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y="10287000" cx="18288000"/>
  <p:notesSz cx="18288000" cy="10287000"/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tableStyles" Target="tableStyles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9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9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9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9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9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952500"/>
          </a:xfrm>
          <a:prstGeom prst="rect"/>
        </p:spPr>
        <p:txBody>
          <a:bodyPr bIns="0" lIns="0" rIns="0" tIns="0" wrap="square">
            <a:spAutoFit/>
          </a:bodyPr>
          <a:p/>
        </p:txBody>
      </p:sp>
      <p:sp>
        <p:nvSpPr>
          <p:cNvPr id="1048678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558801"/>
          </a:xfrm>
          <a:prstGeom prst="rect"/>
        </p:spPr>
        <p:txBody>
          <a:bodyPr bIns="0" lIns="0" rIns="0" tIns="0" wrap="square">
            <a:spAutoFit/>
          </a:bodyPr>
          <a:p/>
        </p:txBody>
      </p:sp>
      <p:sp>
        <p:nvSpPr>
          <p:cNvPr id="1048679" name="Holder 4"/>
          <p:cNvSpPr>
            <a:spLocks noGrp="1"/>
          </p:cNvSpPr>
          <p:nvPr>
            <p:ph type="ftr" sz="quarter" idx="5"/>
          </p:nvPr>
        </p:nvSpPr>
        <p:spPr/>
        <p:txBody>
          <a:bodyPr bIns="0" lIns="0" rIns="0" t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680" name="Holder 5"/>
          <p:cNvSpPr>
            <a:spLocks noGrp="1"/>
          </p:cNvSpPr>
          <p:nvPr>
            <p:ph type="dt" sz="half" idx="6"/>
          </p:nvPr>
        </p:nvSpPr>
        <p:spPr/>
        <p:txBody>
          <a:bodyPr bIns="0" lIns="0" rIns="0" t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1048681" name="Holder 6"/>
          <p:cNvSpPr>
            <a:spLocks noGrp="1"/>
          </p:cNvSpPr>
          <p:nvPr>
            <p:ph type="sldNum" sz="quarter" idx="7"/>
          </p:nvPr>
        </p:nvSpPr>
        <p:spPr/>
        <p:txBody>
          <a:bodyPr bIns="0" lIns="0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Holder 2"/>
          <p:cNvSpPr>
            <a:spLocks noGrp="1"/>
          </p:cNvSpPr>
          <p:nvPr>
            <p:ph type="title"/>
          </p:nvPr>
        </p:nvSpPr>
        <p:spPr>
          <a:xfrm>
            <a:off x="3132775" y="4482567"/>
            <a:ext cx="12022448" cy="952501"/>
          </a:xfrm>
        </p:spPr>
        <p:txBody>
          <a:bodyPr bIns="0" lIns="0" rIns="0" tIns="0"/>
          <a:lstStyle>
            <a:lvl1pPr>
              <a:defRPr b="0" sz="6400" i="0">
                <a:solidFill>
                  <a:srgbClr val="2B2B2E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1048583" name="Holder 3"/>
          <p:cNvSpPr>
            <a:spLocks noGrp="1"/>
          </p:cNvSpPr>
          <p:nvPr>
            <p:ph type="body" idx="1"/>
          </p:nvPr>
        </p:nvSpPr>
        <p:spPr>
          <a:xfrm>
            <a:off x="4760559" y="4730207"/>
            <a:ext cx="8766881" cy="558801"/>
          </a:xfrm>
        </p:spPr>
        <p:txBody>
          <a:bodyPr bIns="0" lIns="0" rIns="0" tIns="0"/>
          <a:lstStyle>
            <a:lvl1pPr>
              <a:defRPr b="0" sz="3800" i="0">
                <a:solidFill>
                  <a:srgbClr val="2B2B2E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1048584" name="Holder 4"/>
          <p:cNvSpPr>
            <a:spLocks noGrp="1"/>
          </p:cNvSpPr>
          <p:nvPr>
            <p:ph type="ftr" sz="quarter" idx="5"/>
          </p:nvPr>
        </p:nvSpPr>
        <p:spPr/>
        <p:txBody>
          <a:bodyPr bIns="0" lIns="0" rIns="0" t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585" name="Holder 5"/>
          <p:cNvSpPr>
            <a:spLocks noGrp="1"/>
          </p:cNvSpPr>
          <p:nvPr>
            <p:ph type="dt" sz="half" idx="6"/>
          </p:nvPr>
        </p:nvSpPr>
        <p:spPr/>
        <p:txBody>
          <a:bodyPr bIns="0" lIns="0" rIns="0" t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1048586" name="Holder 6"/>
          <p:cNvSpPr>
            <a:spLocks noGrp="1"/>
          </p:cNvSpPr>
          <p:nvPr>
            <p:ph type="sldNum" sz="quarter" idx="7"/>
          </p:nvPr>
        </p:nvSpPr>
        <p:spPr/>
        <p:txBody>
          <a:bodyPr bIns="0" lIns="0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Holder 2"/>
          <p:cNvSpPr>
            <a:spLocks noGrp="1"/>
          </p:cNvSpPr>
          <p:nvPr>
            <p:ph type="title"/>
          </p:nvPr>
        </p:nvSpPr>
        <p:spPr>
          <a:xfrm>
            <a:off x="3132775" y="4482567"/>
            <a:ext cx="12022448" cy="952501"/>
          </a:xfrm>
        </p:spPr>
        <p:txBody>
          <a:bodyPr bIns="0" lIns="0" rIns="0" tIns="0"/>
          <a:lstStyle>
            <a:lvl1pPr>
              <a:defRPr b="0" sz="6400" i="0">
                <a:solidFill>
                  <a:srgbClr val="2B2B2E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104868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558800"/>
          </a:xfrm>
          <a:prstGeom prst="rect"/>
        </p:spPr>
        <p:txBody>
          <a:bodyPr bIns="0" lIns="0" rIns="0" tIns="0" wrap="square">
            <a:spAutoFit/>
          </a:bodyPr>
          <a:p/>
        </p:txBody>
      </p:sp>
      <p:sp>
        <p:nvSpPr>
          <p:cNvPr id="104868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558800"/>
          </a:xfrm>
          <a:prstGeom prst="rect"/>
        </p:spPr>
        <p:txBody>
          <a:bodyPr bIns="0" lIns="0" rIns="0" tIns="0" wrap="square">
            <a:spAutoFit/>
          </a:bodyPr>
          <a:p/>
        </p:txBody>
      </p:sp>
      <p:sp>
        <p:nvSpPr>
          <p:cNvPr id="1048685" name="Holder 5"/>
          <p:cNvSpPr>
            <a:spLocks noGrp="1"/>
          </p:cNvSpPr>
          <p:nvPr>
            <p:ph type="ftr" sz="quarter" idx="5"/>
          </p:nvPr>
        </p:nvSpPr>
        <p:spPr/>
        <p:txBody>
          <a:bodyPr bIns="0" lIns="0" rIns="0" t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686" name="Holder 6"/>
          <p:cNvSpPr>
            <a:spLocks noGrp="1"/>
          </p:cNvSpPr>
          <p:nvPr>
            <p:ph type="dt" sz="half" idx="6"/>
          </p:nvPr>
        </p:nvSpPr>
        <p:spPr/>
        <p:txBody>
          <a:bodyPr bIns="0" lIns="0" rIns="0" t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1048687" name="Holder 7"/>
          <p:cNvSpPr>
            <a:spLocks noGrp="1"/>
          </p:cNvSpPr>
          <p:nvPr>
            <p:ph type="sldNum" sz="quarter" idx="7"/>
          </p:nvPr>
        </p:nvSpPr>
        <p:spPr/>
        <p:txBody>
          <a:bodyPr bIns="0" lIns="0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obj">
  <p:cSld name="Title Only">
    <p:bg>
      <p:bgPr>
        <a:solidFill>
          <a:schemeClr val="bg1"/>
        </a:solidFill>
      </p:bgPr>
    </p:bg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bg object 16"/>
          <p:cNvSpPr/>
          <p:nvPr/>
        </p:nvSpPr>
        <p:spPr>
          <a:xfrm>
            <a:off x="0" y="0"/>
            <a:ext cx="18288000" cy="9261475"/>
          </a:xfrm>
          <a:custGeom>
            <a:avLst/>
            <a:ahLst/>
            <a:rect l="l" t="t" r="r" b="b"/>
            <a:pathLst>
              <a:path w="18288000" h="9261475">
                <a:moveTo>
                  <a:pt x="0" y="9261286"/>
                </a:moveTo>
                <a:lnTo>
                  <a:pt x="18288000" y="9261286"/>
                </a:lnTo>
                <a:lnTo>
                  <a:pt x="18288000" y="0"/>
                </a:lnTo>
                <a:lnTo>
                  <a:pt x="0" y="0"/>
                </a:lnTo>
                <a:lnTo>
                  <a:pt x="0" y="9261286"/>
                </a:lnTo>
                <a:close/>
              </a:path>
            </a:pathLst>
          </a:custGeom>
          <a:solidFill>
            <a:srgbClr val="FDD9CC"/>
          </a:solidFill>
        </p:spPr>
        <p:txBody>
          <a:bodyPr bIns="0" lIns="0" rIns="0" rtlCol="0" tIns="0" wrap="square"/>
          <a:p/>
        </p:txBody>
      </p:sp>
      <p:sp>
        <p:nvSpPr>
          <p:cNvPr id="1048658" name="bg object 17"/>
          <p:cNvSpPr/>
          <p:nvPr/>
        </p:nvSpPr>
        <p:spPr>
          <a:xfrm>
            <a:off x="0" y="9974914"/>
            <a:ext cx="18288000" cy="312420"/>
          </a:xfrm>
          <a:custGeom>
            <a:avLst/>
            <a:ahLst/>
            <a:rect l="l" t="t" r="r" b="b"/>
            <a:pathLst>
              <a:path w="18288000" h="312420">
                <a:moveTo>
                  <a:pt x="0" y="312081"/>
                </a:moveTo>
                <a:lnTo>
                  <a:pt x="18287999" y="312081"/>
                </a:lnTo>
                <a:lnTo>
                  <a:pt x="18287999" y="0"/>
                </a:lnTo>
                <a:lnTo>
                  <a:pt x="0" y="0"/>
                </a:lnTo>
                <a:lnTo>
                  <a:pt x="0" y="312081"/>
                </a:lnTo>
                <a:close/>
              </a:path>
            </a:pathLst>
          </a:custGeom>
          <a:solidFill>
            <a:srgbClr val="324A99"/>
          </a:solidFill>
        </p:spPr>
        <p:txBody>
          <a:bodyPr bIns="0" lIns="0" rIns="0" rtlCol="0" tIns="0" wrap="square"/>
          <a:p/>
        </p:txBody>
      </p:sp>
      <p:sp>
        <p:nvSpPr>
          <p:cNvPr id="1048659" name="bg object 18"/>
          <p:cNvSpPr/>
          <p:nvPr/>
        </p:nvSpPr>
        <p:spPr>
          <a:xfrm>
            <a:off x="0" y="9261285"/>
            <a:ext cx="18288000" cy="713740"/>
          </a:xfrm>
          <a:custGeom>
            <a:avLst/>
            <a:ahLst/>
            <a:rect l="l" t="t" r="r" b="b"/>
            <a:pathLst>
              <a:path w="18288000" h="713740">
                <a:moveTo>
                  <a:pt x="18287999" y="713628"/>
                </a:moveTo>
                <a:lnTo>
                  <a:pt x="0" y="713628"/>
                </a:lnTo>
                <a:lnTo>
                  <a:pt x="0" y="0"/>
                </a:lnTo>
                <a:lnTo>
                  <a:pt x="18287999" y="0"/>
                </a:lnTo>
                <a:lnTo>
                  <a:pt x="18287999" y="713628"/>
                </a:lnTo>
                <a:close/>
              </a:path>
            </a:pathLst>
          </a:custGeom>
          <a:solidFill>
            <a:srgbClr val="93A3D8"/>
          </a:solidFill>
        </p:spPr>
        <p:txBody>
          <a:bodyPr bIns="0" lIns="0" rIns="0" rtlCol="0" tIns="0" wrap="square"/>
          <a:p/>
        </p:txBody>
      </p:sp>
      <p:sp>
        <p:nvSpPr>
          <p:cNvPr id="1048660" name="bg object 19"/>
          <p:cNvSpPr/>
          <p:nvPr/>
        </p:nvSpPr>
        <p:spPr>
          <a:xfrm>
            <a:off x="14165062" y="0"/>
            <a:ext cx="4122938" cy="1904999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61" name="bg object 20"/>
          <p:cNvSpPr/>
          <p:nvPr/>
        </p:nvSpPr>
        <p:spPr>
          <a:xfrm>
            <a:off x="7944991" y="3548868"/>
            <a:ext cx="8028305" cy="3197860"/>
          </a:xfrm>
          <a:custGeom>
            <a:avLst/>
            <a:ahLst/>
            <a:rect l="l" t="t" r="r" b="b"/>
            <a:pathLst>
              <a:path w="8028305" h="3197859">
                <a:moveTo>
                  <a:pt x="1808064" y="3000876"/>
                </a:moveTo>
                <a:lnTo>
                  <a:pt x="1759626" y="2994884"/>
                </a:lnTo>
                <a:lnTo>
                  <a:pt x="1711536" y="2987716"/>
                </a:lnTo>
                <a:lnTo>
                  <a:pt x="1663795" y="2979378"/>
                </a:lnTo>
                <a:lnTo>
                  <a:pt x="1616402" y="2969879"/>
                </a:lnTo>
                <a:lnTo>
                  <a:pt x="1569358" y="2959229"/>
                </a:lnTo>
                <a:lnTo>
                  <a:pt x="1522661" y="2947434"/>
                </a:lnTo>
                <a:lnTo>
                  <a:pt x="1476311" y="2934503"/>
                </a:lnTo>
                <a:lnTo>
                  <a:pt x="1430310" y="2920445"/>
                </a:lnTo>
                <a:lnTo>
                  <a:pt x="1384655" y="2905268"/>
                </a:lnTo>
                <a:lnTo>
                  <a:pt x="1339348" y="2888980"/>
                </a:lnTo>
                <a:lnTo>
                  <a:pt x="1294388" y="2871590"/>
                </a:lnTo>
                <a:lnTo>
                  <a:pt x="1249775" y="2853105"/>
                </a:lnTo>
                <a:lnTo>
                  <a:pt x="1205509" y="2833535"/>
                </a:lnTo>
                <a:lnTo>
                  <a:pt x="1161589" y="2812886"/>
                </a:lnTo>
                <a:lnTo>
                  <a:pt x="1118016" y="2791169"/>
                </a:lnTo>
                <a:lnTo>
                  <a:pt x="1074789" y="2768391"/>
                </a:lnTo>
                <a:lnTo>
                  <a:pt x="1031909" y="2744560"/>
                </a:lnTo>
                <a:lnTo>
                  <a:pt x="989374" y="2719685"/>
                </a:lnTo>
                <a:lnTo>
                  <a:pt x="947185" y="2693774"/>
                </a:lnTo>
                <a:lnTo>
                  <a:pt x="905342" y="2666836"/>
                </a:lnTo>
                <a:lnTo>
                  <a:pt x="863845" y="2638878"/>
                </a:lnTo>
                <a:lnTo>
                  <a:pt x="782082" y="2581104"/>
                </a:lnTo>
                <a:lnTo>
                  <a:pt x="742052" y="2551686"/>
                </a:lnTo>
                <a:lnTo>
                  <a:pt x="702602" y="2521656"/>
                </a:lnTo>
                <a:lnTo>
                  <a:pt x="663733" y="2491013"/>
                </a:lnTo>
                <a:lnTo>
                  <a:pt x="625444" y="2459757"/>
                </a:lnTo>
                <a:lnTo>
                  <a:pt x="587736" y="2427887"/>
                </a:lnTo>
                <a:lnTo>
                  <a:pt x="550608" y="2395405"/>
                </a:lnTo>
                <a:lnTo>
                  <a:pt x="514060" y="2362310"/>
                </a:lnTo>
                <a:lnTo>
                  <a:pt x="478093" y="2328603"/>
                </a:lnTo>
                <a:lnTo>
                  <a:pt x="442706" y="2294282"/>
                </a:lnTo>
                <a:lnTo>
                  <a:pt x="407900" y="2259348"/>
                </a:lnTo>
                <a:lnTo>
                  <a:pt x="373674" y="2223802"/>
                </a:lnTo>
                <a:lnTo>
                  <a:pt x="340029" y="2187642"/>
                </a:lnTo>
                <a:lnTo>
                  <a:pt x="306964" y="2150870"/>
                </a:lnTo>
                <a:lnTo>
                  <a:pt x="274480" y="2113484"/>
                </a:lnTo>
                <a:lnTo>
                  <a:pt x="242576" y="2075486"/>
                </a:lnTo>
                <a:lnTo>
                  <a:pt x="211252" y="2036875"/>
                </a:lnTo>
                <a:lnTo>
                  <a:pt x="180509" y="1997651"/>
                </a:lnTo>
                <a:lnTo>
                  <a:pt x="150346" y="1957814"/>
                </a:lnTo>
                <a:lnTo>
                  <a:pt x="121014" y="1914528"/>
                </a:lnTo>
                <a:lnTo>
                  <a:pt x="94891" y="1871103"/>
                </a:lnTo>
                <a:lnTo>
                  <a:pt x="71967" y="1827528"/>
                </a:lnTo>
                <a:lnTo>
                  <a:pt x="52228" y="1783792"/>
                </a:lnTo>
                <a:lnTo>
                  <a:pt x="35663" y="1739885"/>
                </a:lnTo>
                <a:lnTo>
                  <a:pt x="22258" y="1695795"/>
                </a:lnTo>
                <a:lnTo>
                  <a:pt x="12002" y="1651511"/>
                </a:lnTo>
                <a:lnTo>
                  <a:pt x="4882" y="1607024"/>
                </a:lnTo>
                <a:lnTo>
                  <a:pt x="885" y="1562322"/>
                </a:lnTo>
                <a:lnTo>
                  <a:pt x="0" y="1517394"/>
                </a:lnTo>
                <a:lnTo>
                  <a:pt x="2213" y="1472229"/>
                </a:lnTo>
                <a:lnTo>
                  <a:pt x="7513" y="1426818"/>
                </a:lnTo>
                <a:lnTo>
                  <a:pt x="15887" y="1381148"/>
                </a:lnTo>
                <a:lnTo>
                  <a:pt x="27322" y="1335209"/>
                </a:lnTo>
                <a:lnTo>
                  <a:pt x="41807" y="1288990"/>
                </a:lnTo>
                <a:lnTo>
                  <a:pt x="59328" y="1242481"/>
                </a:lnTo>
                <a:lnTo>
                  <a:pt x="79875" y="1195671"/>
                </a:lnTo>
                <a:lnTo>
                  <a:pt x="101197" y="1151144"/>
                </a:lnTo>
                <a:lnTo>
                  <a:pt x="125116" y="1108367"/>
                </a:lnTo>
                <a:lnTo>
                  <a:pt x="151633" y="1067339"/>
                </a:lnTo>
                <a:lnTo>
                  <a:pt x="180748" y="1028060"/>
                </a:lnTo>
                <a:lnTo>
                  <a:pt x="246735" y="946904"/>
                </a:lnTo>
                <a:lnTo>
                  <a:pt x="314919" y="867399"/>
                </a:lnTo>
                <a:lnTo>
                  <a:pt x="385278" y="789703"/>
                </a:lnTo>
                <a:lnTo>
                  <a:pt x="457792" y="713973"/>
                </a:lnTo>
                <a:lnTo>
                  <a:pt x="494851" y="676895"/>
                </a:lnTo>
                <a:lnTo>
                  <a:pt x="532440" y="640368"/>
                </a:lnTo>
                <a:lnTo>
                  <a:pt x="570559" y="604411"/>
                </a:lnTo>
                <a:lnTo>
                  <a:pt x="609203" y="569045"/>
                </a:lnTo>
                <a:lnTo>
                  <a:pt x="648370" y="534289"/>
                </a:lnTo>
                <a:lnTo>
                  <a:pt x="688059" y="500163"/>
                </a:lnTo>
                <a:lnTo>
                  <a:pt x="728265" y="466687"/>
                </a:lnTo>
                <a:lnTo>
                  <a:pt x="766538" y="437357"/>
                </a:lnTo>
                <a:lnTo>
                  <a:pt x="805725" y="409819"/>
                </a:lnTo>
                <a:lnTo>
                  <a:pt x="845856" y="384077"/>
                </a:lnTo>
                <a:lnTo>
                  <a:pt x="886963" y="360135"/>
                </a:lnTo>
                <a:lnTo>
                  <a:pt x="929075" y="337996"/>
                </a:lnTo>
                <a:lnTo>
                  <a:pt x="972223" y="317666"/>
                </a:lnTo>
                <a:lnTo>
                  <a:pt x="1016438" y="299148"/>
                </a:lnTo>
                <a:lnTo>
                  <a:pt x="1061750" y="282445"/>
                </a:lnTo>
                <a:lnTo>
                  <a:pt x="1157709" y="251836"/>
                </a:lnTo>
                <a:lnTo>
                  <a:pt x="1207366" y="236959"/>
                </a:lnTo>
                <a:lnTo>
                  <a:pt x="1257154" y="222891"/>
                </a:lnTo>
                <a:lnTo>
                  <a:pt x="1357105" y="197027"/>
                </a:lnTo>
                <a:lnTo>
                  <a:pt x="1457528" y="173927"/>
                </a:lnTo>
                <a:lnTo>
                  <a:pt x="1558384" y="153273"/>
                </a:lnTo>
                <a:lnTo>
                  <a:pt x="1659636" y="134750"/>
                </a:lnTo>
                <a:lnTo>
                  <a:pt x="1761249" y="118039"/>
                </a:lnTo>
                <a:lnTo>
                  <a:pt x="1914262" y="95678"/>
                </a:lnTo>
                <a:lnTo>
                  <a:pt x="2170561" y="62982"/>
                </a:lnTo>
                <a:lnTo>
                  <a:pt x="2321023" y="47252"/>
                </a:lnTo>
                <a:lnTo>
                  <a:pt x="2471688" y="33779"/>
                </a:lnTo>
                <a:lnTo>
                  <a:pt x="2622494" y="22556"/>
                </a:lnTo>
                <a:lnTo>
                  <a:pt x="2823685" y="11077"/>
                </a:lnTo>
                <a:lnTo>
                  <a:pt x="3024874" y="3565"/>
                </a:lnTo>
                <a:lnTo>
                  <a:pt x="3225918" y="0"/>
                </a:lnTo>
                <a:lnTo>
                  <a:pt x="3426672" y="363"/>
                </a:lnTo>
                <a:lnTo>
                  <a:pt x="4103216" y="8746"/>
                </a:lnTo>
                <a:lnTo>
                  <a:pt x="4207419" y="11365"/>
                </a:lnTo>
                <a:lnTo>
                  <a:pt x="4409573" y="20897"/>
                </a:lnTo>
                <a:lnTo>
                  <a:pt x="4813238" y="44897"/>
                </a:lnTo>
                <a:lnTo>
                  <a:pt x="5315582" y="58668"/>
                </a:lnTo>
                <a:lnTo>
                  <a:pt x="5415857" y="62919"/>
                </a:lnTo>
                <a:lnTo>
                  <a:pt x="5465910" y="65691"/>
                </a:lnTo>
                <a:lnTo>
                  <a:pt x="5563543" y="73245"/>
                </a:lnTo>
                <a:lnTo>
                  <a:pt x="5709607" y="87538"/>
                </a:lnTo>
                <a:lnTo>
                  <a:pt x="6019386" y="121601"/>
                </a:lnTo>
                <a:lnTo>
                  <a:pt x="6077049" y="159741"/>
                </a:lnTo>
                <a:lnTo>
                  <a:pt x="6124932" y="175316"/>
                </a:lnTo>
                <a:lnTo>
                  <a:pt x="6175376" y="182046"/>
                </a:lnTo>
                <a:lnTo>
                  <a:pt x="6226046" y="187041"/>
                </a:lnTo>
                <a:lnTo>
                  <a:pt x="6330451" y="201770"/>
                </a:lnTo>
                <a:lnTo>
                  <a:pt x="6434165" y="218779"/>
                </a:lnTo>
                <a:lnTo>
                  <a:pt x="6537243" y="238143"/>
                </a:lnTo>
                <a:lnTo>
                  <a:pt x="6639743" y="259934"/>
                </a:lnTo>
                <a:lnTo>
                  <a:pt x="6741720" y="284225"/>
                </a:lnTo>
                <a:lnTo>
                  <a:pt x="6843230" y="311091"/>
                </a:lnTo>
                <a:lnTo>
                  <a:pt x="6944331" y="340603"/>
                </a:lnTo>
                <a:lnTo>
                  <a:pt x="7041840" y="366824"/>
                </a:lnTo>
                <a:lnTo>
                  <a:pt x="7140260" y="390808"/>
                </a:lnTo>
                <a:lnTo>
                  <a:pt x="7386261" y="446965"/>
                </a:lnTo>
                <a:lnTo>
                  <a:pt x="7435669" y="459190"/>
                </a:lnTo>
                <a:lnTo>
                  <a:pt x="7484070" y="474174"/>
                </a:lnTo>
                <a:lnTo>
                  <a:pt x="7531360" y="491851"/>
                </a:lnTo>
                <a:lnTo>
                  <a:pt x="7577435" y="512157"/>
                </a:lnTo>
                <a:lnTo>
                  <a:pt x="7622189" y="535026"/>
                </a:lnTo>
                <a:lnTo>
                  <a:pt x="7665518" y="560393"/>
                </a:lnTo>
                <a:lnTo>
                  <a:pt x="7707316" y="588194"/>
                </a:lnTo>
                <a:lnTo>
                  <a:pt x="7747480" y="618364"/>
                </a:lnTo>
                <a:lnTo>
                  <a:pt x="7785905" y="650836"/>
                </a:lnTo>
                <a:lnTo>
                  <a:pt x="7822486" y="685547"/>
                </a:lnTo>
                <a:lnTo>
                  <a:pt x="7857118" y="722432"/>
                </a:lnTo>
                <a:lnTo>
                  <a:pt x="7889696" y="761425"/>
                </a:lnTo>
                <a:lnTo>
                  <a:pt x="7920116" y="802461"/>
                </a:lnTo>
                <a:lnTo>
                  <a:pt x="7947126" y="842291"/>
                </a:lnTo>
                <a:lnTo>
                  <a:pt x="7970383" y="884050"/>
                </a:lnTo>
                <a:lnTo>
                  <a:pt x="7989812" y="927435"/>
                </a:lnTo>
                <a:lnTo>
                  <a:pt x="8005341" y="972143"/>
                </a:lnTo>
                <a:lnTo>
                  <a:pt x="8016895" y="1017871"/>
                </a:lnTo>
                <a:lnTo>
                  <a:pt x="8024401" y="1064315"/>
                </a:lnTo>
                <a:lnTo>
                  <a:pt x="8027786" y="1111173"/>
                </a:lnTo>
                <a:lnTo>
                  <a:pt x="8026976" y="1158140"/>
                </a:lnTo>
                <a:lnTo>
                  <a:pt x="8021897" y="1204915"/>
                </a:lnTo>
                <a:lnTo>
                  <a:pt x="8012476" y="1251193"/>
                </a:lnTo>
                <a:lnTo>
                  <a:pt x="8000717" y="1299828"/>
                </a:lnTo>
                <a:lnTo>
                  <a:pt x="7988149" y="1348276"/>
                </a:lnTo>
                <a:lnTo>
                  <a:pt x="7974778" y="1396527"/>
                </a:lnTo>
                <a:lnTo>
                  <a:pt x="7960608" y="1444569"/>
                </a:lnTo>
                <a:lnTo>
                  <a:pt x="7945646" y="1492392"/>
                </a:lnTo>
                <a:lnTo>
                  <a:pt x="7929896" y="1539985"/>
                </a:lnTo>
                <a:lnTo>
                  <a:pt x="7913363" y="1587337"/>
                </a:lnTo>
                <a:lnTo>
                  <a:pt x="7896053" y="1634437"/>
                </a:lnTo>
                <a:lnTo>
                  <a:pt x="7877971" y="1681274"/>
                </a:lnTo>
                <a:lnTo>
                  <a:pt x="7859123" y="1727837"/>
                </a:lnTo>
                <a:lnTo>
                  <a:pt x="7839514" y="1774116"/>
                </a:lnTo>
                <a:lnTo>
                  <a:pt x="7819148" y="1820098"/>
                </a:lnTo>
                <a:lnTo>
                  <a:pt x="7798032" y="1865774"/>
                </a:lnTo>
                <a:lnTo>
                  <a:pt x="7776171" y="1911132"/>
                </a:lnTo>
                <a:lnTo>
                  <a:pt x="7753569" y="1956162"/>
                </a:lnTo>
                <a:lnTo>
                  <a:pt x="7730233" y="2000852"/>
                </a:lnTo>
                <a:lnTo>
                  <a:pt x="7706167" y="2045192"/>
                </a:lnTo>
                <a:lnTo>
                  <a:pt x="7656484" y="2132809"/>
                </a:lnTo>
                <a:lnTo>
                  <a:pt x="7629536" y="2175004"/>
                </a:lnTo>
                <a:lnTo>
                  <a:pt x="7600607" y="2215689"/>
                </a:lnTo>
                <a:lnTo>
                  <a:pt x="7569774" y="2254802"/>
                </a:lnTo>
                <a:lnTo>
                  <a:pt x="7537110" y="2292278"/>
                </a:lnTo>
                <a:lnTo>
                  <a:pt x="7502693" y="2328054"/>
                </a:lnTo>
                <a:lnTo>
                  <a:pt x="7466596" y="2362066"/>
                </a:lnTo>
                <a:lnTo>
                  <a:pt x="7428895" y="2394249"/>
                </a:lnTo>
                <a:lnTo>
                  <a:pt x="7389666" y="2424540"/>
                </a:lnTo>
                <a:lnTo>
                  <a:pt x="7348984" y="2452876"/>
                </a:lnTo>
                <a:lnTo>
                  <a:pt x="7306923" y="2479191"/>
                </a:lnTo>
                <a:lnTo>
                  <a:pt x="7263559" y="2503424"/>
                </a:lnTo>
                <a:lnTo>
                  <a:pt x="7218968" y="2525509"/>
                </a:lnTo>
                <a:lnTo>
                  <a:pt x="7173224" y="2545382"/>
                </a:lnTo>
                <a:lnTo>
                  <a:pt x="7126404" y="2562981"/>
                </a:lnTo>
                <a:lnTo>
                  <a:pt x="7033291" y="2594947"/>
                </a:lnTo>
                <a:lnTo>
                  <a:pt x="6938511" y="2624465"/>
                </a:lnTo>
                <a:lnTo>
                  <a:pt x="6842310" y="2651568"/>
                </a:lnTo>
                <a:lnTo>
                  <a:pt x="6744930" y="2676286"/>
                </a:lnTo>
                <a:lnTo>
                  <a:pt x="6695875" y="2687761"/>
                </a:lnTo>
                <a:lnTo>
                  <a:pt x="6546374" y="2720435"/>
                </a:lnTo>
                <a:lnTo>
                  <a:pt x="6397549" y="2755737"/>
                </a:lnTo>
                <a:lnTo>
                  <a:pt x="6249399" y="2793669"/>
                </a:lnTo>
                <a:lnTo>
                  <a:pt x="6101924" y="2834230"/>
                </a:lnTo>
                <a:lnTo>
                  <a:pt x="5955125" y="2877419"/>
                </a:lnTo>
                <a:lnTo>
                  <a:pt x="5809001" y="2923238"/>
                </a:lnTo>
                <a:lnTo>
                  <a:pt x="5618856" y="2985562"/>
                </a:lnTo>
                <a:lnTo>
                  <a:pt x="5525103" y="3013902"/>
                </a:lnTo>
                <a:lnTo>
                  <a:pt x="5430832" y="3040530"/>
                </a:lnTo>
                <a:lnTo>
                  <a:pt x="5288739" y="3077839"/>
                </a:lnTo>
                <a:lnTo>
                  <a:pt x="5049425" y="3135760"/>
                </a:lnTo>
                <a:lnTo>
                  <a:pt x="5000138" y="3146378"/>
                </a:lnTo>
                <a:lnTo>
                  <a:pt x="4950828" y="3155928"/>
                </a:lnTo>
                <a:lnTo>
                  <a:pt x="4901493" y="3164430"/>
                </a:lnTo>
                <a:lnTo>
                  <a:pt x="4852136" y="3171909"/>
                </a:lnTo>
                <a:lnTo>
                  <a:pt x="4802756" y="3178386"/>
                </a:lnTo>
                <a:lnTo>
                  <a:pt x="4753355" y="3183883"/>
                </a:lnTo>
                <a:lnTo>
                  <a:pt x="4703934" y="3188424"/>
                </a:lnTo>
                <a:lnTo>
                  <a:pt x="4654492" y="3192029"/>
                </a:lnTo>
                <a:lnTo>
                  <a:pt x="4605032" y="3194723"/>
                </a:lnTo>
                <a:lnTo>
                  <a:pt x="4555554" y="3196527"/>
                </a:lnTo>
                <a:lnTo>
                  <a:pt x="4506058" y="3197463"/>
                </a:lnTo>
                <a:lnTo>
                  <a:pt x="4456546" y="3197555"/>
                </a:lnTo>
                <a:lnTo>
                  <a:pt x="4407018" y="3196823"/>
                </a:lnTo>
                <a:lnTo>
                  <a:pt x="4357476" y="3195292"/>
                </a:lnTo>
                <a:lnTo>
                  <a:pt x="4307919" y="3192982"/>
                </a:lnTo>
                <a:lnTo>
                  <a:pt x="4208766" y="3186119"/>
                </a:lnTo>
                <a:lnTo>
                  <a:pt x="4109567" y="3176413"/>
                </a:lnTo>
                <a:lnTo>
                  <a:pt x="4010327" y="3164043"/>
                </a:lnTo>
                <a:lnTo>
                  <a:pt x="3857177" y="3141947"/>
                </a:lnTo>
                <a:lnTo>
                  <a:pt x="3493991" y="3096279"/>
                </a:lnTo>
                <a:lnTo>
                  <a:pt x="3035826" y="3035163"/>
                </a:lnTo>
                <a:lnTo>
                  <a:pt x="2882833" y="3016874"/>
                </a:lnTo>
                <a:lnTo>
                  <a:pt x="2779279" y="3008019"/>
                </a:lnTo>
                <a:lnTo>
                  <a:pt x="2675768" y="3001870"/>
                </a:lnTo>
                <a:lnTo>
                  <a:pt x="2572245" y="2998353"/>
                </a:lnTo>
                <a:lnTo>
                  <a:pt x="2468653" y="2997396"/>
                </a:lnTo>
                <a:lnTo>
                  <a:pt x="2364936" y="2998926"/>
                </a:lnTo>
                <a:lnTo>
                  <a:pt x="2261036" y="3002868"/>
                </a:lnTo>
                <a:lnTo>
                  <a:pt x="2156899" y="3009151"/>
                </a:lnTo>
                <a:lnTo>
                  <a:pt x="2106017" y="3011634"/>
                </a:lnTo>
                <a:lnTo>
                  <a:pt x="2055486" y="3012881"/>
                </a:lnTo>
                <a:lnTo>
                  <a:pt x="2005303" y="3012901"/>
                </a:lnTo>
                <a:lnTo>
                  <a:pt x="1955470" y="3011702"/>
                </a:lnTo>
                <a:lnTo>
                  <a:pt x="1905985" y="3009293"/>
                </a:lnTo>
                <a:lnTo>
                  <a:pt x="1856850" y="3005681"/>
                </a:lnTo>
                <a:lnTo>
                  <a:pt x="1808064" y="3000876"/>
                </a:lnTo>
                <a:close/>
              </a:path>
            </a:pathLst>
          </a:custGeom>
          <a:solidFill>
            <a:srgbClr val="FEF9DD"/>
          </a:solidFill>
        </p:spPr>
        <p:txBody>
          <a:bodyPr bIns="0" lIns="0" rIns="0" rtlCol="0" tIns="0" wrap="square"/>
          <a:p/>
        </p:txBody>
      </p:sp>
      <p:sp>
        <p:nvSpPr>
          <p:cNvPr id="1048662" name="bg object 21"/>
          <p:cNvSpPr/>
          <p:nvPr/>
        </p:nvSpPr>
        <p:spPr>
          <a:xfrm>
            <a:off x="42173" y="3834963"/>
            <a:ext cx="18245826" cy="6452036"/>
          </a:xfrm>
          <a:prstGeom prst="rect"/>
          <a:blipFill>
            <a:blip xmlns:r="http://schemas.openxmlformats.org/officeDocument/2006/relationships" r:embed="rId2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63" name="bg object 22"/>
          <p:cNvSpPr/>
          <p:nvPr/>
        </p:nvSpPr>
        <p:spPr>
          <a:xfrm>
            <a:off x="2935440" y="4554715"/>
            <a:ext cx="2070735" cy="1330960"/>
          </a:xfrm>
          <a:custGeom>
            <a:avLst/>
            <a:ahLst/>
            <a:rect l="l" t="t" r="r" b="b"/>
            <a:pathLst>
              <a:path w="2070735" h="1330960">
                <a:moveTo>
                  <a:pt x="2070696" y="1269136"/>
                </a:moveTo>
                <a:lnTo>
                  <a:pt x="0" y="1269136"/>
                </a:lnTo>
                <a:lnTo>
                  <a:pt x="0" y="1330744"/>
                </a:lnTo>
                <a:lnTo>
                  <a:pt x="2070696" y="1330744"/>
                </a:lnTo>
                <a:lnTo>
                  <a:pt x="2070696" y="1269136"/>
                </a:lnTo>
                <a:close/>
              </a:path>
              <a:path w="2070735" h="1330960">
                <a:moveTo>
                  <a:pt x="2070696" y="1015542"/>
                </a:moveTo>
                <a:lnTo>
                  <a:pt x="0" y="1015542"/>
                </a:lnTo>
                <a:lnTo>
                  <a:pt x="0" y="1077150"/>
                </a:lnTo>
                <a:lnTo>
                  <a:pt x="2070696" y="1077150"/>
                </a:lnTo>
                <a:lnTo>
                  <a:pt x="2070696" y="1015542"/>
                </a:lnTo>
                <a:close/>
              </a:path>
              <a:path w="2070735" h="1330960">
                <a:moveTo>
                  <a:pt x="2070696" y="761949"/>
                </a:moveTo>
                <a:lnTo>
                  <a:pt x="0" y="761949"/>
                </a:lnTo>
                <a:lnTo>
                  <a:pt x="0" y="823556"/>
                </a:lnTo>
                <a:lnTo>
                  <a:pt x="2070696" y="823556"/>
                </a:lnTo>
                <a:lnTo>
                  <a:pt x="2070696" y="761949"/>
                </a:lnTo>
                <a:close/>
              </a:path>
              <a:path w="2070735" h="1330960">
                <a:moveTo>
                  <a:pt x="2070696" y="507187"/>
                </a:moveTo>
                <a:lnTo>
                  <a:pt x="0" y="507187"/>
                </a:lnTo>
                <a:lnTo>
                  <a:pt x="0" y="568731"/>
                </a:lnTo>
                <a:lnTo>
                  <a:pt x="2070696" y="568731"/>
                </a:lnTo>
                <a:lnTo>
                  <a:pt x="2070696" y="507187"/>
                </a:lnTo>
                <a:close/>
              </a:path>
              <a:path w="2070735" h="1330960">
                <a:moveTo>
                  <a:pt x="2070696" y="253593"/>
                </a:moveTo>
                <a:lnTo>
                  <a:pt x="0" y="253593"/>
                </a:lnTo>
                <a:lnTo>
                  <a:pt x="0" y="315150"/>
                </a:lnTo>
                <a:lnTo>
                  <a:pt x="2070696" y="315150"/>
                </a:lnTo>
                <a:lnTo>
                  <a:pt x="2070696" y="253593"/>
                </a:lnTo>
                <a:close/>
              </a:path>
              <a:path w="2070735" h="1330960">
                <a:moveTo>
                  <a:pt x="2070696" y="0"/>
                </a:moveTo>
                <a:lnTo>
                  <a:pt x="0" y="0"/>
                </a:lnTo>
                <a:lnTo>
                  <a:pt x="0" y="61556"/>
                </a:lnTo>
                <a:lnTo>
                  <a:pt x="2070696" y="61556"/>
                </a:lnTo>
                <a:lnTo>
                  <a:pt x="2070696" y="0"/>
                </a:lnTo>
                <a:close/>
              </a:path>
            </a:pathLst>
          </a:custGeom>
          <a:solidFill>
            <a:srgbClr val="E3616F"/>
          </a:solidFill>
        </p:spPr>
        <p:txBody>
          <a:bodyPr bIns="0" lIns="0" rIns="0" rtlCol="0" tIns="0" wrap="square"/>
          <a:p/>
        </p:txBody>
      </p:sp>
      <p:sp>
        <p:nvSpPr>
          <p:cNvPr id="1048664" name="bg object 23"/>
          <p:cNvSpPr/>
          <p:nvPr/>
        </p:nvSpPr>
        <p:spPr>
          <a:xfrm>
            <a:off x="7151281" y="6510613"/>
            <a:ext cx="2319775" cy="3118919"/>
          </a:xfrm>
          <a:prstGeom prst="rect"/>
          <a:blipFill>
            <a:blip xmlns:r="http://schemas.openxmlformats.org/officeDocument/2006/relationships" r:embed="rId3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65" name="bg object 24"/>
          <p:cNvSpPr/>
          <p:nvPr/>
        </p:nvSpPr>
        <p:spPr>
          <a:xfrm>
            <a:off x="0" y="1002233"/>
            <a:ext cx="1868170" cy="2178685"/>
          </a:xfrm>
          <a:custGeom>
            <a:avLst/>
            <a:ahLst/>
            <a:rect l="l" t="t" r="r" b="b"/>
            <a:pathLst>
              <a:path w="1868170" h="2178685">
                <a:moveTo>
                  <a:pt x="1867591" y="2178250"/>
                </a:moveTo>
                <a:lnTo>
                  <a:pt x="0" y="2178250"/>
                </a:lnTo>
                <a:lnTo>
                  <a:pt x="0" y="0"/>
                </a:lnTo>
                <a:lnTo>
                  <a:pt x="1508967" y="0"/>
                </a:lnTo>
                <a:lnTo>
                  <a:pt x="1557731" y="2940"/>
                </a:lnTo>
                <a:lnTo>
                  <a:pt x="1604486" y="11748"/>
                </a:lnTo>
                <a:lnTo>
                  <a:pt x="1648807" y="26025"/>
                </a:lnTo>
                <a:lnTo>
                  <a:pt x="1690269" y="45366"/>
                </a:lnTo>
                <a:lnTo>
                  <a:pt x="1728446" y="69372"/>
                </a:lnTo>
                <a:lnTo>
                  <a:pt x="1762913" y="97639"/>
                </a:lnTo>
                <a:lnTo>
                  <a:pt x="1793244" y="129767"/>
                </a:lnTo>
                <a:lnTo>
                  <a:pt x="1819014" y="165354"/>
                </a:lnTo>
                <a:lnTo>
                  <a:pt x="1839798" y="203998"/>
                </a:lnTo>
                <a:lnTo>
                  <a:pt x="1855171" y="245298"/>
                </a:lnTo>
                <a:lnTo>
                  <a:pt x="1864706" y="288851"/>
                </a:lnTo>
                <a:lnTo>
                  <a:pt x="1867591" y="328877"/>
                </a:lnTo>
                <a:lnTo>
                  <a:pt x="1867591" y="2178250"/>
                </a:lnTo>
                <a:close/>
              </a:path>
            </a:pathLst>
          </a:custGeom>
          <a:solidFill>
            <a:srgbClr val="FDF9DE"/>
          </a:solidFill>
        </p:spPr>
        <p:txBody>
          <a:bodyPr bIns="0" lIns="0" rIns="0" rtlCol="0" tIns="0" wrap="square"/>
          <a:p/>
        </p:txBody>
      </p:sp>
      <p:sp>
        <p:nvSpPr>
          <p:cNvPr id="1048666" name="bg object 25"/>
          <p:cNvSpPr/>
          <p:nvPr/>
        </p:nvSpPr>
        <p:spPr>
          <a:xfrm>
            <a:off x="0" y="1005763"/>
            <a:ext cx="1868170" cy="2174875"/>
          </a:xfrm>
          <a:custGeom>
            <a:avLst/>
            <a:ahLst/>
            <a:rect l="l" t="t" r="r" b="b"/>
            <a:pathLst>
              <a:path w="1868169" h="2174875">
                <a:moveTo>
                  <a:pt x="1352001" y="1832399"/>
                </a:moveTo>
                <a:lnTo>
                  <a:pt x="1351509" y="1832399"/>
                </a:lnTo>
                <a:lnTo>
                  <a:pt x="1345438" y="1830879"/>
                </a:lnTo>
                <a:lnTo>
                  <a:pt x="1344922" y="1830879"/>
                </a:lnTo>
                <a:lnTo>
                  <a:pt x="1344922" y="1828849"/>
                </a:lnTo>
                <a:lnTo>
                  <a:pt x="1345438" y="1827839"/>
                </a:lnTo>
                <a:lnTo>
                  <a:pt x="1347970" y="1827839"/>
                </a:lnTo>
                <a:lnTo>
                  <a:pt x="1349985" y="1828354"/>
                </a:lnTo>
                <a:lnTo>
                  <a:pt x="1353033" y="1828354"/>
                </a:lnTo>
                <a:lnTo>
                  <a:pt x="1352001" y="1832399"/>
                </a:lnTo>
                <a:close/>
              </a:path>
              <a:path w="1868169" h="2174875">
                <a:moveTo>
                  <a:pt x="1454302" y="1718275"/>
                </a:moveTo>
                <a:lnTo>
                  <a:pt x="1439112" y="1715750"/>
                </a:lnTo>
                <a:lnTo>
                  <a:pt x="1433015" y="1715240"/>
                </a:lnTo>
                <a:lnTo>
                  <a:pt x="1424929" y="1713225"/>
                </a:lnTo>
                <a:lnTo>
                  <a:pt x="1423405" y="1710701"/>
                </a:lnTo>
                <a:lnTo>
                  <a:pt x="1421390" y="1709181"/>
                </a:lnTo>
                <a:lnTo>
                  <a:pt x="1423405" y="1707666"/>
                </a:lnTo>
                <a:lnTo>
                  <a:pt x="1425420" y="1706656"/>
                </a:lnTo>
                <a:lnTo>
                  <a:pt x="1427952" y="1705141"/>
                </a:lnTo>
                <a:lnTo>
                  <a:pt x="1441127" y="1709181"/>
                </a:lnTo>
                <a:lnTo>
                  <a:pt x="1447198" y="1711706"/>
                </a:lnTo>
                <a:lnTo>
                  <a:pt x="1449730" y="1712715"/>
                </a:lnTo>
                <a:lnTo>
                  <a:pt x="1451770" y="1716265"/>
                </a:lnTo>
                <a:lnTo>
                  <a:pt x="1454302" y="1718275"/>
                </a:lnTo>
                <a:close/>
              </a:path>
              <a:path w="1868169" h="2174875">
                <a:moveTo>
                  <a:pt x="1465928" y="1899044"/>
                </a:moveTo>
                <a:lnTo>
                  <a:pt x="1465437" y="1899044"/>
                </a:lnTo>
                <a:lnTo>
                  <a:pt x="1462905" y="1898529"/>
                </a:lnTo>
                <a:lnTo>
                  <a:pt x="1459857" y="1897524"/>
                </a:lnTo>
                <a:lnTo>
                  <a:pt x="1457325" y="1896004"/>
                </a:lnTo>
                <a:lnTo>
                  <a:pt x="1456834" y="1896004"/>
                </a:lnTo>
                <a:lnTo>
                  <a:pt x="1456834" y="1891965"/>
                </a:lnTo>
                <a:lnTo>
                  <a:pt x="1457325" y="1891470"/>
                </a:lnTo>
                <a:lnTo>
                  <a:pt x="1458333" y="1890955"/>
                </a:lnTo>
                <a:lnTo>
                  <a:pt x="1459365" y="1890465"/>
                </a:lnTo>
                <a:lnTo>
                  <a:pt x="1461897" y="1892475"/>
                </a:lnTo>
                <a:lnTo>
                  <a:pt x="1464429" y="1893995"/>
                </a:lnTo>
                <a:lnTo>
                  <a:pt x="1466961" y="1896004"/>
                </a:lnTo>
                <a:lnTo>
                  <a:pt x="1466444" y="1897014"/>
                </a:lnTo>
                <a:lnTo>
                  <a:pt x="1465928" y="1899044"/>
                </a:lnTo>
                <a:close/>
              </a:path>
              <a:path w="1868169" h="2174875">
                <a:moveTo>
                  <a:pt x="1352517" y="1912162"/>
                </a:moveTo>
                <a:lnTo>
                  <a:pt x="1351509" y="1911667"/>
                </a:lnTo>
                <a:lnTo>
                  <a:pt x="1349985" y="1911152"/>
                </a:lnTo>
                <a:lnTo>
                  <a:pt x="1348978" y="1909143"/>
                </a:lnTo>
                <a:lnTo>
                  <a:pt x="1347970" y="1907623"/>
                </a:lnTo>
                <a:lnTo>
                  <a:pt x="1348978" y="1907113"/>
                </a:lnTo>
                <a:lnTo>
                  <a:pt x="1350502" y="1905613"/>
                </a:lnTo>
                <a:lnTo>
                  <a:pt x="1353033" y="1905613"/>
                </a:lnTo>
                <a:lnTo>
                  <a:pt x="1354041" y="1907113"/>
                </a:lnTo>
                <a:lnTo>
                  <a:pt x="1355565" y="1908628"/>
                </a:lnTo>
                <a:lnTo>
                  <a:pt x="1354041" y="1910148"/>
                </a:lnTo>
                <a:lnTo>
                  <a:pt x="1352517" y="1912162"/>
                </a:lnTo>
                <a:close/>
              </a:path>
              <a:path w="1868169" h="2174875">
                <a:moveTo>
                  <a:pt x="1375389" y="1542554"/>
                </a:moveTo>
                <a:lnTo>
                  <a:pt x="1365692" y="1542554"/>
                </a:lnTo>
                <a:lnTo>
                  <a:pt x="1372771" y="1537015"/>
                </a:lnTo>
                <a:lnTo>
                  <a:pt x="1375389" y="1542554"/>
                </a:lnTo>
                <a:close/>
              </a:path>
              <a:path w="1868169" h="2174875">
                <a:moveTo>
                  <a:pt x="1359105" y="1551138"/>
                </a:moveTo>
                <a:lnTo>
                  <a:pt x="1348461" y="1543069"/>
                </a:lnTo>
                <a:lnTo>
                  <a:pt x="1348978" y="1543069"/>
                </a:lnTo>
                <a:lnTo>
                  <a:pt x="1353033" y="1541550"/>
                </a:lnTo>
                <a:lnTo>
                  <a:pt x="1357064" y="1539025"/>
                </a:lnTo>
                <a:lnTo>
                  <a:pt x="1360112" y="1540030"/>
                </a:lnTo>
                <a:lnTo>
                  <a:pt x="1365692" y="1542554"/>
                </a:lnTo>
                <a:lnTo>
                  <a:pt x="1375389" y="1542554"/>
                </a:lnTo>
                <a:lnTo>
                  <a:pt x="1376827" y="1545594"/>
                </a:lnTo>
                <a:lnTo>
                  <a:pt x="1371763" y="1547604"/>
                </a:lnTo>
                <a:lnTo>
                  <a:pt x="1366183" y="1549124"/>
                </a:lnTo>
                <a:lnTo>
                  <a:pt x="1359105" y="1551138"/>
                </a:lnTo>
                <a:close/>
              </a:path>
              <a:path w="1868169" h="2174875">
                <a:moveTo>
                  <a:pt x="1349985" y="2086363"/>
                </a:moveTo>
                <a:lnTo>
                  <a:pt x="1349985" y="2085353"/>
                </a:lnTo>
                <a:lnTo>
                  <a:pt x="1348978" y="2084348"/>
                </a:lnTo>
                <a:lnTo>
                  <a:pt x="1348978" y="2083343"/>
                </a:lnTo>
                <a:lnTo>
                  <a:pt x="1348461" y="2082828"/>
                </a:lnTo>
                <a:lnTo>
                  <a:pt x="1349469" y="2082338"/>
                </a:lnTo>
                <a:lnTo>
                  <a:pt x="1349469" y="2081823"/>
                </a:lnTo>
                <a:lnTo>
                  <a:pt x="1349985" y="2082828"/>
                </a:lnTo>
                <a:lnTo>
                  <a:pt x="1350993" y="2083343"/>
                </a:lnTo>
                <a:lnTo>
                  <a:pt x="1351509" y="2083838"/>
                </a:lnTo>
                <a:lnTo>
                  <a:pt x="1350993" y="2084348"/>
                </a:lnTo>
                <a:lnTo>
                  <a:pt x="1349985" y="2086363"/>
                </a:lnTo>
                <a:close/>
              </a:path>
              <a:path w="1868169" h="2174875">
                <a:moveTo>
                  <a:pt x="1356056" y="1589008"/>
                </a:moveTo>
                <a:lnTo>
                  <a:pt x="1353525" y="1585988"/>
                </a:lnTo>
                <a:lnTo>
                  <a:pt x="1351509" y="1584469"/>
                </a:lnTo>
                <a:lnTo>
                  <a:pt x="1349985" y="1582459"/>
                </a:lnTo>
                <a:lnTo>
                  <a:pt x="1350993" y="1581434"/>
                </a:lnTo>
                <a:lnTo>
                  <a:pt x="1352001" y="1578909"/>
                </a:lnTo>
                <a:lnTo>
                  <a:pt x="1353033" y="1578909"/>
                </a:lnTo>
                <a:lnTo>
                  <a:pt x="1355565" y="1579419"/>
                </a:lnTo>
                <a:lnTo>
                  <a:pt x="1359596" y="1582459"/>
                </a:lnTo>
                <a:lnTo>
                  <a:pt x="1358588" y="1584469"/>
                </a:lnTo>
                <a:lnTo>
                  <a:pt x="1357580" y="1585988"/>
                </a:lnTo>
                <a:lnTo>
                  <a:pt x="1356056" y="1589008"/>
                </a:lnTo>
                <a:close/>
              </a:path>
              <a:path w="1868169" h="2174875">
                <a:moveTo>
                  <a:pt x="1457841" y="1861669"/>
                </a:moveTo>
                <a:lnTo>
                  <a:pt x="1455310" y="1857645"/>
                </a:lnTo>
                <a:lnTo>
                  <a:pt x="1452261" y="1853601"/>
                </a:lnTo>
                <a:lnTo>
                  <a:pt x="1455801" y="1851571"/>
                </a:lnTo>
                <a:lnTo>
                  <a:pt x="1459365" y="1849046"/>
                </a:lnTo>
                <a:lnTo>
                  <a:pt x="1462905" y="1847546"/>
                </a:lnTo>
                <a:lnTo>
                  <a:pt x="1463912" y="1847546"/>
                </a:lnTo>
                <a:lnTo>
                  <a:pt x="1465437" y="1850071"/>
                </a:lnTo>
                <a:lnTo>
                  <a:pt x="1466444" y="1851076"/>
                </a:lnTo>
                <a:lnTo>
                  <a:pt x="1463912" y="1854605"/>
                </a:lnTo>
                <a:lnTo>
                  <a:pt x="1461381" y="1857645"/>
                </a:lnTo>
                <a:lnTo>
                  <a:pt x="1457841" y="1861669"/>
                </a:lnTo>
                <a:close/>
              </a:path>
              <a:path w="1868169" h="2174875">
                <a:moveTo>
                  <a:pt x="1423921" y="1675871"/>
                </a:moveTo>
                <a:lnTo>
                  <a:pt x="1421881" y="1674351"/>
                </a:lnTo>
                <a:lnTo>
                  <a:pt x="1418858" y="1672321"/>
                </a:lnTo>
                <a:lnTo>
                  <a:pt x="1413278" y="1668787"/>
                </a:lnTo>
                <a:lnTo>
                  <a:pt x="1413795" y="1667272"/>
                </a:lnTo>
                <a:lnTo>
                  <a:pt x="1414802" y="1662732"/>
                </a:lnTo>
                <a:lnTo>
                  <a:pt x="1417334" y="1658198"/>
                </a:lnTo>
                <a:lnTo>
                  <a:pt x="1420357" y="1655674"/>
                </a:lnTo>
                <a:lnTo>
                  <a:pt x="1422889" y="1653149"/>
                </a:lnTo>
                <a:lnTo>
                  <a:pt x="1425937" y="1654154"/>
                </a:lnTo>
                <a:lnTo>
                  <a:pt x="1425937" y="1665772"/>
                </a:lnTo>
                <a:lnTo>
                  <a:pt x="1429476" y="1666262"/>
                </a:lnTo>
                <a:lnTo>
                  <a:pt x="1448635" y="1666262"/>
                </a:lnTo>
                <a:lnTo>
                  <a:pt x="1444292" y="1670120"/>
                </a:lnTo>
                <a:lnTo>
                  <a:pt x="1437092" y="1674251"/>
                </a:lnTo>
                <a:lnTo>
                  <a:pt x="1431211" y="1675356"/>
                </a:lnTo>
                <a:lnTo>
                  <a:pt x="1426944" y="1675356"/>
                </a:lnTo>
                <a:lnTo>
                  <a:pt x="1423921" y="1675871"/>
                </a:lnTo>
                <a:close/>
              </a:path>
              <a:path w="1868169" h="2174875">
                <a:moveTo>
                  <a:pt x="1448635" y="1666262"/>
                </a:moveTo>
                <a:lnTo>
                  <a:pt x="1429476" y="1666262"/>
                </a:lnTo>
                <a:lnTo>
                  <a:pt x="1432524" y="1664747"/>
                </a:lnTo>
                <a:lnTo>
                  <a:pt x="1440119" y="1661728"/>
                </a:lnTo>
                <a:lnTo>
                  <a:pt x="1447198" y="1658198"/>
                </a:lnTo>
                <a:lnTo>
                  <a:pt x="1453786" y="1654649"/>
                </a:lnTo>
                <a:lnTo>
                  <a:pt x="1454793" y="1654154"/>
                </a:lnTo>
                <a:lnTo>
                  <a:pt x="1455801" y="1655159"/>
                </a:lnTo>
                <a:lnTo>
                  <a:pt x="1456834" y="1655159"/>
                </a:lnTo>
                <a:lnTo>
                  <a:pt x="1456834" y="1658198"/>
                </a:lnTo>
                <a:lnTo>
                  <a:pt x="1456317" y="1658688"/>
                </a:lnTo>
                <a:lnTo>
                  <a:pt x="1450542" y="1664568"/>
                </a:lnTo>
                <a:lnTo>
                  <a:pt x="1448635" y="1666262"/>
                </a:lnTo>
                <a:close/>
              </a:path>
              <a:path w="1868169" h="2174875">
                <a:moveTo>
                  <a:pt x="1428468" y="1675871"/>
                </a:moveTo>
                <a:lnTo>
                  <a:pt x="1426944" y="1675356"/>
                </a:lnTo>
                <a:lnTo>
                  <a:pt x="1431211" y="1675356"/>
                </a:lnTo>
                <a:lnTo>
                  <a:pt x="1428468" y="1675871"/>
                </a:lnTo>
                <a:close/>
              </a:path>
              <a:path w="1868169" h="2174875">
                <a:moveTo>
                  <a:pt x="1704942" y="1744526"/>
                </a:moveTo>
                <a:lnTo>
                  <a:pt x="1703909" y="1744036"/>
                </a:lnTo>
                <a:lnTo>
                  <a:pt x="1700369" y="1742001"/>
                </a:lnTo>
                <a:lnTo>
                  <a:pt x="1697838" y="1738987"/>
                </a:lnTo>
                <a:lnTo>
                  <a:pt x="1694815" y="1735947"/>
                </a:lnTo>
                <a:lnTo>
                  <a:pt x="1696830" y="1734942"/>
                </a:lnTo>
                <a:lnTo>
                  <a:pt x="1699362" y="1731413"/>
                </a:lnTo>
                <a:lnTo>
                  <a:pt x="1700369" y="1731413"/>
                </a:lnTo>
                <a:lnTo>
                  <a:pt x="1703418" y="1732913"/>
                </a:lnTo>
                <a:lnTo>
                  <a:pt x="1706441" y="1735947"/>
                </a:lnTo>
                <a:lnTo>
                  <a:pt x="1711504" y="1739992"/>
                </a:lnTo>
                <a:lnTo>
                  <a:pt x="1706957" y="1742516"/>
                </a:lnTo>
                <a:lnTo>
                  <a:pt x="1704942" y="1744526"/>
                </a:lnTo>
                <a:close/>
              </a:path>
              <a:path w="1868169" h="2174875">
                <a:moveTo>
                  <a:pt x="1644672" y="1493581"/>
                </a:moveTo>
                <a:lnTo>
                  <a:pt x="1640125" y="1493581"/>
                </a:lnTo>
                <a:lnTo>
                  <a:pt x="1637593" y="1491057"/>
                </a:lnTo>
                <a:lnTo>
                  <a:pt x="1635553" y="1489537"/>
                </a:lnTo>
                <a:lnTo>
                  <a:pt x="1634545" y="1488532"/>
                </a:lnTo>
                <a:lnTo>
                  <a:pt x="1632530" y="1485497"/>
                </a:lnTo>
                <a:lnTo>
                  <a:pt x="1634054" y="1484488"/>
                </a:lnTo>
                <a:lnTo>
                  <a:pt x="1635553" y="1482973"/>
                </a:lnTo>
                <a:lnTo>
                  <a:pt x="1637077" y="1482478"/>
                </a:lnTo>
                <a:lnTo>
                  <a:pt x="1639117" y="1481473"/>
                </a:lnTo>
                <a:lnTo>
                  <a:pt x="1641132" y="1481473"/>
                </a:lnTo>
                <a:lnTo>
                  <a:pt x="1644672" y="1480958"/>
                </a:lnTo>
                <a:lnTo>
                  <a:pt x="1645679" y="1481473"/>
                </a:lnTo>
                <a:lnTo>
                  <a:pt x="1648728" y="1482973"/>
                </a:lnTo>
                <a:lnTo>
                  <a:pt x="1650743" y="1485003"/>
                </a:lnTo>
                <a:lnTo>
                  <a:pt x="1651259" y="1485497"/>
                </a:lnTo>
                <a:lnTo>
                  <a:pt x="1650743" y="1489537"/>
                </a:lnTo>
                <a:lnTo>
                  <a:pt x="1650252" y="1490052"/>
                </a:lnTo>
                <a:lnTo>
                  <a:pt x="1647720" y="1491572"/>
                </a:lnTo>
                <a:lnTo>
                  <a:pt x="1644672" y="1493581"/>
                </a:lnTo>
                <a:close/>
              </a:path>
              <a:path w="1868169" h="2174875">
                <a:moveTo>
                  <a:pt x="1680116" y="1908628"/>
                </a:moveTo>
                <a:lnTo>
                  <a:pt x="1677093" y="1904093"/>
                </a:lnTo>
                <a:lnTo>
                  <a:pt x="1676060" y="1903089"/>
                </a:lnTo>
                <a:lnTo>
                  <a:pt x="1676576" y="1901054"/>
                </a:lnTo>
                <a:lnTo>
                  <a:pt x="1676060" y="1899044"/>
                </a:lnTo>
                <a:lnTo>
                  <a:pt x="1681123" y="1899044"/>
                </a:lnTo>
                <a:lnTo>
                  <a:pt x="1685696" y="1899539"/>
                </a:lnTo>
                <a:lnTo>
                  <a:pt x="1690759" y="1899539"/>
                </a:lnTo>
                <a:lnTo>
                  <a:pt x="1690759" y="1901054"/>
                </a:lnTo>
                <a:lnTo>
                  <a:pt x="1689235" y="1906103"/>
                </a:lnTo>
                <a:lnTo>
                  <a:pt x="1680116" y="1908628"/>
                </a:lnTo>
                <a:close/>
              </a:path>
              <a:path w="1868169" h="2174875">
                <a:moveTo>
                  <a:pt x="1698845" y="2093442"/>
                </a:moveTo>
                <a:lnTo>
                  <a:pt x="1699944" y="2083343"/>
                </a:lnTo>
                <a:lnTo>
                  <a:pt x="1700886" y="2076264"/>
                </a:lnTo>
                <a:lnTo>
                  <a:pt x="1707473" y="2081823"/>
                </a:lnTo>
                <a:lnTo>
                  <a:pt x="1711504" y="2081823"/>
                </a:lnTo>
                <a:lnTo>
                  <a:pt x="1713545" y="2082338"/>
                </a:lnTo>
                <a:lnTo>
                  <a:pt x="1715560" y="2083343"/>
                </a:lnTo>
                <a:lnTo>
                  <a:pt x="1717084" y="2084863"/>
                </a:lnTo>
                <a:lnTo>
                  <a:pt x="1718608" y="2085868"/>
                </a:lnTo>
                <a:lnTo>
                  <a:pt x="1719099" y="2087877"/>
                </a:lnTo>
                <a:lnTo>
                  <a:pt x="1719442" y="2088887"/>
                </a:lnTo>
                <a:lnTo>
                  <a:pt x="1706441" y="2088887"/>
                </a:lnTo>
                <a:lnTo>
                  <a:pt x="1698845" y="2093442"/>
                </a:lnTo>
                <a:close/>
              </a:path>
              <a:path w="1868169" h="2174875">
                <a:moveTo>
                  <a:pt x="1715069" y="2091922"/>
                </a:moveTo>
                <a:lnTo>
                  <a:pt x="1714036" y="2091412"/>
                </a:lnTo>
                <a:lnTo>
                  <a:pt x="1711013" y="2091412"/>
                </a:lnTo>
                <a:lnTo>
                  <a:pt x="1710005" y="2090917"/>
                </a:lnTo>
                <a:lnTo>
                  <a:pt x="1706441" y="2088887"/>
                </a:lnTo>
                <a:lnTo>
                  <a:pt x="1719442" y="2088887"/>
                </a:lnTo>
                <a:lnTo>
                  <a:pt x="1719616" y="2089397"/>
                </a:lnTo>
                <a:lnTo>
                  <a:pt x="1718608" y="2089912"/>
                </a:lnTo>
                <a:lnTo>
                  <a:pt x="1717600" y="2090917"/>
                </a:lnTo>
                <a:lnTo>
                  <a:pt x="1716076" y="2091412"/>
                </a:lnTo>
                <a:lnTo>
                  <a:pt x="1715069" y="2091922"/>
                </a:lnTo>
                <a:close/>
              </a:path>
              <a:path w="1868169" h="2174875">
                <a:moveTo>
                  <a:pt x="1642657" y="1659698"/>
                </a:moveTo>
                <a:lnTo>
                  <a:pt x="1641649" y="1658688"/>
                </a:lnTo>
                <a:lnTo>
                  <a:pt x="1641132" y="1658198"/>
                </a:lnTo>
                <a:lnTo>
                  <a:pt x="1640616" y="1657173"/>
                </a:lnTo>
                <a:lnTo>
                  <a:pt x="1641649" y="1656678"/>
                </a:lnTo>
                <a:lnTo>
                  <a:pt x="1642657" y="1656163"/>
                </a:lnTo>
                <a:lnTo>
                  <a:pt x="1643664" y="1655159"/>
                </a:lnTo>
                <a:lnTo>
                  <a:pt x="1644672" y="1657173"/>
                </a:lnTo>
                <a:lnTo>
                  <a:pt x="1644672" y="1658688"/>
                </a:lnTo>
                <a:lnTo>
                  <a:pt x="1643148" y="1659203"/>
                </a:lnTo>
                <a:lnTo>
                  <a:pt x="1642657" y="1659698"/>
                </a:lnTo>
                <a:close/>
              </a:path>
              <a:path w="1868169" h="2174875">
                <a:moveTo>
                  <a:pt x="1674561" y="2029321"/>
                </a:moveTo>
                <a:lnTo>
                  <a:pt x="1672521" y="2028296"/>
                </a:lnTo>
                <a:lnTo>
                  <a:pt x="1670997" y="2027801"/>
                </a:lnTo>
                <a:lnTo>
                  <a:pt x="1669989" y="2027286"/>
                </a:lnTo>
                <a:lnTo>
                  <a:pt x="1673528" y="2025771"/>
                </a:lnTo>
                <a:lnTo>
                  <a:pt x="1679625" y="2022752"/>
                </a:lnTo>
                <a:lnTo>
                  <a:pt x="1680116" y="2022752"/>
                </a:lnTo>
                <a:lnTo>
                  <a:pt x="1681123" y="2024271"/>
                </a:lnTo>
                <a:lnTo>
                  <a:pt x="1681640" y="2025276"/>
                </a:lnTo>
                <a:lnTo>
                  <a:pt x="1679108" y="2026796"/>
                </a:lnTo>
                <a:lnTo>
                  <a:pt x="1676576" y="2027801"/>
                </a:lnTo>
                <a:lnTo>
                  <a:pt x="1674561" y="2029321"/>
                </a:lnTo>
                <a:close/>
              </a:path>
              <a:path w="1868169" h="2174875">
                <a:moveTo>
                  <a:pt x="1685179" y="1862694"/>
                </a:moveTo>
                <a:lnTo>
                  <a:pt x="1682647" y="1861669"/>
                </a:lnTo>
                <a:lnTo>
                  <a:pt x="1681123" y="1860170"/>
                </a:lnTo>
                <a:lnTo>
                  <a:pt x="1675569" y="1855610"/>
                </a:lnTo>
                <a:lnTo>
                  <a:pt x="1664925" y="1845022"/>
                </a:lnTo>
                <a:lnTo>
                  <a:pt x="1664434" y="1843997"/>
                </a:lnTo>
                <a:lnTo>
                  <a:pt x="1663918" y="1842497"/>
                </a:lnTo>
                <a:lnTo>
                  <a:pt x="1664925" y="1840462"/>
                </a:lnTo>
                <a:lnTo>
                  <a:pt x="1665933" y="1840462"/>
                </a:lnTo>
                <a:lnTo>
                  <a:pt x="1674045" y="1843997"/>
                </a:lnTo>
                <a:lnTo>
                  <a:pt x="1681640" y="1846521"/>
                </a:lnTo>
                <a:lnTo>
                  <a:pt x="1688719" y="1850071"/>
                </a:lnTo>
                <a:lnTo>
                  <a:pt x="1690759" y="1851571"/>
                </a:lnTo>
                <a:lnTo>
                  <a:pt x="1692774" y="1854605"/>
                </a:lnTo>
                <a:lnTo>
                  <a:pt x="1694815" y="1857130"/>
                </a:lnTo>
                <a:lnTo>
                  <a:pt x="1689751" y="1861174"/>
                </a:lnTo>
                <a:lnTo>
                  <a:pt x="1685179" y="1862694"/>
                </a:lnTo>
                <a:close/>
              </a:path>
              <a:path w="1868169" h="2174875">
                <a:moveTo>
                  <a:pt x="1644181" y="1613244"/>
                </a:moveTo>
                <a:lnTo>
                  <a:pt x="1643664" y="1612240"/>
                </a:lnTo>
                <a:lnTo>
                  <a:pt x="1642657" y="1611235"/>
                </a:lnTo>
                <a:lnTo>
                  <a:pt x="1642657" y="1610720"/>
                </a:lnTo>
                <a:lnTo>
                  <a:pt x="1643664" y="1608710"/>
                </a:lnTo>
                <a:lnTo>
                  <a:pt x="1644672" y="1608195"/>
                </a:lnTo>
                <a:lnTo>
                  <a:pt x="1645188" y="1607705"/>
                </a:lnTo>
                <a:lnTo>
                  <a:pt x="1646196" y="1608710"/>
                </a:lnTo>
                <a:lnTo>
                  <a:pt x="1647203" y="1608710"/>
                </a:lnTo>
                <a:lnTo>
                  <a:pt x="1644181" y="1613244"/>
                </a:lnTo>
                <a:close/>
              </a:path>
              <a:path w="1868169" h="2174875">
                <a:moveTo>
                  <a:pt x="1701377" y="1473384"/>
                </a:moveTo>
                <a:lnTo>
                  <a:pt x="1700886" y="1473384"/>
                </a:lnTo>
                <a:lnTo>
                  <a:pt x="1697838" y="1472379"/>
                </a:lnTo>
                <a:lnTo>
                  <a:pt x="1696830" y="1470860"/>
                </a:lnTo>
                <a:lnTo>
                  <a:pt x="1694815" y="1468335"/>
                </a:lnTo>
                <a:lnTo>
                  <a:pt x="1691767" y="1462281"/>
                </a:lnTo>
                <a:lnTo>
                  <a:pt x="1692283" y="1462281"/>
                </a:lnTo>
                <a:lnTo>
                  <a:pt x="1693782" y="1461276"/>
                </a:lnTo>
                <a:lnTo>
                  <a:pt x="1694298" y="1461766"/>
                </a:lnTo>
                <a:lnTo>
                  <a:pt x="1697838" y="1464290"/>
                </a:lnTo>
                <a:lnTo>
                  <a:pt x="1703909" y="1470350"/>
                </a:lnTo>
                <a:lnTo>
                  <a:pt x="1702410" y="1472379"/>
                </a:lnTo>
                <a:lnTo>
                  <a:pt x="1701377" y="1473384"/>
                </a:lnTo>
                <a:close/>
              </a:path>
              <a:path w="1868169" h="2174875">
                <a:moveTo>
                  <a:pt x="1020150" y="1722319"/>
                </a:moveTo>
                <a:lnTo>
                  <a:pt x="1009728" y="1722319"/>
                </a:lnTo>
                <a:lnTo>
                  <a:pt x="1013267" y="1718790"/>
                </a:lnTo>
                <a:lnTo>
                  <a:pt x="1014791" y="1716755"/>
                </a:lnTo>
                <a:lnTo>
                  <a:pt x="1017814" y="1716265"/>
                </a:lnTo>
                <a:lnTo>
                  <a:pt x="1020346" y="1715750"/>
                </a:lnTo>
                <a:lnTo>
                  <a:pt x="1021379" y="1715240"/>
                </a:lnTo>
                <a:lnTo>
                  <a:pt x="1022386" y="1716755"/>
                </a:lnTo>
                <a:lnTo>
                  <a:pt x="1025409" y="1717765"/>
                </a:lnTo>
                <a:lnTo>
                  <a:pt x="1021379" y="1720799"/>
                </a:lnTo>
                <a:lnTo>
                  <a:pt x="1020150" y="1722319"/>
                </a:lnTo>
                <a:close/>
              </a:path>
              <a:path w="1868169" h="2174875">
                <a:moveTo>
                  <a:pt x="1002133" y="1728373"/>
                </a:moveTo>
                <a:lnTo>
                  <a:pt x="1002133" y="1718790"/>
                </a:lnTo>
                <a:lnTo>
                  <a:pt x="1009728" y="1722319"/>
                </a:lnTo>
                <a:lnTo>
                  <a:pt x="1020150" y="1722319"/>
                </a:lnTo>
                <a:lnTo>
                  <a:pt x="1019338" y="1723324"/>
                </a:lnTo>
                <a:lnTo>
                  <a:pt x="1016315" y="1724329"/>
                </a:lnTo>
                <a:lnTo>
                  <a:pt x="1011743" y="1726364"/>
                </a:lnTo>
                <a:lnTo>
                  <a:pt x="1006680" y="1727368"/>
                </a:lnTo>
                <a:lnTo>
                  <a:pt x="1002133" y="1728373"/>
                </a:lnTo>
                <a:close/>
              </a:path>
              <a:path w="1868169" h="2174875">
                <a:moveTo>
                  <a:pt x="1050481" y="1780386"/>
                </a:moveTo>
                <a:lnTo>
                  <a:pt x="1042640" y="1780386"/>
                </a:lnTo>
                <a:lnTo>
                  <a:pt x="1047704" y="1779381"/>
                </a:lnTo>
                <a:lnTo>
                  <a:pt x="1050481" y="1780386"/>
                </a:lnTo>
                <a:close/>
              </a:path>
              <a:path w="1868169" h="2174875">
                <a:moveTo>
                  <a:pt x="1045172" y="1795019"/>
                </a:moveTo>
                <a:lnTo>
                  <a:pt x="1042124" y="1794529"/>
                </a:lnTo>
                <a:lnTo>
                  <a:pt x="1038068" y="1794529"/>
                </a:lnTo>
                <a:lnTo>
                  <a:pt x="1034037" y="1789480"/>
                </a:lnTo>
                <a:lnTo>
                  <a:pt x="1030473" y="1786440"/>
                </a:lnTo>
                <a:lnTo>
                  <a:pt x="1029465" y="1785435"/>
                </a:lnTo>
                <a:lnTo>
                  <a:pt x="1028974" y="1782911"/>
                </a:lnTo>
                <a:lnTo>
                  <a:pt x="1028458" y="1781391"/>
                </a:lnTo>
                <a:lnTo>
                  <a:pt x="1029982" y="1780881"/>
                </a:lnTo>
                <a:lnTo>
                  <a:pt x="1031506" y="1779871"/>
                </a:lnTo>
                <a:lnTo>
                  <a:pt x="1035045" y="1779871"/>
                </a:lnTo>
                <a:lnTo>
                  <a:pt x="1036569" y="1780386"/>
                </a:lnTo>
                <a:lnTo>
                  <a:pt x="1050481" y="1780386"/>
                </a:lnTo>
                <a:lnTo>
                  <a:pt x="1053258" y="1781391"/>
                </a:lnTo>
                <a:lnTo>
                  <a:pt x="1052881" y="1786440"/>
                </a:lnTo>
                <a:lnTo>
                  <a:pt x="1052767" y="1790484"/>
                </a:lnTo>
                <a:lnTo>
                  <a:pt x="1045172" y="1795019"/>
                </a:lnTo>
                <a:close/>
              </a:path>
              <a:path w="1868169" h="2174875">
                <a:moveTo>
                  <a:pt x="1020346" y="1766243"/>
                </a:moveTo>
                <a:lnTo>
                  <a:pt x="1013784" y="1766243"/>
                </a:lnTo>
                <a:lnTo>
                  <a:pt x="1012751" y="1765733"/>
                </a:lnTo>
                <a:lnTo>
                  <a:pt x="1010219" y="1764233"/>
                </a:lnTo>
                <a:lnTo>
                  <a:pt x="1005156" y="1760189"/>
                </a:lnTo>
                <a:lnTo>
                  <a:pt x="1007196" y="1760189"/>
                </a:lnTo>
                <a:lnTo>
                  <a:pt x="1009211" y="1759184"/>
                </a:lnTo>
                <a:lnTo>
                  <a:pt x="1010736" y="1760189"/>
                </a:lnTo>
                <a:lnTo>
                  <a:pt x="1012751" y="1761194"/>
                </a:lnTo>
                <a:lnTo>
                  <a:pt x="1014791" y="1762713"/>
                </a:lnTo>
                <a:lnTo>
                  <a:pt x="1020346" y="1766243"/>
                </a:lnTo>
                <a:close/>
              </a:path>
              <a:path w="1868169" h="2174875">
                <a:moveTo>
                  <a:pt x="1036569" y="1947012"/>
                </a:moveTo>
                <a:lnTo>
                  <a:pt x="1035536" y="1947012"/>
                </a:lnTo>
                <a:lnTo>
                  <a:pt x="1035536" y="1946497"/>
                </a:lnTo>
                <a:lnTo>
                  <a:pt x="1035045" y="1945493"/>
                </a:lnTo>
                <a:lnTo>
                  <a:pt x="1035536" y="1945493"/>
                </a:lnTo>
                <a:lnTo>
                  <a:pt x="1036053" y="1944983"/>
                </a:lnTo>
                <a:lnTo>
                  <a:pt x="1037060" y="1944983"/>
                </a:lnTo>
                <a:lnTo>
                  <a:pt x="1037060" y="1946497"/>
                </a:lnTo>
                <a:lnTo>
                  <a:pt x="1036569" y="1947012"/>
                </a:lnTo>
                <a:close/>
              </a:path>
              <a:path w="1868169" h="2174875">
                <a:moveTo>
                  <a:pt x="1003657" y="1157294"/>
                </a:moveTo>
                <a:lnTo>
                  <a:pt x="1001616" y="1156799"/>
                </a:lnTo>
                <a:lnTo>
                  <a:pt x="1001125" y="1156284"/>
                </a:lnTo>
                <a:lnTo>
                  <a:pt x="1000609" y="1153759"/>
                </a:lnTo>
                <a:lnTo>
                  <a:pt x="1000609" y="1152755"/>
                </a:lnTo>
                <a:lnTo>
                  <a:pt x="1002624" y="1152245"/>
                </a:lnTo>
                <a:lnTo>
                  <a:pt x="1006680" y="1152245"/>
                </a:lnTo>
                <a:lnTo>
                  <a:pt x="1007196" y="1152755"/>
                </a:lnTo>
                <a:lnTo>
                  <a:pt x="1007196" y="1154769"/>
                </a:lnTo>
                <a:lnTo>
                  <a:pt x="1007687" y="1156799"/>
                </a:lnTo>
                <a:lnTo>
                  <a:pt x="1005156" y="1156799"/>
                </a:lnTo>
                <a:lnTo>
                  <a:pt x="1003657" y="1157294"/>
                </a:lnTo>
                <a:close/>
              </a:path>
              <a:path w="1868169" h="2174875">
                <a:moveTo>
                  <a:pt x="1019338" y="1514294"/>
                </a:moveTo>
                <a:lnTo>
                  <a:pt x="1018847" y="1514294"/>
                </a:lnTo>
                <a:lnTo>
                  <a:pt x="1017814" y="1513779"/>
                </a:lnTo>
                <a:lnTo>
                  <a:pt x="1016315" y="1512259"/>
                </a:lnTo>
                <a:lnTo>
                  <a:pt x="1015282" y="1511254"/>
                </a:lnTo>
                <a:lnTo>
                  <a:pt x="1016315" y="1510744"/>
                </a:lnTo>
                <a:lnTo>
                  <a:pt x="1017323" y="1509244"/>
                </a:lnTo>
                <a:lnTo>
                  <a:pt x="1018331" y="1509244"/>
                </a:lnTo>
                <a:lnTo>
                  <a:pt x="1019855" y="1509734"/>
                </a:lnTo>
                <a:lnTo>
                  <a:pt x="1020862" y="1511254"/>
                </a:lnTo>
                <a:lnTo>
                  <a:pt x="1021379" y="1512259"/>
                </a:lnTo>
                <a:lnTo>
                  <a:pt x="1020346" y="1513269"/>
                </a:lnTo>
                <a:lnTo>
                  <a:pt x="1019338" y="1514294"/>
                </a:lnTo>
                <a:close/>
              </a:path>
              <a:path w="1868169" h="2174875">
                <a:moveTo>
                  <a:pt x="1013267" y="1610230"/>
                </a:moveTo>
                <a:lnTo>
                  <a:pt x="1012751" y="1609715"/>
                </a:lnTo>
                <a:lnTo>
                  <a:pt x="1010736" y="1608710"/>
                </a:lnTo>
                <a:lnTo>
                  <a:pt x="1009211" y="1607705"/>
                </a:lnTo>
                <a:lnTo>
                  <a:pt x="1012260" y="1604666"/>
                </a:lnTo>
                <a:lnTo>
                  <a:pt x="1013784" y="1603661"/>
                </a:lnTo>
                <a:lnTo>
                  <a:pt x="1018847" y="1601631"/>
                </a:lnTo>
                <a:lnTo>
                  <a:pt x="1022878" y="1601631"/>
                </a:lnTo>
                <a:lnTo>
                  <a:pt x="1023911" y="1603146"/>
                </a:lnTo>
                <a:lnTo>
                  <a:pt x="1024918" y="1603661"/>
                </a:lnTo>
                <a:lnTo>
                  <a:pt x="1023911" y="1604666"/>
                </a:lnTo>
                <a:lnTo>
                  <a:pt x="1022878" y="1606680"/>
                </a:lnTo>
                <a:lnTo>
                  <a:pt x="1021870" y="1607190"/>
                </a:lnTo>
                <a:lnTo>
                  <a:pt x="1019855" y="1608710"/>
                </a:lnTo>
                <a:lnTo>
                  <a:pt x="1016807" y="1609205"/>
                </a:lnTo>
                <a:lnTo>
                  <a:pt x="1013267" y="1610230"/>
                </a:lnTo>
                <a:close/>
              </a:path>
              <a:path w="1868169" h="2174875">
                <a:moveTo>
                  <a:pt x="1002624" y="1027037"/>
                </a:moveTo>
                <a:lnTo>
                  <a:pt x="1002624" y="1025003"/>
                </a:lnTo>
                <a:lnTo>
                  <a:pt x="1004148" y="1024513"/>
                </a:lnTo>
                <a:lnTo>
                  <a:pt x="1005156" y="1023998"/>
                </a:lnTo>
                <a:lnTo>
                  <a:pt x="1006680" y="1023998"/>
                </a:lnTo>
                <a:lnTo>
                  <a:pt x="1006680" y="1026012"/>
                </a:lnTo>
                <a:lnTo>
                  <a:pt x="1005156" y="1026522"/>
                </a:lnTo>
                <a:lnTo>
                  <a:pt x="1004148" y="1026522"/>
                </a:lnTo>
                <a:lnTo>
                  <a:pt x="1002624" y="1027037"/>
                </a:lnTo>
                <a:close/>
              </a:path>
              <a:path w="1868169" h="2174875">
                <a:moveTo>
                  <a:pt x="1311002" y="1738472"/>
                </a:moveTo>
                <a:lnTo>
                  <a:pt x="1308961" y="1738472"/>
                </a:lnTo>
                <a:lnTo>
                  <a:pt x="1304931" y="1736462"/>
                </a:lnTo>
                <a:lnTo>
                  <a:pt x="1303898" y="1735437"/>
                </a:lnTo>
                <a:lnTo>
                  <a:pt x="1301883" y="1732418"/>
                </a:lnTo>
                <a:lnTo>
                  <a:pt x="1302890" y="1730898"/>
                </a:lnTo>
                <a:lnTo>
                  <a:pt x="1304414" y="1728888"/>
                </a:lnTo>
                <a:lnTo>
                  <a:pt x="1307463" y="1727863"/>
                </a:lnTo>
                <a:lnTo>
                  <a:pt x="1309994" y="1728373"/>
                </a:lnTo>
                <a:lnTo>
                  <a:pt x="1315803" y="1728373"/>
                </a:lnTo>
                <a:lnTo>
                  <a:pt x="1316557" y="1728888"/>
                </a:lnTo>
                <a:lnTo>
                  <a:pt x="1323144" y="1731413"/>
                </a:lnTo>
                <a:lnTo>
                  <a:pt x="1323144" y="1733422"/>
                </a:lnTo>
                <a:lnTo>
                  <a:pt x="1322719" y="1737467"/>
                </a:lnTo>
                <a:lnTo>
                  <a:pt x="1315058" y="1737467"/>
                </a:lnTo>
                <a:lnTo>
                  <a:pt x="1311002" y="1738472"/>
                </a:lnTo>
                <a:close/>
              </a:path>
              <a:path w="1868169" h="2174875">
                <a:moveTo>
                  <a:pt x="1315803" y="1728373"/>
                </a:moveTo>
                <a:lnTo>
                  <a:pt x="1309994" y="1728373"/>
                </a:lnTo>
                <a:lnTo>
                  <a:pt x="1315058" y="1727863"/>
                </a:lnTo>
                <a:lnTo>
                  <a:pt x="1315803" y="1728373"/>
                </a:lnTo>
                <a:close/>
              </a:path>
              <a:path w="1868169" h="2174875">
                <a:moveTo>
                  <a:pt x="1322136" y="1743011"/>
                </a:moveTo>
                <a:lnTo>
                  <a:pt x="1315058" y="1737467"/>
                </a:lnTo>
                <a:lnTo>
                  <a:pt x="1322719" y="1737467"/>
                </a:lnTo>
                <a:lnTo>
                  <a:pt x="1322136" y="1743011"/>
                </a:lnTo>
                <a:close/>
              </a:path>
              <a:path w="1868169" h="2174875">
                <a:moveTo>
                  <a:pt x="1342390" y="2043444"/>
                </a:moveTo>
                <a:lnTo>
                  <a:pt x="1339342" y="2043444"/>
                </a:lnTo>
                <a:lnTo>
                  <a:pt x="1335311" y="2042949"/>
                </a:lnTo>
                <a:lnTo>
                  <a:pt x="1330739" y="2041944"/>
                </a:lnTo>
                <a:lnTo>
                  <a:pt x="1327200" y="2039909"/>
                </a:lnTo>
                <a:lnTo>
                  <a:pt x="1324668" y="2038904"/>
                </a:lnTo>
                <a:lnTo>
                  <a:pt x="1323661" y="2035870"/>
                </a:lnTo>
                <a:lnTo>
                  <a:pt x="1321620" y="2033855"/>
                </a:lnTo>
                <a:lnTo>
                  <a:pt x="1323661" y="2033345"/>
                </a:lnTo>
                <a:lnTo>
                  <a:pt x="1328207" y="2033345"/>
                </a:lnTo>
                <a:lnTo>
                  <a:pt x="1339342" y="2031330"/>
                </a:lnTo>
                <a:lnTo>
                  <a:pt x="1347454" y="2031330"/>
                </a:lnTo>
                <a:lnTo>
                  <a:pt x="1350502" y="2033345"/>
                </a:lnTo>
                <a:lnTo>
                  <a:pt x="1350502" y="2036380"/>
                </a:lnTo>
                <a:lnTo>
                  <a:pt x="1349469" y="2039419"/>
                </a:lnTo>
                <a:lnTo>
                  <a:pt x="1347970" y="2040424"/>
                </a:lnTo>
                <a:lnTo>
                  <a:pt x="1345438" y="2042434"/>
                </a:lnTo>
                <a:lnTo>
                  <a:pt x="1342390" y="2043444"/>
                </a:lnTo>
                <a:close/>
              </a:path>
              <a:path w="1868169" h="2174875">
                <a:moveTo>
                  <a:pt x="1328207" y="2033345"/>
                </a:moveTo>
                <a:lnTo>
                  <a:pt x="1326192" y="2033345"/>
                </a:lnTo>
                <a:lnTo>
                  <a:pt x="1328207" y="2032850"/>
                </a:lnTo>
                <a:lnTo>
                  <a:pt x="1328207" y="2033345"/>
                </a:lnTo>
                <a:close/>
              </a:path>
              <a:path w="1868169" h="2174875">
                <a:moveTo>
                  <a:pt x="1320121" y="1779871"/>
                </a:moveTo>
                <a:lnTo>
                  <a:pt x="1319088" y="1779381"/>
                </a:lnTo>
                <a:lnTo>
                  <a:pt x="1318081" y="1778866"/>
                </a:lnTo>
                <a:lnTo>
                  <a:pt x="1317589" y="1778356"/>
                </a:lnTo>
                <a:lnTo>
                  <a:pt x="1317073" y="1777861"/>
                </a:lnTo>
                <a:lnTo>
                  <a:pt x="1317589" y="1776341"/>
                </a:lnTo>
                <a:lnTo>
                  <a:pt x="1318081" y="1775337"/>
                </a:lnTo>
                <a:lnTo>
                  <a:pt x="1319088" y="1775831"/>
                </a:lnTo>
                <a:lnTo>
                  <a:pt x="1320121" y="1775831"/>
                </a:lnTo>
                <a:lnTo>
                  <a:pt x="1320612" y="1776856"/>
                </a:lnTo>
                <a:lnTo>
                  <a:pt x="1321129" y="1777346"/>
                </a:lnTo>
                <a:lnTo>
                  <a:pt x="1320121" y="1778866"/>
                </a:lnTo>
                <a:lnTo>
                  <a:pt x="1320121" y="1779871"/>
                </a:lnTo>
                <a:close/>
              </a:path>
              <a:path w="1868169" h="2174875">
                <a:moveTo>
                  <a:pt x="1332263" y="2078789"/>
                </a:moveTo>
                <a:lnTo>
                  <a:pt x="1331747" y="2078789"/>
                </a:lnTo>
                <a:lnTo>
                  <a:pt x="1330739" y="2078294"/>
                </a:lnTo>
                <a:lnTo>
                  <a:pt x="1329732" y="2077289"/>
                </a:lnTo>
                <a:lnTo>
                  <a:pt x="1328207" y="2076774"/>
                </a:lnTo>
                <a:lnTo>
                  <a:pt x="1329215" y="2076264"/>
                </a:lnTo>
                <a:lnTo>
                  <a:pt x="1329732" y="2075254"/>
                </a:lnTo>
                <a:lnTo>
                  <a:pt x="1330739" y="2074249"/>
                </a:lnTo>
                <a:lnTo>
                  <a:pt x="1332780" y="2076264"/>
                </a:lnTo>
                <a:lnTo>
                  <a:pt x="1333787" y="2077289"/>
                </a:lnTo>
                <a:lnTo>
                  <a:pt x="1333271" y="2077779"/>
                </a:lnTo>
                <a:lnTo>
                  <a:pt x="1332263" y="2078789"/>
                </a:lnTo>
                <a:close/>
              </a:path>
              <a:path w="1868169" h="2174875">
                <a:moveTo>
                  <a:pt x="1054291" y="1668297"/>
                </a:moveTo>
                <a:lnTo>
                  <a:pt x="1051243" y="1665772"/>
                </a:lnTo>
                <a:lnTo>
                  <a:pt x="1049228" y="1659698"/>
                </a:lnTo>
                <a:lnTo>
                  <a:pt x="1053775" y="1653639"/>
                </a:lnTo>
                <a:lnTo>
                  <a:pt x="1058838" y="1653149"/>
                </a:lnTo>
                <a:lnTo>
                  <a:pt x="1061370" y="1653149"/>
                </a:lnTo>
                <a:lnTo>
                  <a:pt x="1064418" y="1655159"/>
                </a:lnTo>
                <a:lnTo>
                  <a:pt x="1070489" y="1657173"/>
                </a:lnTo>
                <a:lnTo>
                  <a:pt x="1063385" y="1662223"/>
                </a:lnTo>
                <a:lnTo>
                  <a:pt x="1059355" y="1665257"/>
                </a:lnTo>
                <a:lnTo>
                  <a:pt x="1055299" y="1667782"/>
                </a:lnTo>
                <a:lnTo>
                  <a:pt x="1054291" y="1668297"/>
                </a:lnTo>
                <a:close/>
              </a:path>
              <a:path w="1868169" h="2174875">
                <a:moveTo>
                  <a:pt x="1068965" y="1830364"/>
                </a:moveTo>
                <a:lnTo>
                  <a:pt x="1062377" y="1830364"/>
                </a:lnTo>
                <a:lnTo>
                  <a:pt x="1060853" y="1829874"/>
                </a:lnTo>
                <a:lnTo>
                  <a:pt x="1059846" y="1829359"/>
                </a:lnTo>
                <a:lnTo>
                  <a:pt x="1058838" y="1827839"/>
                </a:lnTo>
                <a:lnTo>
                  <a:pt x="1057314" y="1826834"/>
                </a:lnTo>
                <a:lnTo>
                  <a:pt x="1061370" y="1825829"/>
                </a:lnTo>
                <a:lnTo>
                  <a:pt x="1064418" y="1825829"/>
                </a:lnTo>
                <a:lnTo>
                  <a:pt x="1065426" y="1827349"/>
                </a:lnTo>
                <a:lnTo>
                  <a:pt x="1068965" y="1830364"/>
                </a:lnTo>
                <a:close/>
              </a:path>
              <a:path w="1868169" h="2174875">
                <a:moveTo>
                  <a:pt x="1185940" y="2046993"/>
                </a:moveTo>
                <a:lnTo>
                  <a:pt x="1182376" y="2044469"/>
                </a:lnTo>
                <a:lnTo>
                  <a:pt x="1180360" y="2042434"/>
                </a:lnTo>
                <a:lnTo>
                  <a:pt x="1177829" y="2040424"/>
                </a:lnTo>
                <a:lnTo>
                  <a:pt x="1180360" y="2037900"/>
                </a:lnTo>
                <a:lnTo>
                  <a:pt x="1182892" y="2034370"/>
                </a:lnTo>
                <a:lnTo>
                  <a:pt x="1185424" y="2033855"/>
                </a:lnTo>
                <a:lnTo>
                  <a:pt x="1188472" y="2033345"/>
                </a:lnTo>
                <a:lnTo>
                  <a:pt x="1191495" y="2036895"/>
                </a:lnTo>
                <a:lnTo>
                  <a:pt x="1194543" y="2038394"/>
                </a:lnTo>
                <a:lnTo>
                  <a:pt x="1192011" y="2041429"/>
                </a:lnTo>
                <a:lnTo>
                  <a:pt x="1188963" y="2043954"/>
                </a:lnTo>
                <a:lnTo>
                  <a:pt x="1185940" y="2046993"/>
                </a:lnTo>
                <a:close/>
              </a:path>
              <a:path w="1868169" h="2174875">
                <a:moveTo>
                  <a:pt x="1180122" y="1595082"/>
                </a:moveTo>
                <a:lnTo>
                  <a:pt x="1172765" y="1595082"/>
                </a:lnTo>
                <a:lnTo>
                  <a:pt x="1180360" y="1593047"/>
                </a:lnTo>
                <a:lnTo>
                  <a:pt x="1180122" y="1595082"/>
                </a:lnTo>
                <a:close/>
              </a:path>
              <a:path w="1868169" h="2174875">
                <a:moveTo>
                  <a:pt x="1172249" y="1609715"/>
                </a:moveTo>
                <a:lnTo>
                  <a:pt x="1161114" y="1609715"/>
                </a:lnTo>
                <a:lnTo>
                  <a:pt x="1158091" y="1605671"/>
                </a:lnTo>
                <a:lnTo>
                  <a:pt x="1158583" y="1599616"/>
                </a:lnTo>
                <a:lnTo>
                  <a:pt x="1159099" y="1594567"/>
                </a:lnTo>
                <a:lnTo>
                  <a:pt x="1161114" y="1593562"/>
                </a:lnTo>
                <a:lnTo>
                  <a:pt x="1168218" y="1594057"/>
                </a:lnTo>
                <a:lnTo>
                  <a:pt x="1172765" y="1595082"/>
                </a:lnTo>
                <a:lnTo>
                  <a:pt x="1180122" y="1595082"/>
                </a:lnTo>
                <a:lnTo>
                  <a:pt x="1179353" y="1601631"/>
                </a:lnTo>
                <a:lnTo>
                  <a:pt x="1178836" y="1609205"/>
                </a:lnTo>
                <a:lnTo>
                  <a:pt x="1172249" y="1609715"/>
                </a:lnTo>
                <a:close/>
              </a:path>
              <a:path w="1868169" h="2174875">
                <a:moveTo>
                  <a:pt x="1043131" y="1909143"/>
                </a:moveTo>
                <a:lnTo>
                  <a:pt x="1042640" y="1908628"/>
                </a:lnTo>
                <a:lnTo>
                  <a:pt x="1040108" y="1907623"/>
                </a:lnTo>
                <a:lnTo>
                  <a:pt x="1037577" y="1905098"/>
                </a:lnTo>
                <a:lnTo>
                  <a:pt x="1035045" y="1903578"/>
                </a:lnTo>
                <a:lnTo>
                  <a:pt x="1036569" y="1903089"/>
                </a:lnTo>
                <a:lnTo>
                  <a:pt x="1038584" y="1901054"/>
                </a:lnTo>
                <a:lnTo>
                  <a:pt x="1040108" y="1901569"/>
                </a:lnTo>
                <a:lnTo>
                  <a:pt x="1042124" y="1902064"/>
                </a:lnTo>
                <a:lnTo>
                  <a:pt x="1044164" y="1903578"/>
                </a:lnTo>
                <a:lnTo>
                  <a:pt x="1047704" y="1906103"/>
                </a:lnTo>
                <a:lnTo>
                  <a:pt x="1044655" y="1907623"/>
                </a:lnTo>
                <a:lnTo>
                  <a:pt x="1043131" y="1909143"/>
                </a:lnTo>
                <a:close/>
              </a:path>
              <a:path w="1868169" h="2174875">
                <a:moveTo>
                  <a:pt x="1837082" y="975025"/>
                </a:moveTo>
                <a:lnTo>
                  <a:pt x="1835558" y="974510"/>
                </a:lnTo>
                <a:lnTo>
                  <a:pt x="1831011" y="973505"/>
                </a:lnTo>
                <a:lnTo>
                  <a:pt x="1828479" y="973505"/>
                </a:lnTo>
                <a:lnTo>
                  <a:pt x="1825948" y="972500"/>
                </a:lnTo>
                <a:lnTo>
                  <a:pt x="1824940" y="971985"/>
                </a:lnTo>
                <a:lnTo>
                  <a:pt x="1823932" y="970470"/>
                </a:lnTo>
                <a:lnTo>
                  <a:pt x="1822899" y="969460"/>
                </a:lnTo>
                <a:lnTo>
                  <a:pt x="1823416" y="968971"/>
                </a:lnTo>
                <a:lnTo>
                  <a:pt x="1824423" y="967946"/>
                </a:lnTo>
                <a:lnTo>
                  <a:pt x="1825948" y="967946"/>
                </a:lnTo>
                <a:lnTo>
                  <a:pt x="1834059" y="965931"/>
                </a:lnTo>
                <a:lnTo>
                  <a:pt x="1839614" y="965931"/>
                </a:lnTo>
                <a:lnTo>
                  <a:pt x="1841138" y="967946"/>
                </a:lnTo>
                <a:lnTo>
                  <a:pt x="1842662" y="969460"/>
                </a:lnTo>
                <a:lnTo>
                  <a:pt x="1841138" y="970980"/>
                </a:lnTo>
                <a:lnTo>
                  <a:pt x="1840130" y="973505"/>
                </a:lnTo>
                <a:lnTo>
                  <a:pt x="1838606" y="974510"/>
                </a:lnTo>
                <a:lnTo>
                  <a:pt x="1837082" y="975025"/>
                </a:lnTo>
                <a:close/>
              </a:path>
              <a:path w="1868169" h="2174875">
                <a:moveTo>
                  <a:pt x="1850748" y="1298674"/>
                </a:moveTo>
                <a:lnTo>
                  <a:pt x="1849249" y="1296149"/>
                </a:lnTo>
                <a:lnTo>
                  <a:pt x="1848217" y="1295139"/>
                </a:lnTo>
                <a:lnTo>
                  <a:pt x="1850748" y="1293130"/>
                </a:lnTo>
                <a:lnTo>
                  <a:pt x="1852789" y="1290605"/>
                </a:lnTo>
                <a:lnTo>
                  <a:pt x="1855321" y="1289085"/>
                </a:lnTo>
                <a:lnTo>
                  <a:pt x="1855812" y="1288575"/>
                </a:lnTo>
                <a:lnTo>
                  <a:pt x="1857336" y="1290090"/>
                </a:lnTo>
                <a:lnTo>
                  <a:pt x="1859867" y="1292125"/>
                </a:lnTo>
                <a:lnTo>
                  <a:pt x="1856328" y="1294650"/>
                </a:lnTo>
                <a:lnTo>
                  <a:pt x="1853796" y="1296659"/>
                </a:lnTo>
                <a:lnTo>
                  <a:pt x="1851265" y="1298179"/>
                </a:lnTo>
                <a:lnTo>
                  <a:pt x="1850748" y="1298674"/>
                </a:lnTo>
                <a:close/>
              </a:path>
              <a:path w="1868169" h="2174875">
                <a:moveTo>
                  <a:pt x="1858860" y="1348672"/>
                </a:moveTo>
                <a:lnTo>
                  <a:pt x="1858343" y="1347667"/>
                </a:lnTo>
                <a:lnTo>
                  <a:pt x="1857852" y="1347152"/>
                </a:lnTo>
                <a:lnTo>
                  <a:pt x="1857336" y="1346147"/>
                </a:lnTo>
                <a:lnTo>
                  <a:pt x="1858343" y="1345142"/>
                </a:lnTo>
                <a:lnTo>
                  <a:pt x="1859867" y="1346642"/>
                </a:lnTo>
                <a:lnTo>
                  <a:pt x="1860384" y="1347667"/>
                </a:lnTo>
                <a:lnTo>
                  <a:pt x="1859867" y="1348157"/>
                </a:lnTo>
                <a:lnTo>
                  <a:pt x="1858860" y="1348672"/>
                </a:lnTo>
                <a:close/>
              </a:path>
              <a:path w="1868169" h="2174875">
                <a:moveTo>
                  <a:pt x="1741393" y="143411"/>
                </a:moveTo>
                <a:lnTo>
                  <a:pt x="1740386" y="141380"/>
                </a:lnTo>
                <a:lnTo>
                  <a:pt x="1740386" y="140886"/>
                </a:lnTo>
                <a:lnTo>
                  <a:pt x="1742401" y="138855"/>
                </a:lnTo>
                <a:lnTo>
                  <a:pt x="1742917" y="139861"/>
                </a:lnTo>
                <a:lnTo>
                  <a:pt x="1743409" y="140886"/>
                </a:lnTo>
                <a:lnTo>
                  <a:pt x="1743409" y="142385"/>
                </a:lnTo>
                <a:lnTo>
                  <a:pt x="1741393" y="143411"/>
                </a:lnTo>
                <a:close/>
              </a:path>
              <a:path w="1868169" h="2174875">
                <a:moveTo>
                  <a:pt x="1836074" y="402936"/>
                </a:moveTo>
                <a:lnTo>
                  <a:pt x="1834059" y="402936"/>
                </a:lnTo>
                <a:lnTo>
                  <a:pt x="1833543" y="401416"/>
                </a:lnTo>
                <a:lnTo>
                  <a:pt x="1833026" y="400411"/>
                </a:lnTo>
                <a:lnTo>
                  <a:pt x="1834059" y="399406"/>
                </a:lnTo>
                <a:lnTo>
                  <a:pt x="1834550" y="398401"/>
                </a:lnTo>
                <a:lnTo>
                  <a:pt x="1836074" y="396881"/>
                </a:lnTo>
                <a:lnTo>
                  <a:pt x="1837082" y="398891"/>
                </a:lnTo>
                <a:lnTo>
                  <a:pt x="1837599" y="400411"/>
                </a:lnTo>
                <a:lnTo>
                  <a:pt x="1838606" y="401416"/>
                </a:lnTo>
                <a:lnTo>
                  <a:pt x="1837599" y="401931"/>
                </a:lnTo>
                <a:lnTo>
                  <a:pt x="1836074" y="402936"/>
                </a:lnTo>
                <a:close/>
              </a:path>
              <a:path w="1868169" h="2174875">
                <a:moveTo>
                  <a:pt x="1850748" y="614496"/>
                </a:moveTo>
                <a:lnTo>
                  <a:pt x="1848217" y="611971"/>
                </a:lnTo>
                <a:lnTo>
                  <a:pt x="1849741" y="610471"/>
                </a:lnTo>
                <a:lnTo>
                  <a:pt x="1850748" y="608951"/>
                </a:lnTo>
                <a:lnTo>
                  <a:pt x="1852272" y="607947"/>
                </a:lnTo>
                <a:lnTo>
                  <a:pt x="1852789" y="607947"/>
                </a:lnTo>
                <a:lnTo>
                  <a:pt x="1854313" y="609956"/>
                </a:lnTo>
                <a:lnTo>
                  <a:pt x="1854804" y="610471"/>
                </a:lnTo>
                <a:lnTo>
                  <a:pt x="1853280" y="611971"/>
                </a:lnTo>
                <a:lnTo>
                  <a:pt x="1852272" y="613486"/>
                </a:lnTo>
                <a:lnTo>
                  <a:pt x="1850748" y="614496"/>
                </a:lnTo>
                <a:close/>
              </a:path>
              <a:path w="1868169" h="2174875">
                <a:moveTo>
                  <a:pt x="1755060" y="368106"/>
                </a:moveTo>
                <a:lnTo>
                  <a:pt x="1750513" y="364061"/>
                </a:lnTo>
                <a:lnTo>
                  <a:pt x="1745449" y="360017"/>
                </a:lnTo>
                <a:lnTo>
                  <a:pt x="1742401" y="353448"/>
                </a:lnTo>
                <a:lnTo>
                  <a:pt x="1738345" y="347908"/>
                </a:lnTo>
                <a:lnTo>
                  <a:pt x="1737854" y="347393"/>
                </a:lnTo>
                <a:lnTo>
                  <a:pt x="1741393" y="343864"/>
                </a:lnTo>
                <a:lnTo>
                  <a:pt x="1742917" y="341339"/>
                </a:lnTo>
                <a:lnTo>
                  <a:pt x="1751004" y="344869"/>
                </a:lnTo>
                <a:lnTo>
                  <a:pt x="1758599" y="346883"/>
                </a:lnTo>
                <a:lnTo>
                  <a:pt x="1765703" y="350923"/>
                </a:lnTo>
                <a:lnTo>
                  <a:pt x="1769733" y="353448"/>
                </a:lnTo>
                <a:lnTo>
                  <a:pt x="1769733" y="358497"/>
                </a:lnTo>
                <a:lnTo>
                  <a:pt x="1766194" y="362031"/>
                </a:lnTo>
                <a:lnTo>
                  <a:pt x="1761647" y="367081"/>
                </a:lnTo>
                <a:lnTo>
                  <a:pt x="1755060" y="368106"/>
                </a:lnTo>
                <a:close/>
              </a:path>
              <a:path w="1868169" h="2174875">
                <a:moveTo>
                  <a:pt x="1838606" y="753861"/>
                </a:moveTo>
                <a:lnTo>
                  <a:pt x="1836074" y="750332"/>
                </a:lnTo>
                <a:lnTo>
                  <a:pt x="1834550" y="748812"/>
                </a:lnTo>
                <a:lnTo>
                  <a:pt x="1837082" y="746287"/>
                </a:lnTo>
                <a:lnTo>
                  <a:pt x="1839123" y="743762"/>
                </a:lnTo>
                <a:lnTo>
                  <a:pt x="1841654" y="741753"/>
                </a:lnTo>
                <a:lnTo>
                  <a:pt x="1845685" y="744277"/>
                </a:lnTo>
                <a:lnTo>
                  <a:pt x="1850748" y="747292"/>
                </a:lnTo>
                <a:lnTo>
                  <a:pt x="1847209" y="749327"/>
                </a:lnTo>
                <a:lnTo>
                  <a:pt x="1843670" y="751851"/>
                </a:lnTo>
                <a:lnTo>
                  <a:pt x="1839614" y="753351"/>
                </a:lnTo>
                <a:lnTo>
                  <a:pt x="1838606" y="753861"/>
                </a:lnTo>
                <a:close/>
              </a:path>
              <a:path w="1868169" h="2174875">
                <a:moveTo>
                  <a:pt x="1858860" y="1175476"/>
                </a:moveTo>
                <a:lnTo>
                  <a:pt x="1854313" y="1172442"/>
                </a:lnTo>
                <a:lnTo>
                  <a:pt x="1849612" y="1168480"/>
                </a:lnTo>
                <a:lnTo>
                  <a:pt x="1846385" y="1163044"/>
                </a:lnTo>
                <a:lnTo>
                  <a:pt x="1844966" y="1156754"/>
                </a:lnTo>
                <a:lnTo>
                  <a:pt x="1845685" y="1150230"/>
                </a:lnTo>
                <a:lnTo>
                  <a:pt x="1846718" y="1146700"/>
                </a:lnTo>
                <a:lnTo>
                  <a:pt x="1849741" y="1144176"/>
                </a:lnTo>
                <a:lnTo>
                  <a:pt x="1853280" y="1138612"/>
                </a:lnTo>
                <a:lnTo>
                  <a:pt x="1856328" y="1143661"/>
                </a:lnTo>
                <a:lnTo>
                  <a:pt x="1859376" y="1146700"/>
                </a:lnTo>
                <a:lnTo>
                  <a:pt x="1859342" y="1150230"/>
                </a:lnTo>
                <a:lnTo>
                  <a:pt x="1858860" y="1157294"/>
                </a:lnTo>
                <a:lnTo>
                  <a:pt x="1859867" y="1159324"/>
                </a:lnTo>
                <a:lnTo>
                  <a:pt x="1867591" y="1159324"/>
                </a:lnTo>
                <a:lnTo>
                  <a:pt x="1867591" y="1168931"/>
                </a:lnTo>
                <a:lnTo>
                  <a:pt x="1863407" y="1174472"/>
                </a:lnTo>
                <a:lnTo>
                  <a:pt x="1858860" y="1175476"/>
                </a:lnTo>
                <a:close/>
              </a:path>
              <a:path w="1868169" h="2174875">
                <a:moveTo>
                  <a:pt x="1867591" y="1159324"/>
                </a:moveTo>
                <a:lnTo>
                  <a:pt x="1859867" y="1159324"/>
                </a:lnTo>
                <a:lnTo>
                  <a:pt x="1865939" y="1155279"/>
                </a:lnTo>
                <a:lnTo>
                  <a:pt x="1866455" y="1154769"/>
                </a:lnTo>
                <a:lnTo>
                  <a:pt x="1867591" y="1154769"/>
                </a:lnTo>
                <a:lnTo>
                  <a:pt x="1867591" y="1159324"/>
                </a:lnTo>
                <a:close/>
              </a:path>
              <a:path w="1868169" h="2174875">
                <a:moveTo>
                  <a:pt x="1650252" y="646306"/>
                </a:moveTo>
                <a:lnTo>
                  <a:pt x="1643148" y="642267"/>
                </a:lnTo>
                <a:lnTo>
                  <a:pt x="1643664" y="637727"/>
                </a:lnTo>
                <a:lnTo>
                  <a:pt x="1644181" y="630668"/>
                </a:lnTo>
                <a:lnTo>
                  <a:pt x="1649244" y="630153"/>
                </a:lnTo>
                <a:lnTo>
                  <a:pt x="1653791" y="628634"/>
                </a:lnTo>
                <a:lnTo>
                  <a:pt x="1656839" y="628634"/>
                </a:lnTo>
                <a:lnTo>
                  <a:pt x="1660870" y="628144"/>
                </a:lnTo>
                <a:lnTo>
                  <a:pt x="1661903" y="629643"/>
                </a:lnTo>
                <a:lnTo>
                  <a:pt x="1665442" y="631673"/>
                </a:lnTo>
                <a:lnTo>
                  <a:pt x="1666450" y="634693"/>
                </a:lnTo>
                <a:lnTo>
                  <a:pt x="1666966" y="636723"/>
                </a:lnTo>
                <a:lnTo>
                  <a:pt x="1663401" y="640767"/>
                </a:lnTo>
                <a:lnTo>
                  <a:pt x="1661386" y="642777"/>
                </a:lnTo>
                <a:lnTo>
                  <a:pt x="1660379" y="644297"/>
                </a:lnTo>
                <a:lnTo>
                  <a:pt x="1657847" y="644791"/>
                </a:lnTo>
                <a:lnTo>
                  <a:pt x="1655806" y="645301"/>
                </a:lnTo>
                <a:lnTo>
                  <a:pt x="1650252" y="646306"/>
                </a:lnTo>
                <a:close/>
              </a:path>
              <a:path w="1868169" h="2174875">
                <a:moveTo>
                  <a:pt x="1628474" y="64634"/>
                </a:moveTo>
                <a:lnTo>
                  <a:pt x="1627466" y="64121"/>
                </a:lnTo>
                <a:lnTo>
                  <a:pt x="1627957" y="63116"/>
                </a:lnTo>
                <a:lnTo>
                  <a:pt x="1628474" y="64634"/>
                </a:lnTo>
                <a:close/>
              </a:path>
              <a:path w="1868169" h="2174875">
                <a:moveTo>
                  <a:pt x="1650252" y="344869"/>
                </a:moveTo>
                <a:lnTo>
                  <a:pt x="1649244" y="344359"/>
                </a:lnTo>
                <a:lnTo>
                  <a:pt x="1644181" y="342344"/>
                </a:lnTo>
                <a:lnTo>
                  <a:pt x="1639608" y="340335"/>
                </a:lnTo>
                <a:lnTo>
                  <a:pt x="1635061" y="337810"/>
                </a:lnTo>
                <a:lnTo>
                  <a:pt x="1634545" y="337810"/>
                </a:lnTo>
                <a:lnTo>
                  <a:pt x="1635061" y="335775"/>
                </a:lnTo>
                <a:lnTo>
                  <a:pt x="1635553" y="334770"/>
                </a:lnTo>
                <a:lnTo>
                  <a:pt x="1640616" y="336290"/>
                </a:lnTo>
                <a:lnTo>
                  <a:pt x="1646196" y="337295"/>
                </a:lnTo>
                <a:lnTo>
                  <a:pt x="1651259" y="338815"/>
                </a:lnTo>
                <a:lnTo>
                  <a:pt x="1651776" y="338815"/>
                </a:lnTo>
                <a:lnTo>
                  <a:pt x="1652267" y="340824"/>
                </a:lnTo>
                <a:lnTo>
                  <a:pt x="1652783" y="342344"/>
                </a:lnTo>
                <a:lnTo>
                  <a:pt x="1651776" y="342859"/>
                </a:lnTo>
                <a:lnTo>
                  <a:pt x="1650252" y="344869"/>
                </a:lnTo>
                <a:close/>
              </a:path>
              <a:path w="1868169" h="2174875">
                <a:moveTo>
                  <a:pt x="1625426" y="914433"/>
                </a:moveTo>
                <a:lnTo>
                  <a:pt x="1622894" y="908379"/>
                </a:lnTo>
                <a:lnTo>
                  <a:pt x="1619871" y="905340"/>
                </a:lnTo>
                <a:lnTo>
                  <a:pt x="1619871" y="894236"/>
                </a:lnTo>
                <a:lnTo>
                  <a:pt x="1624418" y="890707"/>
                </a:lnTo>
                <a:lnTo>
                  <a:pt x="1629998" y="891197"/>
                </a:lnTo>
                <a:lnTo>
                  <a:pt x="1632530" y="891197"/>
                </a:lnTo>
                <a:lnTo>
                  <a:pt x="1635061" y="895241"/>
                </a:lnTo>
                <a:lnTo>
                  <a:pt x="1637593" y="897766"/>
                </a:lnTo>
                <a:lnTo>
                  <a:pt x="1634054" y="902305"/>
                </a:lnTo>
                <a:lnTo>
                  <a:pt x="1630489" y="907354"/>
                </a:lnTo>
                <a:lnTo>
                  <a:pt x="1625426" y="914433"/>
                </a:lnTo>
                <a:close/>
              </a:path>
              <a:path w="1868169" h="2174875">
                <a:moveTo>
                  <a:pt x="1658338" y="54023"/>
                </a:moveTo>
                <a:lnTo>
                  <a:pt x="1657847" y="53530"/>
                </a:lnTo>
                <a:lnTo>
                  <a:pt x="1657330" y="52524"/>
                </a:lnTo>
                <a:lnTo>
                  <a:pt x="1656839" y="52011"/>
                </a:lnTo>
                <a:lnTo>
                  <a:pt x="1657330" y="51498"/>
                </a:lnTo>
                <a:lnTo>
                  <a:pt x="1657847" y="51005"/>
                </a:lnTo>
                <a:lnTo>
                  <a:pt x="1658338" y="51498"/>
                </a:lnTo>
                <a:lnTo>
                  <a:pt x="1658854" y="52524"/>
                </a:lnTo>
                <a:lnTo>
                  <a:pt x="1659371" y="53017"/>
                </a:lnTo>
                <a:lnTo>
                  <a:pt x="1658338" y="54023"/>
                </a:lnTo>
                <a:close/>
              </a:path>
              <a:path w="1868169" h="2174875">
                <a:moveTo>
                  <a:pt x="1707965" y="437276"/>
                </a:moveTo>
                <a:lnTo>
                  <a:pt x="1704425" y="436271"/>
                </a:lnTo>
                <a:lnTo>
                  <a:pt x="1701894" y="435756"/>
                </a:lnTo>
                <a:lnTo>
                  <a:pt x="1699362" y="434751"/>
                </a:lnTo>
                <a:lnTo>
                  <a:pt x="1695823" y="432721"/>
                </a:lnTo>
                <a:lnTo>
                  <a:pt x="1690759" y="430197"/>
                </a:lnTo>
                <a:lnTo>
                  <a:pt x="1693782" y="424138"/>
                </a:lnTo>
                <a:lnTo>
                  <a:pt x="1696314" y="419603"/>
                </a:lnTo>
                <a:lnTo>
                  <a:pt x="1699878" y="423133"/>
                </a:lnTo>
                <a:lnTo>
                  <a:pt x="1703418" y="425657"/>
                </a:lnTo>
                <a:lnTo>
                  <a:pt x="1704942" y="426662"/>
                </a:lnTo>
                <a:lnTo>
                  <a:pt x="1706441" y="428182"/>
                </a:lnTo>
                <a:lnTo>
                  <a:pt x="1708481" y="429187"/>
                </a:lnTo>
                <a:lnTo>
                  <a:pt x="1711013" y="430197"/>
                </a:lnTo>
                <a:lnTo>
                  <a:pt x="1714036" y="430707"/>
                </a:lnTo>
                <a:lnTo>
                  <a:pt x="1716567" y="431222"/>
                </a:lnTo>
                <a:lnTo>
                  <a:pt x="1713545" y="433231"/>
                </a:lnTo>
                <a:lnTo>
                  <a:pt x="1710496" y="435756"/>
                </a:lnTo>
                <a:lnTo>
                  <a:pt x="1707965" y="437276"/>
                </a:lnTo>
                <a:close/>
              </a:path>
              <a:path w="1868169" h="2174875">
                <a:moveTo>
                  <a:pt x="1705949" y="134318"/>
                </a:moveTo>
                <a:lnTo>
                  <a:pt x="1702901" y="131281"/>
                </a:lnTo>
                <a:lnTo>
                  <a:pt x="1703418" y="130275"/>
                </a:lnTo>
                <a:lnTo>
                  <a:pt x="1704425" y="129269"/>
                </a:lnTo>
                <a:lnTo>
                  <a:pt x="1705433" y="129269"/>
                </a:lnTo>
                <a:lnTo>
                  <a:pt x="1706441" y="130788"/>
                </a:lnTo>
                <a:lnTo>
                  <a:pt x="1706957" y="131281"/>
                </a:lnTo>
                <a:lnTo>
                  <a:pt x="1706441" y="132287"/>
                </a:lnTo>
                <a:lnTo>
                  <a:pt x="1705949" y="133312"/>
                </a:lnTo>
                <a:lnTo>
                  <a:pt x="1705949" y="134318"/>
                </a:lnTo>
                <a:close/>
              </a:path>
              <a:path w="1868169" h="2174875">
                <a:moveTo>
                  <a:pt x="1642657" y="153509"/>
                </a:moveTo>
                <a:lnTo>
                  <a:pt x="1641132" y="151478"/>
                </a:lnTo>
                <a:lnTo>
                  <a:pt x="1640125" y="149959"/>
                </a:lnTo>
                <a:lnTo>
                  <a:pt x="1642140" y="146941"/>
                </a:lnTo>
                <a:lnTo>
                  <a:pt x="1646196" y="141892"/>
                </a:lnTo>
                <a:lnTo>
                  <a:pt x="1646712" y="142385"/>
                </a:lnTo>
                <a:lnTo>
                  <a:pt x="1648211" y="143904"/>
                </a:lnTo>
                <a:lnTo>
                  <a:pt x="1647720" y="144417"/>
                </a:lnTo>
                <a:lnTo>
                  <a:pt x="1644672" y="150472"/>
                </a:lnTo>
                <a:lnTo>
                  <a:pt x="1642657" y="153509"/>
                </a:lnTo>
                <a:close/>
              </a:path>
              <a:path w="1868169" h="2174875">
                <a:moveTo>
                  <a:pt x="1844677" y="850312"/>
                </a:moveTo>
                <a:lnTo>
                  <a:pt x="1844186" y="849287"/>
                </a:lnTo>
                <a:lnTo>
                  <a:pt x="1843153" y="848793"/>
                </a:lnTo>
                <a:lnTo>
                  <a:pt x="1843670" y="847788"/>
                </a:lnTo>
                <a:lnTo>
                  <a:pt x="1843670" y="846763"/>
                </a:lnTo>
                <a:lnTo>
                  <a:pt x="1844186" y="845753"/>
                </a:lnTo>
                <a:lnTo>
                  <a:pt x="1845194" y="846268"/>
                </a:lnTo>
                <a:lnTo>
                  <a:pt x="1845685" y="846763"/>
                </a:lnTo>
                <a:lnTo>
                  <a:pt x="1846718" y="847273"/>
                </a:lnTo>
                <a:lnTo>
                  <a:pt x="1846201" y="848278"/>
                </a:lnTo>
                <a:lnTo>
                  <a:pt x="1846201" y="849797"/>
                </a:lnTo>
                <a:lnTo>
                  <a:pt x="1845685" y="849797"/>
                </a:lnTo>
                <a:lnTo>
                  <a:pt x="1844677" y="850312"/>
                </a:lnTo>
                <a:close/>
              </a:path>
              <a:path w="1868169" h="2174875">
                <a:moveTo>
                  <a:pt x="1846201" y="850312"/>
                </a:moveTo>
                <a:lnTo>
                  <a:pt x="1845685" y="849797"/>
                </a:lnTo>
                <a:lnTo>
                  <a:pt x="1846201" y="849797"/>
                </a:lnTo>
                <a:lnTo>
                  <a:pt x="1846201" y="850312"/>
                </a:lnTo>
                <a:close/>
              </a:path>
              <a:path w="1868169" h="2174875">
                <a:moveTo>
                  <a:pt x="1834550" y="366586"/>
                </a:moveTo>
                <a:lnTo>
                  <a:pt x="1831527" y="364061"/>
                </a:lnTo>
                <a:lnTo>
                  <a:pt x="1826955" y="362541"/>
                </a:lnTo>
                <a:lnTo>
                  <a:pt x="1825948" y="356487"/>
                </a:lnTo>
                <a:lnTo>
                  <a:pt x="1831011" y="348913"/>
                </a:lnTo>
                <a:lnTo>
                  <a:pt x="1837082" y="340824"/>
                </a:lnTo>
                <a:lnTo>
                  <a:pt x="1845194" y="342344"/>
                </a:lnTo>
                <a:lnTo>
                  <a:pt x="1852789" y="345384"/>
                </a:lnTo>
                <a:lnTo>
                  <a:pt x="1857852" y="347908"/>
                </a:lnTo>
                <a:lnTo>
                  <a:pt x="1858343" y="353963"/>
                </a:lnTo>
                <a:lnTo>
                  <a:pt x="1853796" y="356982"/>
                </a:lnTo>
                <a:lnTo>
                  <a:pt x="1847725" y="360532"/>
                </a:lnTo>
                <a:lnTo>
                  <a:pt x="1841654" y="363056"/>
                </a:lnTo>
                <a:lnTo>
                  <a:pt x="1834550" y="366586"/>
                </a:lnTo>
                <a:close/>
              </a:path>
              <a:path w="1868169" h="2174875">
                <a:moveTo>
                  <a:pt x="1759115" y="1424411"/>
                </a:moveTo>
                <a:lnTo>
                  <a:pt x="1757591" y="1423896"/>
                </a:lnTo>
                <a:lnTo>
                  <a:pt x="1752011" y="1423896"/>
                </a:lnTo>
                <a:lnTo>
                  <a:pt x="1749996" y="1423406"/>
                </a:lnTo>
                <a:lnTo>
                  <a:pt x="1748989" y="1422891"/>
                </a:lnTo>
                <a:lnTo>
                  <a:pt x="1746948" y="1420882"/>
                </a:lnTo>
                <a:lnTo>
                  <a:pt x="1746948" y="1417332"/>
                </a:lnTo>
                <a:lnTo>
                  <a:pt x="1747981" y="1413308"/>
                </a:lnTo>
                <a:lnTo>
                  <a:pt x="1748989" y="1413308"/>
                </a:lnTo>
                <a:lnTo>
                  <a:pt x="1753535" y="1412283"/>
                </a:lnTo>
                <a:lnTo>
                  <a:pt x="1757591" y="1412283"/>
                </a:lnTo>
                <a:lnTo>
                  <a:pt x="1762138" y="1412793"/>
                </a:lnTo>
                <a:lnTo>
                  <a:pt x="1763662" y="1413308"/>
                </a:lnTo>
                <a:lnTo>
                  <a:pt x="1764670" y="1416322"/>
                </a:lnTo>
                <a:lnTo>
                  <a:pt x="1766194" y="1417842"/>
                </a:lnTo>
                <a:lnTo>
                  <a:pt x="1764670" y="1419362"/>
                </a:lnTo>
                <a:lnTo>
                  <a:pt x="1763171" y="1421887"/>
                </a:lnTo>
                <a:lnTo>
                  <a:pt x="1760639" y="1423406"/>
                </a:lnTo>
                <a:lnTo>
                  <a:pt x="1759115" y="1424411"/>
                </a:lnTo>
                <a:close/>
              </a:path>
              <a:path w="1868169" h="2174875">
                <a:moveTo>
                  <a:pt x="1755576" y="1424411"/>
                </a:moveTo>
                <a:lnTo>
                  <a:pt x="1754052" y="1423896"/>
                </a:lnTo>
                <a:lnTo>
                  <a:pt x="1757591" y="1423896"/>
                </a:lnTo>
                <a:lnTo>
                  <a:pt x="1755576" y="1424411"/>
                </a:lnTo>
                <a:close/>
              </a:path>
              <a:path w="1868169" h="2174875">
                <a:moveTo>
                  <a:pt x="1778361" y="1974268"/>
                </a:moveTo>
                <a:lnTo>
                  <a:pt x="1776837" y="1974268"/>
                </a:lnTo>
                <a:lnTo>
                  <a:pt x="1776837" y="1972259"/>
                </a:lnTo>
                <a:lnTo>
                  <a:pt x="1777329" y="1971254"/>
                </a:lnTo>
                <a:lnTo>
                  <a:pt x="1778361" y="1971254"/>
                </a:lnTo>
                <a:lnTo>
                  <a:pt x="1778853" y="1970739"/>
                </a:lnTo>
                <a:lnTo>
                  <a:pt x="1778853" y="1971744"/>
                </a:lnTo>
                <a:lnTo>
                  <a:pt x="1779369" y="1972754"/>
                </a:lnTo>
                <a:lnTo>
                  <a:pt x="1779369" y="1973779"/>
                </a:lnTo>
                <a:lnTo>
                  <a:pt x="1778361" y="1974268"/>
                </a:lnTo>
                <a:close/>
              </a:path>
              <a:path w="1868169" h="2174875">
                <a:moveTo>
                  <a:pt x="1779860" y="1176996"/>
                </a:moveTo>
                <a:lnTo>
                  <a:pt x="1775830" y="1176996"/>
                </a:lnTo>
                <a:lnTo>
                  <a:pt x="1775313" y="1176481"/>
                </a:lnTo>
                <a:lnTo>
                  <a:pt x="1772782" y="1174472"/>
                </a:lnTo>
                <a:lnTo>
                  <a:pt x="1771257" y="1171947"/>
                </a:lnTo>
                <a:lnTo>
                  <a:pt x="1769242" y="1169917"/>
                </a:lnTo>
                <a:lnTo>
                  <a:pt x="1771774" y="1169422"/>
                </a:lnTo>
                <a:lnTo>
                  <a:pt x="1774306" y="1168417"/>
                </a:lnTo>
                <a:lnTo>
                  <a:pt x="1776837" y="1167902"/>
                </a:lnTo>
                <a:lnTo>
                  <a:pt x="1777329" y="1167902"/>
                </a:lnTo>
                <a:lnTo>
                  <a:pt x="1778361" y="1168907"/>
                </a:lnTo>
                <a:lnTo>
                  <a:pt x="1779369" y="1169422"/>
                </a:lnTo>
                <a:lnTo>
                  <a:pt x="1780893" y="1170942"/>
                </a:lnTo>
                <a:lnTo>
                  <a:pt x="1782392" y="1171947"/>
                </a:lnTo>
                <a:lnTo>
                  <a:pt x="1783916" y="1173467"/>
                </a:lnTo>
                <a:lnTo>
                  <a:pt x="1781901" y="1174472"/>
                </a:lnTo>
                <a:lnTo>
                  <a:pt x="1779860" y="1175991"/>
                </a:lnTo>
                <a:lnTo>
                  <a:pt x="1779860" y="1176996"/>
                </a:lnTo>
                <a:close/>
              </a:path>
              <a:path w="1868169" h="2174875">
                <a:moveTo>
                  <a:pt x="1776837" y="1407234"/>
                </a:moveTo>
                <a:lnTo>
                  <a:pt x="1774306" y="1407234"/>
                </a:lnTo>
                <a:lnTo>
                  <a:pt x="1774306" y="1405734"/>
                </a:lnTo>
                <a:lnTo>
                  <a:pt x="1776837" y="1405734"/>
                </a:lnTo>
                <a:lnTo>
                  <a:pt x="1776837" y="1407234"/>
                </a:lnTo>
                <a:close/>
              </a:path>
              <a:path w="1868169" h="2174875">
                <a:moveTo>
                  <a:pt x="1710496" y="1626383"/>
                </a:moveTo>
                <a:lnTo>
                  <a:pt x="1702901" y="1620329"/>
                </a:lnTo>
                <a:lnTo>
                  <a:pt x="1703909" y="1616284"/>
                </a:lnTo>
                <a:lnTo>
                  <a:pt x="1704425" y="1614764"/>
                </a:lnTo>
                <a:lnTo>
                  <a:pt x="1706441" y="1613244"/>
                </a:lnTo>
                <a:lnTo>
                  <a:pt x="1707473" y="1613244"/>
                </a:lnTo>
                <a:lnTo>
                  <a:pt x="1712020" y="1612755"/>
                </a:lnTo>
                <a:lnTo>
                  <a:pt x="1716076" y="1614254"/>
                </a:lnTo>
                <a:lnTo>
                  <a:pt x="1716567" y="1621333"/>
                </a:lnTo>
                <a:lnTo>
                  <a:pt x="1715069" y="1624353"/>
                </a:lnTo>
                <a:lnTo>
                  <a:pt x="1714036" y="1624863"/>
                </a:lnTo>
                <a:lnTo>
                  <a:pt x="1710496" y="1626383"/>
                </a:lnTo>
                <a:close/>
              </a:path>
              <a:path w="1868169" h="2174875">
                <a:moveTo>
                  <a:pt x="1758599" y="1466815"/>
                </a:moveTo>
                <a:lnTo>
                  <a:pt x="1758108" y="1466815"/>
                </a:lnTo>
                <a:lnTo>
                  <a:pt x="1756067" y="1465810"/>
                </a:lnTo>
                <a:lnTo>
                  <a:pt x="1753535" y="1464806"/>
                </a:lnTo>
                <a:lnTo>
                  <a:pt x="1751520" y="1463801"/>
                </a:lnTo>
                <a:lnTo>
                  <a:pt x="1752011" y="1462281"/>
                </a:lnTo>
                <a:lnTo>
                  <a:pt x="1753044" y="1459756"/>
                </a:lnTo>
                <a:lnTo>
                  <a:pt x="1753535" y="1460251"/>
                </a:lnTo>
                <a:lnTo>
                  <a:pt x="1755576" y="1460761"/>
                </a:lnTo>
                <a:lnTo>
                  <a:pt x="1757591" y="1462281"/>
                </a:lnTo>
                <a:lnTo>
                  <a:pt x="1760123" y="1463286"/>
                </a:lnTo>
                <a:lnTo>
                  <a:pt x="1759115" y="1465300"/>
                </a:lnTo>
                <a:lnTo>
                  <a:pt x="1758599" y="1466815"/>
                </a:lnTo>
                <a:close/>
              </a:path>
              <a:path w="1868169" h="2174875">
                <a:moveTo>
                  <a:pt x="1718091" y="1400170"/>
                </a:moveTo>
                <a:lnTo>
                  <a:pt x="1717084" y="1399660"/>
                </a:lnTo>
                <a:lnTo>
                  <a:pt x="1716076" y="1399660"/>
                </a:lnTo>
                <a:lnTo>
                  <a:pt x="1716076" y="1398650"/>
                </a:lnTo>
                <a:lnTo>
                  <a:pt x="1716567" y="1398160"/>
                </a:lnTo>
                <a:lnTo>
                  <a:pt x="1716567" y="1397135"/>
                </a:lnTo>
                <a:lnTo>
                  <a:pt x="1717600" y="1397645"/>
                </a:lnTo>
                <a:lnTo>
                  <a:pt x="1718608" y="1397645"/>
                </a:lnTo>
                <a:lnTo>
                  <a:pt x="1719616" y="1398160"/>
                </a:lnTo>
                <a:lnTo>
                  <a:pt x="1719099" y="1398650"/>
                </a:lnTo>
                <a:lnTo>
                  <a:pt x="1719099" y="1399660"/>
                </a:lnTo>
                <a:lnTo>
                  <a:pt x="1718091" y="1400170"/>
                </a:lnTo>
                <a:close/>
              </a:path>
              <a:path w="1868169" h="2174875">
                <a:moveTo>
                  <a:pt x="1723155" y="1372399"/>
                </a:moveTo>
                <a:lnTo>
                  <a:pt x="1718608" y="1369874"/>
                </a:lnTo>
                <a:lnTo>
                  <a:pt x="1715560" y="1369364"/>
                </a:lnTo>
                <a:lnTo>
                  <a:pt x="1711504" y="1364315"/>
                </a:lnTo>
                <a:lnTo>
                  <a:pt x="1710496" y="1359775"/>
                </a:lnTo>
                <a:lnTo>
                  <a:pt x="1715069" y="1358255"/>
                </a:lnTo>
                <a:lnTo>
                  <a:pt x="1720132" y="1356246"/>
                </a:lnTo>
                <a:lnTo>
                  <a:pt x="1725687" y="1354216"/>
                </a:lnTo>
                <a:lnTo>
                  <a:pt x="1731267" y="1353206"/>
                </a:lnTo>
                <a:lnTo>
                  <a:pt x="1732791" y="1353206"/>
                </a:lnTo>
                <a:lnTo>
                  <a:pt x="1735322" y="1354216"/>
                </a:lnTo>
                <a:lnTo>
                  <a:pt x="1736330" y="1355731"/>
                </a:lnTo>
                <a:lnTo>
                  <a:pt x="1736821" y="1356246"/>
                </a:lnTo>
                <a:lnTo>
                  <a:pt x="1736821" y="1359775"/>
                </a:lnTo>
                <a:lnTo>
                  <a:pt x="1731758" y="1364825"/>
                </a:lnTo>
                <a:lnTo>
                  <a:pt x="1727211" y="1368869"/>
                </a:lnTo>
                <a:lnTo>
                  <a:pt x="1723155" y="1372399"/>
                </a:lnTo>
                <a:close/>
              </a:path>
              <a:path w="1868169" h="2174875">
                <a:moveTo>
                  <a:pt x="1782392" y="1745041"/>
                </a:moveTo>
                <a:lnTo>
                  <a:pt x="1779369" y="1745041"/>
                </a:lnTo>
                <a:lnTo>
                  <a:pt x="1777329" y="1743521"/>
                </a:lnTo>
                <a:lnTo>
                  <a:pt x="1774797" y="1743011"/>
                </a:lnTo>
                <a:lnTo>
                  <a:pt x="1778361" y="1739477"/>
                </a:lnTo>
                <a:lnTo>
                  <a:pt x="1780377" y="1738472"/>
                </a:lnTo>
                <a:lnTo>
                  <a:pt x="1781901" y="1737467"/>
                </a:lnTo>
                <a:lnTo>
                  <a:pt x="1783425" y="1737962"/>
                </a:lnTo>
                <a:lnTo>
                  <a:pt x="1785957" y="1737962"/>
                </a:lnTo>
                <a:lnTo>
                  <a:pt x="1786448" y="1738472"/>
                </a:lnTo>
                <a:lnTo>
                  <a:pt x="1787455" y="1738987"/>
                </a:lnTo>
                <a:lnTo>
                  <a:pt x="1786448" y="1739992"/>
                </a:lnTo>
                <a:lnTo>
                  <a:pt x="1785957" y="1741511"/>
                </a:lnTo>
                <a:lnTo>
                  <a:pt x="1785440" y="1742001"/>
                </a:lnTo>
                <a:lnTo>
                  <a:pt x="1783916" y="1743011"/>
                </a:lnTo>
                <a:lnTo>
                  <a:pt x="1782392" y="1745041"/>
                </a:lnTo>
                <a:close/>
              </a:path>
              <a:path w="1868169" h="2174875">
                <a:moveTo>
                  <a:pt x="1785957" y="1737962"/>
                </a:moveTo>
                <a:lnTo>
                  <a:pt x="1783425" y="1737962"/>
                </a:lnTo>
                <a:lnTo>
                  <a:pt x="1784924" y="1737467"/>
                </a:lnTo>
                <a:lnTo>
                  <a:pt x="1785957" y="1737962"/>
                </a:lnTo>
                <a:close/>
              </a:path>
              <a:path w="1868169" h="2174875">
                <a:moveTo>
                  <a:pt x="1858343" y="572602"/>
                </a:moveTo>
                <a:lnTo>
                  <a:pt x="1856845" y="571082"/>
                </a:lnTo>
                <a:lnTo>
                  <a:pt x="1855812" y="570567"/>
                </a:lnTo>
                <a:lnTo>
                  <a:pt x="1855321" y="569562"/>
                </a:lnTo>
                <a:lnTo>
                  <a:pt x="1857336" y="568042"/>
                </a:lnTo>
                <a:lnTo>
                  <a:pt x="1858860" y="566033"/>
                </a:lnTo>
                <a:lnTo>
                  <a:pt x="1860875" y="564513"/>
                </a:lnTo>
                <a:lnTo>
                  <a:pt x="1862916" y="566527"/>
                </a:lnTo>
                <a:lnTo>
                  <a:pt x="1858343" y="572602"/>
                </a:lnTo>
                <a:close/>
              </a:path>
              <a:path w="1868169" h="2174875">
                <a:moveTo>
                  <a:pt x="1856328" y="1043685"/>
                </a:moveTo>
                <a:lnTo>
                  <a:pt x="1853796" y="1040665"/>
                </a:lnTo>
                <a:lnTo>
                  <a:pt x="1850748" y="1037136"/>
                </a:lnTo>
                <a:lnTo>
                  <a:pt x="1846718" y="1030567"/>
                </a:lnTo>
                <a:lnTo>
                  <a:pt x="1849741" y="1019953"/>
                </a:lnTo>
                <a:lnTo>
                  <a:pt x="1855321" y="1023998"/>
                </a:lnTo>
                <a:lnTo>
                  <a:pt x="1859867" y="1025003"/>
                </a:lnTo>
                <a:lnTo>
                  <a:pt x="1862399" y="1026012"/>
                </a:lnTo>
                <a:lnTo>
                  <a:pt x="1865447" y="1026522"/>
                </a:lnTo>
                <a:lnTo>
                  <a:pt x="1867591" y="1027373"/>
                </a:lnTo>
                <a:lnTo>
                  <a:pt x="1867591" y="1040362"/>
                </a:lnTo>
                <a:lnTo>
                  <a:pt x="1862399" y="1043190"/>
                </a:lnTo>
                <a:lnTo>
                  <a:pt x="1856328" y="1043685"/>
                </a:lnTo>
                <a:close/>
              </a:path>
              <a:path w="1868169" h="2174875">
                <a:moveTo>
                  <a:pt x="1714036" y="1931349"/>
                </a:moveTo>
                <a:lnTo>
                  <a:pt x="1713545" y="1931349"/>
                </a:lnTo>
                <a:lnTo>
                  <a:pt x="1712020" y="1930860"/>
                </a:lnTo>
                <a:lnTo>
                  <a:pt x="1710496" y="1929340"/>
                </a:lnTo>
                <a:lnTo>
                  <a:pt x="1708972" y="1928335"/>
                </a:lnTo>
                <a:lnTo>
                  <a:pt x="1710005" y="1926815"/>
                </a:lnTo>
                <a:lnTo>
                  <a:pt x="1710496" y="1924291"/>
                </a:lnTo>
                <a:lnTo>
                  <a:pt x="1711013" y="1924785"/>
                </a:lnTo>
                <a:lnTo>
                  <a:pt x="1712537" y="1924785"/>
                </a:lnTo>
                <a:lnTo>
                  <a:pt x="1714036" y="1925810"/>
                </a:lnTo>
                <a:lnTo>
                  <a:pt x="1716567" y="1926815"/>
                </a:lnTo>
                <a:lnTo>
                  <a:pt x="1715069" y="1928825"/>
                </a:lnTo>
                <a:lnTo>
                  <a:pt x="1714036" y="1931349"/>
                </a:lnTo>
                <a:close/>
              </a:path>
              <a:path w="1868169" h="2174875">
                <a:moveTo>
                  <a:pt x="1825431" y="1547114"/>
                </a:moveTo>
                <a:lnTo>
                  <a:pt x="1818869" y="1547114"/>
                </a:lnTo>
                <a:lnTo>
                  <a:pt x="1820368" y="1546599"/>
                </a:lnTo>
                <a:lnTo>
                  <a:pt x="1825431" y="1547114"/>
                </a:lnTo>
                <a:close/>
              </a:path>
              <a:path w="1868169" h="2174875">
                <a:moveTo>
                  <a:pt x="1816337" y="1562262"/>
                </a:moveTo>
                <a:lnTo>
                  <a:pt x="1812281" y="1560227"/>
                </a:lnTo>
                <a:lnTo>
                  <a:pt x="1810241" y="1556697"/>
                </a:lnTo>
                <a:lnTo>
                  <a:pt x="1809233" y="1553663"/>
                </a:lnTo>
                <a:lnTo>
                  <a:pt x="1808742" y="1552653"/>
                </a:lnTo>
                <a:lnTo>
                  <a:pt x="1812281" y="1549124"/>
                </a:lnTo>
                <a:lnTo>
                  <a:pt x="1816337" y="1547114"/>
                </a:lnTo>
                <a:lnTo>
                  <a:pt x="1828479" y="1547114"/>
                </a:lnTo>
                <a:lnTo>
                  <a:pt x="1824423" y="1552163"/>
                </a:lnTo>
                <a:lnTo>
                  <a:pt x="1823416" y="1554173"/>
                </a:lnTo>
                <a:lnTo>
                  <a:pt x="1823416" y="1557702"/>
                </a:lnTo>
                <a:lnTo>
                  <a:pt x="1821892" y="1558712"/>
                </a:lnTo>
                <a:lnTo>
                  <a:pt x="1819877" y="1560742"/>
                </a:lnTo>
                <a:lnTo>
                  <a:pt x="1816337" y="1562262"/>
                </a:lnTo>
                <a:close/>
              </a:path>
              <a:path w="1868169" h="2174875">
                <a:moveTo>
                  <a:pt x="1824423" y="1790484"/>
                </a:moveTo>
                <a:lnTo>
                  <a:pt x="1822408" y="1789480"/>
                </a:lnTo>
                <a:lnTo>
                  <a:pt x="1820884" y="1789480"/>
                </a:lnTo>
                <a:lnTo>
                  <a:pt x="1821401" y="1787960"/>
                </a:lnTo>
                <a:lnTo>
                  <a:pt x="1821401" y="1785930"/>
                </a:lnTo>
                <a:lnTo>
                  <a:pt x="1821892" y="1784920"/>
                </a:lnTo>
                <a:lnTo>
                  <a:pt x="1823932" y="1781906"/>
                </a:lnTo>
                <a:lnTo>
                  <a:pt x="1826464" y="1778356"/>
                </a:lnTo>
                <a:lnTo>
                  <a:pt x="1828996" y="1775337"/>
                </a:lnTo>
                <a:lnTo>
                  <a:pt x="1829487" y="1774822"/>
                </a:lnTo>
                <a:lnTo>
                  <a:pt x="1831527" y="1775337"/>
                </a:lnTo>
                <a:lnTo>
                  <a:pt x="1832535" y="1776341"/>
                </a:lnTo>
                <a:lnTo>
                  <a:pt x="1833026" y="1777861"/>
                </a:lnTo>
                <a:lnTo>
                  <a:pt x="1833543" y="1780386"/>
                </a:lnTo>
                <a:lnTo>
                  <a:pt x="1831011" y="1783405"/>
                </a:lnTo>
                <a:lnTo>
                  <a:pt x="1827963" y="1786955"/>
                </a:lnTo>
                <a:lnTo>
                  <a:pt x="1824423" y="1790484"/>
                </a:lnTo>
                <a:close/>
              </a:path>
              <a:path w="1868169" h="2174875">
                <a:moveTo>
                  <a:pt x="1825431" y="495837"/>
                </a:moveTo>
                <a:lnTo>
                  <a:pt x="1825431" y="494828"/>
                </a:lnTo>
                <a:lnTo>
                  <a:pt x="1824940" y="492818"/>
                </a:lnTo>
                <a:lnTo>
                  <a:pt x="1826464" y="491813"/>
                </a:lnTo>
                <a:lnTo>
                  <a:pt x="1830495" y="490788"/>
                </a:lnTo>
                <a:lnTo>
                  <a:pt x="1831011" y="490788"/>
                </a:lnTo>
                <a:lnTo>
                  <a:pt x="1833026" y="493823"/>
                </a:lnTo>
                <a:lnTo>
                  <a:pt x="1830003" y="494828"/>
                </a:lnTo>
                <a:lnTo>
                  <a:pt x="1827963" y="495343"/>
                </a:lnTo>
                <a:lnTo>
                  <a:pt x="1825431" y="495837"/>
                </a:lnTo>
                <a:close/>
              </a:path>
              <a:path w="1868169" h="2174875">
                <a:moveTo>
                  <a:pt x="1867591" y="758714"/>
                </a:moveTo>
                <a:lnTo>
                  <a:pt x="1866971" y="758400"/>
                </a:lnTo>
                <a:lnTo>
                  <a:pt x="1866455" y="757905"/>
                </a:lnTo>
                <a:lnTo>
                  <a:pt x="1865447" y="757390"/>
                </a:lnTo>
                <a:lnTo>
                  <a:pt x="1865939" y="756901"/>
                </a:lnTo>
                <a:lnTo>
                  <a:pt x="1866971" y="754866"/>
                </a:lnTo>
                <a:lnTo>
                  <a:pt x="1867463" y="754866"/>
                </a:lnTo>
                <a:lnTo>
                  <a:pt x="1867591" y="754994"/>
                </a:lnTo>
                <a:lnTo>
                  <a:pt x="1867591" y="758714"/>
                </a:lnTo>
                <a:close/>
              </a:path>
              <a:path w="1868169" h="2174875">
                <a:moveTo>
                  <a:pt x="1009728" y="1479953"/>
                </a:moveTo>
                <a:lnTo>
                  <a:pt x="1009211" y="1470350"/>
                </a:lnTo>
                <a:lnTo>
                  <a:pt x="1016807" y="1470350"/>
                </a:lnTo>
                <a:lnTo>
                  <a:pt x="1020346" y="1470860"/>
                </a:lnTo>
                <a:lnTo>
                  <a:pt x="1021870" y="1470860"/>
                </a:lnTo>
                <a:lnTo>
                  <a:pt x="1023394" y="1471375"/>
                </a:lnTo>
                <a:lnTo>
                  <a:pt x="1024918" y="1471375"/>
                </a:lnTo>
                <a:lnTo>
                  <a:pt x="1027941" y="1471864"/>
                </a:lnTo>
                <a:lnTo>
                  <a:pt x="1031815" y="1471864"/>
                </a:lnTo>
                <a:lnTo>
                  <a:pt x="1030989" y="1476424"/>
                </a:lnTo>
                <a:lnTo>
                  <a:pt x="1030989" y="1477429"/>
                </a:lnTo>
                <a:lnTo>
                  <a:pt x="1016315" y="1477429"/>
                </a:lnTo>
                <a:lnTo>
                  <a:pt x="1009728" y="1479953"/>
                </a:lnTo>
                <a:close/>
              </a:path>
              <a:path w="1868169" h="2174875">
                <a:moveTo>
                  <a:pt x="1031815" y="1471864"/>
                </a:moveTo>
                <a:lnTo>
                  <a:pt x="1027941" y="1471864"/>
                </a:lnTo>
                <a:lnTo>
                  <a:pt x="1031997" y="1470860"/>
                </a:lnTo>
                <a:lnTo>
                  <a:pt x="1031815" y="1471864"/>
                </a:lnTo>
                <a:close/>
              </a:path>
              <a:path w="1868169" h="2174875">
                <a:moveTo>
                  <a:pt x="1025409" y="1479953"/>
                </a:moveTo>
                <a:lnTo>
                  <a:pt x="1021379" y="1479953"/>
                </a:lnTo>
                <a:lnTo>
                  <a:pt x="1016315" y="1477429"/>
                </a:lnTo>
                <a:lnTo>
                  <a:pt x="1030989" y="1477429"/>
                </a:lnTo>
                <a:lnTo>
                  <a:pt x="1030989" y="1478434"/>
                </a:lnTo>
                <a:lnTo>
                  <a:pt x="1026442" y="1479438"/>
                </a:lnTo>
                <a:lnTo>
                  <a:pt x="1025409" y="1479953"/>
                </a:lnTo>
                <a:close/>
              </a:path>
              <a:path w="1868169" h="2174875">
                <a:moveTo>
                  <a:pt x="1096297" y="1598612"/>
                </a:moveTo>
                <a:lnTo>
                  <a:pt x="1096814" y="1591038"/>
                </a:lnTo>
                <a:lnTo>
                  <a:pt x="1097330" y="1589008"/>
                </a:lnTo>
                <a:lnTo>
                  <a:pt x="1099346" y="1585473"/>
                </a:lnTo>
                <a:lnTo>
                  <a:pt x="1099862" y="1585473"/>
                </a:lnTo>
                <a:lnTo>
                  <a:pt x="1103401" y="1586483"/>
                </a:lnTo>
                <a:lnTo>
                  <a:pt x="1105933" y="1588513"/>
                </a:lnTo>
                <a:lnTo>
                  <a:pt x="1110996" y="1591533"/>
                </a:lnTo>
                <a:lnTo>
                  <a:pt x="1107457" y="1594057"/>
                </a:lnTo>
                <a:lnTo>
                  <a:pt x="1105933" y="1596087"/>
                </a:lnTo>
                <a:lnTo>
                  <a:pt x="1104409" y="1596087"/>
                </a:lnTo>
                <a:lnTo>
                  <a:pt x="1100870" y="1596582"/>
                </a:lnTo>
                <a:lnTo>
                  <a:pt x="1096297" y="1598612"/>
                </a:lnTo>
                <a:close/>
              </a:path>
              <a:path w="1868169" h="2174875">
                <a:moveTo>
                  <a:pt x="1150496" y="1455202"/>
                </a:moveTo>
                <a:lnTo>
                  <a:pt x="1143909" y="1454707"/>
                </a:lnTo>
                <a:lnTo>
                  <a:pt x="1137838" y="1453702"/>
                </a:lnTo>
                <a:lnTo>
                  <a:pt x="1131741" y="1453187"/>
                </a:lnTo>
                <a:lnTo>
                  <a:pt x="1143909" y="1449143"/>
                </a:lnTo>
                <a:lnTo>
                  <a:pt x="1149463" y="1447628"/>
                </a:lnTo>
                <a:lnTo>
                  <a:pt x="1151995" y="1448138"/>
                </a:lnTo>
                <a:lnTo>
                  <a:pt x="1153519" y="1448138"/>
                </a:lnTo>
                <a:lnTo>
                  <a:pt x="1155043" y="1449143"/>
                </a:lnTo>
                <a:lnTo>
                  <a:pt x="1156051" y="1449658"/>
                </a:lnTo>
                <a:lnTo>
                  <a:pt x="1156567" y="1451177"/>
                </a:lnTo>
                <a:lnTo>
                  <a:pt x="1156567" y="1453187"/>
                </a:lnTo>
                <a:lnTo>
                  <a:pt x="1155560" y="1454707"/>
                </a:lnTo>
                <a:lnTo>
                  <a:pt x="1151504" y="1454707"/>
                </a:lnTo>
                <a:lnTo>
                  <a:pt x="1150496" y="1455202"/>
                </a:lnTo>
                <a:close/>
              </a:path>
              <a:path w="1868169" h="2174875">
                <a:moveTo>
                  <a:pt x="1153519" y="1455202"/>
                </a:moveTo>
                <a:lnTo>
                  <a:pt x="1151504" y="1454707"/>
                </a:lnTo>
                <a:lnTo>
                  <a:pt x="1155043" y="1454707"/>
                </a:lnTo>
                <a:lnTo>
                  <a:pt x="1153519" y="1455202"/>
                </a:lnTo>
                <a:close/>
              </a:path>
              <a:path w="1868169" h="2174875">
                <a:moveTo>
                  <a:pt x="1150496" y="1323426"/>
                </a:moveTo>
                <a:lnTo>
                  <a:pt x="1149463" y="1322910"/>
                </a:lnTo>
                <a:lnTo>
                  <a:pt x="1147965" y="1322421"/>
                </a:lnTo>
                <a:lnTo>
                  <a:pt x="1146932" y="1320386"/>
                </a:lnTo>
                <a:lnTo>
                  <a:pt x="1145433" y="1318871"/>
                </a:lnTo>
                <a:lnTo>
                  <a:pt x="1149463" y="1314847"/>
                </a:lnTo>
                <a:lnTo>
                  <a:pt x="1150987" y="1316856"/>
                </a:lnTo>
                <a:lnTo>
                  <a:pt x="1151995" y="1318871"/>
                </a:lnTo>
                <a:lnTo>
                  <a:pt x="1153028" y="1320386"/>
                </a:lnTo>
                <a:lnTo>
                  <a:pt x="1151995" y="1321396"/>
                </a:lnTo>
                <a:lnTo>
                  <a:pt x="1150496" y="1323426"/>
                </a:lnTo>
                <a:close/>
              </a:path>
              <a:path w="1868169" h="2174875">
                <a:moveTo>
                  <a:pt x="1149980" y="1420882"/>
                </a:moveTo>
                <a:lnTo>
                  <a:pt x="1146440" y="1418357"/>
                </a:lnTo>
                <a:lnTo>
                  <a:pt x="1140369" y="1413308"/>
                </a:lnTo>
                <a:lnTo>
                  <a:pt x="1143392" y="1410783"/>
                </a:lnTo>
                <a:lnTo>
                  <a:pt x="1146932" y="1408259"/>
                </a:lnTo>
                <a:lnTo>
                  <a:pt x="1150987" y="1404709"/>
                </a:lnTo>
                <a:lnTo>
                  <a:pt x="1152512" y="1406739"/>
                </a:lnTo>
                <a:lnTo>
                  <a:pt x="1155043" y="1408748"/>
                </a:lnTo>
                <a:lnTo>
                  <a:pt x="1154527" y="1409758"/>
                </a:lnTo>
                <a:lnTo>
                  <a:pt x="1153519" y="1413798"/>
                </a:lnTo>
                <a:lnTo>
                  <a:pt x="1151504" y="1417332"/>
                </a:lnTo>
                <a:lnTo>
                  <a:pt x="1149980" y="1420882"/>
                </a:lnTo>
                <a:close/>
              </a:path>
              <a:path w="1868169" h="2174875">
                <a:moveTo>
                  <a:pt x="1156567" y="1153759"/>
                </a:moveTo>
                <a:lnTo>
                  <a:pt x="1154527" y="1151750"/>
                </a:lnTo>
                <a:lnTo>
                  <a:pt x="1150496" y="1148710"/>
                </a:lnTo>
                <a:lnTo>
                  <a:pt x="1151995" y="1148220"/>
                </a:lnTo>
                <a:lnTo>
                  <a:pt x="1154036" y="1146700"/>
                </a:lnTo>
                <a:lnTo>
                  <a:pt x="1157059" y="1146700"/>
                </a:lnTo>
                <a:lnTo>
                  <a:pt x="1158583" y="1148710"/>
                </a:lnTo>
                <a:lnTo>
                  <a:pt x="1160107" y="1149720"/>
                </a:lnTo>
                <a:lnTo>
                  <a:pt x="1159099" y="1150745"/>
                </a:lnTo>
                <a:lnTo>
                  <a:pt x="1158091" y="1152245"/>
                </a:lnTo>
                <a:lnTo>
                  <a:pt x="1156567" y="1153759"/>
                </a:lnTo>
                <a:close/>
              </a:path>
              <a:path w="1868169" h="2174875">
                <a:moveTo>
                  <a:pt x="1193019" y="1393111"/>
                </a:moveTo>
                <a:lnTo>
                  <a:pt x="1186948" y="1391591"/>
                </a:lnTo>
                <a:lnTo>
                  <a:pt x="1181884" y="1391076"/>
                </a:lnTo>
                <a:lnTo>
                  <a:pt x="1177312" y="1388551"/>
                </a:lnTo>
                <a:lnTo>
                  <a:pt x="1175813" y="1387546"/>
                </a:lnTo>
                <a:lnTo>
                  <a:pt x="1175297" y="1383012"/>
                </a:lnTo>
                <a:lnTo>
                  <a:pt x="1174289" y="1380487"/>
                </a:lnTo>
                <a:lnTo>
                  <a:pt x="1176305" y="1379462"/>
                </a:lnTo>
                <a:lnTo>
                  <a:pt x="1178345" y="1377963"/>
                </a:lnTo>
                <a:lnTo>
                  <a:pt x="1179844" y="1378453"/>
                </a:lnTo>
                <a:lnTo>
                  <a:pt x="1197075" y="1389066"/>
                </a:lnTo>
                <a:lnTo>
                  <a:pt x="1197566" y="1391076"/>
                </a:lnTo>
                <a:lnTo>
                  <a:pt x="1196067" y="1392086"/>
                </a:lnTo>
                <a:lnTo>
                  <a:pt x="1194027" y="1392596"/>
                </a:lnTo>
                <a:lnTo>
                  <a:pt x="1193019" y="1393111"/>
                </a:lnTo>
                <a:close/>
              </a:path>
              <a:path w="1868169" h="2174875">
                <a:moveTo>
                  <a:pt x="1193019" y="1135597"/>
                </a:moveTo>
                <a:lnTo>
                  <a:pt x="1189480" y="1135082"/>
                </a:lnTo>
                <a:lnTo>
                  <a:pt x="1188472" y="1134572"/>
                </a:lnTo>
                <a:lnTo>
                  <a:pt x="1187439" y="1134572"/>
                </a:lnTo>
                <a:lnTo>
                  <a:pt x="1183900" y="1134077"/>
                </a:lnTo>
                <a:lnTo>
                  <a:pt x="1179353" y="1134077"/>
                </a:lnTo>
                <a:lnTo>
                  <a:pt x="1179955" y="1126503"/>
                </a:lnTo>
                <a:lnTo>
                  <a:pt x="1180360" y="1120939"/>
                </a:lnTo>
                <a:lnTo>
                  <a:pt x="1185424" y="1124474"/>
                </a:lnTo>
                <a:lnTo>
                  <a:pt x="1190487" y="1124474"/>
                </a:lnTo>
                <a:lnTo>
                  <a:pt x="1194543" y="1126503"/>
                </a:lnTo>
                <a:lnTo>
                  <a:pt x="1197566" y="1128513"/>
                </a:lnTo>
                <a:lnTo>
                  <a:pt x="1200614" y="1130033"/>
                </a:lnTo>
                <a:lnTo>
                  <a:pt x="1197566" y="1132557"/>
                </a:lnTo>
                <a:lnTo>
                  <a:pt x="1193019" y="1135597"/>
                </a:lnTo>
                <a:close/>
              </a:path>
              <a:path w="1868169" h="2174875">
                <a:moveTo>
                  <a:pt x="1165687" y="767489"/>
                </a:moveTo>
                <a:lnTo>
                  <a:pt x="1164162" y="764475"/>
                </a:lnTo>
                <a:lnTo>
                  <a:pt x="1162638" y="762955"/>
                </a:lnTo>
                <a:lnTo>
                  <a:pt x="1162638" y="761950"/>
                </a:lnTo>
                <a:lnTo>
                  <a:pt x="1163155" y="759915"/>
                </a:lnTo>
                <a:lnTo>
                  <a:pt x="1164654" y="758400"/>
                </a:lnTo>
                <a:lnTo>
                  <a:pt x="1165687" y="756386"/>
                </a:lnTo>
                <a:lnTo>
                  <a:pt x="1166694" y="757905"/>
                </a:lnTo>
                <a:lnTo>
                  <a:pt x="1168218" y="758910"/>
                </a:lnTo>
                <a:lnTo>
                  <a:pt x="1168218" y="759915"/>
                </a:lnTo>
                <a:lnTo>
                  <a:pt x="1167702" y="761950"/>
                </a:lnTo>
                <a:lnTo>
                  <a:pt x="1166694" y="763960"/>
                </a:lnTo>
                <a:lnTo>
                  <a:pt x="1165687" y="767489"/>
                </a:lnTo>
                <a:close/>
              </a:path>
              <a:path w="1868169" h="2174875">
                <a:moveTo>
                  <a:pt x="1186948" y="1526402"/>
                </a:moveTo>
                <a:lnTo>
                  <a:pt x="1185940" y="1525892"/>
                </a:lnTo>
                <a:lnTo>
                  <a:pt x="1183900" y="1525892"/>
                </a:lnTo>
                <a:lnTo>
                  <a:pt x="1176821" y="1521868"/>
                </a:lnTo>
                <a:lnTo>
                  <a:pt x="1170234" y="1516818"/>
                </a:lnTo>
                <a:lnTo>
                  <a:pt x="1163646" y="1512259"/>
                </a:lnTo>
                <a:lnTo>
                  <a:pt x="1162638" y="1511769"/>
                </a:lnTo>
                <a:lnTo>
                  <a:pt x="1162122" y="1509734"/>
                </a:lnTo>
                <a:lnTo>
                  <a:pt x="1163646" y="1508219"/>
                </a:lnTo>
                <a:lnTo>
                  <a:pt x="1165687" y="1506720"/>
                </a:lnTo>
                <a:lnTo>
                  <a:pt x="1166694" y="1505695"/>
                </a:lnTo>
                <a:lnTo>
                  <a:pt x="1173772" y="1507391"/>
                </a:lnTo>
                <a:lnTo>
                  <a:pt x="1178904" y="1511691"/>
                </a:lnTo>
                <a:lnTo>
                  <a:pt x="1182995" y="1517411"/>
                </a:lnTo>
                <a:lnTo>
                  <a:pt x="1186948" y="1523367"/>
                </a:lnTo>
                <a:lnTo>
                  <a:pt x="1187439" y="1523877"/>
                </a:lnTo>
                <a:lnTo>
                  <a:pt x="1186948" y="1525397"/>
                </a:lnTo>
                <a:lnTo>
                  <a:pt x="1186948" y="1525892"/>
                </a:lnTo>
                <a:lnTo>
                  <a:pt x="1185940" y="1525892"/>
                </a:lnTo>
                <a:lnTo>
                  <a:pt x="1184907" y="1526402"/>
                </a:lnTo>
                <a:lnTo>
                  <a:pt x="1186948" y="1526402"/>
                </a:lnTo>
                <a:close/>
              </a:path>
              <a:path w="1868169" h="2174875">
                <a:moveTo>
                  <a:pt x="1162399" y="1743211"/>
                </a:moveTo>
                <a:lnTo>
                  <a:pt x="1157575" y="1743011"/>
                </a:lnTo>
                <a:lnTo>
                  <a:pt x="1156051" y="1742001"/>
                </a:lnTo>
                <a:lnTo>
                  <a:pt x="1154527" y="1736952"/>
                </a:lnTo>
                <a:lnTo>
                  <a:pt x="1155043" y="1733938"/>
                </a:lnTo>
                <a:lnTo>
                  <a:pt x="1156567" y="1726364"/>
                </a:lnTo>
                <a:lnTo>
                  <a:pt x="1165687" y="1721314"/>
                </a:lnTo>
                <a:lnTo>
                  <a:pt x="1172765" y="1724844"/>
                </a:lnTo>
                <a:lnTo>
                  <a:pt x="1173773" y="1727368"/>
                </a:lnTo>
                <a:lnTo>
                  <a:pt x="1174289" y="1728373"/>
                </a:lnTo>
                <a:lnTo>
                  <a:pt x="1172037" y="1734706"/>
                </a:lnTo>
                <a:lnTo>
                  <a:pt x="1167647" y="1740047"/>
                </a:lnTo>
                <a:lnTo>
                  <a:pt x="1162399" y="1743211"/>
                </a:lnTo>
                <a:close/>
              </a:path>
              <a:path w="1868169" h="2174875">
                <a:moveTo>
                  <a:pt x="1122131" y="1100252"/>
                </a:moveTo>
                <a:lnTo>
                  <a:pt x="1117584" y="1097727"/>
                </a:lnTo>
                <a:lnTo>
                  <a:pt x="1114536" y="1095693"/>
                </a:lnTo>
                <a:lnTo>
                  <a:pt x="1109472" y="1089639"/>
                </a:lnTo>
                <a:lnTo>
                  <a:pt x="1108465" y="1088634"/>
                </a:lnTo>
                <a:lnTo>
                  <a:pt x="1109472" y="1083584"/>
                </a:lnTo>
                <a:lnTo>
                  <a:pt x="1109989" y="1083584"/>
                </a:lnTo>
                <a:lnTo>
                  <a:pt x="1122131" y="1082580"/>
                </a:lnTo>
                <a:lnTo>
                  <a:pt x="1128202" y="1083069"/>
                </a:lnTo>
                <a:lnTo>
                  <a:pt x="1129210" y="1083584"/>
                </a:lnTo>
                <a:lnTo>
                  <a:pt x="1130243" y="1086604"/>
                </a:lnTo>
                <a:lnTo>
                  <a:pt x="1131250" y="1087629"/>
                </a:lnTo>
                <a:lnTo>
                  <a:pt x="1130243" y="1094688"/>
                </a:lnTo>
                <a:lnTo>
                  <a:pt x="1122131" y="1100252"/>
                </a:lnTo>
                <a:close/>
              </a:path>
              <a:path w="1868169" h="2174875">
                <a:moveTo>
                  <a:pt x="1131250" y="1653149"/>
                </a:moveTo>
                <a:lnTo>
                  <a:pt x="1130243" y="1652634"/>
                </a:lnTo>
                <a:lnTo>
                  <a:pt x="1129726" y="1651629"/>
                </a:lnTo>
                <a:lnTo>
                  <a:pt x="1129210" y="1651114"/>
                </a:lnTo>
                <a:lnTo>
                  <a:pt x="1129726" y="1650624"/>
                </a:lnTo>
                <a:lnTo>
                  <a:pt x="1130734" y="1650109"/>
                </a:lnTo>
                <a:lnTo>
                  <a:pt x="1131250" y="1649599"/>
                </a:lnTo>
                <a:lnTo>
                  <a:pt x="1131741" y="1650624"/>
                </a:lnTo>
                <a:lnTo>
                  <a:pt x="1132258" y="1650624"/>
                </a:lnTo>
                <a:lnTo>
                  <a:pt x="1132258" y="1651629"/>
                </a:lnTo>
                <a:lnTo>
                  <a:pt x="1131741" y="1652124"/>
                </a:lnTo>
                <a:lnTo>
                  <a:pt x="1131250" y="1653149"/>
                </a:lnTo>
                <a:close/>
              </a:path>
              <a:path w="1868169" h="2174875">
                <a:moveTo>
                  <a:pt x="1128718" y="1707666"/>
                </a:moveTo>
                <a:lnTo>
                  <a:pt x="1127194" y="1706166"/>
                </a:lnTo>
                <a:lnTo>
                  <a:pt x="1125670" y="1705141"/>
                </a:lnTo>
                <a:lnTo>
                  <a:pt x="1124146" y="1703642"/>
                </a:lnTo>
                <a:lnTo>
                  <a:pt x="1126187" y="1702617"/>
                </a:lnTo>
                <a:lnTo>
                  <a:pt x="1127711" y="1701117"/>
                </a:lnTo>
                <a:lnTo>
                  <a:pt x="1130734" y="1701117"/>
                </a:lnTo>
                <a:lnTo>
                  <a:pt x="1131741" y="1703127"/>
                </a:lnTo>
                <a:lnTo>
                  <a:pt x="1133265" y="1704647"/>
                </a:lnTo>
                <a:lnTo>
                  <a:pt x="1131741" y="1705651"/>
                </a:lnTo>
                <a:lnTo>
                  <a:pt x="1130734" y="1706166"/>
                </a:lnTo>
                <a:lnTo>
                  <a:pt x="1128718" y="1707666"/>
                </a:lnTo>
                <a:close/>
              </a:path>
              <a:path w="1868169" h="2174875">
                <a:moveTo>
                  <a:pt x="1144916" y="1072481"/>
                </a:moveTo>
                <a:lnTo>
                  <a:pt x="1144400" y="1071966"/>
                </a:lnTo>
                <a:lnTo>
                  <a:pt x="1143392" y="1071966"/>
                </a:lnTo>
                <a:lnTo>
                  <a:pt x="1142385" y="1071456"/>
                </a:lnTo>
                <a:lnTo>
                  <a:pt x="1142385" y="1070961"/>
                </a:lnTo>
                <a:lnTo>
                  <a:pt x="1142901" y="1069956"/>
                </a:lnTo>
                <a:lnTo>
                  <a:pt x="1143909" y="1069956"/>
                </a:lnTo>
                <a:lnTo>
                  <a:pt x="1144916" y="1070446"/>
                </a:lnTo>
                <a:lnTo>
                  <a:pt x="1145433" y="1070961"/>
                </a:lnTo>
                <a:lnTo>
                  <a:pt x="1145433" y="1071456"/>
                </a:lnTo>
                <a:lnTo>
                  <a:pt x="1144916" y="1072481"/>
                </a:lnTo>
                <a:close/>
              </a:path>
              <a:path w="1868169" h="2174875">
                <a:moveTo>
                  <a:pt x="1132774" y="953823"/>
                </a:moveTo>
                <a:lnTo>
                  <a:pt x="1128718" y="952798"/>
                </a:lnTo>
                <a:lnTo>
                  <a:pt x="1124146" y="948258"/>
                </a:lnTo>
                <a:lnTo>
                  <a:pt x="1126187" y="946739"/>
                </a:lnTo>
                <a:lnTo>
                  <a:pt x="1127711" y="944214"/>
                </a:lnTo>
                <a:lnTo>
                  <a:pt x="1132258" y="944214"/>
                </a:lnTo>
                <a:lnTo>
                  <a:pt x="1134790" y="946249"/>
                </a:lnTo>
                <a:lnTo>
                  <a:pt x="1139337" y="948774"/>
                </a:lnTo>
                <a:lnTo>
                  <a:pt x="1134790" y="951298"/>
                </a:lnTo>
                <a:lnTo>
                  <a:pt x="1132774" y="953823"/>
                </a:lnTo>
                <a:close/>
              </a:path>
              <a:path w="1868169" h="2174875">
                <a:moveTo>
                  <a:pt x="1153519" y="1018948"/>
                </a:moveTo>
                <a:lnTo>
                  <a:pt x="1151504" y="1018948"/>
                </a:lnTo>
                <a:lnTo>
                  <a:pt x="1149980" y="1017944"/>
                </a:lnTo>
                <a:lnTo>
                  <a:pt x="1148456" y="1017429"/>
                </a:lnTo>
                <a:lnTo>
                  <a:pt x="1149463" y="1016424"/>
                </a:lnTo>
                <a:lnTo>
                  <a:pt x="1150987" y="1014414"/>
                </a:lnTo>
                <a:lnTo>
                  <a:pt x="1152512" y="1013389"/>
                </a:lnTo>
                <a:lnTo>
                  <a:pt x="1153519" y="1013389"/>
                </a:lnTo>
                <a:lnTo>
                  <a:pt x="1154527" y="1014904"/>
                </a:lnTo>
                <a:lnTo>
                  <a:pt x="1157059" y="1015914"/>
                </a:lnTo>
                <a:lnTo>
                  <a:pt x="1155043" y="1017429"/>
                </a:lnTo>
                <a:lnTo>
                  <a:pt x="1153519" y="1018948"/>
                </a:lnTo>
                <a:close/>
              </a:path>
              <a:path w="1868169" h="2174875">
                <a:moveTo>
                  <a:pt x="1142901" y="1288080"/>
                </a:moveTo>
                <a:lnTo>
                  <a:pt x="1140861" y="1287565"/>
                </a:lnTo>
                <a:lnTo>
                  <a:pt x="1138329" y="1287076"/>
                </a:lnTo>
                <a:lnTo>
                  <a:pt x="1136314" y="1285556"/>
                </a:lnTo>
                <a:lnTo>
                  <a:pt x="1134790" y="1284551"/>
                </a:lnTo>
                <a:lnTo>
                  <a:pt x="1133782" y="1281511"/>
                </a:lnTo>
                <a:lnTo>
                  <a:pt x="1133782" y="1277982"/>
                </a:lnTo>
                <a:lnTo>
                  <a:pt x="1135306" y="1275952"/>
                </a:lnTo>
                <a:lnTo>
                  <a:pt x="1136314" y="1275457"/>
                </a:lnTo>
                <a:lnTo>
                  <a:pt x="1139853" y="1274452"/>
                </a:lnTo>
                <a:lnTo>
                  <a:pt x="1143909" y="1274452"/>
                </a:lnTo>
                <a:lnTo>
                  <a:pt x="1149980" y="1271413"/>
                </a:lnTo>
                <a:lnTo>
                  <a:pt x="1152512" y="1265854"/>
                </a:lnTo>
                <a:lnTo>
                  <a:pt x="1155560" y="1272418"/>
                </a:lnTo>
                <a:lnTo>
                  <a:pt x="1158091" y="1277982"/>
                </a:lnTo>
                <a:lnTo>
                  <a:pt x="1155043" y="1285041"/>
                </a:lnTo>
                <a:lnTo>
                  <a:pt x="1149463" y="1287076"/>
                </a:lnTo>
                <a:lnTo>
                  <a:pt x="1147448" y="1287565"/>
                </a:lnTo>
                <a:lnTo>
                  <a:pt x="1145433" y="1287565"/>
                </a:lnTo>
                <a:lnTo>
                  <a:pt x="1142901" y="1288080"/>
                </a:lnTo>
                <a:close/>
              </a:path>
              <a:path w="1868169" h="2174875">
                <a:moveTo>
                  <a:pt x="1128718" y="363056"/>
                </a:moveTo>
                <a:lnTo>
                  <a:pt x="1128202" y="362031"/>
                </a:lnTo>
                <a:lnTo>
                  <a:pt x="1127711" y="361536"/>
                </a:lnTo>
                <a:lnTo>
                  <a:pt x="1127194" y="360532"/>
                </a:lnTo>
                <a:lnTo>
                  <a:pt x="1127711" y="360017"/>
                </a:lnTo>
                <a:lnTo>
                  <a:pt x="1127711" y="359507"/>
                </a:lnTo>
                <a:lnTo>
                  <a:pt x="1128202" y="359012"/>
                </a:lnTo>
                <a:lnTo>
                  <a:pt x="1128718" y="359507"/>
                </a:lnTo>
                <a:lnTo>
                  <a:pt x="1129726" y="360532"/>
                </a:lnTo>
                <a:lnTo>
                  <a:pt x="1129726" y="362031"/>
                </a:lnTo>
                <a:lnTo>
                  <a:pt x="1128718" y="363056"/>
                </a:lnTo>
                <a:close/>
              </a:path>
              <a:path w="1868169" h="2174875">
                <a:moveTo>
                  <a:pt x="1177312" y="144910"/>
                </a:moveTo>
                <a:lnTo>
                  <a:pt x="1176305" y="143904"/>
                </a:lnTo>
                <a:lnTo>
                  <a:pt x="1175297" y="143411"/>
                </a:lnTo>
                <a:lnTo>
                  <a:pt x="1176305" y="142385"/>
                </a:lnTo>
                <a:lnTo>
                  <a:pt x="1177312" y="140886"/>
                </a:lnTo>
                <a:lnTo>
                  <a:pt x="1178836" y="139367"/>
                </a:lnTo>
                <a:lnTo>
                  <a:pt x="1179844" y="140374"/>
                </a:lnTo>
                <a:lnTo>
                  <a:pt x="1181368" y="141380"/>
                </a:lnTo>
                <a:lnTo>
                  <a:pt x="1178836" y="143904"/>
                </a:lnTo>
                <a:lnTo>
                  <a:pt x="1177829" y="144417"/>
                </a:lnTo>
                <a:lnTo>
                  <a:pt x="1177312" y="144910"/>
                </a:lnTo>
                <a:close/>
              </a:path>
              <a:path w="1868169" h="2174875">
                <a:moveTo>
                  <a:pt x="1345438" y="1217885"/>
                </a:moveTo>
                <a:lnTo>
                  <a:pt x="1343398" y="1217885"/>
                </a:lnTo>
                <a:lnTo>
                  <a:pt x="1342390" y="1215871"/>
                </a:lnTo>
                <a:lnTo>
                  <a:pt x="1341383" y="1214351"/>
                </a:lnTo>
                <a:lnTo>
                  <a:pt x="1342390" y="1213346"/>
                </a:lnTo>
                <a:lnTo>
                  <a:pt x="1343398" y="1211826"/>
                </a:lnTo>
                <a:lnTo>
                  <a:pt x="1345929" y="1211826"/>
                </a:lnTo>
                <a:lnTo>
                  <a:pt x="1347454" y="1212836"/>
                </a:lnTo>
                <a:lnTo>
                  <a:pt x="1349985" y="1214866"/>
                </a:lnTo>
                <a:lnTo>
                  <a:pt x="1346937" y="1216386"/>
                </a:lnTo>
                <a:lnTo>
                  <a:pt x="1345438" y="1217885"/>
                </a:lnTo>
                <a:close/>
              </a:path>
              <a:path w="1868169" h="2174875">
                <a:moveTo>
                  <a:pt x="1303898" y="702858"/>
                </a:moveTo>
                <a:lnTo>
                  <a:pt x="1298835" y="702363"/>
                </a:lnTo>
                <a:lnTo>
                  <a:pt x="1296303" y="702363"/>
                </a:lnTo>
                <a:lnTo>
                  <a:pt x="1293771" y="701358"/>
                </a:lnTo>
                <a:lnTo>
                  <a:pt x="1291239" y="699839"/>
                </a:lnTo>
                <a:lnTo>
                  <a:pt x="1287209" y="697809"/>
                </a:lnTo>
                <a:lnTo>
                  <a:pt x="1280621" y="696799"/>
                </a:lnTo>
                <a:lnTo>
                  <a:pt x="1284161" y="686211"/>
                </a:lnTo>
                <a:lnTo>
                  <a:pt x="1289741" y="685696"/>
                </a:lnTo>
                <a:lnTo>
                  <a:pt x="1293771" y="684176"/>
                </a:lnTo>
                <a:lnTo>
                  <a:pt x="1294288" y="684691"/>
                </a:lnTo>
                <a:lnTo>
                  <a:pt x="1294288" y="685696"/>
                </a:lnTo>
                <a:lnTo>
                  <a:pt x="1304414" y="685696"/>
                </a:lnTo>
                <a:lnTo>
                  <a:pt x="1307954" y="687215"/>
                </a:lnTo>
                <a:lnTo>
                  <a:pt x="1306946" y="693270"/>
                </a:lnTo>
                <a:lnTo>
                  <a:pt x="1306430" y="698834"/>
                </a:lnTo>
                <a:lnTo>
                  <a:pt x="1303898" y="702858"/>
                </a:lnTo>
                <a:close/>
              </a:path>
              <a:path w="1868169" h="2174875">
                <a:moveTo>
                  <a:pt x="1289224" y="264080"/>
                </a:moveTo>
                <a:lnTo>
                  <a:pt x="1287700" y="264080"/>
                </a:lnTo>
                <a:lnTo>
                  <a:pt x="1288217" y="263075"/>
                </a:lnTo>
                <a:lnTo>
                  <a:pt x="1289224" y="264080"/>
                </a:lnTo>
                <a:close/>
              </a:path>
              <a:path w="1868169" h="2174875">
                <a:moveTo>
                  <a:pt x="1333787" y="1351197"/>
                </a:moveTo>
                <a:lnTo>
                  <a:pt x="1330739" y="1348672"/>
                </a:lnTo>
                <a:lnTo>
                  <a:pt x="1327200" y="1347152"/>
                </a:lnTo>
                <a:lnTo>
                  <a:pt x="1326192" y="1344627"/>
                </a:lnTo>
                <a:lnTo>
                  <a:pt x="1324668" y="1340093"/>
                </a:lnTo>
                <a:lnTo>
                  <a:pt x="1330248" y="1333524"/>
                </a:lnTo>
                <a:lnTo>
                  <a:pt x="1334279" y="1333524"/>
                </a:lnTo>
                <a:lnTo>
                  <a:pt x="1338851" y="1333009"/>
                </a:lnTo>
                <a:lnTo>
                  <a:pt x="1345929" y="1339578"/>
                </a:lnTo>
                <a:lnTo>
                  <a:pt x="1344405" y="1342618"/>
                </a:lnTo>
                <a:lnTo>
                  <a:pt x="1342390" y="1346147"/>
                </a:lnTo>
                <a:lnTo>
                  <a:pt x="1337843" y="1348157"/>
                </a:lnTo>
                <a:lnTo>
                  <a:pt x="1333787" y="1351197"/>
                </a:lnTo>
                <a:close/>
              </a:path>
              <a:path w="1868169" h="2174875">
                <a:moveTo>
                  <a:pt x="1333271" y="774573"/>
                </a:moveTo>
                <a:lnTo>
                  <a:pt x="1332263" y="774058"/>
                </a:lnTo>
                <a:lnTo>
                  <a:pt x="1330739" y="773548"/>
                </a:lnTo>
                <a:lnTo>
                  <a:pt x="1329732" y="773053"/>
                </a:lnTo>
                <a:lnTo>
                  <a:pt x="1330248" y="772048"/>
                </a:lnTo>
                <a:lnTo>
                  <a:pt x="1330248" y="770014"/>
                </a:lnTo>
                <a:lnTo>
                  <a:pt x="1331747" y="770014"/>
                </a:lnTo>
                <a:lnTo>
                  <a:pt x="1334795" y="771023"/>
                </a:lnTo>
                <a:lnTo>
                  <a:pt x="1333787" y="772538"/>
                </a:lnTo>
                <a:lnTo>
                  <a:pt x="1333271" y="774573"/>
                </a:lnTo>
                <a:close/>
              </a:path>
              <a:path w="1868169" h="2174875">
                <a:moveTo>
                  <a:pt x="1328724" y="1391076"/>
                </a:moveTo>
                <a:lnTo>
                  <a:pt x="1327716" y="1390586"/>
                </a:lnTo>
                <a:lnTo>
                  <a:pt x="1328724" y="1390586"/>
                </a:lnTo>
                <a:lnTo>
                  <a:pt x="1328724" y="1391076"/>
                </a:lnTo>
                <a:close/>
              </a:path>
              <a:path w="1868169" h="2174875">
                <a:moveTo>
                  <a:pt x="1123139" y="1673836"/>
                </a:moveTo>
                <a:lnTo>
                  <a:pt x="1120607" y="1671826"/>
                </a:lnTo>
                <a:lnTo>
                  <a:pt x="1119083" y="1670306"/>
                </a:lnTo>
                <a:lnTo>
                  <a:pt x="1117068" y="1668787"/>
                </a:lnTo>
                <a:lnTo>
                  <a:pt x="1118592" y="1667782"/>
                </a:lnTo>
                <a:lnTo>
                  <a:pt x="1120607" y="1664747"/>
                </a:lnTo>
                <a:lnTo>
                  <a:pt x="1121615" y="1665257"/>
                </a:lnTo>
                <a:lnTo>
                  <a:pt x="1124146" y="1665772"/>
                </a:lnTo>
                <a:lnTo>
                  <a:pt x="1126187" y="1668297"/>
                </a:lnTo>
                <a:lnTo>
                  <a:pt x="1128718" y="1669796"/>
                </a:lnTo>
                <a:lnTo>
                  <a:pt x="1127194" y="1671311"/>
                </a:lnTo>
                <a:lnTo>
                  <a:pt x="1125670" y="1672321"/>
                </a:lnTo>
                <a:lnTo>
                  <a:pt x="1123139" y="1673836"/>
                </a:lnTo>
                <a:close/>
              </a:path>
              <a:path w="1868169" h="2174875">
                <a:moveTo>
                  <a:pt x="1322136" y="1148220"/>
                </a:moveTo>
                <a:lnTo>
                  <a:pt x="1319088" y="1148220"/>
                </a:lnTo>
                <a:lnTo>
                  <a:pt x="1317589" y="1146185"/>
                </a:lnTo>
                <a:lnTo>
                  <a:pt x="1316065" y="1144671"/>
                </a:lnTo>
                <a:lnTo>
                  <a:pt x="1317589" y="1143661"/>
                </a:lnTo>
                <a:lnTo>
                  <a:pt x="1319088" y="1141136"/>
                </a:lnTo>
                <a:lnTo>
                  <a:pt x="1320612" y="1140131"/>
                </a:lnTo>
                <a:lnTo>
                  <a:pt x="1321620" y="1140131"/>
                </a:lnTo>
                <a:lnTo>
                  <a:pt x="1323661" y="1141651"/>
                </a:lnTo>
                <a:lnTo>
                  <a:pt x="1326683" y="1143661"/>
                </a:lnTo>
                <a:lnTo>
                  <a:pt x="1323661" y="1146185"/>
                </a:lnTo>
                <a:lnTo>
                  <a:pt x="1322136" y="1148220"/>
                </a:lnTo>
                <a:close/>
              </a:path>
              <a:path w="1868169" h="2174875">
                <a:moveTo>
                  <a:pt x="1321129" y="908379"/>
                </a:moveTo>
                <a:lnTo>
                  <a:pt x="1320121" y="907354"/>
                </a:lnTo>
                <a:lnTo>
                  <a:pt x="1318597" y="906344"/>
                </a:lnTo>
                <a:lnTo>
                  <a:pt x="1317589" y="903820"/>
                </a:lnTo>
                <a:lnTo>
                  <a:pt x="1316557" y="902305"/>
                </a:lnTo>
                <a:lnTo>
                  <a:pt x="1317589" y="901295"/>
                </a:lnTo>
                <a:lnTo>
                  <a:pt x="1319088" y="899780"/>
                </a:lnTo>
                <a:lnTo>
                  <a:pt x="1323144" y="899780"/>
                </a:lnTo>
                <a:lnTo>
                  <a:pt x="1326192" y="900290"/>
                </a:lnTo>
                <a:lnTo>
                  <a:pt x="1329732" y="901295"/>
                </a:lnTo>
                <a:lnTo>
                  <a:pt x="1331256" y="901810"/>
                </a:lnTo>
                <a:lnTo>
                  <a:pt x="1334279" y="903820"/>
                </a:lnTo>
                <a:lnTo>
                  <a:pt x="1331256" y="906859"/>
                </a:lnTo>
                <a:lnTo>
                  <a:pt x="1329215" y="907864"/>
                </a:lnTo>
                <a:lnTo>
                  <a:pt x="1323144" y="907864"/>
                </a:lnTo>
                <a:lnTo>
                  <a:pt x="1321129" y="908379"/>
                </a:lnTo>
                <a:close/>
              </a:path>
              <a:path w="1868169" h="2174875">
                <a:moveTo>
                  <a:pt x="1327716" y="908379"/>
                </a:moveTo>
                <a:lnTo>
                  <a:pt x="1324668" y="908379"/>
                </a:lnTo>
                <a:lnTo>
                  <a:pt x="1323144" y="907864"/>
                </a:lnTo>
                <a:lnTo>
                  <a:pt x="1329215" y="907864"/>
                </a:lnTo>
                <a:lnTo>
                  <a:pt x="1327716" y="908379"/>
                </a:lnTo>
                <a:close/>
              </a:path>
              <a:path w="1868169" h="2174875">
                <a:moveTo>
                  <a:pt x="1230995" y="1025518"/>
                </a:moveTo>
                <a:lnTo>
                  <a:pt x="1229471" y="1025003"/>
                </a:lnTo>
                <a:lnTo>
                  <a:pt x="1226939" y="1023998"/>
                </a:lnTo>
                <a:lnTo>
                  <a:pt x="1224924" y="1020963"/>
                </a:lnTo>
                <a:lnTo>
                  <a:pt x="1222883" y="1018948"/>
                </a:lnTo>
                <a:lnTo>
                  <a:pt x="1224407" y="1017429"/>
                </a:lnTo>
                <a:lnTo>
                  <a:pt x="1225931" y="1016424"/>
                </a:lnTo>
                <a:lnTo>
                  <a:pt x="1227947" y="1014414"/>
                </a:lnTo>
                <a:lnTo>
                  <a:pt x="1230478" y="1016939"/>
                </a:lnTo>
                <a:lnTo>
                  <a:pt x="1233010" y="1018948"/>
                </a:lnTo>
                <a:lnTo>
                  <a:pt x="1235050" y="1020963"/>
                </a:lnTo>
                <a:lnTo>
                  <a:pt x="1233010" y="1022478"/>
                </a:lnTo>
                <a:lnTo>
                  <a:pt x="1230995" y="1025518"/>
                </a:lnTo>
                <a:close/>
              </a:path>
              <a:path w="1868169" h="2174875">
                <a:moveTo>
                  <a:pt x="1184416" y="1096208"/>
                </a:moveTo>
                <a:lnTo>
                  <a:pt x="1182892" y="1094688"/>
                </a:lnTo>
                <a:lnTo>
                  <a:pt x="1183900" y="1093683"/>
                </a:lnTo>
                <a:lnTo>
                  <a:pt x="1184416" y="1092163"/>
                </a:lnTo>
                <a:lnTo>
                  <a:pt x="1185424" y="1092163"/>
                </a:lnTo>
                <a:lnTo>
                  <a:pt x="1185940" y="1093168"/>
                </a:lnTo>
                <a:lnTo>
                  <a:pt x="1186948" y="1093683"/>
                </a:lnTo>
                <a:lnTo>
                  <a:pt x="1185940" y="1095693"/>
                </a:lnTo>
                <a:lnTo>
                  <a:pt x="1184907" y="1095693"/>
                </a:lnTo>
                <a:lnTo>
                  <a:pt x="1184416" y="1096208"/>
                </a:lnTo>
                <a:close/>
              </a:path>
              <a:path w="1868169" h="2174875">
                <a:moveTo>
                  <a:pt x="1190487" y="1007845"/>
                </a:moveTo>
                <a:lnTo>
                  <a:pt x="1187439" y="1006840"/>
                </a:lnTo>
                <a:lnTo>
                  <a:pt x="1185424" y="1004805"/>
                </a:lnTo>
                <a:lnTo>
                  <a:pt x="1187439" y="1001791"/>
                </a:lnTo>
                <a:lnTo>
                  <a:pt x="1188472" y="1001276"/>
                </a:lnTo>
                <a:lnTo>
                  <a:pt x="1190487" y="1000766"/>
                </a:lnTo>
                <a:lnTo>
                  <a:pt x="1192503" y="1001276"/>
                </a:lnTo>
                <a:lnTo>
                  <a:pt x="1198082" y="1001276"/>
                </a:lnTo>
                <a:lnTo>
                  <a:pt x="1199090" y="1001791"/>
                </a:lnTo>
                <a:lnTo>
                  <a:pt x="1203146" y="1002796"/>
                </a:lnTo>
                <a:lnTo>
                  <a:pt x="1207202" y="1004316"/>
                </a:lnTo>
                <a:lnTo>
                  <a:pt x="1205690" y="1007330"/>
                </a:lnTo>
                <a:lnTo>
                  <a:pt x="1192011" y="1007330"/>
                </a:lnTo>
                <a:lnTo>
                  <a:pt x="1190487" y="1007845"/>
                </a:lnTo>
                <a:close/>
              </a:path>
              <a:path w="1868169" h="2174875">
                <a:moveTo>
                  <a:pt x="1203662" y="1011375"/>
                </a:moveTo>
                <a:lnTo>
                  <a:pt x="1198599" y="1007330"/>
                </a:lnTo>
                <a:lnTo>
                  <a:pt x="1205690" y="1007330"/>
                </a:lnTo>
                <a:lnTo>
                  <a:pt x="1203662" y="1011375"/>
                </a:lnTo>
                <a:close/>
              </a:path>
              <a:path w="1868169" h="2174875">
                <a:moveTo>
                  <a:pt x="1199606" y="1578909"/>
                </a:moveTo>
                <a:lnTo>
                  <a:pt x="1198599" y="1577899"/>
                </a:lnTo>
                <a:lnTo>
                  <a:pt x="1198082" y="1576895"/>
                </a:lnTo>
                <a:lnTo>
                  <a:pt x="1197075" y="1575890"/>
                </a:lnTo>
                <a:lnTo>
                  <a:pt x="1198082" y="1575375"/>
                </a:lnTo>
                <a:lnTo>
                  <a:pt x="1198599" y="1574370"/>
                </a:lnTo>
                <a:lnTo>
                  <a:pt x="1199606" y="1573860"/>
                </a:lnTo>
                <a:lnTo>
                  <a:pt x="1201622" y="1575890"/>
                </a:lnTo>
                <a:lnTo>
                  <a:pt x="1201622" y="1577410"/>
                </a:lnTo>
                <a:lnTo>
                  <a:pt x="1200098" y="1577899"/>
                </a:lnTo>
                <a:lnTo>
                  <a:pt x="1199606" y="1578909"/>
                </a:lnTo>
                <a:close/>
              </a:path>
              <a:path w="1868169" h="2174875">
                <a:moveTo>
                  <a:pt x="1198599" y="973505"/>
                </a:moveTo>
                <a:lnTo>
                  <a:pt x="1189971" y="972995"/>
                </a:lnTo>
                <a:lnTo>
                  <a:pt x="1185940" y="966936"/>
                </a:lnTo>
                <a:lnTo>
                  <a:pt x="1186431" y="962896"/>
                </a:lnTo>
                <a:lnTo>
                  <a:pt x="1191004" y="958357"/>
                </a:lnTo>
                <a:lnTo>
                  <a:pt x="1200098" y="960372"/>
                </a:lnTo>
                <a:lnTo>
                  <a:pt x="1202629" y="964926"/>
                </a:lnTo>
                <a:lnTo>
                  <a:pt x="1203146" y="965421"/>
                </a:lnTo>
                <a:lnTo>
                  <a:pt x="1203146" y="967451"/>
                </a:lnTo>
                <a:lnTo>
                  <a:pt x="1202629" y="968971"/>
                </a:lnTo>
                <a:lnTo>
                  <a:pt x="1202138" y="969460"/>
                </a:lnTo>
                <a:lnTo>
                  <a:pt x="1198599" y="973505"/>
                </a:lnTo>
                <a:close/>
              </a:path>
              <a:path w="1868169" h="2174875">
                <a:moveTo>
                  <a:pt x="1238590" y="1166898"/>
                </a:moveTo>
                <a:lnTo>
                  <a:pt x="1231511" y="1165893"/>
                </a:lnTo>
                <a:lnTo>
                  <a:pt x="1226939" y="1165893"/>
                </a:lnTo>
                <a:lnTo>
                  <a:pt x="1222392" y="1164868"/>
                </a:lnTo>
                <a:lnTo>
                  <a:pt x="1219860" y="1163858"/>
                </a:lnTo>
                <a:lnTo>
                  <a:pt x="1217820" y="1161848"/>
                </a:lnTo>
                <a:lnTo>
                  <a:pt x="1216321" y="1159324"/>
                </a:lnTo>
                <a:lnTo>
                  <a:pt x="1215288" y="1157804"/>
                </a:lnTo>
                <a:lnTo>
                  <a:pt x="1215288" y="1153759"/>
                </a:lnTo>
                <a:lnTo>
                  <a:pt x="1216321" y="1152245"/>
                </a:lnTo>
                <a:lnTo>
                  <a:pt x="1216812" y="1150230"/>
                </a:lnTo>
                <a:lnTo>
                  <a:pt x="1219860" y="1149225"/>
                </a:lnTo>
                <a:lnTo>
                  <a:pt x="1221384" y="1150230"/>
                </a:lnTo>
                <a:lnTo>
                  <a:pt x="1226939" y="1152245"/>
                </a:lnTo>
                <a:lnTo>
                  <a:pt x="1232519" y="1154769"/>
                </a:lnTo>
                <a:lnTo>
                  <a:pt x="1237582" y="1157804"/>
                </a:lnTo>
                <a:lnTo>
                  <a:pt x="1239597" y="1159324"/>
                </a:lnTo>
                <a:lnTo>
                  <a:pt x="1241122" y="1161848"/>
                </a:lnTo>
                <a:lnTo>
                  <a:pt x="1242646" y="1163858"/>
                </a:lnTo>
                <a:lnTo>
                  <a:pt x="1238590" y="1166898"/>
                </a:lnTo>
                <a:close/>
              </a:path>
              <a:path w="1868169" h="2174875">
                <a:moveTo>
                  <a:pt x="1238590" y="1397135"/>
                </a:moveTo>
                <a:lnTo>
                  <a:pt x="1237582" y="1397135"/>
                </a:lnTo>
                <a:lnTo>
                  <a:pt x="1234534" y="1391076"/>
                </a:lnTo>
                <a:lnTo>
                  <a:pt x="1249724" y="1385022"/>
                </a:lnTo>
                <a:lnTo>
                  <a:pt x="1254788" y="1386027"/>
                </a:lnTo>
                <a:lnTo>
                  <a:pt x="1258327" y="1386027"/>
                </a:lnTo>
                <a:lnTo>
                  <a:pt x="1261892" y="1387036"/>
                </a:lnTo>
                <a:lnTo>
                  <a:pt x="1264423" y="1387546"/>
                </a:lnTo>
                <a:lnTo>
                  <a:pt x="1266439" y="1388551"/>
                </a:lnTo>
                <a:lnTo>
                  <a:pt x="1267963" y="1390071"/>
                </a:lnTo>
                <a:lnTo>
                  <a:pt x="1264915" y="1393111"/>
                </a:lnTo>
                <a:lnTo>
                  <a:pt x="1262899" y="1393600"/>
                </a:lnTo>
                <a:lnTo>
                  <a:pt x="1254788" y="1395120"/>
                </a:lnTo>
                <a:lnTo>
                  <a:pt x="1238590" y="1397135"/>
                </a:lnTo>
                <a:close/>
              </a:path>
              <a:path w="1868169" h="2174875">
                <a:moveTo>
                  <a:pt x="1212265" y="1416322"/>
                </a:moveTo>
                <a:lnTo>
                  <a:pt x="1206685" y="1415832"/>
                </a:lnTo>
                <a:lnTo>
                  <a:pt x="1204153" y="1408748"/>
                </a:lnTo>
                <a:lnTo>
                  <a:pt x="1203146" y="1407744"/>
                </a:lnTo>
                <a:lnTo>
                  <a:pt x="1221251" y="1395398"/>
                </a:lnTo>
                <a:lnTo>
                  <a:pt x="1226939" y="1397135"/>
                </a:lnTo>
                <a:lnTo>
                  <a:pt x="1228463" y="1398650"/>
                </a:lnTo>
                <a:lnTo>
                  <a:pt x="1230478" y="1399660"/>
                </a:lnTo>
                <a:lnTo>
                  <a:pt x="1235050" y="1402694"/>
                </a:lnTo>
                <a:lnTo>
                  <a:pt x="1226939" y="1408259"/>
                </a:lnTo>
                <a:lnTo>
                  <a:pt x="1222392" y="1412283"/>
                </a:lnTo>
                <a:lnTo>
                  <a:pt x="1212265" y="1416322"/>
                </a:lnTo>
                <a:close/>
              </a:path>
              <a:path w="1868169" h="2174875">
                <a:moveTo>
                  <a:pt x="1210225" y="874534"/>
                </a:moveTo>
                <a:lnTo>
                  <a:pt x="1209733" y="874534"/>
                </a:lnTo>
                <a:lnTo>
                  <a:pt x="1207693" y="874039"/>
                </a:lnTo>
                <a:lnTo>
                  <a:pt x="1205678" y="873034"/>
                </a:lnTo>
                <a:lnTo>
                  <a:pt x="1204153" y="871514"/>
                </a:lnTo>
                <a:lnTo>
                  <a:pt x="1206194" y="866465"/>
                </a:lnTo>
                <a:lnTo>
                  <a:pt x="1208726" y="868475"/>
                </a:lnTo>
                <a:lnTo>
                  <a:pt x="1210741" y="870510"/>
                </a:lnTo>
                <a:lnTo>
                  <a:pt x="1212756" y="872009"/>
                </a:lnTo>
                <a:lnTo>
                  <a:pt x="1211749" y="873034"/>
                </a:lnTo>
                <a:lnTo>
                  <a:pt x="1210225" y="874534"/>
                </a:lnTo>
                <a:close/>
              </a:path>
              <a:path w="1868169" h="2174875">
                <a:moveTo>
                  <a:pt x="1065917" y="1538515"/>
                </a:moveTo>
                <a:lnTo>
                  <a:pt x="1058838" y="1538515"/>
                </a:lnTo>
                <a:lnTo>
                  <a:pt x="1054291" y="1537015"/>
                </a:lnTo>
                <a:lnTo>
                  <a:pt x="1049228" y="1535990"/>
                </a:lnTo>
                <a:lnTo>
                  <a:pt x="1048195" y="1535990"/>
                </a:lnTo>
                <a:lnTo>
                  <a:pt x="1047187" y="1533976"/>
                </a:lnTo>
                <a:lnTo>
                  <a:pt x="1047187" y="1533466"/>
                </a:lnTo>
                <a:lnTo>
                  <a:pt x="1047704" y="1532456"/>
                </a:lnTo>
                <a:lnTo>
                  <a:pt x="1048195" y="1532456"/>
                </a:lnTo>
                <a:lnTo>
                  <a:pt x="1054291" y="1530941"/>
                </a:lnTo>
                <a:lnTo>
                  <a:pt x="1059846" y="1528926"/>
                </a:lnTo>
                <a:lnTo>
                  <a:pt x="1065917" y="1527407"/>
                </a:lnTo>
                <a:lnTo>
                  <a:pt x="1066950" y="1526917"/>
                </a:lnTo>
                <a:lnTo>
                  <a:pt x="1068449" y="1530446"/>
                </a:lnTo>
                <a:lnTo>
                  <a:pt x="1070489" y="1532971"/>
                </a:lnTo>
                <a:lnTo>
                  <a:pt x="1067441" y="1535496"/>
                </a:lnTo>
                <a:lnTo>
                  <a:pt x="1065917" y="1538515"/>
                </a:lnTo>
                <a:close/>
              </a:path>
              <a:path w="1868169" h="2174875">
                <a:moveTo>
                  <a:pt x="1117068" y="677117"/>
                </a:moveTo>
                <a:lnTo>
                  <a:pt x="1114019" y="675597"/>
                </a:lnTo>
                <a:lnTo>
                  <a:pt x="1112004" y="673587"/>
                </a:lnTo>
                <a:lnTo>
                  <a:pt x="1110480" y="671553"/>
                </a:lnTo>
                <a:lnTo>
                  <a:pt x="1109989" y="671063"/>
                </a:lnTo>
                <a:lnTo>
                  <a:pt x="1113012" y="666013"/>
                </a:lnTo>
                <a:lnTo>
                  <a:pt x="1113012" y="666503"/>
                </a:lnTo>
                <a:lnTo>
                  <a:pt x="1115543" y="667513"/>
                </a:lnTo>
                <a:lnTo>
                  <a:pt x="1117584" y="669543"/>
                </a:lnTo>
                <a:lnTo>
                  <a:pt x="1121615" y="672068"/>
                </a:lnTo>
                <a:lnTo>
                  <a:pt x="1119083" y="674592"/>
                </a:lnTo>
                <a:lnTo>
                  <a:pt x="1117068" y="677117"/>
                </a:lnTo>
                <a:close/>
              </a:path>
              <a:path w="1868169" h="2174875">
                <a:moveTo>
                  <a:pt x="1113528" y="569052"/>
                </a:moveTo>
                <a:lnTo>
                  <a:pt x="1112521" y="568042"/>
                </a:lnTo>
                <a:lnTo>
                  <a:pt x="1112004" y="567552"/>
                </a:lnTo>
                <a:lnTo>
                  <a:pt x="1111488" y="566527"/>
                </a:lnTo>
                <a:lnTo>
                  <a:pt x="1112004" y="565518"/>
                </a:lnTo>
                <a:lnTo>
                  <a:pt x="1113012" y="564513"/>
                </a:lnTo>
                <a:lnTo>
                  <a:pt x="1114536" y="564513"/>
                </a:lnTo>
                <a:lnTo>
                  <a:pt x="1115052" y="566033"/>
                </a:lnTo>
                <a:lnTo>
                  <a:pt x="1115543" y="566527"/>
                </a:lnTo>
                <a:lnTo>
                  <a:pt x="1114536" y="567037"/>
                </a:lnTo>
                <a:lnTo>
                  <a:pt x="1114019" y="567552"/>
                </a:lnTo>
                <a:lnTo>
                  <a:pt x="1113528" y="569052"/>
                </a:lnTo>
                <a:close/>
              </a:path>
              <a:path w="1868169" h="2174875">
                <a:moveTo>
                  <a:pt x="1110480" y="635718"/>
                </a:moveTo>
                <a:lnTo>
                  <a:pt x="1108956" y="635203"/>
                </a:lnTo>
                <a:lnTo>
                  <a:pt x="1104925" y="635203"/>
                </a:lnTo>
                <a:lnTo>
                  <a:pt x="1103893" y="634198"/>
                </a:lnTo>
                <a:lnTo>
                  <a:pt x="1099346" y="633193"/>
                </a:lnTo>
                <a:lnTo>
                  <a:pt x="1095290" y="627119"/>
                </a:lnTo>
                <a:lnTo>
                  <a:pt x="1101877" y="623584"/>
                </a:lnTo>
                <a:lnTo>
                  <a:pt x="1108465" y="625104"/>
                </a:lnTo>
                <a:lnTo>
                  <a:pt x="1109472" y="625104"/>
                </a:lnTo>
                <a:lnTo>
                  <a:pt x="1115543" y="632168"/>
                </a:lnTo>
                <a:lnTo>
                  <a:pt x="1115543" y="632678"/>
                </a:lnTo>
                <a:lnTo>
                  <a:pt x="1113528" y="634693"/>
                </a:lnTo>
                <a:lnTo>
                  <a:pt x="1110480" y="635718"/>
                </a:lnTo>
                <a:close/>
              </a:path>
              <a:path w="1868169" h="2174875">
                <a:moveTo>
                  <a:pt x="1089735" y="1475399"/>
                </a:moveTo>
                <a:lnTo>
                  <a:pt x="1088211" y="1474389"/>
                </a:lnTo>
                <a:lnTo>
                  <a:pt x="1084672" y="1472874"/>
                </a:lnTo>
                <a:lnTo>
                  <a:pt x="1082140" y="1470350"/>
                </a:lnTo>
                <a:lnTo>
                  <a:pt x="1081107" y="1468850"/>
                </a:lnTo>
                <a:lnTo>
                  <a:pt x="1081107" y="1463286"/>
                </a:lnTo>
                <a:lnTo>
                  <a:pt x="1082140" y="1462281"/>
                </a:lnTo>
                <a:lnTo>
                  <a:pt x="1085679" y="1459241"/>
                </a:lnTo>
                <a:lnTo>
                  <a:pt x="1089219" y="1457232"/>
                </a:lnTo>
                <a:lnTo>
                  <a:pt x="1093274" y="1456227"/>
                </a:lnTo>
                <a:lnTo>
                  <a:pt x="1098829" y="1454707"/>
                </a:lnTo>
                <a:lnTo>
                  <a:pt x="1098829" y="1465300"/>
                </a:lnTo>
                <a:lnTo>
                  <a:pt x="1101877" y="1466815"/>
                </a:lnTo>
                <a:lnTo>
                  <a:pt x="1104925" y="1468850"/>
                </a:lnTo>
                <a:lnTo>
                  <a:pt x="1106941" y="1470350"/>
                </a:lnTo>
                <a:lnTo>
                  <a:pt x="1107948" y="1471864"/>
                </a:lnTo>
                <a:lnTo>
                  <a:pt x="1105933" y="1472379"/>
                </a:lnTo>
                <a:lnTo>
                  <a:pt x="1104409" y="1473384"/>
                </a:lnTo>
                <a:lnTo>
                  <a:pt x="1102394" y="1473899"/>
                </a:lnTo>
                <a:lnTo>
                  <a:pt x="1095290" y="1474904"/>
                </a:lnTo>
                <a:lnTo>
                  <a:pt x="1089735" y="1475399"/>
                </a:lnTo>
                <a:close/>
              </a:path>
              <a:path w="1868169" h="2174875">
                <a:moveTo>
                  <a:pt x="1092267" y="1519343"/>
                </a:moveTo>
                <a:lnTo>
                  <a:pt x="1089735" y="1517823"/>
                </a:lnTo>
                <a:lnTo>
                  <a:pt x="1087695" y="1517823"/>
                </a:lnTo>
                <a:lnTo>
                  <a:pt x="1087203" y="1516303"/>
                </a:lnTo>
                <a:lnTo>
                  <a:pt x="1086687" y="1515298"/>
                </a:lnTo>
                <a:lnTo>
                  <a:pt x="1087695" y="1511769"/>
                </a:lnTo>
                <a:lnTo>
                  <a:pt x="1088702" y="1511769"/>
                </a:lnTo>
                <a:lnTo>
                  <a:pt x="1093766" y="1510249"/>
                </a:lnTo>
                <a:lnTo>
                  <a:pt x="1098829" y="1509734"/>
                </a:lnTo>
                <a:lnTo>
                  <a:pt x="1103893" y="1508729"/>
                </a:lnTo>
                <a:lnTo>
                  <a:pt x="1104409" y="1508729"/>
                </a:lnTo>
                <a:lnTo>
                  <a:pt x="1104925" y="1510744"/>
                </a:lnTo>
                <a:lnTo>
                  <a:pt x="1105417" y="1511769"/>
                </a:lnTo>
                <a:lnTo>
                  <a:pt x="1096297" y="1516818"/>
                </a:lnTo>
                <a:lnTo>
                  <a:pt x="1092267" y="1519343"/>
                </a:lnTo>
                <a:close/>
              </a:path>
              <a:path w="1868169" h="2174875">
                <a:moveTo>
                  <a:pt x="1083639" y="1156799"/>
                </a:moveTo>
                <a:lnTo>
                  <a:pt x="1081107" y="1155794"/>
                </a:lnTo>
                <a:lnTo>
                  <a:pt x="1080616" y="1154274"/>
                </a:lnTo>
                <a:lnTo>
                  <a:pt x="1080099" y="1153270"/>
                </a:lnTo>
                <a:lnTo>
                  <a:pt x="1080099" y="1149225"/>
                </a:lnTo>
                <a:lnTo>
                  <a:pt x="1087203" y="1145696"/>
                </a:lnTo>
                <a:lnTo>
                  <a:pt x="1094799" y="1142656"/>
                </a:lnTo>
                <a:lnTo>
                  <a:pt x="1101877" y="1139621"/>
                </a:lnTo>
                <a:lnTo>
                  <a:pt x="1102394" y="1139621"/>
                </a:lnTo>
                <a:lnTo>
                  <a:pt x="1103401" y="1141136"/>
                </a:lnTo>
                <a:lnTo>
                  <a:pt x="1103893" y="1142146"/>
                </a:lnTo>
                <a:lnTo>
                  <a:pt x="1103893" y="1143661"/>
                </a:lnTo>
                <a:lnTo>
                  <a:pt x="1103401" y="1143661"/>
                </a:lnTo>
                <a:lnTo>
                  <a:pt x="1097330" y="1147705"/>
                </a:lnTo>
                <a:lnTo>
                  <a:pt x="1091234" y="1152245"/>
                </a:lnTo>
                <a:lnTo>
                  <a:pt x="1084672" y="1156284"/>
                </a:lnTo>
                <a:lnTo>
                  <a:pt x="1083639" y="1156799"/>
                </a:lnTo>
                <a:close/>
              </a:path>
              <a:path w="1868169" h="2174875">
                <a:moveTo>
                  <a:pt x="1112004" y="1222935"/>
                </a:moveTo>
                <a:lnTo>
                  <a:pt x="1110996" y="1222440"/>
                </a:lnTo>
                <a:lnTo>
                  <a:pt x="1108465" y="1221925"/>
                </a:lnTo>
                <a:lnTo>
                  <a:pt x="1105933" y="1219915"/>
                </a:lnTo>
                <a:lnTo>
                  <a:pt x="1103401" y="1218395"/>
                </a:lnTo>
                <a:lnTo>
                  <a:pt x="1104409" y="1216386"/>
                </a:lnTo>
                <a:lnTo>
                  <a:pt x="1105417" y="1213346"/>
                </a:lnTo>
                <a:lnTo>
                  <a:pt x="1105933" y="1213861"/>
                </a:lnTo>
                <a:lnTo>
                  <a:pt x="1109472" y="1213861"/>
                </a:lnTo>
                <a:lnTo>
                  <a:pt x="1112521" y="1215361"/>
                </a:lnTo>
                <a:lnTo>
                  <a:pt x="1118075" y="1217390"/>
                </a:lnTo>
                <a:lnTo>
                  <a:pt x="1114019" y="1220410"/>
                </a:lnTo>
                <a:lnTo>
                  <a:pt x="1112004" y="1222935"/>
                </a:lnTo>
                <a:close/>
              </a:path>
              <a:path w="1868169" h="2174875">
                <a:moveTo>
                  <a:pt x="1104409" y="760925"/>
                </a:moveTo>
                <a:lnTo>
                  <a:pt x="1103893" y="760430"/>
                </a:lnTo>
                <a:lnTo>
                  <a:pt x="1101877" y="758910"/>
                </a:lnTo>
                <a:lnTo>
                  <a:pt x="1100353" y="756901"/>
                </a:lnTo>
                <a:lnTo>
                  <a:pt x="1098829" y="755381"/>
                </a:lnTo>
                <a:lnTo>
                  <a:pt x="1099862" y="753861"/>
                </a:lnTo>
                <a:lnTo>
                  <a:pt x="1100870" y="751851"/>
                </a:lnTo>
                <a:lnTo>
                  <a:pt x="1101361" y="751851"/>
                </a:lnTo>
                <a:lnTo>
                  <a:pt x="1103401" y="752856"/>
                </a:lnTo>
                <a:lnTo>
                  <a:pt x="1105417" y="754376"/>
                </a:lnTo>
                <a:lnTo>
                  <a:pt x="1107948" y="756386"/>
                </a:lnTo>
                <a:lnTo>
                  <a:pt x="1105933" y="758400"/>
                </a:lnTo>
                <a:lnTo>
                  <a:pt x="1104409" y="760925"/>
                </a:lnTo>
                <a:close/>
              </a:path>
              <a:path w="1868169" h="2174875">
                <a:moveTo>
                  <a:pt x="1039592" y="822026"/>
                </a:moveTo>
                <a:lnTo>
                  <a:pt x="1036569" y="822026"/>
                </a:lnTo>
                <a:lnTo>
                  <a:pt x="1035536" y="818992"/>
                </a:lnTo>
                <a:lnTo>
                  <a:pt x="1034037" y="817492"/>
                </a:lnTo>
                <a:lnTo>
                  <a:pt x="1035536" y="816467"/>
                </a:lnTo>
                <a:lnTo>
                  <a:pt x="1036569" y="814967"/>
                </a:lnTo>
                <a:lnTo>
                  <a:pt x="1038584" y="813448"/>
                </a:lnTo>
                <a:lnTo>
                  <a:pt x="1040108" y="814967"/>
                </a:lnTo>
                <a:lnTo>
                  <a:pt x="1041116" y="816467"/>
                </a:lnTo>
                <a:lnTo>
                  <a:pt x="1042124" y="817492"/>
                </a:lnTo>
                <a:lnTo>
                  <a:pt x="1040600" y="818992"/>
                </a:lnTo>
                <a:lnTo>
                  <a:pt x="1039592" y="822026"/>
                </a:lnTo>
                <a:close/>
              </a:path>
              <a:path w="1868169" h="2174875">
                <a:moveTo>
                  <a:pt x="1046180" y="837174"/>
                </a:moveTo>
                <a:lnTo>
                  <a:pt x="1044164" y="832125"/>
                </a:lnTo>
                <a:lnTo>
                  <a:pt x="1048195" y="829090"/>
                </a:lnTo>
                <a:lnTo>
                  <a:pt x="1050235" y="828080"/>
                </a:lnTo>
                <a:lnTo>
                  <a:pt x="1050727" y="827591"/>
                </a:lnTo>
                <a:lnTo>
                  <a:pt x="1051759" y="830115"/>
                </a:lnTo>
                <a:lnTo>
                  <a:pt x="1052767" y="831615"/>
                </a:lnTo>
                <a:lnTo>
                  <a:pt x="1048711" y="834650"/>
                </a:lnTo>
                <a:lnTo>
                  <a:pt x="1046180" y="837174"/>
                </a:lnTo>
                <a:close/>
              </a:path>
              <a:path w="1868169" h="2174875">
                <a:moveTo>
                  <a:pt x="1044164" y="368106"/>
                </a:moveTo>
                <a:lnTo>
                  <a:pt x="1040108" y="368106"/>
                </a:lnTo>
                <a:lnTo>
                  <a:pt x="1036053" y="366071"/>
                </a:lnTo>
                <a:lnTo>
                  <a:pt x="1033521" y="364556"/>
                </a:lnTo>
                <a:lnTo>
                  <a:pt x="1031997" y="362541"/>
                </a:lnTo>
                <a:lnTo>
                  <a:pt x="1029982" y="361021"/>
                </a:lnTo>
                <a:lnTo>
                  <a:pt x="1031997" y="358497"/>
                </a:lnTo>
                <a:lnTo>
                  <a:pt x="1034037" y="356487"/>
                </a:lnTo>
                <a:lnTo>
                  <a:pt x="1036053" y="354967"/>
                </a:lnTo>
                <a:lnTo>
                  <a:pt x="1039592" y="355972"/>
                </a:lnTo>
                <a:lnTo>
                  <a:pt x="1042640" y="355972"/>
                </a:lnTo>
                <a:lnTo>
                  <a:pt x="1044655" y="358497"/>
                </a:lnTo>
                <a:lnTo>
                  <a:pt x="1046696" y="360017"/>
                </a:lnTo>
                <a:lnTo>
                  <a:pt x="1047704" y="363056"/>
                </a:lnTo>
                <a:lnTo>
                  <a:pt x="1048711" y="365581"/>
                </a:lnTo>
                <a:lnTo>
                  <a:pt x="1046696" y="366586"/>
                </a:lnTo>
                <a:lnTo>
                  <a:pt x="1044164" y="368106"/>
                </a:lnTo>
                <a:close/>
              </a:path>
              <a:path w="1868169" h="2174875">
                <a:moveTo>
                  <a:pt x="1028974" y="758400"/>
                </a:moveTo>
                <a:lnTo>
                  <a:pt x="1028458" y="757905"/>
                </a:lnTo>
                <a:lnTo>
                  <a:pt x="1027450" y="757390"/>
                </a:lnTo>
                <a:lnTo>
                  <a:pt x="1027450" y="755876"/>
                </a:lnTo>
                <a:lnTo>
                  <a:pt x="1026933" y="754866"/>
                </a:lnTo>
                <a:lnTo>
                  <a:pt x="1027941" y="754866"/>
                </a:lnTo>
                <a:lnTo>
                  <a:pt x="1028974" y="753861"/>
                </a:lnTo>
                <a:lnTo>
                  <a:pt x="1029465" y="754376"/>
                </a:lnTo>
                <a:lnTo>
                  <a:pt x="1029982" y="754866"/>
                </a:lnTo>
                <a:lnTo>
                  <a:pt x="1030473" y="756386"/>
                </a:lnTo>
                <a:lnTo>
                  <a:pt x="1030989" y="757390"/>
                </a:lnTo>
                <a:lnTo>
                  <a:pt x="1029982" y="757390"/>
                </a:lnTo>
                <a:lnTo>
                  <a:pt x="1028974" y="758400"/>
                </a:lnTo>
                <a:close/>
              </a:path>
              <a:path w="1868169" h="2174875">
                <a:moveTo>
                  <a:pt x="1056306" y="870510"/>
                </a:moveTo>
                <a:lnTo>
                  <a:pt x="1053258" y="870510"/>
                </a:lnTo>
                <a:lnTo>
                  <a:pt x="1053258" y="869485"/>
                </a:lnTo>
                <a:lnTo>
                  <a:pt x="1053775" y="867985"/>
                </a:lnTo>
                <a:lnTo>
                  <a:pt x="1054782" y="867985"/>
                </a:lnTo>
                <a:lnTo>
                  <a:pt x="1056823" y="868990"/>
                </a:lnTo>
                <a:lnTo>
                  <a:pt x="1056823" y="869485"/>
                </a:lnTo>
                <a:lnTo>
                  <a:pt x="1056306" y="869995"/>
                </a:lnTo>
                <a:lnTo>
                  <a:pt x="1056306" y="870510"/>
                </a:lnTo>
                <a:close/>
              </a:path>
              <a:path w="1868169" h="2174875">
                <a:moveTo>
                  <a:pt x="1029465" y="1391591"/>
                </a:moveTo>
                <a:lnTo>
                  <a:pt x="1028458" y="1391076"/>
                </a:lnTo>
                <a:lnTo>
                  <a:pt x="1023911" y="1390586"/>
                </a:lnTo>
                <a:lnTo>
                  <a:pt x="1013784" y="1388551"/>
                </a:lnTo>
                <a:lnTo>
                  <a:pt x="1014275" y="1388061"/>
                </a:lnTo>
                <a:lnTo>
                  <a:pt x="1014275" y="1387036"/>
                </a:lnTo>
                <a:lnTo>
                  <a:pt x="1018847" y="1386027"/>
                </a:lnTo>
                <a:lnTo>
                  <a:pt x="1022878" y="1384512"/>
                </a:lnTo>
                <a:lnTo>
                  <a:pt x="1024918" y="1384017"/>
                </a:lnTo>
                <a:lnTo>
                  <a:pt x="1029465" y="1384017"/>
                </a:lnTo>
                <a:lnTo>
                  <a:pt x="1031506" y="1385022"/>
                </a:lnTo>
                <a:lnTo>
                  <a:pt x="1032513" y="1386542"/>
                </a:lnTo>
                <a:lnTo>
                  <a:pt x="1033521" y="1387546"/>
                </a:lnTo>
                <a:lnTo>
                  <a:pt x="1032513" y="1389561"/>
                </a:lnTo>
                <a:lnTo>
                  <a:pt x="1031506" y="1390071"/>
                </a:lnTo>
                <a:lnTo>
                  <a:pt x="1030473" y="1391076"/>
                </a:lnTo>
                <a:lnTo>
                  <a:pt x="1029465" y="1391591"/>
                </a:lnTo>
                <a:close/>
              </a:path>
              <a:path w="1868169" h="2174875">
                <a:moveTo>
                  <a:pt x="1084155" y="1065912"/>
                </a:moveTo>
                <a:lnTo>
                  <a:pt x="1084155" y="1065397"/>
                </a:lnTo>
                <a:lnTo>
                  <a:pt x="1083639" y="1064392"/>
                </a:lnTo>
                <a:lnTo>
                  <a:pt x="1083639" y="1063387"/>
                </a:lnTo>
                <a:lnTo>
                  <a:pt x="1084155" y="1062872"/>
                </a:lnTo>
                <a:lnTo>
                  <a:pt x="1085679" y="1062872"/>
                </a:lnTo>
                <a:lnTo>
                  <a:pt x="1086171" y="1063882"/>
                </a:lnTo>
                <a:lnTo>
                  <a:pt x="1086687" y="1064392"/>
                </a:lnTo>
                <a:lnTo>
                  <a:pt x="1085679" y="1064907"/>
                </a:lnTo>
                <a:lnTo>
                  <a:pt x="1085163" y="1065397"/>
                </a:lnTo>
                <a:lnTo>
                  <a:pt x="1084155" y="1065912"/>
                </a:lnTo>
                <a:close/>
              </a:path>
              <a:path w="1868169" h="2174875">
                <a:moveTo>
                  <a:pt x="1044164" y="966936"/>
                </a:moveTo>
                <a:lnTo>
                  <a:pt x="1041633" y="965931"/>
                </a:lnTo>
                <a:lnTo>
                  <a:pt x="1038068" y="965421"/>
                </a:lnTo>
                <a:lnTo>
                  <a:pt x="1036053" y="963406"/>
                </a:lnTo>
                <a:lnTo>
                  <a:pt x="1034037" y="961887"/>
                </a:lnTo>
                <a:lnTo>
                  <a:pt x="1033521" y="958357"/>
                </a:lnTo>
                <a:lnTo>
                  <a:pt x="1033004" y="955832"/>
                </a:lnTo>
                <a:lnTo>
                  <a:pt x="1033004" y="954828"/>
                </a:lnTo>
                <a:lnTo>
                  <a:pt x="1036053" y="952798"/>
                </a:lnTo>
                <a:lnTo>
                  <a:pt x="1038068" y="951788"/>
                </a:lnTo>
                <a:lnTo>
                  <a:pt x="1042124" y="950783"/>
                </a:lnTo>
                <a:lnTo>
                  <a:pt x="1046180" y="948774"/>
                </a:lnTo>
                <a:lnTo>
                  <a:pt x="1058838" y="956837"/>
                </a:lnTo>
                <a:lnTo>
                  <a:pt x="1055790" y="962402"/>
                </a:lnTo>
                <a:lnTo>
                  <a:pt x="1053775" y="963921"/>
                </a:lnTo>
                <a:lnTo>
                  <a:pt x="1051243" y="965931"/>
                </a:lnTo>
                <a:lnTo>
                  <a:pt x="1047704" y="965931"/>
                </a:lnTo>
                <a:lnTo>
                  <a:pt x="1044164" y="966936"/>
                </a:lnTo>
                <a:close/>
              </a:path>
              <a:path w="1868169" h="2174875">
                <a:moveTo>
                  <a:pt x="1094282" y="1033092"/>
                </a:moveTo>
                <a:lnTo>
                  <a:pt x="1093766" y="1033092"/>
                </a:lnTo>
                <a:lnTo>
                  <a:pt x="1090226" y="1030052"/>
                </a:lnTo>
                <a:lnTo>
                  <a:pt x="1087203" y="1026522"/>
                </a:lnTo>
                <a:lnTo>
                  <a:pt x="1083639" y="1022993"/>
                </a:lnTo>
                <a:lnTo>
                  <a:pt x="1085679" y="1020963"/>
                </a:lnTo>
                <a:lnTo>
                  <a:pt x="1088702" y="1017429"/>
                </a:lnTo>
                <a:lnTo>
                  <a:pt x="1089219" y="1017944"/>
                </a:lnTo>
                <a:lnTo>
                  <a:pt x="1092758" y="1020468"/>
                </a:lnTo>
                <a:lnTo>
                  <a:pt x="1095290" y="1024513"/>
                </a:lnTo>
                <a:lnTo>
                  <a:pt x="1098829" y="1029047"/>
                </a:lnTo>
                <a:lnTo>
                  <a:pt x="1096297" y="1031572"/>
                </a:lnTo>
                <a:lnTo>
                  <a:pt x="1094282" y="1033092"/>
                </a:lnTo>
                <a:close/>
              </a:path>
              <a:path w="1868169" h="2174875">
                <a:moveTo>
                  <a:pt x="1112004" y="1911152"/>
                </a:moveTo>
                <a:lnTo>
                  <a:pt x="1107948" y="1910148"/>
                </a:lnTo>
                <a:lnTo>
                  <a:pt x="1105933" y="1908138"/>
                </a:lnTo>
                <a:lnTo>
                  <a:pt x="1103893" y="1906618"/>
                </a:lnTo>
                <a:lnTo>
                  <a:pt x="1105933" y="1904588"/>
                </a:lnTo>
                <a:lnTo>
                  <a:pt x="1107457" y="1901569"/>
                </a:lnTo>
                <a:lnTo>
                  <a:pt x="1108956" y="1901569"/>
                </a:lnTo>
                <a:lnTo>
                  <a:pt x="1111488" y="1902064"/>
                </a:lnTo>
                <a:lnTo>
                  <a:pt x="1114019" y="1904093"/>
                </a:lnTo>
                <a:lnTo>
                  <a:pt x="1119083" y="1907113"/>
                </a:lnTo>
                <a:lnTo>
                  <a:pt x="1114536" y="1909143"/>
                </a:lnTo>
                <a:lnTo>
                  <a:pt x="1112004" y="1911152"/>
                </a:lnTo>
                <a:close/>
              </a:path>
              <a:path w="1868169" h="2174875">
                <a:moveTo>
                  <a:pt x="1073512" y="1646580"/>
                </a:moveTo>
                <a:lnTo>
                  <a:pt x="1070980" y="1644055"/>
                </a:lnTo>
                <a:lnTo>
                  <a:pt x="1069481" y="1643050"/>
                </a:lnTo>
                <a:lnTo>
                  <a:pt x="1067957" y="1641531"/>
                </a:lnTo>
                <a:lnTo>
                  <a:pt x="1070980" y="1639501"/>
                </a:lnTo>
                <a:lnTo>
                  <a:pt x="1073512" y="1636481"/>
                </a:lnTo>
                <a:lnTo>
                  <a:pt x="1077568" y="1634451"/>
                </a:lnTo>
                <a:lnTo>
                  <a:pt x="1079608" y="1637486"/>
                </a:lnTo>
                <a:lnTo>
                  <a:pt x="1081107" y="1639006"/>
                </a:lnTo>
                <a:lnTo>
                  <a:pt x="1078575" y="1641016"/>
                </a:lnTo>
                <a:lnTo>
                  <a:pt x="1076044" y="1643540"/>
                </a:lnTo>
                <a:lnTo>
                  <a:pt x="1073512" y="1646580"/>
                </a:lnTo>
                <a:close/>
              </a:path>
              <a:path w="1868169" h="2174875">
                <a:moveTo>
                  <a:pt x="1016315" y="1350192"/>
                </a:moveTo>
                <a:lnTo>
                  <a:pt x="1014275" y="1348157"/>
                </a:lnTo>
                <a:lnTo>
                  <a:pt x="1013267" y="1346147"/>
                </a:lnTo>
                <a:lnTo>
                  <a:pt x="1011743" y="1344117"/>
                </a:lnTo>
                <a:lnTo>
                  <a:pt x="1013267" y="1343623"/>
                </a:lnTo>
                <a:lnTo>
                  <a:pt x="1014275" y="1342618"/>
                </a:lnTo>
                <a:lnTo>
                  <a:pt x="1014275" y="1343108"/>
                </a:lnTo>
                <a:lnTo>
                  <a:pt x="1015282" y="1344627"/>
                </a:lnTo>
                <a:lnTo>
                  <a:pt x="1016807" y="1346642"/>
                </a:lnTo>
                <a:lnTo>
                  <a:pt x="1017814" y="1348672"/>
                </a:lnTo>
                <a:lnTo>
                  <a:pt x="1017323" y="1348672"/>
                </a:lnTo>
                <a:lnTo>
                  <a:pt x="1016315" y="1350192"/>
                </a:lnTo>
                <a:close/>
              </a:path>
              <a:path w="1868169" h="2174875">
                <a:moveTo>
                  <a:pt x="1084155" y="1735437"/>
                </a:moveTo>
                <a:lnTo>
                  <a:pt x="1079608" y="1735437"/>
                </a:lnTo>
                <a:lnTo>
                  <a:pt x="1078575" y="1733422"/>
                </a:lnTo>
                <a:lnTo>
                  <a:pt x="1074545" y="1730388"/>
                </a:lnTo>
                <a:lnTo>
                  <a:pt x="1075121" y="1727368"/>
                </a:lnTo>
                <a:lnTo>
                  <a:pt x="1075552" y="1724844"/>
                </a:lnTo>
                <a:lnTo>
                  <a:pt x="1079092" y="1721804"/>
                </a:lnTo>
                <a:lnTo>
                  <a:pt x="1082631" y="1718275"/>
                </a:lnTo>
                <a:lnTo>
                  <a:pt x="1085163" y="1718790"/>
                </a:lnTo>
                <a:lnTo>
                  <a:pt x="1086171" y="1719794"/>
                </a:lnTo>
                <a:lnTo>
                  <a:pt x="1090570" y="1721329"/>
                </a:lnTo>
                <a:lnTo>
                  <a:pt x="1096493" y="1721329"/>
                </a:lnTo>
                <a:lnTo>
                  <a:pt x="1100135" y="1722138"/>
                </a:lnTo>
                <a:lnTo>
                  <a:pt x="1103401" y="1727368"/>
                </a:lnTo>
                <a:lnTo>
                  <a:pt x="1085163" y="1734942"/>
                </a:lnTo>
                <a:lnTo>
                  <a:pt x="1084155" y="1735437"/>
                </a:lnTo>
                <a:close/>
              </a:path>
              <a:path w="1868169" h="2174875">
                <a:moveTo>
                  <a:pt x="1096493" y="1721329"/>
                </a:moveTo>
                <a:lnTo>
                  <a:pt x="1090570" y="1721329"/>
                </a:lnTo>
                <a:lnTo>
                  <a:pt x="1095542" y="1721118"/>
                </a:lnTo>
                <a:lnTo>
                  <a:pt x="1096493" y="1721329"/>
                </a:lnTo>
                <a:close/>
              </a:path>
              <a:path w="1868169" h="2174875">
                <a:moveTo>
                  <a:pt x="1099346" y="1635966"/>
                </a:moveTo>
                <a:lnTo>
                  <a:pt x="1096297" y="1635966"/>
                </a:lnTo>
                <a:lnTo>
                  <a:pt x="1097821" y="1635476"/>
                </a:lnTo>
                <a:lnTo>
                  <a:pt x="1099346" y="1635966"/>
                </a:lnTo>
                <a:close/>
              </a:path>
              <a:path w="1868169" h="2174875">
                <a:moveTo>
                  <a:pt x="1100870" y="1638491"/>
                </a:moveTo>
                <a:lnTo>
                  <a:pt x="1097821" y="1638491"/>
                </a:lnTo>
                <a:lnTo>
                  <a:pt x="1096297" y="1638001"/>
                </a:lnTo>
                <a:lnTo>
                  <a:pt x="1095806" y="1638001"/>
                </a:lnTo>
                <a:lnTo>
                  <a:pt x="1095806" y="1636481"/>
                </a:lnTo>
                <a:lnTo>
                  <a:pt x="1095290" y="1635966"/>
                </a:lnTo>
                <a:lnTo>
                  <a:pt x="1099862" y="1635966"/>
                </a:lnTo>
                <a:lnTo>
                  <a:pt x="1100353" y="1637486"/>
                </a:lnTo>
                <a:lnTo>
                  <a:pt x="1100870" y="1638491"/>
                </a:lnTo>
                <a:close/>
              </a:path>
              <a:path w="1868169" h="2174875">
                <a:moveTo>
                  <a:pt x="1018847" y="1456227"/>
                </a:moveTo>
                <a:lnTo>
                  <a:pt x="1017814" y="1455202"/>
                </a:lnTo>
                <a:lnTo>
                  <a:pt x="1019338" y="1453702"/>
                </a:lnTo>
                <a:lnTo>
                  <a:pt x="1019855" y="1454192"/>
                </a:lnTo>
                <a:lnTo>
                  <a:pt x="1020346" y="1454707"/>
                </a:lnTo>
                <a:lnTo>
                  <a:pt x="1018847" y="1456227"/>
                </a:lnTo>
                <a:close/>
              </a:path>
              <a:path w="1868169" h="2174875">
                <a:moveTo>
                  <a:pt x="1610752" y="77770"/>
                </a:moveTo>
                <a:lnTo>
                  <a:pt x="1607704" y="77770"/>
                </a:lnTo>
                <a:lnTo>
                  <a:pt x="1606205" y="75245"/>
                </a:lnTo>
                <a:lnTo>
                  <a:pt x="1604681" y="74220"/>
                </a:lnTo>
                <a:lnTo>
                  <a:pt x="1606205" y="72208"/>
                </a:lnTo>
                <a:lnTo>
                  <a:pt x="1607704" y="69684"/>
                </a:lnTo>
                <a:lnTo>
                  <a:pt x="1609744" y="69171"/>
                </a:lnTo>
                <a:lnTo>
                  <a:pt x="1610752" y="68677"/>
                </a:lnTo>
                <a:lnTo>
                  <a:pt x="1612767" y="71202"/>
                </a:lnTo>
                <a:lnTo>
                  <a:pt x="1615815" y="73727"/>
                </a:lnTo>
                <a:lnTo>
                  <a:pt x="1612276" y="75739"/>
                </a:lnTo>
                <a:lnTo>
                  <a:pt x="1610752" y="77770"/>
                </a:lnTo>
                <a:close/>
              </a:path>
              <a:path w="1868169" h="2174875">
                <a:moveTo>
                  <a:pt x="1118307" y="1336544"/>
                </a:moveTo>
                <a:lnTo>
                  <a:pt x="1104409" y="1336544"/>
                </a:lnTo>
                <a:lnTo>
                  <a:pt x="1108465" y="1336049"/>
                </a:lnTo>
                <a:lnTo>
                  <a:pt x="1112521" y="1335044"/>
                </a:lnTo>
                <a:lnTo>
                  <a:pt x="1116551" y="1336049"/>
                </a:lnTo>
                <a:lnTo>
                  <a:pt x="1118307" y="1336544"/>
                </a:lnTo>
                <a:close/>
              </a:path>
              <a:path w="1868169" h="2174875">
                <a:moveTo>
                  <a:pt x="1110996" y="1348157"/>
                </a:moveTo>
                <a:lnTo>
                  <a:pt x="1105417" y="1346147"/>
                </a:lnTo>
                <a:lnTo>
                  <a:pt x="1098338" y="1345142"/>
                </a:lnTo>
                <a:lnTo>
                  <a:pt x="1098305" y="1343108"/>
                </a:lnTo>
                <a:lnTo>
                  <a:pt x="1097821" y="1335534"/>
                </a:lnTo>
                <a:lnTo>
                  <a:pt x="1104409" y="1336544"/>
                </a:lnTo>
                <a:lnTo>
                  <a:pt x="1118307" y="1336544"/>
                </a:lnTo>
                <a:lnTo>
                  <a:pt x="1120116" y="1337054"/>
                </a:lnTo>
                <a:lnTo>
                  <a:pt x="1120607" y="1337569"/>
                </a:lnTo>
                <a:lnTo>
                  <a:pt x="1121123" y="1343108"/>
                </a:lnTo>
                <a:lnTo>
                  <a:pt x="1120116" y="1343623"/>
                </a:lnTo>
                <a:lnTo>
                  <a:pt x="1117068" y="1345632"/>
                </a:lnTo>
                <a:lnTo>
                  <a:pt x="1113528" y="1347152"/>
                </a:lnTo>
                <a:lnTo>
                  <a:pt x="1110996" y="1348157"/>
                </a:lnTo>
                <a:close/>
              </a:path>
              <a:path w="1868169" h="2174875">
                <a:moveTo>
                  <a:pt x="1031506" y="1225969"/>
                </a:moveTo>
                <a:lnTo>
                  <a:pt x="1025926" y="1222935"/>
                </a:lnTo>
                <a:lnTo>
                  <a:pt x="1022386" y="1221435"/>
                </a:lnTo>
                <a:lnTo>
                  <a:pt x="1019855" y="1215361"/>
                </a:lnTo>
                <a:lnTo>
                  <a:pt x="1017814" y="1210821"/>
                </a:lnTo>
                <a:lnTo>
                  <a:pt x="1017323" y="1209817"/>
                </a:lnTo>
                <a:lnTo>
                  <a:pt x="1021870" y="1204252"/>
                </a:lnTo>
                <a:lnTo>
                  <a:pt x="1023911" y="1202737"/>
                </a:lnTo>
                <a:lnTo>
                  <a:pt x="1030751" y="1201089"/>
                </a:lnTo>
                <a:lnTo>
                  <a:pt x="1037693" y="1199772"/>
                </a:lnTo>
                <a:lnTo>
                  <a:pt x="1044829" y="1198552"/>
                </a:lnTo>
                <a:lnTo>
                  <a:pt x="1052251" y="1197193"/>
                </a:lnTo>
                <a:lnTo>
                  <a:pt x="1056306" y="1201238"/>
                </a:lnTo>
                <a:lnTo>
                  <a:pt x="1055299" y="1202243"/>
                </a:lnTo>
                <a:lnTo>
                  <a:pt x="1054291" y="1203762"/>
                </a:lnTo>
                <a:lnTo>
                  <a:pt x="1052767" y="1204252"/>
                </a:lnTo>
                <a:lnTo>
                  <a:pt x="1047704" y="1206287"/>
                </a:lnTo>
                <a:lnTo>
                  <a:pt x="1042640" y="1207787"/>
                </a:lnTo>
                <a:lnTo>
                  <a:pt x="1040108" y="1215871"/>
                </a:lnTo>
                <a:lnTo>
                  <a:pt x="1038068" y="1223445"/>
                </a:lnTo>
                <a:lnTo>
                  <a:pt x="1031506" y="1225969"/>
                </a:lnTo>
                <a:close/>
              </a:path>
              <a:path w="1868169" h="2174875">
                <a:moveTo>
                  <a:pt x="1107948" y="1391591"/>
                </a:moveTo>
                <a:lnTo>
                  <a:pt x="1105933" y="1391076"/>
                </a:lnTo>
                <a:lnTo>
                  <a:pt x="1103893" y="1390586"/>
                </a:lnTo>
                <a:lnTo>
                  <a:pt x="1101361" y="1388551"/>
                </a:lnTo>
                <a:lnTo>
                  <a:pt x="1100353" y="1386542"/>
                </a:lnTo>
                <a:lnTo>
                  <a:pt x="1099346" y="1385022"/>
                </a:lnTo>
                <a:lnTo>
                  <a:pt x="1101361" y="1381987"/>
                </a:lnTo>
                <a:lnTo>
                  <a:pt x="1101877" y="1378968"/>
                </a:lnTo>
                <a:lnTo>
                  <a:pt x="1107457" y="1384017"/>
                </a:lnTo>
                <a:lnTo>
                  <a:pt x="1109472" y="1386542"/>
                </a:lnTo>
                <a:lnTo>
                  <a:pt x="1112004" y="1388551"/>
                </a:lnTo>
                <a:lnTo>
                  <a:pt x="1109989" y="1389561"/>
                </a:lnTo>
                <a:lnTo>
                  <a:pt x="1107948" y="1391591"/>
                </a:lnTo>
                <a:close/>
              </a:path>
              <a:path w="1868169" h="2174875">
                <a:moveTo>
                  <a:pt x="1037577" y="1352201"/>
                </a:moveTo>
                <a:lnTo>
                  <a:pt x="1036569" y="1351197"/>
                </a:lnTo>
                <a:lnTo>
                  <a:pt x="1035536" y="1350682"/>
                </a:lnTo>
                <a:lnTo>
                  <a:pt x="1034529" y="1349677"/>
                </a:lnTo>
                <a:lnTo>
                  <a:pt x="1035045" y="1349167"/>
                </a:lnTo>
                <a:lnTo>
                  <a:pt x="1036053" y="1347667"/>
                </a:lnTo>
                <a:lnTo>
                  <a:pt x="1037577" y="1347667"/>
                </a:lnTo>
                <a:lnTo>
                  <a:pt x="1038068" y="1348672"/>
                </a:lnTo>
                <a:lnTo>
                  <a:pt x="1039101" y="1349167"/>
                </a:lnTo>
                <a:lnTo>
                  <a:pt x="1038584" y="1350192"/>
                </a:lnTo>
                <a:lnTo>
                  <a:pt x="1038584" y="1351197"/>
                </a:lnTo>
                <a:lnTo>
                  <a:pt x="1037577" y="1352201"/>
                </a:lnTo>
                <a:close/>
              </a:path>
              <a:path w="1868169" h="2174875">
                <a:moveTo>
                  <a:pt x="1042124" y="1263839"/>
                </a:moveTo>
                <a:lnTo>
                  <a:pt x="1040108" y="1263839"/>
                </a:lnTo>
                <a:lnTo>
                  <a:pt x="1037060" y="1262834"/>
                </a:lnTo>
                <a:lnTo>
                  <a:pt x="1034529" y="1260309"/>
                </a:lnTo>
                <a:lnTo>
                  <a:pt x="1029465" y="1257785"/>
                </a:lnTo>
                <a:lnTo>
                  <a:pt x="1026933" y="1257270"/>
                </a:lnTo>
                <a:lnTo>
                  <a:pt x="1024918" y="1256780"/>
                </a:lnTo>
                <a:lnTo>
                  <a:pt x="1027450" y="1255260"/>
                </a:lnTo>
                <a:lnTo>
                  <a:pt x="1030473" y="1253740"/>
                </a:lnTo>
                <a:lnTo>
                  <a:pt x="1032513" y="1252220"/>
                </a:lnTo>
                <a:lnTo>
                  <a:pt x="1036053" y="1253230"/>
                </a:lnTo>
                <a:lnTo>
                  <a:pt x="1039592" y="1253740"/>
                </a:lnTo>
                <a:lnTo>
                  <a:pt x="1042124" y="1255260"/>
                </a:lnTo>
                <a:lnTo>
                  <a:pt x="1044164" y="1256265"/>
                </a:lnTo>
                <a:lnTo>
                  <a:pt x="1045172" y="1259305"/>
                </a:lnTo>
                <a:lnTo>
                  <a:pt x="1046696" y="1261829"/>
                </a:lnTo>
                <a:lnTo>
                  <a:pt x="1044655" y="1262319"/>
                </a:lnTo>
                <a:lnTo>
                  <a:pt x="1042124" y="1263839"/>
                </a:lnTo>
                <a:close/>
              </a:path>
              <a:path w="1868169" h="2174875">
                <a:moveTo>
                  <a:pt x="1047187" y="1581434"/>
                </a:moveTo>
                <a:lnTo>
                  <a:pt x="1036569" y="1581434"/>
                </a:lnTo>
                <a:lnTo>
                  <a:pt x="1038068" y="1578909"/>
                </a:lnTo>
                <a:lnTo>
                  <a:pt x="1040108" y="1574370"/>
                </a:lnTo>
                <a:lnTo>
                  <a:pt x="1050235" y="1574370"/>
                </a:lnTo>
                <a:lnTo>
                  <a:pt x="1058838" y="1575890"/>
                </a:lnTo>
                <a:lnTo>
                  <a:pt x="1066950" y="1576895"/>
                </a:lnTo>
                <a:lnTo>
                  <a:pt x="1067441" y="1576895"/>
                </a:lnTo>
                <a:lnTo>
                  <a:pt x="1068449" y="1578909"/>
                </a:lnTo>
                <a:lnTo>
                  <a:pt x="1068449" y="1580939"/>
                </a:lnTo>
                <a:lnTo>
                  <a:pt x="1048195" y="1580939"/>
                </a:lnTo>
                <a:lnTo>
                  <a:pt x="1047187" y="1581434"/>
                </a:lnTo>
                <a:close/>
              </a:path>
              <a:path w="1868169" h="2174875">
                <a:moveTo>
                  <a:pt x="1066950" y="1582459"/>
                </a:moveTo>
                <a:lnTo>
                  <a:pt x="1060853" y="1582459"/>
                </a:lnTo>
                <a:lnTo>
                  <a:pt x="1054782" y="1581434"/>
                </a:lnTo>
                <a:lnTo>
                  <a:pt x="1048195" y="1580939"/>
                </a:lnTo>
                <a:lnTo>
                  <a:pt x="1068449" y="1580939"/>
                </a:lnTo>
                <a:lnTo>
                  <a:pt x="1066950" y="1582459"/>
                </a:lnTo>
                <a:close/>
              </a:path>
              <a:path w="1868169" h="2174875">
                <a:moveTo>
                  <a:pt x="1042072" y="1098097"/>
                </a:moveTo>
                <a:lnTo>
                  <a:pt x="1034503" y="1097419"/>
                </a:lnTo>
                <a:lnTo>
                  <a:pt x="1028974" y="1094178"/>
                </a:lnTo>
                <a:lnTo>
                  <a:pt x="1026442" y="1091158"/>
                </a:lnTo>
                <a:lnTo>
                  <a:pt x="1025409" y="1086604"/>
                </a:lnTo>
                <a:lnTo>
                  <a:pt x="1024402" y="1083069"/>
                </a:lnTo>
                <a:lnTo>
                  <a:pt x="1026933" y="1081555"/>
                </a:lnTo>
                <a:lnTo>
                  <a:pt x="1029982" y="1080055"/>
                </a:lnTo>
                <a:lnTo>
                  <a:pt x="1031506" y="1079030"/>
                </a:lnTo>
                <a:lnTo>
                  <a:pt x="1040108" y="1081060"/>
                </a:lnTo>
                <a:lnTo>
                  <a:pt x="1046180" y="1082065"/>
                </a:lnTo>
                <a:lnTo>
                  <a:pt x="1056306" y="1084589"/>
                </a:lnTo>
                <a:lnTo>
                  <a:pt x="1057314" y="1088634"/>
                </a:lnTo>
                <a:lnTo>
                  <a:pt x="1054782" y="1092163"/>
                </a:lnTo>
                <a:lnTo>
                  <a:pt x="1049544" y="1096312"/>
                </a:lnTo>
                <a:lnTo>
                  <a:pt x="1042072" y="1098097"/>
                </a:lnTo>
                <a:close/>
              </a:path>
              <a:path w="1868169" h="2174875">
                <a:moveTo>
                  <a:pt x="1062894" y="1282516"/>
                </a:moveTo>
                <a:lnTo>
                  <a:pt x="1061370" y="1274942"/>
                </a:lnTo>
                <a:lnTo>
                  <a:pt x="1060853" y="1272933"/>
                </a:lnTo>
                <a:lnTo>
                  <a:pt x="1066433" y="1268378"/>
                </a:lnTo>
                <a:lnTo>
                  <a:pt x="1069481" y="1265854"/>
                </a:lnTo>
                <a:lnTo>
                  <a:pt x="1070489" y="1264844"/>
                </a:lnTo>
                <a:lnTo>
                  <a:pt x="1073512" y="1265854"/>
                </a:lnTo>
                <a:lnTo>
                  <a:pt x="1077568" y="1265854"/>
                </a:lnTo>
                <a:lnTo>
                  <a:pt x="1078575" y="1266364"/>
                </a:lnTo>
                <a:lnTo>
                  <a:pt x="1080099" y="1266879"/>
                </a:lnTo>
                <a:lnTo>
                  <a:pt x="1081107" y="1267883"/>
                </a:lnTo>
                <a:lnTo>
                  <a:pt x="1082631" y="1268378"/>
                </a:lnTo>
                <a:lnTo>
                  <a:pt x="1081624" y="1269403"/>
                </a:lnTo>
                <a:lnTo>
                  <a:pt x="1081107" y="1271928"/>
                </a:lnTo>
                <a:lnTo>
                  <a:pt x="1080099" y="1272418"/>
                </a:lnTo>
                <a:lnTo>
                  <a:pt x="1077568" y="1274452"/>
                </a:lnTo>
                <a:lnTo>
                  <a:pt x="1071497" y="1276462"/>
                </a:lnTo>
                <a:lnTo>
                  <a:pt x="1067957" y="1277467"/>
                </a:lnTo>
                <a:lnTo>
                  <a:pt x="1062894" y="1282516"/>
                </a:lnTo>
                <a:close/>
              </a:path>
              <a:path w="1868169" h="2174875">
                <a:moveTo>
                  <a:pt x="1061370" y="1143661"/>
                </a:moveTo>
                <a:lnTo>
                  <a:pt x="1060362" y="1143661"/>
                </a:lnTo>
                <a:lnTo>
                  <a:pt x="1055790" y="1143171"/>
                </a:lnTo>
                <a:lnTo>
                  <a:pt x="1046696" y="1140131"/>
                </a:lnTo>
                <a:lnTo>
                  <a:pt x="1045663" y="1139621"/>
                </a:lnTo>
                <a:lnTo>
                  <a:pt x="1045172" y="1137607"/>
                </a:lnTo>
                <a:lnTo>
                  <a:pt x="1044164" y="1136087"/>
                </a:lnTo>
                <a:lnTo>
                  <a:pt x="1045172" y="1136087"/>
                </a:lnTo>
                <a:lnTo>
                  <a:pt x="1046696" y="1135597"/>
                </a:lnTo>
                <a:lnTo>
                  <a:pt x="1048195" y="1135597"/>
                </a:lnTo>
                <a:lnTo>
                  <a:pt x="1052251" y="1136087"/>
                </a:lnTo>
                <a:lnTo>
                  <a:pt x="1056306" y="1137097"/>
                </a:lnTo>
                <a:lnTo>
                  <a:pt x="1062377" y="1137097"/>
                </a:lnTo>
                <a:lnTo>
                  <a:pt x="1063385" y="1138612"/>
                </a:lnTo>
                <a:lnTo>
                  <a:pt x="1064909" y="1140131"/>
                </a:lnTo>
                <a:lnTo>
                  <a:pt x="1062894" y="1141651"/>
                </a:lnTo>
                <a:lnTo>
                  <a:pt x="1061370" y="1143661"/>
                </a:lnTo>
                <a:close/>
              </a:path>
              <a:path w="1868169" h="2174875">
                <a:moveTo>
                  <a:pt x="1083639" y="1327470"/>
                </a:moveTo>
                <a:lnTo>
                  <a:pt x="1082631" y="1326955"/>
                </a:lnTo>
                <a:lnTo>
                  <a:pt x="1082631" y="1323426"/>
                </a:lnTo>
                <a:lnTo>
                  <a:pt x="1083639" y="1323426"/>
                </a:lnTo>
                <a:lnTo>
                  <a:pt x="1084672" y="1323920"/>
                </a:lnTo>
                <a:lnTo>
                  <a:pt x="1085163" y="1324430"/>
                </a:lnTo>
                <a:lnTo>
                  <a:pt x="1084155" y="1326445"/>
                </a:lnTo>
                <a:lnTo>
                  <a:pt x="1083639" y="1326955"/>
                </a:lnTo>
                <a:lnTo>
                  <a:pt x="1083639" y="1327470"/>
                </a:lnTo>
                <a:close/>
              </a:path>
              <a:path w="1868169" h="2174875">
                <a:moveTo>
                  <a:pt x="1070980" y="1416322"/>
                </a:moveTo>
                <a:lnTo>
                  <a:pt x="1064909" y="1414807"/>
                </a:lnTo>
                <a:lnTo>
                  <a:pt x="1057830" y="1414807"/>
                </a:lnTo>
                <a:lnTo>
                  <a:pt x="1055299" y="1413308"/>
                </a:lnTo>
                <a:lnTo>
                  <a:pt x="1053258" y="1410268"/>
                </a:lnTo>
                <a:lnTo>
                  <a:pt x="1051243" y="1408259"/>
                </a:lnTo>
                <a:lnTo>
                  <a:pt x="1053258" y="1406739"/>
                </a:lnTo>
                <a:lnTo>
                  <a:pt x="1055299" y="1404214"/>
                </a:lnTo>
                <a:lnTo>
                  <a:pt x="1057314" y="1403699"/>
                </a:lnTo>
                <a:lnTo>
                  <a:pt x="1064418" y="1402184"/>
                </a:lnTo>
                <a:lnTo>
                  <a:pt x="1078575" y="1400170"/>
                </a:lnTo>
                <a:lnTo>
                  <a:pt x="1081107" y="1400170"/>
                </a:lnTo>
                <a:lnTo>
                  <a:pt x="1083148" y="1401689"/>
                </a:lnTo>
                <a:lnTo>
                  <a:pt x="1085679" y="1402184"/>
                </a:lnTo>
                <a:lnTo>
                  <a:pt x="1084672" y="1404214"/>
                </a:lnTo>
                <a:lnTo>
                  <a:pt x="1083148" y="1405734"/>
                </a:lnTo>
                <a:lnTo>
                  <a:pt x="1082140" y="1407744"/>
                </a:lnTo>
                <a:lnTo>
                  <a:pt x="1077568" y="1414807"/>
                </a:lnTo>
                <a:lnTo>
                  <a:pt x="1061886" y="1414807"/>
                </a:lnTo>
                <a:lnTo>
                  <a:pt x="1059355" y="1415832"/>
                </a:lnTo>
                <a:lnTo>
                  <a:pt x="1073110" y="1415832"/>
                </a:lnTo>
                <a:lnTo>
                  <a:pt x="1070980" y="1416322"/>
                </a:lnTo>
                <a:close/>
              </a:path>
              <a:path w="1868169" h="2174875">
                <a:moveTo>
                  <a:pt x="1608737" y="221161"/>
                </a:moveTo>
                <a:lnTo>
                  <a:pt x="1605688" y="220651"/>
                </a:lnTo>
                <a:lnTo>
                  <a:pt x="1602640" y="218637"/>
                </a:lnTo>
                <a:lnTo>
                  <a:pt x="1601633" y="216112"/>
                </a:lnTo>
                <a:lnTo>
                  <a:pt x="1600625" y="214592"/>
                </a:lnTo>
                <a:lnTo>
                  <a:pt x="1602149" y="213587"/>
                </a:lnTo>
                <a:lnTo>
                  <a:pt x="1603157" y="212068"/>
                </a:lnTo>
                <a:lnTo>
                  <a:pt x="1606205" y="210058"/>
                </a:lnTo>
                <a:lnTo>
                  <a:pt x="1608737" y="210553"/>
                </a:lnTo>
                <a:lnTo>
                  <a:pt x="1613276" y="210553"/>
                </a:lnTo>
                <a:lnTo>
                  <a:pt x="1613800" y="211063"/>
                </a:lnTo>
                <a:lnTo>
                  <a:pt x="1617339" y="212068"/>
                </a:lnTo>
                <a:lnTo>
                  <a:pt x="1620362" y="213587"/>
                </a:lnTo>
                <a:lnTo>
                  <a:pt x="1616823" y="216112"/>
                </a:lnTo>
                <a:lnTo>
                  <a:pt x="1613800" y="218637"/>
                </a:lnTo>
                <a:lnTo>
                  <a:pt x="1610235" y="220156"/>
                </a:lnTo>
                <a:lnTo>
                  <a:pt x="1608737" y="221161"/>
                </a:lnTo>
                <a:close/>
              </a:path>
              <a:path w="1868169" h="2174875">
                <a:moveTo>
                  <a:pt x="1613276" y="210553"/>
                </a:moveTo>
                <a:lnTo>
                  <a:pt x="1608737" y="210553"/>
                </a:lnTo>
                <a:lnTo>
                  <a:pt x="1612767" y="210058"/>
                </a:lnTo>
                <a:lnTo>
                  <a:pt x="1613276" y="210553"/>
                </a:lnTo>
                <a:close/>
              </a:path>
              <a:path w="1868169" h="2174875">
                <a:moveTo>
                  <a:pt x="1005156" y="13135"/>
                </a:moveTo>
                <a:lnTo>
                  <a:pt x="1005156" y="12129"/>
                </a:lnTo>
                <a:lnTo>
                  <a:pt x="1004664" y="11617"/>
                </a:lnTo>
                <a:lnTo>
                  <a:pt x="1004148" y="10611"/>
                </a:lnTo>
                <a:lnTo>
                  <a:pt x="1004148" y="10098"/>
                </a:lnTo>
                <a:lnTo>
                  <a:pt x="1004664" y="10098"/>
                </a:lnTo>
                <a:lnTo>
                  <a:pt x="1005156" y="9605"/>
                </a:lnTo>
                <a:lnTo>
                  <a:pt x="1005156" y="10611"/>
                </a:lnTo>
                <a:lnTo>
                  <a:pt x="1005672" y="11104"/>
                </a:lnTo>
                <a:lnTo>
                  <a:pt x="1006189" y="12129"/>
                </a:lnTo>
                <a:lnTo>
                  <a:pt x="1006189" y="12623"/>
                </a:lnTo>
                <a:lnTo>
                  <a:pt x="1005156" y="13135"/>
                </a:lnTo>
                <a:close/>
              </a:path>
              <a:path w="1868169" h="2174875">
                <a:moveTo>
                  <a:pt x="1059355" y="608436"/>
                </a:moveTo>
                <a:lnTo>
                  <a:pt x="1057830" y="608436"/>
                </a:lnTo>
                <a:lnTo>
                  <a:pt x="1055790" y="607432"/>
                </a:lnTo>
                <a:lnTo>
                  <a:pt x="1056306" y="606922"/>
                </a:lnTo>
                <a:lnTo>
                  <a:pt x="1056823" y="605912"/>
                </a:lnTo>
                <a:lnTo>
                  <a:pt x="1056823" y="604907"/>
                </a:lnTo>
                <a:lnTo>
                  <a:pt x="1057830" y="605422"/>
                </a:lnTo>
                <a:lnTo>
                  <a:pt x="1058838" y="605422"/>
                </a:lnTo>
                <a:lnTo>
                  <a:pt x="1059846" y="605912"/>
                </a:lnTo>
                <a:lnTo>
                  <a:pt x="1059846" y="606922"/>
                </a:lnTo>
                <a:lnTo>
                  <a:pt x="1059355" y="608436"/>
                </a:lnTo>
                <a:close/>
              </a:path>
              <a:path w="1868169" h="2174875">
                <a:moveTo>
                  <a:pt x="1013490" y="290331"/>
                </a:moveTo>
                <a:lnTo>
                  <a:pt x="1007687" y="290331"/>
                </a:lnTo>
                <a:lnTo>
                  <a:pt x="1011743" y="283767"/>
                </a:lnTo>
                <a:lnTo>
                  <a:pt x="1012260" y="282268"/>
                </a:lnTo>
                <a:lnTo>
                  <a:pt x="1014791" y="282758"/>
                </a:lnTo>
                <a:lnTo>
                  <a:pt x="1016315" y="282758"/>
                </a:lnTo>
                <a:lnTo>
                  <a:pt x="1015799" y="284792"/>
                </a:lnTo>
                <a:lnTo>
                  <a:pt x="1016807" y="287807"/>
                </a:lnTo>
                <a:lnTo>
                  <a:pt x="1015799" y="288322"/>
                </a:lnTo>
                <a:lnTo>
                  <a:pt x="1013490" y="290331"/>
                </a:lnTo>
                <a:close/>
              </a:path>
              <a:path w="1868169" h="2174875">
                <a:moveTo>
                  <a:pt x="1004148" y="297905"/>
                </a:moveTo>
                <a:lnTo>
                  <a:pt x="1000092" y="295896"/>
                </a:lnTo>
                <a:lnTo>
                  <a:pt x="997560" y="295381"/>
                </a:lnTo>
                <a:lnTo>
                  <a:pt x="995545" y="293866"/>
                </a:lnTo>
                <a:lnTo>
                  <a:pt x="994538" y="293371"/>
                </a:lnTo>
                <a:lnTo>
                  <a:pt x="993530" y="291341"/>
                </a:lnTo>
                <a:lnTo>
                  <a:pt x="994021" y="290846"/>
                </a:lnTo>
                <a:lnTo>
                  <a:pt x="994538" y="289327"/>
                </a:lnTo>
                <a:lnTo>
                  <a:pt x="995545" y="287317"/>
                </a:lnTo>
                <a:lnTo>
                  <a:pt x="997560" y="286802"/>
                </a:lnTo>
                <a:lnTo>
                  <a:pt x="1002133" y="286292"/>
                </a:lnTo>
                <a:lnTo>
                  <a:pt x="1007687" y="290331"/>
                </a:lnTo>
                <a:lnTo>
                  <a:pt x="1013490" y="290331"/>
                </a:lnTo>
                <a:lnTo>
                  <a:pt x="1011743" y="291851"/>
                </a:lnTo>
                <a:lnTo>
                  <a:pt x="1007687" y="294891"/>
                </a:lnTo>
                <a:lnTo>
                  <a:pt x="1004148" y="297905"/>
                </a:lnTo>
                <a:close/>
              </a:path>
              <a:path w="1868169" h="2174875">
                <a:moveTo>
                  <a:pt x="1057830" y="129762"/>
                </a:moveTo>
                <a:lnTo>
                  <a:pt x="1057314" y="128756"/>
                </a:lnTo>
                <a:lnTo>
                  <a:pt x="1057314" y="126744"/>
                </a:lnTo>
                <a:lnTo>
                  <a:pt x="1058322" y="126232"/>
                </a:lnTo>
                <a:lnTo>
                  <a:pt x="1058838" y="127237"/>
                </a:lnTo>
                <a:lnTo>
                  <a:pt x="1059846" y="128263"/>
                </a:lnTo>
                <a:lnTo>
                  <a:pt x="1059355" y="128756"/>
                </a:lnTo>
                <a:lnTo>
                  <a:pt x="1058322" y="129269"/>
                </a:lnTo>
                <a:lnTo>
                  <a:pt x="1057830" y="129762"/>
                </a:lnTo>
                <a:close/>
              </a:path>
              <a:path w="1868169" h="2174875">
                <a:moveTo>
                  <a:pt x="1085163" y="284792"/>
                </a:moveTo>
                <a:lnTo>
                  <a:pt x="1084672" y="283767"/>
                </a:lnTo>
                <a:lnTo>
                  <a:pt x="1084155" y="283273"/>
                </a:lnTo>
                <a:lnTo>
                  <a:pt x="1086171" y="281243"/>
                </a:lnTo>
                <a:lnTo>
                  <a:pt x="1086687" y="281753"/>
                </a:lnTo>
                <a:lnTo>
                  <a:pt x="1086687" y="282268"/>
                </a:lnTo>
                <a:lnTo>
                  <a:pt x="1087203" y="282758"/>
                </a:lnTo>
                <a:lnTo>
                  <a:pt x="1085163" y="284792"/>
                </a:lnTo>
                <a:close/>
              </a:path>
              <a:path w="1868169" h="2174875">
                <a:moveTo>
                  <a:pt x="746430" y="964926"/>
                </a:moveTo>
                <a:lnTo>
                  <a:pt x="743898" y="964926"/>
                </a:lnTo>
                <a:lnTo>
                  <a:pt x="736794" y="963921"/>
                </a:lnTo>
                <a:lnTo>
                  <a:pt x="731239" y="963406"/>
                </a:lnTo>
                <a:lnTo>
                  <a:pt x="725659" y="961887"/>
                </a:lnTo>
                <a:lnTo>
                  <a:pt x="723644" y="961397"/>
                </a:lnTo>
                <a:lnTo>
                  <a:pt x="721112" y="958357"/>
                </a:lnTo>
                <a:lnTo>
                  <a:pt x="720596" y="956347"/>
                </a:lnTo>
                <a:lnTo>
                  <a:pt x="720105" y="954313"/>
                </a:lnTo>
                <a:lnTo>
                  <a:pt x="722637" y="950783"/>
                </a:lnTo>
                <a:lnTo>
                  <a:pt x="724652" y="949778"/>
                </a:lnTo>
                <a:lnTo>
                  <a:pt x="730808" y="949001"/>
                </a:lnTo>
                <a:lnTo>
                  <a:pt x="738195" y="950783"/>
                </a:lnTo>
                <a:lnTo>
                  <a:pt x="745011" y="954459"/>
                </a:lnTo>
                <a:lnTo>
                  <a:pt x="749452" y="959362"/>
                </a:lnTo>
                <a:lnTo>
                  <a:pt x="749969" y="960372"/>
                </a:lnTo>
                <a:lnTo>
                  <a:pt x="749452" y="963406"/>
                </a:lnTo>
                <a:lnTo>
                  <a:pt x="746430" y="964926"/>
                </a:lnTo>
                <a:close/>
              </a:path>
              <a:path w="1868169" h="2174875">
                <a:moveTo>
                  <a:pt x="969220" y="218637"/>
                </a:moveTo>
                <a:lnTo>
                  <a:pt x="968704" y="218127"/>
                </a:lnTo>
                <a:lnTo>
                  <a:pt x="967696" y="218127"/>
                </a:lnTo>
                <a:lnTo>
                  <a:pt x="967180" y="217632"/>
                </a:lnTo>
                <a:lnTo>
                  <a:pt x="967696" y="216627"/>
                </a:lnTo>
                <a:lnTo>
                  <a:pt x="967696" y="216112"/>
                </a:lnTo>
                <a:lnTo>
                  <a:pt x="968213" y="216627"/>
                </a:lnTo>
                <a:lnTo>
                  <a:pt x="969220" y="216627"/>
                </a:lnTo>
                <a:lnTo>
                  <a:pt x="969712" y="217117"/>
                </a:lnTo>
                <a:lnTo>
                  <a:pt x="969220" y="218127"/>
                </a:lnTo>
                <a:lnTo>
                  <a:pt x="969220" y="218637"/>
                </a:lnTo>
                <a:close/>
              </a:path>
              <a:path w="1868169" h="2174875">
                <a:moveTo>
                  <a:pt x="1066950" y="702858"/>
                </a:moveTo>
                <a:lnTo>
                  <a:pt x="1059355" y="701848"/>
                </a:lnTo>
                <a:lnTo>
                  <a:pt x="1056823" y="701358"/>
                </a:lnTo>
                <a:lnTo>
                  <a:pt x="1053258" y="700843"/>
                </a:lnTo>
                <a:lnTo>
                  <a:pt x="1050727" y="699324"/>
                </a:lnTo>
                <a:lnTo>
                  <a:pt x="1049719" y="698834"/>
                </a:lnTo>
                <a:lnTo>
                  <a:pt x="1049228" y="693270"/>
                </a:lnTo>
                <a:lnTo>
                  <a:pt x="1048711" y="693270"/>
                </a:lnTo>
                <a:lnTo>
                  <a:pt x="1055299" y="688735"/>
                </a:lnTo>
                <a:lnTo>
                  <a:pt x="1061370" y="684691"/>
                </a:lnTo>
                <a:lnTo>
                  <a:pt x="1067957" y="681161"/>
                </a:lnTo>
                <a:lnTo>
                  <a:pt x="1069481" y="680646"/>
                </a:lnTo>
                <a:lnTo>
                  <a:pt x="1072504" y="682166"/>
                </a:lnTo>
                <a:lnTo>
                  <a:pt x="1073512" y="683686"/>
                </a:lnTo>
                <a:lnTo>
                  <a:pt x="1074545" y="684691"/>
                </a:lnTo>
                <a:lnTo>
                  <a:pt x="1074028" y="688220"/>
                </a:lnTo>
                <a:lnTo>
                  <a:pt x="1073512" y="690235"/>
                </a:lnTo>
                <a:lnTo>
                  <a:pt x="1070980" y="697314"/>
                </a:lnTo>
                <a:lnTo>
                  <a:pt x="1066950" y="702858"/>
                </a:lnTo>
                <a:close/>
              </a:path>
              <a:path w="1868169" h="2174875">
                <a:moveTo>
                  <a:pt x="1083639" y="67159"/>
                </a:moveTo>
                <a:lnTo>
                  <a:pt x="1083148" y="65640"/>
                </a:lnTo>
                <a:lnTo>
                  <a:pt x="1082631" y="64634"/>
                </a:lnTo>
                <a:lnTo>
                  <a:pt x="1082140" y="63116"/>
                </a:lnTo>
                <a:lnTo>
                  <a:pt x="1083148" y="63116"/>
                </a:lnTo>
                <a:lnTo>
                  <a:pt x="1084155" y="62110"/>
                </a:lnTo>
                <a:lnTo>
                  <a:pt x="1085163" y="62110"/>
                </a:lnTo>
                <a:lnTo>
                  <a:pt x="1085679" y="62622"/>
                </a:lnTo>
                <a:lnTo>
                  <a:pt x="1085679" y="64121"/>
                </a:lnTo>
                <a:lnTo>
                  <a:pt x="1086171" y="65147"/>
                </a:lnTo>
                <a:lnTo>
                  <a:pt x="1084672" y="66646"/>
                </a:lnTo>
                <a:lnTo>
                  <a:pt x="1083639" y="67159"/>
                </a:lnTo>
                <a:close/>
              </a:path>
              <a:path w="1868169" h="2174875">
                <a:moveTo>
                  <a:pt x="778334" y="67672"/>
                </a:moveTo>
                <a:lnTo>
                  <a:pt x="777818" y="67672"/>
                </a:lnTo>
                <a:lnTo>
                  <a:pt x="777818" y="67159"/>
                </a:lnTo>
                <a:lnTo>
                  <a:pt x="777301" y="66153"/>
                </a:lnTo>
                <a:lnTo>
                  <a:pt x="777301" y="65640"/>
                </a:lnTo>
                <a:lnTo>
                  <a:pt x="777818" y="65640"/>
                </a:lnTo>
                <a:lnTo>
                  <a:pt x="778334" y="66153"/>
                </a:lnTo>
                <a:lnTo>
                  <a:pt x="778334" y="66646"/>
                </a:lnTo>
                <a:lnTo>
                  <a:pt x="778825" y="67159"/>
                </a:lnTo>
                <a:lnTo>
                  <a:pt x="778334" y="67672"/>
                </a:lnTo>
                <a:close/>
              </a:path>
              <a:path w="1868169" h="2174875">
                <a:moveTo>
                  <a:pt x="887689" y="360017"/>
                </a:moveTo>
                <a:lnTo>
                  <a:pt x="886682" y="360017"/>
                </a:lnTo>
                <a:lnTo>
                  <a:pt x="885157" y="359507"/>
                </a:lnTo>
                <a:lnTo>
                  <a:pt x="883633" y="358007"/>
                </a:lnTo>
                <a:lnTo>
                  <a:pt x="881618" y="356487"/>
                </a:lnTo>
                <a:lnTo>
                  <a:pt x="882626" y="355482"/>
                </a:lnTo>
                <a:lnTo>
                  <a:pt x="883633" y="352958"/>
                </a:lnTo>
                <a:lnTo>
                  <a:pt x="886165" y="352958"/>
                </a:lnTo>
                <a:lnTo>
                  <a:pt x="888206" y="353963"/>
                </a:lnTo>
                <a:lnTo>
                  <a:pt x="893760" y="355972"/>
                </a:lnTo>
                <a:lnTo>
                  <a:pt x="889213" y="358497"/>
                </a:lnTo>
                <a:lnTo>
                  <a:pt x="887689" y="360017"/>
                </a:lnTo>
                <a:close/>
              </a:path>
              <a:path w="1868169" h="2174875">
                <a:moveTo>
                  <a:pt x="781874" y="759425"/>
                </a:moveTo>
                <a:lnTo>
                  <a:pt x="779342" y="759425"/>
                </a:lnTo>
                <a:lnTo>
                  <a:pt x="776294" y="758910"/>
                </a:lnTo>
                <a:lnTo>
                  <a:pt x="773271" y="754866"/>
                </a:lnTo>
                <a:lnTo>
                  <a:pt x="769706" y="752341"/>
                </a:lnTo>
                <a:lnTo>
                  <a:pt x="772238" y="749327"/>
                </a:lnTo>
                <a:lnTo>
                  <a:pt x="775286" y="746802"/>
                </a:lnTo>
                <a:lnTo>
                  <a:pt x="779342" y="742758"/>
                </a:lnTo>
                <a:lnTo>
                  <a:pt x="782881" y="746802"/>
                </a:lnTo>
                <a:lnTo>
                  <a:pt x="784896" y="749816"/>
                </a:lnTo>
                <a:lnTo>
                  <a:pt x="786937" y="752341"/>
                </a:lnTo>
                <a:lnTo>
                  <a:pt x="784405" y="754866"/>
                </a:lnTo>
                <a:lnTo>
                  <a:pt x="781874" y="759425"/>
                </a:lnTo>
                <a:close/>
              </a:path>
              <a:path w="1868169" h="2174875">
                <a:moveTo>
                  <a:pt x="888697" y="212068"/>
                </a:moveTo>
                <a:lnTo>
                  <a:pt x="887689" y="211578"/>
                </a:lnTo>
                <a:lnTo>
                  <a:pt x="885674" y="211063"/>
                </a:lnTo>
                <a:lnTo>
                  <a:pt x="881618" y="208028"/>
                </a:lnTo>
                <a:lnTo>
                  <a:pt x="882626" y="206528"/>
                </a:lnTo>
                <a:lnTo>
                  <a:pt x="883633" y="204494"/>
                </a:lnTo>
                <a:lnTo>
                  <a:pt x="884150" y="204494"/>
                </a:lnTo>
                <a:lnTo>
                  <a:pt x="886682" y="205009"/>
                </a:lnTo>
                <a:lnTo>
                  <a:pt x="888697" y="206528"/>
                </a:lnTo>
                <a:lnTo>
                  <a:pt x="892261" y="208028"/>
                </a:lnTo>
                <a:lnTo>
                  <a:pt x="890221" y="210058"/>
                </a:lnTo>
                <a:lnTo>
                  <a:pt x="888697" y="212068"/>
                </a:lnTo>
                <a:close/>
              </a:path>
              <a:path w="1868169" h="2174875">
                <a:moveTo>
                  <a:pt x="964157" y="367081"/>
                </a:moveTo>
                <a:lnTo>
                  <a:pt x="961109" y="364061"/>
                </a:lnTo>
                <a:lnTo>
                  <a:pt x="958086" y="362541"/>
                </a:lnTo>
                <a:lnTo>
                  <a:pt x="957695" y="361021"/>
                </a:lnTo>
                <a:lnTo>
                  <a:pt x="957570" y="359012"/>
                </a:lnTo>
                <a:lnTo>
                  <a:pt x="960101" y="355972"/>
                </a:lnTo>
                <a:lnTo>
                  <a:pt x="961625" y="353963"/>
                </a:lnTo>
                <a:lnTo>
                  <a:pt x="961625" y="353448"/>
                </a:lnTo>
                <a:lnTo>
                  <a:pt x="962633" y="352958"/>
                </a:lnTo>
                <a:lnTo>
                  <a:pt x="966689" y="352443"/>
                </a:lnTo>
                <a:lnTo>
                  <a:pt x="974775" y="352443"/>
                </a:lnTo>
                <a:lnTo>
                  <a:pt x="975292" y="356982"/>
                </a:lnTo>
                <a:lnTo>
                  <a:pt x="974775" y="357492"/>
                </a:lnTo>
                <a:lnTo>
                  <a:pt x="971752" y="361021"/>
                </a:lnTo>
                <a:lnTo>
                  <a:pt x="968213" y="364061"/>
                </a:lnTo>
                <a:lnTo>
                  <a:pt x="964157" y="367081"/>
                </a:lnTo>
                <a:close/>
              </a:path>
              <a:path w="1868169" h="2174875">
                <a:moveTo>
                  <a:pt x="945919" y="538756"/>
                </a:moveTo>
                <a:lnTo>
                  <a:pt x="944911" y="537746"/>
                </a:lnTo>
                <a:lnTo>
                  <a:pt x="945427" y="536742"/>
                </a:lnTo>
                <a:lnTo>
                  <a:pt x="945427" y="536232"/>
                </a:lnTo>
                <a:lnTo>
                  <a:pt x="945919" y="535222"/>
                </a:lnTo>
                <a:lnTo>
                  <a:pt x="946926" y="536232"/>
                </a:lnTo>
                <a:lnTo>
                  <a:pt x="947959" y="536232"/>
                </a:lnTo>
                <a:lnTo>
                  <a:pt x="945919" y="538261"/>
                </a:lnTo>
                <a:lnTo>
                  <a:pt x="945919" y="538756"/>
                </a:lnTo>
                <a:close/>
              </a:path>
              <a:path w="1868169" h="2174875">
                <a:moveTo>
                  <a:pt x="950491" y="631673"/>
                </a:moveTo>
                <a:lnTo>
                  <a:pt x="948450" y="631158"/>
                </a:lnTo>
                <a:lnTo>
                  <a:pt x="945919" y="630668"/>
                </a:lnTo>
                <a:lnTo>
                  <a:pt x="943903" y="628144"/>
                </a:lnTo>
                <a:lnTo>
                  <a:pt x="941372" y="626624"/>
                </a:lnTo>
                <a:lnTo>
                  <a:pt x="943387" y="625104"/>
                </a:lnTo>
                <a:lnTo>
                  <a:pt x="945427" y="622070"/>
                </a:lnTo>
                <a:lnTo>
                  <a:pt x="949458" y="622070"/>
                </a:lnTo>
                <a:lnTo>
                  <a:pt x="951990" y="624099"/>
                </a:lnTo>
                <a:lnTo>
                  <a:pt x="957570" y="627119"/>
                </a:lnTo>
                <a:lnTo>
                  <a:pt x="952506" y="629149"/>
                </a:lnTo>
                <a:lnTo>
                  <a:pt x="950491" y="631673"/>
                </a:lnTo>
                <a:close/>
              </a:path>
              <a:path w="1868169" h="2174875">
                <a:moveTo>
                  <a:pt x="899857" y="970980"/>
                </a:moveTo>
                <a:lnTo>
                  <a:pt x="894793" y="965421"/>
                </a:lnTo>
                <a:lnTo>
                  <a:pt x="891228" y="964411"/>
                </a:lnTo>
                <a:lnTo>
                  <a:pt x="887198" y="962896"/>
                </a:lnTo>
                <a:lnTo>
                  <a:pt x="883142" y="958872"/>
                </a:lnTo>
                <a:lnTo>
                  <a:pt x="878570" y="952798"/>
                </a:lnTo>
                <a:lnTo>
                  <a:pt x="877562" y="947749"/>
                </a:lnTo>
                <a:lnTo>
                  <a:pt x="879603" y="945734"/>
                </a:lnTo>
                <a:lnTo>
                  <a:pt x="882626" y="944729"/>
                </a:lnTo>
                <a:lnTo>
                  <a:pt x="883633" y="944214"/>
                </a:lnTo>
                <a:lnTo>
                  <a:pt x="890221" y="945224"/>
                </a:lnTo>
                <a:lnTo>
                  <a:pt x="895284" y="945224"/>
                </a:lnTo>
                <a:lnTo>
                  <a:pt x="894852" y="952798"/>
                </a:lnTo>
                <a:lnTo>
                  <a:pt x="894793" y="954828"/>
                </a:lnTo>
                <a:lnTo>
                  <a:pt x="895801" y="955832"/>
                </a:lnTo>
                <a:lnTo>
                  <a:pt x="896292" y="956837"/>
                </a:lnTo>
                <a:lnTo>
                  <a:pt x="898824" y="959362"/>
                </a:lnTo>
                <a:lnTo>
                  <a:pt x="903887" y="963921"/>
                </a:lnTo>
                <a:lnTo>
                  <a:pt x="903396" y="964411"/>
                </a:lnTo>
                <a:lnTo>
                  <a:pt x="899857" y="970980"/>
                </a:lnTo>
                <a:close/>
              </a:path>
              <a:path w="1868169" h="2174875">
                <a:moveTo>
                  <a:pt x="1092758" y="906859"/>
                </a:moveTo>
                <a:lnTo>
                  <a:pt x="1084672" y="902815"/>
                </a:lnTo>
                <a:lnTo>
                  <a:pt x="1081107" y="896761"/>
                </a:lnTo>
                <a:lnTo>
                  <a:pt x="1077568" y="891712"/>
                </a:lnTo>
                <a:lnTo>
                  <a:pt x="1080099" y="887667"/>
                </a:lnTo>
                <a:lnTo>
                  <a:pt x="1081107" y="885657"/>
                </a:lnTo>
                <a:lnTo>
                  <a:pt x="1095290" y="892206"/>
                </a:lnTo>
                <a:lnTo>
                  <a:pt x="1101361" y="895241"/>
                </a:lnTo>
                <a:lnTo>
                  <a:pt x="1101877" y="895241"/>
                </a:lnTo>
                <a:lnTo>
                  <a:pt x="1102394" y="899780"/>
                </a:lnTo>
                <a:lnTo>
                  <a:pt x="1101877" y="899780"/>
                </a:lnTo>
                <a:lnTo>
                  <a:pt x="1097821" y="902305"/>
                </a:lnTo>
                <a:lnTo>
                  <a:pt x="1092758" y="906859"/>
                </a:lnTo>
                <a:close/>
              </a:path>
              <a:path w="1868169" h="2174875">
                <a:moveTo>
                  <a:pt x="1454302" y="607432"/>
                </a:moveTo>
                <a:lnTo>
                  <a:pt x="1452261" y="605422"/>
                </a:lnTo>
                <a:lnTo>
                  <a:pt x="1450737" y="604397"/>
                </a:lnTo>
                <a:lnTo>
                  <a:pt x="1449239" y="602897"/>
                </a:lnTo>
                <a:lnTo>
                  <a:pt x="1450246" y="601872"/>
                </a:lnTo>
                <a:lnTo>
                  <a:pt x="1451254" y="599348"/>
                </a:lnTo>
                <a:lnTo>
                  <a:pt x="1451770" y="599348"/>
                </a:lnTo>
                <a:lnTo>
                  <a:pt x="1453269" y="600373"/>
                </a:lnTo>
                <a:lnTo>
                  <a:pt x="1454793" y="601378"/>
                </a:lnTo>
                <a:lnTo>
                  <a:pt x="1456317" y="602897"/>
                </a:lnTo>
                <a:lnTo>
                  <a:pt x="1455310" y="605422"/>
                </a:lnTo>
                <a:lnTo>
                  <a:pt x="1454302" y="607432"/>
                </a:lnTo>
                <a:close/>
              </a:path>
              <a:path w="1868169" h="2174875">
                <a:moveTo>
                  <a:pt x="1432524" y="358007"/>
                </a:moveTo>
                <a:lnTo>
                  <a:pt x="1432524" y="356487"/>
                </a:lnTo>
                <a:lnTo>
                  <a:pt x="1432008" y="355482"/>
                </a:lnTo>
                <a:lnTo>
                  <a:pt x="1432008" y="353963"/>
                </a:lnTo>
                <a:lnTo>
                  <a:pt x="1433532" y="353963"/>
                </a:lnTo>
                <a:lnTo>
                  <a:pt x="1434539" y="353448"/>
                </a:lnTo>
                <a:lnTo>
                  <a:pt x="1436064" y="353448"/>
                </a:lnTo>
                <a:lnTo>
                  <a:pt x="1436580" y="355482"/>
                </a:lnTo>
                <a:lnTo>
                  <a:pt x="1436580" y="356982"/>
                </a:lnTo>
                <a:lnTo>
                  <a:pt x="1435056" y="356982"/>
                </a:lnTo>
                <a:lnTo>
                  <a:pt x="1434048" y="357492"/>
                </a:lnTo>
                <a:lnTo>
                  <a:pt x="1432524" y="358007"/>
                </a:lnTo>
                <a:close/>
              </a:path>
              <a:path w="1868169" h="2174875">
                <a:moveTo>
                  <a:pt x="1452778" y="87869"/>
                </a:moveTo>
                <a:lnTo>
                  <a:pt x="1451770" y="85837"/>
                </a:lnTo>
                <a:lnTo>
                  <a:pt x="1451770" y="84832"/>
                </a:lnTo>
                <a:lnTo>
                  <a:pt x="1452778" y="84319"/>
                </a:lnTo>
                <a:lnTo>
                  <a:pt x="1453269" y="84832"/>
                </a:lnTo>
                <a:lnTo>
                  <a:pt x="1454302" y="85837"/>
                </a:lnTo>
                <a:lnTo>
                  <a:pt x="1454793" y="86350"/>
                </a:lnTo>
                <a:lnTo>
                  <a:pt x="1453786" y="86843"/>
                </a:lnTo>
                <a:lnTo>
                  <a:pt x="1452778" y="87869"/>
                </a:lnTo>
                <a:close/>
              </a:path>
              <a:path w="1868169" h="2174875">
                <a:moveTo>
                  <a:pt x="1587966" y="676112"/>
                </a:moveTo>
                <a:lnTo>
                  <a:pt x="1586442" y="676112"/>
                </a:lnTo>
                <a:lnTo>
                  <a:pt x="1585435" y="675087"/>
                </a:lnTo>
                <a:lnTo>
                  <a:pt x="1586442" y="674077"/>
                </a:lnTo>
                <a:lnTo>
                  <a:pt x="1586959" y="673072"/>
                </a:lnTo>
                <a:lnTo>
                  <a:pt x="1587966" y="672562"/>
                </a:lnTo>
                <a:lnTo>
                  <a:pt x="1587966" y="672068"/>
                </a:lnTo>
                <a:lnTo>
                  <a:pt x="1588974" y="673587"/>
                </a:lnTo>
                <a:lnTo>
                  <a:pt x="1589491" y="674592"/>
                </a:lnTo>
                <a:lnTo>
                  <a:pt x="1588974" y="675087"/>
                </a:lnTo>
                <a:lnTo>
                  <a:pt x="1587966" y="676112"/>
                </a:lnTo>
                <a:close/>
              </a:path>
              <a:path w="1868169" h="2174875">
                <a:moveTo>
                  <a:pt x="1478919" y="298920"/>
                </a:moveTo>
                <a:lnTo>
                  <a:pt x="1470160" y="296315"/>
                </a:lnTo>
                <a:lnTo>
                  <a:pt x="1463912" y="291341"/>
                </a:lnTo>
                <a:lnTo>
                  <a:pt x="1462905" y="290331"/>
                </a:lnTo>
                <a:lnTo>
                  <a:pt x="1462905" y="285797"/>
                </a:lnTo>
                <a:lnTo>
                  <a:pt x="1464429" y="284792"/>
                </a:lnTo>
                <a:lnTo>
                  <a:pt x="1465437" y="284277"/>
                </a:lnTo>
                <a:lnTo>
                  <a:pt x="1469983" y="284792"/>
                </a:lnTo>
                <a:lnTo>
                  <a:pt x="1480110" y="285797"/>
                </a:lnTo>
                <a:lnTo>
                  <a:pt x="1493926" y="285797"/>
                </a:lnTo>
                <a:lnTo>
                  <a:pt x="1495817" y="287317"/>
                </a:lnTo>
                <a:lnTo>
                  <a:pt x="1496825" y="291341"/>
                </a:lnTo>
                <a:lnTo>
                  <a:pt x="1495817" y="294376"/>
                </a:lnTo>
                <a:lnTo>
                  <a:pt x="1494293" y="295896"/>
                </a:lnTo>
                <a:lnTo>
                  <a:pt x="1487769" y="298875"/>
                </a:lnTo>
                <a:lnTo>
                  <a:pt x="1478919" y="298920"/>
                </a:lnTo>
                <a:close/>
              </a:path>
              <a:path w="1868169" h="2174875">
                <a:moveTo>
                  <a:pt x="1493926" y="285797"/>
                </a:moveTo>
                <a:lnTo>
                  <a:pt x="1483650" y="285797"/>
                </a:lnTo>
                <a:lnTo>
                  <a:pt x="1487705" y="284792"/>
                </a:lnTo>
                <a:lnTo>
                  <a:pt x="1491761" y="285282"/>
                </a:lnTo>
                <a:lnTo>
                  <a:pt x="1493285" y="285282"/>
                </a:lnTo>
                <a:lnTo>
                  <a:pt x="1493926" y="285797"/>
                </a:lnTo>
                <a:close/>
              </a:path>
              <a:path w="1868169" h="2174875">
                <a:moveTo>
                  <a:pt x="1586442" y="10098"/>
                </a:moveTo>
                <a:lnTo>
                  <a:pt x="1586442" y="9605"/>
                </a:lnTo>
                <a:lnTo>
                  <a:pt x="1585951" y="9605"/>
                </a:lnTo>
                <a:lnTo>
                  <a:pt x="1585435" y="9092"/>
                </a:lnTo>
                <a:lnTo>
                  <a:pt x="1585951" y="8086"/>
                </a:lnTo>
                <a:lnTo>
                  <a:pt x="1586442" y="7573"/>
                </a:lnTo>
                <a:lnTo>
                  <a:pt x="1586959" y="6568"/>
                </a:lnTo>
                <a:lnTo>
                  <a:pt x="1587450" y="7080"/>
                </a:lnTo>
                <a:lnTo>
                  <a:pt x="1587966" y="7573"/>
                </a:lnTo>
                <a:lnTo>
                  <a:pt x="1587966" y="8579"/>
                </a:lnTo>
                <a:lnTo>
                  <a:pt x="1587450" y="9605"/>
                </a:lnTo>
                <a:lnTo>
                  <a:pt x="1586442" y="10098"/>
                </a:lnTo>
                <a:close/>
              </a:path>
              <a:path w="1868169" h="2174875">
                <a:moveTo>
                  <a:pt x="1433532" y="500392"/>
                </a:moveTo>
                <a:lnTo>
                  <a:pt x="1421881" y="500392"/>
                </a:lnTo>
                <a:lnTo>
                  <a:pt x="1415810" y="497352"/>
                </a:lnTo>
                <a:lnTo>
                  <a:pt x="1412762" y="488773"/>
                </a:lnTo>
                <a:lnTo>
                  <a:pt x="1412271" y="486249"/>
                </a:lnTo>
                <a:lnTo>
                  <a:pt x="1413278" y="483214"/>
                </a:lnTo>
                <a:lnTo>
                  <a:pt x="1413278" y="480195"/>
                </a:lnTo>
                <a:lnTo>
                  <a:pt x="1415810" y="481200"/>
                </a:lnTo>
                <a:lnTo>
                  <a:pt x="1419349" y="481200"/>
                </a:lnTo>
                <a:lnTo>
                  <a:pt x="1422889" y="491813"/>
                </a:lnTo>
                <a:lnTo>
                  <a:pt x="1440305" y="491813"/>
                </a:lnTo>
                <a:lnTo>
                  <a:pt x="1439112" y="493823"/>
                </a:lnTo>
                <a:lnTo>
                  <a:pt x="1437071" y="496862"/>
                </a:lnTo>
                <a:lnTo>
                  <a:pt x="1433532" y="500392"/>
                </a:lnTo>
                <a:close/>
              </a:path>
              <a:path w="1868169" h="2174875">
                <a:moveTo>
                  <a:pt x="1440305" y="491813"/>
                </a:moveTo>
                <a:lnTo>
                  <a:pt x="1422889" y="491813"/>
                </a:lnTo>
                <a:lnTo>
                  <a:pt x="1426944" y="491298"/>
                </a:lnTo>
                <a:lnTo>
                  <a:pt x="1433015" y="487769"/>
                </a:lnTo>
                <a:lnTo>
                  <a:pt x="1435056" y="487254"/>
                </a:lnTo>
                <a:lnTo>
                  <a:pt x="1438079" y="490293"/>
                </a:lnTo>
                <a:lnTo>
                  <a:pt x="1440611" y="491298"/>
                </a:lnTo>
                <a:lnTo>
                  <a:pt x="1440305" y="491813"/>
                </a:lnTo>
                <a:close/>
              </a:path>
              <a:path w="1868169" h="2174875">
                <a:moveTo>
                  <a:pt x="1484166" y="197435"/>
                </a:moveTo>
                <a:lnTo>
                  <a:pt x="1483159" y="197435"/>
                </a:lnTo>
                <a:lnTo>
                  <a:pt x="1481118" y="196920"/>
                </a:lnTo>
                <a:lnTo>
                  <a:pt x="1477087" y="193905"/>
                </a:lnTo>
                <a:lnTo>
                  <a:pt x="1478095" y="192385"/>
                </a:lnTo>
                <a:lnTo>
                  <a:pt x="1479619" y="189861"/>
                </a:lnTo>
                <a:lnTo>
                  <a:pt x="1482642" y="189861"/>
                </a:lnTo>
                <a:lnTo>
                  <a:pt x="1484683" y="191870"/>
                </a:lnTo>
                <a:lnTo>
                  <a:pt x="1487705" y="193905"/>
                </a:lnTo>
                <a:lnTo>
                  <a:pt x="1485174" y="195405"/>
                </a:lnTo>
                <a:lnTo>
                  <a:pt x="1484166" y="197435"/>
                </a:lnTo>
                <a:close/>
              </a:path>
              <a:path w="1868169" h="2174875">
                <a:moveTo>
                  <a:pt x="1318597" y="339819"/>
                </a:moveTo>
                <a:lnTo>
                  <a:pt x="1315058" y="338300"/>
                </a:lnTo>
                <a:lnTo>
                  <a:pt x="1311002" y="336290"/>
                </a:lnTo>
                <a:lnTo>
                  <a:pt x="1307463" y="334770"/>
                </a:lnTo>
                <a:lnTo>
                  <a:pt x="1307954" y="333765"/>
                </a:lnTo>
                <a:lnTo>
                  <a:pt x="1308961" y="331241"/>
                </a:lnTo>
                <a:lnTo>
                  <a:pt x="1309478" y="331241"/>
                </a:lnTo>
                <a:lnTo>
                  <a:pt x="1313017" y="332246"/>
                </a:lnTo>
                <a:lnTo>
                  <a:pt x="1316557" y="333765"/>
                </a:lnTo>
                <a:lnTo>
                  <a:pt x="1320612" y="335285"/>
                </a:lnTo>
                <a:lnTo>
                  <a:pt x="1319605" y="337810"/>
                </a:lnTo>
                <a:lnTo>
                  <a:pt x="1318597" y="339819"/>
                </a:lnTo>
                <a:close/>
              </a:path>
              <a:path w="1868169" h="2174875">
                <a:moveTo>
                  <a:pt x="1101877" y="21715"/>
                </a:moveTo>
                <a:lnTo>
                  <a:pt x="1101361" y="21715"/>
                </a:lnTo>
                <a:lnTo>
                  <a:pt x="1099862" y="20197"/>
                </a:lnTo>
                <a:lnTo>
                  <a:pt x="1099862" y="18185"/>
                </a:lnTo>
                <a:lnTo>
                  <a:pt x="1100353" y="17179"/>
                </a:lnTo>
                <a:lnTo>
                  <a:pt x="1101361" y="14654"/>
                </a:lnTo>
                <a:lnTo>
                  <a:pt x="1102885" y="16153"/>
                </a:lnTo>
                <a:lnTo>
                  <a:pt x="1103401" y="17672"/>
                </a:lnTo>
                <a:lnTo>
                  <a:pt x="1104409" y="18678"/>
                </a:lnTo>
                <a:lnTo>
                  <a:pt x="1103401" y="19703"/>
                </a:lnTo>
                <a:lnTo>
                  <a:pt x="1102885" y="20709"/>
                </a:lnTo>
                <a:lnTo>
                  <a:pt x="1101877" y="21715"/>
                </a:lnTo>
                <a:close/>
              </a:path>
              <a:path w="1868169" h="2174875">
                <a:moveTo>
                  <a:pt x="1105417" y="501397"/>
                </a:moveTo>
                <a:lnTo>
                  <a:pt x="1098338" y="496347"/>
                </a:lnTo>
                <a:lnTo>
                  <a:pt x="1095290" y="493823"/>
                </a:lnTo>
                <a:lnTo>
                  <a:pt x="1095290" y="493313"/>
                </a:lnTo>
                <a:lnTo>
                  <a:pt x="1095806" y="491813"/>
                </a:lnTo>
                <a:lnTo>
                  <a:pt x="1099862" y="491298"/>
                </a:lnTo>
                <a:lnTo>
                  <a:pt x="1103401" y="490293"/>
                </a:lnTo>
                <a:lnTo>
                  <a:pt x="1107457" y="490788"/>
                </a:lnTo>
                <a:lnTo>
                  <a:pt x="1109472" y="491298"/>
                </a:lnTo>
                <a:lnTo>
                  <a:pt x="1110996" y="494828"/>
                </a:lnTo>
                <a:lnTo>
                  <a:pt x="1112521" y="496862"/>
                </a:lnTo>
                <a:lnTo>
                  <a:pt x="1110480" y="498362"/>
                </a:lnTo>
                <a:lnTo>
                  <a:pt x="1108465" y="499387"/>
                </a:lnTo>
                <a:lnTo>
                  <a:pt x="1105417" y="501397"/>
                </a:lnTo>
                <a:close/>
              </a:path>
              <a:path w="1868169" h="2174875">
                <a:moveTo>
                  <a:pt x="1157575" y="433746"/>
                </a:moveTo>
                <a:lnTo>
                  <a:pt x="1148456" y="433231"/>
                </a:lnTo>
                <a:lnTo>
                  <a:pt x="1142385" y="431222"/>
                </a:lnTo>
                <a:lnTo>
                  <a:pt x="1139853" y="422623"/>
                </a:lnTo>
                <a:lnTo>
                  <a:pt x="1138329" y="417079"/>
                </a:lnTo>
                <a:lnTo>
                  <a:pt x="1140861" y="412029"/>
                </a:lnTo>
                <a:lnTo>
                  <a:pt x="1145433" y="411514"/>
                </a:lnTo>
                <a:lnTo>
                  <a:pt x="1150962" y="412258"/>
                </a:lnTo>
                <a:lnTo>
                  <a:pt x="1156690" y="415937"/>
                </a:lnTo>
                <a:lnTo>
                  <a:pt x="1161091" y="421322"/>
                </a:lnTo>
                <a:lnTo>
                  <a:pt x="1162638" y="427177"/>
                </a:lnTo>
                <a:lnTo>
                  <a:pt x="1162638" y="430197"/>
                </a:lnTo>
                <a:lnTo>
                  <a:pt x="1158583" y="432721"/>
                </a:lnTo>
                <a:lnTo>
                  <a:pt x="1157575" y="433746"/>
                </a:lnTo>
                <a:close/>
              </a:path>
              <a:path w="1868169" h="2174875">
                <a:moveTo>
                  <a:pt x="1149980" y="141380"/>
                </a:moveTo>
                <a:lnTo>
                  <a:pt x="1148972" y="140886"/>
                </a:lnTo>
                <a:lnTo>
                  <a:pt x="1149463" y="139861"/>
                </a:lnTo>
                <a:lnTo>
                  <a:pt x="1149980" y="141380"/>
                </a:lnTo>
                <a:close/>
              </a:path>
              <a:path w="1868169" h="2174875">
                <a:moveTo>
                  <a:pt x="1090226" y="341834"/>
                </a:moveTo>
                <a:lnTo>
                  <a:pt x="1088702" y="339819"/>
                </a:lnTo>
                <a:lnTo>
                  <a:pt x="1088702" y="339310"/>
                </a:lnTo>
                <a:lnTo>
                  <a:pt x="1089219" y="337810"/>
                </a:lnTo>
                <a:lnTo>
                  <a:pt x="1090226" y="336290"/>
                </a:lnTo>
                <a:lnTo>
                  <a:pt x="1090743" y="334770"/>
                </a:lnTo>
                <a:lnTo>
                  <a:pt x="1092758" y="337295"/>
                </a:lnTo>
                <a:lnTo>
                  <a:pt x="1093274" y="337810"/>
                </a:lnTo>
                <a:lnTo>
                  <a:pt x="1093766" y="338815"/>
                </a:lnTo>
                <a:lnTo>
                  <a:pt x="1091750" y="340824"/>
                </a:lnTo>
                <a:lnTo>
                  <a:pt x="1090226" y="341339"/>
                </a:lnTo>
                <a:lnTo>
                  <a:pt x="1090226" y="341834"/>
                </a:lnTo>
                <a:close/>
              </a:path>
              <a:path w="1868169" h="2174875">
                <a:moveTo>
                  <a:pt x="1307954" y="430197"/>
                </a:moveTo>
                <a:lnTo>
                  <a:pt x="1306430" y="429187"/>
                </a:lnTo>
                <a:lnTo>
                  <a:pt x="1304931" y="426662"/>
                </a:lnTo>
                <a:lnTo>
                  <a:pt x="1304414" y="424653"/>
                </a:lnTo>
                <a:lnTo>
                  <a:pt x="1303898" y="423648"/>
                </a:lnTo>
                <a:lnTo>
                  <a:pt x="1304931" y="420608"/>
                </a:lnTo>
                <a:lnTo>
                  <a:pt x="1305422" y="420098"/>
                </a:lnTo>
                <a:lnTo>
                  <a:pt x="1311002" y="417079"/>
                </a:lnTo>
                <a:lnTo>
                  <a:pt x="1317073" y="414554"/>
                </a:lnTo>
                <a:lnTo>
                  <a:pt x="1322653" y="412029"/>
                </a:lnTo>
                <a:lnTo>
                  <a:pt x="1323144" y="411514"/>
                </a:lnTo>
                <a:lnTo>
                  <a:pt x="1324668" y="413549"/>
                </a:lnTo>
                <a:lnTo>
                  <a:pt x="1325676" y="414554"/>
                </a:lnTo>
                <a:lnTo>
                  <a:pt x="1323412" y="420262"/>
                </a:lnTo>
                <a:lnTo>
                  <a:pt x="1318529" y="425784"/>
                </a:lnTo>
                <a:lnTo>
                  <a:pt x="1312790" y="429601"/>
                </a:lnTo>
                <a:lnTo>
                  <a:pt x="1307954" y="430197"/>
                </a:lnTo>
                <a:close/>
              </a:path>
              <a:path w="1868169" h="2174875">
                <a:moveTo>
                  <a:pt x="1215288" y="737708"/>
                </a:moveTo>
                <a:lnTo>
                  <a:pt x="1215288" y="737193"/>
                </a:lnTo>
                <a:lnTo>
                  <a:pt x="1214797" y="736188"/>
                </a:lnTo>
                <a:lnTo>
                  <a:pt x="1215288" y="735678"/>
                </a:lnTo>
                <a:lnTo>
                  <a:pt x="1216321" y="735184"/>
                </a:lnTo>
                <a:lnTo>
                  <a:pt x="1216812" y="734669"/>
                </a:lnTo>
                <a:lnTo>
                  <a:pt x="1216812" y="735184"/>
                </a:lnTo>
                <a:lnTo>
                  <a:pt x="1217328" y="735678"/>
                </a:lnTo>
                <a:lnTo>
                  <a:pt x="1217328" y="736703"/>
                </a:lnTo>
                <a:lnTo>
                  <a:pt x="1216812" y="736703"/>
                </a:lnTo>
                <a:lnTo>
                  <a:pt x="1215804" y="737193"/>
                </a:lnTo>
                <a:lnTo>
                  <a:pt x="1215288" y="737708"/>
                </a:lnTo>
                <a:close/>
              </a:path>
              <a:path w="1868169" h="2174875">
                <a:moveTo>
                  <a:pt x="1219860" y="834140"/>
                </a:moveTo>
                <a:lnTo>
                  <a:pt x="1217820" y="834140"/>
                </a:lnTo>
                <a:lnTo>
                  <a:pt x="1213789" y="833645"/>
                </a:lnTo>
                <a:lnTo>
                  <a:pt x="1209217" y="832125"/>
                </a:lnTo>
                <a:lnTo>
                  <a:pt x="1209733" y="825556"/>
                </a:lnTo>
                <a:lnTo>
                  <a:pt x="1209733" y="824041"/>
                </a:lnTo>
                <a:lnTo>
                  <a:pt x="1213789" y="822026"/>
                </a:lnTo>
                <a:lnTo>
                  <a:pt x="1215804" y="822541"/>
                </a:lnTo>
                <a:lnTo>
                  <a:pt x="1218853" y="823031"/>
                </a:lnTo>
                <a:lnTo>
                  <a:pt x="1221384" y="825556"/>
                </a:lnTo>
                <a:lnTo>
                  <a:pt x="1226448" y="829090"/>
                </a:lnTo>
                <a:lnTo>
                  <a:pt x="1221875" y="832125"/>
                </a:lnTo>
                <a:lnTo>
                  <a:pt x="1219860" y="834140"/>
                </a:lnTo>
                <a:close/>
              </a:path>
              <a:path w="1868169" h="2174875">
                <a:moveTo>
                  <a:pt x="398577" y="356487"/>
                </a:moveTo>
                <a:lnTo>
                  <a:pt x="397053" y="356487"/>
                </a:lnTo>
                <a:lnTo>
                  <a:pt x="397053" y="353448"/>
                </a:lnTo>
                <a:lnTo>
                  <a:pt x="398061" y="353448"/>
                </a:lnTo>
                <a:lnTo>
                  <a:pt x="398061" y="355482"/>
                </a:lnTo>
                <a:lnTo>
                  <a:pt x="398577" y="356487"/>
                </a:lnTo>
                <a:close/>
              </a:path>
              <a:path w="1868169" h="2174875">
                <a:moveTo>
                  <a:pt x="298807" y="164614"/>
                </a:moveTo>
                <a:lnTo>
                  <a:pt x="292245" y="164099"/>
                </a:lnTo>
                <a:lnTo>
                  <a:pt x="291729" y="162584"/>
                </a:lnTo>
                <a:lnTo>
                  <a:pt x="289713" y="161085"/>
                </a:lnTo>
                <a:lnTo>
                  <a:pt x="289197" y="159050"/>
                </a:lnTo>
                <a:lnTo>
                  <a:pt x="288680" y="155011"/>
                </a:lnTo>
                <a:lnTo>
                  <a:pt x="295268" y="148460"/>
                </a:lnTo>
                <a:lnTo>
                  <a:pt x="298807" y="149466"/>
                </a:lnTo>
                <a:lnTo>
                  <a:pt x="300331" y="149959"/>
                </a:lnTo>
                <a:lnTo>
                  <a:pt x="301339" y="152997"/>
                </a:lnTo>
                <a:lnTo>
                  <a:pt x="301339" y="155011"/>
                </a:lnTo>
                <a:lnTo>
                  <a:pt x="300848" y="160570"/>
                </a:lnTo>
                <a:lnTo>
                  <a:pt x="298807" y="164614"/>
                </a:lnTo>
                <a:close/>
              </a:path>
              <a:path w="1868169" h="2174875">
                <a:moveTo>
                  <a:pt x="294260" y="22228"/>
                </a:moveTo>
                <a:lnTo>
                  <a:pt x="293253" y="20197"/>
                </a:lnTo>
                <a:lnTo>
                  <a:pt x="292245" y="19191"/>
                </a:lnTo>
                <a:lnTo>
                  <a:pt x="292245" y="17179"/>
                </a:lnTo>
                <a:lnTo>
                  <a:pt x="293744" y="15660"/>
                </a:lnTo>
                <a:lnTo>
                  <a:pt x="294260" y="15660"/>
                </a:lnTo>
                <a:lnTo>
                  <a:pt x="295268" y="16153"/>
                </a:lnTo>
                <a:lnTo>
                  <a:pt x="296276" y="17179"/>
                </a:lnTo>
                <a:lnTo>
                  <a:pt x="297309" y="18185"/>
                </a:lnTo>
                <a:lnTo>
                  <a:pt x="296276" y="19703"/>
                </a:lnTo>
                <a:lnTo>
                  <a:pt x="295784" y="20709"/>
                </a:lnTo>
                <a:lnTo>
                  <a:pt x="294260" y="22228"/>
                </a:lnTo>
                <a:close/>
              </a:path>
              <a:path w="1868169" h="2174875">
                <a:moveTo>
                  <a:pt x="190460" y="232265"/>
                </a:moveTo>
                <a:lnTo>
                  <a:pt x="180333" y="227215"/>
                </a:lnTo>
                <a:lnTo>
                  <a:pt x="176277" y="222166"/>
                </a:lnTo>
                <a:lnTo>
                  <a:pt x="171214" y="217117"/>
                </a:lnTo>
                <a:lnTo>
                  <a:pt x="170723" y="214592"/>
                </a:lnTo>
                <a:lnTo>
                  <a:pt x="172222" y="214592"/>
                </a:lnTo>
                <a:lnTo>
                  <a:pt x="172738" y="214102"/>
                </a:lnTo>
                <a:lnTo>
                  <a:pt x="173746" y="214102"/>
                </a:lnTo>
                <a:lnTo>
                  <a:pt x="174753" y="213587"/>
                </a:lnTo>
                <a:lnTo>
                  <a:pt x="174753" y="215602"/>
                </a:lnTo>
                <a:lnTo>
                  <a:pt x="196040" y="215602"/>
                </a:lnTo>
                <a:lnTo>
                  <a:pt x="200587" y="216112"/>
                </a:lnTo>
                <a:lnTo>
                  <a:pt x="200070" y="220156"/>
                </a:lnTo>
                <a:lnTo>
                  <a:pt x="198572" y="223686"/>
                </a:lnTo>
                <a:lnTo>
                  <a:pt x="195523" y="230255"/>
                </a:lnTo>
                <a:lnTo>
                  <a:pt x="190460" y="232265"/>
                </a:lnTo>
                <a:close/>
              </a:path>
              <a:path w="1868169" h="2174875">
                <a:moveTo>
                  <a:pt x="196040" y="215602"/>
                </a:moveTo>
                <a:lnTo>
                  <a:pt x="181857" y="215602"/>
                </a:lnTo>
                <a:lnTo>
                  <a:pt x="188936" y="215107"/>
                </a:lnTo>
                <a:lnTo>
                  <a:pt x="196040" y="215602"/>
                </a:lnTo>
                <a:close/>
              </a:path>
              <a:path w="1868169" h="2174875">
                <a:moveTo>
                  <a:pt x="176794" y="84319"/>
                </a:moveTo>
                <a:lnTo>
                  <a:pt x="175270" y="83825"/>
                </a:lnTo>
                <a:lnTo>
                  <a:pt x="174262" y="83825"/>
                </a:lnTo>
                <a:lnTo>
                  <a:pt x="173746" y="81301"/>
                </a:lnTo>
                <a:lnTo>
                  <a:pt x="173255" y="79782"/>
                </a:lnTo>
                <a:lnTo>
                  <a:pt x="174753" y="78776"/>
                </a:lnTo>
                <a:lnTo>
                  <a:pt x="176277" y="77258"/>
                </a:lnTo>
                <a:lnTo>
                  <a:pt x="178318" y="77258"/>
                </a:lnTo>
                <a:lnTo>
                  <a:pt x="179326" y="79782"/>
                </a:lnTo>
                <a:lnTo>
                  <a:pt x="180850" y="82307"/>
                </a:lnTo>
                <a:lnTo>
                  <a:pt x="178318" y="82819"/>
                </a:lnTo>
                <a:lnTo>
                  <a:pt x="176794" y="84319"/>
                </a:lnTo>
                <a:close/>
              </a:path>
              <a:path w="1868169" h="2174875">
                <a:moveTo>
                  <a:pt x="299840" y="299425"/>
                </a:moveTo>
                <a:lnTo>
                  <a:pt x="289197" y="299425"/>
                </a:lnTo>
                <a:lnTo>
                  <a:pt x="286665" y="296391"/>
                </a:lnTo>
                <a:lnTo>
                  <a:pt x="281085" y="290331"/>
                </a:lnTo>
                <a:lnTo>
                  <a:pt x="276538" y="283273"/>
                </a:lnTo>
                <a:lnTo>
                  <a:pt x="272483" y="276193"/>
                </a:lnTo>
                <a:lnTo>
                  <a:pt x="269951" y="271144"/>
                </a:lnTo>
                <a:lnTo>
                  <a:pt x="273490" y="268620"/>
                </a:lnTo>
                <a:lnTo>
                  <a:pt x="298316" y="287807"/>
                </a:lnTo>
                <a:lnTo>
                  <a:pt x="303871" y="294376"/>
                </a:lnTo>
                <a:lnTo>
                  <a:pt x="301339" y="296901"/>
                </a:lnTo>
                <a:lnTo>
                  <a:pt x="299840" y="299425"/>
                </a:lnTo>
                <a:close/>
              </a:path>
              <a:path w="1868169" h="2174875">
                <a:moveTo>
                  <a:pt x="631986" y="363056"/>
                </a:moveTo>
                <a:lnTo>
                  <a:pt x="630978" y="363056"/>
                </a:lnTo>
                <a:lnTo>
                  <a:pt x="630462" y="362541"/>
                </a:lnTo>
                <a:lnTo>
                  <a:pt x="630462" y="361021"/>
                </a:lnTo>
                <a:lnTo>
                  <a:pt x="629971" y="360017"/>
                </a:lnTo>
                <a:lnTo>
                  <a:pt x="630978" y="360017"/>
                </a:lnTo>
                <a:lnTo>
                  <a:pt x="632502" y="359012"/>
                </a:lnTo>
                <a:lnTo>
                  <a:pt x="633510" y="359012"/>
                </a:lnTo>
                <a:lnTo>
                  <a:pt x="634027" y="361021"/>
                </a:lnTo>
                <a:lnTo>
                  <a:pt x="635034" y="362541"/>
                </a:lnTo>
                <a:lnTo>
                  <a:pt x="633510" y="362541"/>
                </a:lnTo>
                <a:lnTo>
                  <a:pt x="631986" y="363056"/>
                </a:lnTo>
                <a:close/>
              </a:path>
              <a:path w="1868169" h="2174875">
                <a:moveTo>
                  <a:pt x="607185" y="162090"/>
                </a:moveTo>
                <a:lnTo>
                  <a:pt x="604654" y="158045"/>
                </a:lnTo>
                <a:lnTo>
                  <a:pt x="603130" y="154515"/>
                </a:lnTo>
                <a:lnTo>
                  <a:pt x="601114" y="151478"/>
                </a:lnTo>
                <a:lnTo>
                  <a:pt x="602613" y="150985"/>
                </a:lnTo>
                <a:lnTo>
                  <a:pt x="604137" y="148953"/>
                </a:lnTo>
                <a:lnTo>
                  <a:pt x="607185" y="151991"/>
                </a:lnTo>
                <a:lnTo>
                  <a:pt x="609201" y="154515"/>
                </a:lnTo>
                <a:lnTo>
                  <a:pt x="610725" y="157040"/>
                </a:lnTo>
                <a:lnTo>
                  <a:pt x="611241" y="157040"/>
                </a:lnTo>
                <a:lnTo>
                  <a:pt x="609717" y="159050"/>
                </a:lnTo>
                <a:lnTo>
                  <a:pt x="607185" y="162090"/>
                </a:lnTo>
                <a:close/>
              </a:path>
              <a:path w="1868169" h="2174875">
                <a:moveTo>
                  <a:pt x="604137" y="300945"/>
                </a:moveTo>
                <a:lnTo>
                  <a:pt x="603130" y="300430"/>
                </a:lnTo>
                <a:lnTo>
                  <a:pt x="601605" y="299940"/>
                </a:lnTo>
                <a:lnTo>
                  <a:pt x="601114" y="299940"/>
                </a:lnTo>
                <a:lnTo>
                  <a:pt x="601114" y="298420"/>
                </a:lnTo>
                <a:lnTo>
                  <a:pt x="602122" y="296391"/>
                </a:lnTo>
                <a:lnTo>
                  <a:pt x="604137" y="293866"/>
                </a:lnTo>
                <a:lnTo>
                  <a:pt x="605661" y="291341"/>
                </a:lnTo>
                <a:lnTo>
                  <a:pt x="607676" y="289842"/>
                </a:lnTo>
                <a:lnTo>
                  <a:pt x="610725" y="288322"/>
                </a:lnTo>
                <a:lnTo>
                  <a:pt x="616305" y="285797"/>
                </a:lnTo>
                <a:lnTo>
                  <a:pt x="619844" y="292856"/>
                </a:lnTo>
                <a:lnTo>
                  <a:pt x="614264" y="292856"/>
                </a:lnTo>
                <a:lnTo>
                  <a:pt x="604137" y="300945"/>
                </a:lnTo>
                <a:close/>
              </a:path>
              <a:path w="1868169" h="2174875">
                <a:moveTo>
                  <a:pt x="642629" y="504436"/>
                </a:moveTo>
                <a:lnTo>
                  <a:pt x="637049" y="503411"/>
                </a:lnTo>
                <a:lnTo>
                  <a:pt x="631986" y="502401"/>
                </a:lnTo>
                <a:lnTo>
                  <a:pt x="624391" y="494338"/>
                </a:lnTo>
                <a:lnTo>
                  <a:pt x="626923" y="486764"/>
                </a:lnTo>
                <a:lnTo>
                  <a:pt x="630462" y="485244"/>
                </a:lnTo>
                <a:lnTo>
                  <a:pt x="631495" y="484239"/>
                </a:lnTo>
                <a:lnTo>
                  <a:pt x="639581" y="484729"/>
                </a:lnTo>
                <a:lnTo>
                  <a:pt x="643637" y="486249"/>
                </a:lnTo>
                <a:lnTo>
                  <a:pt x="642629" y="494338"/>
                </a:lnTo>
                <a:lnTo>
                  <a:pt x="642113" y="498872"/>
                </a:lnTo>
                <a:lnTo>
                  <a:pt x="642629" y="504436"/>
                </a:lnTo>
                <a:close/>
              </a:path>
              <a:path w="1868169" h="2174875">
                <a:moveTo>
                  <a:pt x="337816" y="232265"/>
                </a:moveTo>
                <a:lnTo>
                  <a:pt x="326656" y="229250"/>
                </a:lnTo>
                <a:lnTo>
                  <a:pt x="322109" y="224691"/>
                </a:lnTo>
                <a:lnTo>
                  <a:pt x="321102" y="217117"/>
                </a:lnTo>
                <a:lnTo>
                  <a:pt x="320585" y="214592"/>
                </a:lnTo>
                <a:lnTo>
                  <a:pt x="322626" y="211063"/>
                </a:lnTo>
                <a:lnTo>
                  <a:pt x="324124" y="209543"/>
                </a:lnTo>
                <a:lnTo>
                  <a:pt x="325157" y="208538"/>
                </a:lnTo>
                <a:lnTo>
                  <a:pt x="327689" y="210058"/>
                </a:lnTo>
                <a:lnTo>
                  <a:pt x="329704" y="211063"/>
                </a:lnTo>
                <a:lnTo>
                  <a:pt x="330221" y="211578"/>
                </a:lnTo>
                <a:lnTo>
                  <a:pt x="331228" y="213077"/>
                </a:lnTo>
                <a:lnTo>
                  <a:pt x="331337" y="214592"/>
                </a:lnTo>
                <a:lnTo>
                  <a:pt x="333244" y="223176"/>
                </a:lnTo>
                <a:lnTo>
                  <a:pt x="336783" y="224691"/>
                </a:lnTo>
                <a:lnTo>
                  <a:pt x="348447" y="224691"/>
                </a:lnTo>
                <a:lnTo>
                  <a:pt x="346419" y="228735"/>
                </a:lnTo>
                <a:lnTo>
                  <a:pt x="337816" y="232265"/>
                </a:lnTo>
                <a:close/>
              </a:path>
              <a:path w="1868169" h="2174875">
                <a:moveTo>
                  <a:pt x="348447" y="224691"/>
                </a:moveTo>
                <a:lnTo>
                  <a:pt x="336783" y="224691"/>
                </a:lnTo>
                <a:lnTo>
                  <a:pt x="343371" y="218637"/>
                </a:lnTo>
                <a:lnTo>
                  <a:pt x="344378" y="217632"/>
                </a:lnTo>
                <a:lnTo>
                  <a:pt x="347426" y="219641"/>
                </a:lnTo>
                <a:lnTo>
                  <a:pt x="349442" y="220156"/>
                </a:lnTo>
                <a:lnTo>
                  <a:pt x="348950" y="222681"/>
                </a:lnTo>
                <a:lnTo>
                  <a:pt x="348950" y="223686"/>
                </a:lnTo>
                <a:lnTo>
                  <a:pt x="348447" y="224691"/>
                </a:lnTo>
                <a:close/>
              </a:path>
              <a:path w="1868169" h="2174875">
                <a:moveTo>
                  <a:pt x="740850" y="873034"/>
                </a:moveTo>
                <a:lnTo>
                  <a:pt x="738834" y="873034"/>
                </a:lnTo>
                <a:lnTo>
                  <a:pt x="738318" y="872009"/>
                </a:lnTo>
                <a:lnTo>
                  <a:pt x="737310" y="871514"/>
                </a:lnTo>
                <a:lnTo>
                  <a:pt x="738318" y="870510"/>
                </a:lnTo>
                <a:lnTo>
                  <a:pt x="738834" y="868475"/>
                </a:lnTo>
                <a:lnTo>
                  <a:pt x="739842" y="868475"/>
                </a:lnTo>
                <a:lnTo>
                  <a:pt x="740850" y="867985"/>
                </a:lnTo>
                <a:lnTo>
                  <a:pt x="741857" y="869485"/>
                </a:lnTo>
                <a:lnTo>
                  <a:pt x="744389" y="870999"/>
                </a:lnTo>
                <a:lnTo>
                  <a:pt x="742374" y="872009"/>
                </a:lnTo>
                <a:lnTo>
                  <a:pt x="740850" y="873034"/>
                </a:lnTo>
                <a:close/>
              </a:path>
              <a:path w="1868169" h="2174875">
                <a:moveTo>
                  <a:pt x="516044" y="338815"/>
                </a:moveTo>
                <a:lnTo>
                  <a:pt x="514520" y="336785"/>
                </a:lnTo>
                <a:lnTo>
                  <a:pt x="514003" y="335775"/>
                </a:lnTo>
                <a:lnTo>
                  <a:pt x="512995" y="334260"/>
                </a:lnTo>
                <a:lnTo>
                  <a:pt x="515527" y="331736"/>
                </a:lnTo>
                <a:lnTo>
                  <a:pt x="516535" y="331736"/>
                </a:lnTo>
                <a:lnTo>
                  <a:pt x="517568" y="332246"/>
                </a:lnTo>
                <a:lnTo>
                  <a:pt x="518575" y="334260"/>
                </a:lnTo>
                <a:lnTo>
                  <a:pt x="519583" y="335285"/>
                </a:lnTo>
                <a:lnTo>
                  <a:pt x="516044" y="338815"/>
                </a:lnTo>
                <a:close/>
              </a:path>
              <a:path w="1868169" h="2174875">
                <a:moveTo>
                  <a:pt x="729715" y="94417"/>
                </a:moveTo>
                <a:lnTo>
                  <a:pt x="729715" y="93924"/>
                </a:lnTo>
                <a:lnTo>
                  <a:pt x="729199" y="92918"/>
                </a:lnTo>
                <a:lnTo>
                  <a:pt x="729715" y="92405"/>
                </a:lnTo>
                <a:lnTo>
                  <a:pt x="730723" y="91892"/>
                </a:lnTo>
                <a:lnTo>
                  <a:pt x="731239" y="91399"/>
                </a:lnTo>
                <a:lnTo>
                  <a:pt x="731730" y="91892"/>
                </a:lnTo>
                <a:lnTo>
                  <a:pt x="731730" y="92918"/>
                </a:lnTo>
                <a:lnTo>
                  <a:pt x="731239" y="93411"/>
                </a:lnTo>
                <a:lnTo>
                  <a:pt x="730232" y="93924"/>
                </a:lnTo>
                <a:lnTo>
                  <a:pt x="729715" y="94417"/>
                </a:lnTo>
                <a:close/>
              </a:path>
              <a:path w="1868169" h="2174875">
                <a:moveTo>
                  <a:pt x="727184" y="231775"/>
                </a:moveTo>
                <a:lnTo>
                  <a:pt x="721112" y="231775"/>
                </a:lnTo>
                <a:lnTo>
                  <a:pt x="713517" y="231260"/>
                </a:lnTo>
                <a:lnTo>
                  <a:pt x="709978" y="228735"/>
                </a:lnTo>
                <a:lnTo>
                  <a:pt x="709978" y="213587"/>
                </a:lnTo>
                <a:lnTo>
                  <a:pt x="715533" y="207533"/>
                </a:lnTo>
                <a:lnTo>
                  <a:pt x="722120" y="208538"/>
                </a:lnTo>
                <a:lnTo>
                  <a:pt x="727700" y="208538"/>
                </a:lnTo>
                <a:lnTo>
                  <a:pt x="734779" y="215107"/>
                </a:lnTo>
                <a:lnTo>
                  <a:pt x="734779" y="226211"/>
                </a:lnTo>
                <a:lnTo>
                  <a:pt x="727184" y="231775"/>
                </a:lnTo>
                <a:close/>
              </a:path>
              <a:path w="1868169" h="2174875">
                <a:moveTo>
                  <a:pt x="739842" y="563508"/>
                </a:moveTo>
                <a:lnTo>
                  <a:pt x="738834" y="562503"/>
                </a:lnTo>
                <a:lnTo>
                  <a:pt x="738834" y="561478"/>
                </a:lnTo>
                <a:lnTo>
                  <a:pt x="739326" y="560468"/>
                </a:lnTo>
                <a:lnTo>
                  <a:pt x="739326" y="559463"/>
                </a:lnTo>
                <a:lnTo>
                  <a:pt x="739842" y="559978"/>
                </a:lnTo>
                <a:lnTo>
                  <a:pt x="740850" y="560468"/>
                </a:lnTo>
                <a:lnTo>
                  <a:pt x="741366" y="560983"/>
                </a:lnTo>
                <a:lnTo>
                  <a:pt x="740850" y="561478"/>
                </a:lnTo>
                <a:lnTo>
                  <a:pt x="740359" y="562503"/>
                </a:lnTo>
                <a:lnTo>
                  <a:pt x="739842" y="562993"/>
                </a:lnTo>
                <a:lnTo>
                  <a:pt x="739842" y="563508"/>
                </a:lnTo>
                <a:close/>
              </a:path>
              <a:path w="1868169" h="2174875">
                <a:moveTo>
                  <a:pt x="397544" y="491298"/>
                </a:moveTo>
                <a:lnTo>
                  <a:pt x="396537" y="491298"/>
                </a:lnTo>
                <a:lnTo>
                  <a:pt x="396045" y="489778"/>
                </a:lnTo>
                <a:lnTo>
                  <a:pt x="395529" y="489288"/>
                </a:lnTo>
                <a:lnTo>
                  <a:pt x="397544" y="488263"/>
                </a:lnTo>
                <a:lnTo>
                  <a:pt x="398577" y="488263"/>
                </a:lnTo>
                <a:lnTo>
                  <a:pt x="399068" y="489288"/>
                </a:lnTo>
                <a:lnTo>
                  <a:pt x="399585" y="490293"/>
                </a:lnTo>
                <a:lnTo>
                  <a:pt x="397544" y="491298"/>
                </a:lnTo>
                <a:close/>
              </a:path>
              <a:path w="1868169" h="2174875">
                <a:moveTo>
                  <a:pt x="520099" y="430197"/>
                </a:moveTo>
                <a:lnTo>
                  <a:pt x="519066" y="430197"/>
                </a:lnTo>
                <a:lnTo>
                  <a:pt x="516044" y="428182"/>
                </a:lnTo>
                <a:lnTo>
                  <a:pt x="515036" y="427177"/>
                </a:lnTo>
                <a:lnTo>
                  <a:pt x="514003" y="425657"/>
                </a:lnTo>
                <a:lnTo>
                  <a:pt x="512504" y="425147"/>
                </a:lnTo>
                <a:lnTo>
                  <a:pt x="513512" y="423648"/>
                </a:lnTo>
                <a:lnTo>
                  <a:pt x="515036" y="422128"/>
                </a:lnTo>
                <a:lnTo>
                  <a:pt x="518059" y="420098"/>
                </a:lnTo>
                <a:lnTo>
                  <a:pt x="519583" y="420608"/>
                </a:lnTo>
                <a:lnTo>
                  <a:pt x="524646" y="420608"/>
                </a:lnTo>
                <a:lnTo>
                  <a:pt x="528186" y="422128"/>
                </a:lnTo>
                <a:lnTo>
                  <a:pt x="531234" y="423648"/>
                </a:lnTo>
                <a:lnTo>
                  <a:pt x="531725" y="423648"/>
                </a:lnTo>
                <a:lnTo>
                  <a:pt x="531725" y="426662"/>
                </a:lnTo>
                <a:lnTo>
                  <a:pt x="531234" y="426662"/>
                </a:lnTo>
                <a:lnTo>
                  <a:pt x="524130" y="429702"/>
                </a:lnTo>
                <a:lnTo>
                  <a:pt x="520099" y="430197"/>
                </a:lnTo>
                <a:close/>
              </a:path>
              <a:path w="1868169" h="2174875">
                <a:moveTo>
                  <a:pt x="524646" y="420608"/>
                </a:moveTo>
                <a:lnTo>
                  <a:pt x="519583" y="420608"/>
                </a:lnTo>
                <a:lnTo>
                  <a:pt x="523122" y="420098"/>
                </a:lnTo>
                <a:lnTo>
                  <a:pt x="524646" y="420608"/>
                </a:lnTo>
                <a:close/>
              </a:path>
              <a:path w="1868169" h="2174875">
                <a:moveTo>
                  <a:pt x="347068" y="78655"/>
                </a:moveTo>
                <a:lnTo>
                  <a:pt x="345902" y="78263"/>
                </a:lnTo>
                <a:lnTo>
                  <a:pt x="344895" y="77258"/>
                </a:lnTo>
                <a:lnTo>
                  <a:pt x="343887" y="76745"/>
                </a:lnTo>
                <a:lnTo>
                  <a:pt x="344378" y="75739"/>
                </a:lnTo>
                <a:lnTo>
                  <a:pt x="344378" y="74220"/>
                </a:lnTo>
                <a:lnTo>
                  <a:pt x="344895" y="74220"/>
                </a:lnTo>
                <a:lnTo>
                  <a:pt x="346910" y="75245"/>
                </a:lnTo>
                <a:lnTo>
                  <a:pt x="348434" y="75739"/>
                </a:lnTo>
                <a:lnTo>
                  <a:pt x="347426" y="77258"/>
                </a:lnTo>
                <a:lnTo>
                  <a:pt x="347068" y="78655"/>
                </a:lnTo>
                <a:close/>
              </a:path>
              <a:path w="1868169" h="2174875">
                <a:moveTo>
                  <a:pt x="346910" y="79269"/>
                </a:moveTo>
                <a:lnTo>
                  <a:pt x="347068" y="78655"/>
                </a:lnTo>
                <a:lnTo>
                  <a:pt x="347426" y="78776"/>
                </a:lnTo>
                <a:lnTo>
                  <a:pt x="346910" y="79269"/>
                </a:lnTo>
                <a:close/>
              </a:path>
              <a:path w="1868169" h="2174875">
                <a:moveTo>
                  <a:pt x="486891" y="494226"/>
                </a:moveTo>
                <a:lnTo>
                  <a:pt x="479592" y="493823"/>
                </a:lnTo>
                <a:lnTo>
                  <a:pt x="478068" y="492303"/>
                </a:lnTo>
                <a:lnTo>
                  <a:pt x="476027" y="490788"/>
                </a:lnTo>
                <a:lnTo>
                  <a:pt x="479076" y="487769"/>
                </a:lnTo>
                <a:lnTo>
                  <a:pt x="480083" y="486249"/>
                </a:lnTo>
                <a:lnTo>
                  <a:pt x="485663" y="482719"/>
                </a:lnTo>
                <a:lnTo>
                  <a:pt x="496798" y="476665"/>
                </a:lnTo>
                <a:lnTo>
                  <a:pt x="498322" y="476150"/>
                </a:lnTo>
                <a:lnTo>
                  <a:pt x="500337" y="476665"/>
                </a:lnTo>
                <a:lnTo>
                  <a:pt x="502377" y="476665"/>
                </a:lnTo>
                <a:lnTo>
                  <a:pt x="501861" y="478675"/>
                </a:lnTo>
                <a:lnTo>
                  <a:pt x="501344" y="481715"/>
                </a:lnTo>
                <a:lnTo>
                  <a:pt x="500337" y="483214"/>
                </a:lnTo>
                <a:lnTo>
                  <a:pt x="496743" y="488213"/>
                </a:lnTo>
                <a:lnTo>
                  <a:pt x="492435" y="492120"/>
                </a:lnTo>
                <a:lnTo>
                  <a:pt x="486891" y="494226"/>
                </a:lnTo>
                <a:close/>
              </a:path>
              <a:path w="1868169" h="2174875">
                <a:moveTo>
                  <a:pt x="483131" y="366586"/>
                </a:moveTo>
                <a:lnTo>
                  <a:pt x="482124" y="366586"/>
                </a:lnTo>
                <a:lnTo>
                  <a:pt x="480083" y="364556"/>
                </a:lnTo>
                <a:lnTo>
                  <a:pt x="480083" y="363546"/>
                </a:lnTo>
                <a:lnTo>
                  <a:pt x="479592" y="357492"/>
                </a:lnTo>
                <a:lnTo>
                  <a:pt x="485147" y="349408"/>
                </a:lnTo>
                <a:lnTo>
                  <a:pt x="491218" y="349408"/>
                </a:lnTo>
                <a:lnTo>
                  <a:pt x="492251" y="350433"/>
                </a:lnTo>
                <a:lnTo>
                  <a:pt x="494266" y="351438"/>
                </a:lnTo>
                <a:lnTo>
                  <a:pt x="494782" y="353448"/>
                </a:lnTo>
                <a:lnTo>
                  <a:pt x="495790" y="356982"/>
                </a:lnTo>
                <a:lnTo>
                  <a:pt x="488195" y="366071"/>
                </a:lnTo>
                <a:lnTo>
                  <a:pt x="483131" y="366586"/>
                </a:lnTo>
                <a:close/>
              </a:path>
              <a:path w="1868169" h="2174875">
                <a:moveTo>
                  <a:pt x="497314" y="271144"/>
                </a:moveTo>
                <a:lnTo>
                  <a:pt x="495273" y="271144"/>
                </a:lnTo>
                <a:lnTo>
                  <a:pt x="494266" y="268620"/>
                </a:lnTo>
                <a:lnTo>
                  <a:pt x="493749" y="267120"/>
                </a:lnTo>
                <a:lnTo>
                  <a:pt x="495273" y="266095"/>
                </a:lnTo>
                <a:lnTo>
                  <a:pt x="496798" y="264595"/>
                </a:lnTo>
                <a:lnTo>
                  <a:pt x="498322" y="264080"/>
                </a:lnTo>
                <a:lnTo>
                  <a:pt x="499329" y="264080"/>
                </a:lnTo>
                <a:lnTo>
                  <a:pt x="500337" y="266605"/>
                </a:lnTo>
                <a:lnTo>
                  <a:pt x="501861" y="269129"/>
                </a:lnTo>
                <a:lnTo>
                  <a:pt x="499329" y="270134"/>
                </a:lnTo>
                <a:lnTo>
                  <a:pt x="497314" y="271144"/>
                </a:lnTo>
                <a:close/>
              </a:path>
              <a:path w="1868169" h="2174875">
                <a:moveTo>
                  <a:pt x="490210" y="230750"/>
                </a:moveTo>
                <a:lnTo>
                  <a:pt x="488686" y="226726"/>
                </a:lnTo>
                <a:lnTo>
                  <a:pt x="491734" y="224201"/>
                </a:lnTo>
                <a:lnTo>
                  <a:pt x="494782" y="222166"/>
                </a:lnTo>
                <a:lnTo>
                  <a:pt x="498322" y="220156"/>
                </a:lnTo>
                <a:lnTo>
                  <a:pt x="498813" y="219641"/>
                </a:lnTo>
                <a:lnTo>
                  <a:pt x="500337" y="221676"/>
                </a:lnTo>
                <a:lnTo>
                  <a:pt x="503385" y="224691"/>
                </a:lnTo>
                <a:lnTo>
                  <a:pt x="497805" y="227215"/>
                </a:lnTo>
                <a:lnTo>
                  <a:pt x="494266" y="229250"/>
                </a:lnTo>
                <a:lnTo>
                  <a:pt x="490210" y="230750"/>
                </a:lnTo>
                <a:close/>
              </a:path>
              <a:path w="1868169" h="2174875">
                <a:moveTo>
                  <a:pt x="568202" y="1966205"/>
                </a:moveTo>
                <a:lnTo>
                  <a:pt x="567686" y="1965690"/>
                </a:lnTo>
                <a:lnTo>
                  <a:pt x="565670" y="1964685"/>
                </a:lnTo>
                <a:lnTo>
                  <a:pt x="564146" y="1962655"/>
                </a:lnTo>
                <a:lnTo>
                  <a:pt x="562106" y="1960130"/>
                </a:lnTo>
                <a:lnTo>
                  <a:pt x="563630" y="1959121"/>
                </a:lnTo>
                <a:lnTo>
                  <a:pt x="565154" y="1957111"/>
                </a:lnTo>
                <a:lnTo>
                  <a:pt x="566678" y="1957111"/>
                </a:lnTo>
                <a:lnTo>
                  <a:pt x="568202" y="1957606"/>
                </a:lnTo>
                <a:lnTo>
                  <a:pt x="569701" y="1960130"/>
                </a:lnTo>
                <a:lnTo>
                  <a:pt x="571741" y="1962160"/>
                </a:lnTo>
                <a:lnTo>
                  <a:pt x="569701" y="1964170"/>
                </a:lnTo>
                <a:lnTo>
                  <a:pt x="568202" y="1966205"/>
                </a:lnTo>
                <a:close/>
              </a:path>
              <a:path w="1868169" h="2174875">
                <a:moveTo>
                  <a:pt x="567686" y="2085353"/>
                </a:moveTo>
                <a:lnTo>
                  <a:pt x="566161" y="2082828"/>
                </a:lnTo>
                <a:lnTo>
                  <a:pt x="563630" y="2080818"/>
                </a:lnTo>
                <a:lnTo>
                  <a:pt x="564146" y="2079814"/>
                </a:lnTo>
                <a:lnTo>
                  <a:pt x="564637" y="2077779"/>
                </a:lnTo>
                <a:lnTo>
                  <a:pt x="566678" y="2075769"/>
                </a:lnTo>
                <a:lnTo>
                  <a:pt x="568202" y="2075254"/>
                </a:lnTo>
                <a:lnTo>
                  <a:pt x="569210" y="2074764"/>
                </a:lnTo>
                <a:lnTo>
                  <a:pt x="570734" y="2077289"/>
                </a:lnTo>
                <a:lnTo>
                  <a:pt x="572232" y="2078789"/>
                </a:lnTo>
                <a:lnTo>
                  <a:pt x="571225" y="2080818"/>
                </a:lnTo>
                <a:lnTo>
                  <a:pt x="570217" y="2082338"/>
                </a:lnTo>
                <a:lnTo>
                  <a:pt x="567686" y="2085353"/>
                </a:lnTo>
                <a:close/>
              </a:path>
              <a:path w="1868169" h="2174875">
                <a:moveTo>
                  <a:pt x="710469" y="1966205"/>
                </a:moveTo>
                <a:lnTo>
                  <a:pt x="700342" y="1964170"/>
                </a:lnTo>
                <a:lnTo>
                  <a:pt x="694271" y="1963165"/>
                </a:lnTo>
                <a:lnTo>
                  <a:pt x="693755" y="1955591"/>
                </a:lnTo>
                <a:lnTo>
                  <a:pt x="693264" y="1954071"/>
                </a:lnTo>
                <a:lnTo>
                  <a:pt x="700859" y="1951547"/>
                </a:lnTo>
                <a:lnTo>
                  <a:pt x="706413" y="1948532"/>
                </a:lnTo>
                <a:lnTo>
                  <a:pt x="708945" y="1951547"/>
                </a:lnTo>
                <a:lnTo>
                  <a:pt x="713001" y="1953581"/>
                </a:lnTo>
                <a:lnTo>
                  <a:pt x="713517" y="1957111"/>
                </a:lnTo>
                <a:lnTo>
                  <a:pt x="714008" y="1963165"/>
                </a:lnTo>
                <a:lnTo>
                  <a:pt x="710469" y="1966205"/>
                </a:lnTo>
                <a:close/>
              </a:path>
              <a:path w="1868169" h="2174875">
                <a:moveTo>
                  <a:pt x="631986" y="1999515"/>
                </a:moveTo>
                <a:lnTo>
                  <a:pt x="630978" y="1998510"/>
                </a:lnTo>
                <a:lnTo>
                  <a:pt x="629454" y="1998000"/>
                </a:lnTo>
                <a:lnTo>
                  <a:pt x="628963" y="1996500"/>
                </a:lnTo>
                <a:lnTo>
                  <a:pt x="627930" y="1995475"/>
                </a:lnTo>
                <a:lnTo>
                  <a:pt x="628963" y="1994981"/>
                </a:lnTo>
                <a:lnTo>
                  <a:pt x="630462" y="1993976"/>
                </a:lnTo>
                <a:lnTo>
                  <a:pt x="631495" y="1993976"/>
                </a:lnTo>
                <a:lnTo>
                  <a:pt x="632502" y="1994466"/>
                </a:lnTo>
                <a:lnTo>
                  <a:pt x="633510" y="1995985"/>
                </a:lnTo>
                <a:lnTo>
                  <a:pt x="635525" y="1998000"/>
                </a:lnTo>
                <a:lnTo>
                  <a:pt x="632994" y="1998510"/>
                </a:lnTo>
                <a:lnTo>
                  <a:pt x="631986" y="1999515"/>
                </a:lnTo>
                <a:close/>
              </a:path>
              <a:path w="1868169" h="2174875">
                <a:moveTo>
                  <a:pt x="765159" y="2129281"/>
                </a:moveTo>
                <a:lnTo>
                  <a:pt x="763635" y="2129281"/>
                </a:lnTo>
                <a:lnTo>
                  <a:pt x="762111" y="2128272"/>
                </a:lnTo>
                <a:lnTo>
                  <a:pt x="760096" y="2127267"/>
                </a:lnTo>
                <a:lnTo>
                  <a:pt x="762111" y="2125747"/>
                </a:lnTo>
                <a:lnTo>
                  <a:pt x="763144" y="2124232"/>
                </a:lnTo>
                <a:lnTo>
                  <a:pt x="765159" y="2124232"/>
                </a:lnTo>
                <a:lnTo>
                  <a:pt x="765676" y="2126262"/>
                </a:lnTo>
                <a:lnTo>
                  <a:pt x="766683" y="2127267"/>
                </a:lnTo>
                <a:lnTo>
                  <a:pt x="765676" y="2127782"/>
                </a:lnTo>
                <a:lnTo>
                  <a:pt x="765159" y="2129281"/>
                </a:lnTo>
                <a:close/>
              </a:path>
              <a:path w="1868169" h="2174875">
                <a:moveTo>
                  <a:pt x="710986" y="2080818"/>
                </a:moveTo>
                <a:lnTo>
                  <a:pt x="708454" y="2077779"/>
                </a:lnTo>
                <a:lnTo>
                  <a:pt x="707937" y="2076264"/>
                </a:lnTo>
                <a:lnTo>
                  <a:pt x="706930" y="2075254"/>
                </a:lnTo>
                <a:lnTo>
                  <a:pt x="708454" y="2074764"/>
                </a:lnTo>
                <a:lnTo>
                  <a:pt x="709462" y="2073739"/>
                </a:lnTo>
                <a:lnTo>
                  <a:pt x="710986" y="2073245"/>
                </a:lnTo>
                <a:lnTo>
                  <a:pt x="711477" y="2073245"/>
                </a:lnTo>
                <a:lnTo>
                  <a:pt x="713001" y="2074764"/>
                </a:lnTo>
                <a:lnTo>
                  <a:pt x="713001" y="2075254"/>
                </a:lnTo>
                <a:lnTo>
                  <a:pt x="711993" y="2078294"/>
                </a:lnTo>
                <a:lnTo>
                  <a:pt x="710986" y="2080818"/>
                </a:lnTo>
                <a:close/>
              </a:path>
              <a:path w="1868169" h="2174875">
                <a:moveTo>
                  <a:pt x="617312" y="2093936"/>
                </a:moveTo>
                <a:lnTo>
                  <a:pt x="618320" y="2077289"/>
                </a:lnTo>
                <a:lnTo>
                  <a:pt x="622376" y="2073739"/>
                </a:lnTo>
                <a:lnTo>
                  <a:pt x="630462" y="2074249"/>
                </a:lnTo>
                <a:lnTo>
                  <a:pt x="634518" y="2074764"/>
                </a:lnTo>
                <a:lnTo>
                  <a:pt x="638057" y="2075769"/>
                </a:lnTo>
                <a:lnTo>
                  <a:pt x="637566" y="2081823"/>
                </a:lnTo>
                <a:lnTo>
                  <a:pt x="637566" y="2088887"/>
                </a:lnTo>
                <a:lnTo>
                  <a:pt x="635541" y="2090402"/>
                </a:lnTo>
                <a:lnTo>
                  <a:pt x="622376" y="2090402"/>
                </a:lnTo>
                <a:lnTo>
                  <a:pt x="617312" y="2093936"/>
                </a:lnTo>
                <a:close/>
              </a:path>
              <a:path w="1868169" h="2174875">
                <a:moveTo>
                  <a:pt x="633510" y="2091922"/>
                </a:moveTo>
                <a:lnTo>
                  <a:pt x="625398" y="2091412"/>
                </a:lnTo>
                <a:lnTo>
                  <a:pt x="622376" y="2090402"/>
                </a:lnTo>
                <a:lnTo>
                  <a:pt x="635541" y="2090402"/>
                </a:lnTo>
                <a:lnTo>
                  <a:pt x="633510" y="2091922"/>
                </a:lnTo>
                <a:close/>
              </a:path>
              <a:path w="1868169" h="2174875">
                <a:moveTo>
                  <a:pt x="671486" y="2031845"/>
                </a:moveTo>
                <a:lnTo>
                  <a:pt x="664407" y="2028296"/>
                </a:lnTo>
                <a:lnTo>
                  <a:pt x="653247" y="2022237"/>
                </a:lnTo>
                <a:lnTo>
                  <a:pt x="652240" y="2021747"/>
                </a:lnTo>
                <a:lnTo>
                  <a:pt x="651749" y="2018707"/>
                </a:lnTo>
                <a:lnTo>
                  <a:pt x="652240" y="2017187"/>
                </a:lnTo>
                <a:lnTo>
                  <a:pt x="652756" y="2015673"/>
                </a:lnTo>
                <a:lnTo>
                  <a:pt x="654771" y="2014663"/>
                </a:lnTo>
                <a:lnTo>
                  <a:pt x="660842" y="2014663"/>
                </a:lnTo>
                <a:lnTo>
                  <a:pt x="665906" y="2015673"/>
                </a:lnTo>
                <a:lnTo>
                  <a:pt x="675542" y="2015673"/>
                </a:lnTo>
                <a:lnTo>
                  <a:pt x="680605" y="2016698"/>
                </a:lnTo>
                <a:lnTo>
                  <a:pt x="679597" y="2023246"/>
                </a:lnTo>
                <a:lnTo>
                  <a:pt x="679081" y="2026796"/>
                </a:lnTo>
                <a:lnTo>
                  <a:pt x="674534" y="2029321"/>
                </a:lnTo>
                <a:lnTo>
                  <a:pt x="671486" y="2031845"/>
                </a:lnTo>
                <a:close/>
              </a:path>
              <a:path w="1868169" h="2174875">
                <a:moveTo>
                  <a:pt x="775286" y="1961645"/>
                </a:moveTo>
                <a:lnTo>
                  <a:pt x="769215" y="1958116"/>
                </a:lnTo>
                <a:lnTo>
                  <a:pt x="762628" y="1954586"/>
                </a:lnTo>
                <a:lnTo>
                  <a:pt x="756556" y="1950032"/>
                </a:lnTo>
                <a:lnTo>
                  <a:pt x="751493" y="1946497"/>
                </a:lnTo>
                <a:lnTo>
                  <a:pt x="742374" y="1937409"/>
                </a:lnTo>
                <a:lnTo>
                  <a:pt x="749969" y="1931864"/>
                </a:lnTo>
                <a:lnTo>
                  <a:pt x="755032" y="1939933"/>
                </a:lnTo>
                <a:lnTo>
                  <a:pt x="760612" y="1943483"/>
                </a:lnTo>
                <a:lnTo>
                  <a:pt x="766608" y="1946605"/>
                </a:lnTo>
                <a:lnTo>
                  <a:pt x="772561" y="1948399"/>
                </a:lnTo>
                <a:lnTo>
                  <a:pt x="778610" y="1948869"/>
                </a:lnTo>
                <a:lnTo>
                  <a:pt x="787841" y="1948869"/>
                </a:lnTo>
                <a:lnTo>
                  <a:pt x="788952" y="1950542"/>
                </a:lnTo>
                <a:lnTo>
                  <a:pt x="790993" y="1951057"/>
                </a:lnTo>
                <a:lnTo>
                  <a:pt x="789960" y="1952556"/>
                </a:lnTo>
                <a:lnTo>
                  <a:pt x="788461" y="1955081"/>
                </a:lnTo>
                <a:lnTo>
                  <a:pt x="783889" y="1958116"/>
                </a:lnTo>
                <a:lnTo>
                  <a:pt x="780350" y="1959636"/>
                </a:lnTo>
                <a:lnTo>
                  <a:pt x="775286" y="1961645"/>
                </a:lnTo>
                <a:close/>
              </a:path>
              <a:path w="1868169" h="2174875">
                <a:moveTo>
                  <a:pt x="787841" y="1948869"/>
                </a:moveTo>
                <a:lnTo>
                  <a:pt x="778610" y="1948869"/>
                </a:lnTo>
                <a:lnTo>
                  <a:pt x="784896" y="1948017"/>
                </a:lnTo>
                <a:lnTo>
                  <a:pt x="786937" y="1947507"/>
                </a:lnTo>
                <a:lnTo>
                  <a:pt x="787841" y="1948869"/>
                </a:lnTo>
                <a:close/>
              </a:path>
              <a:path w="1868169" h="2174875">
                <a:moveTo>
                  <a:pt x="671486" y="2155553"/>
                </a:moveTo>
                <a:lnTo>
                  <a:pt x="663891" y="2153028"/>
                </a:lnTo>
                <a:lnTo>
                  <a:pt x="659344" y="2149479"/>
                </a:lnTo>
                <a:lnTo>
                  <a:pt x="659344" y="2147464"/>
                </a:lnTo>
                <a:lnTo>
                  <a:pt x="659835" y="2140405"/>
                </a:lnTo>
                <a:lnTo>
                  <a:pt x="665906" y="2139890"/>
                </a:lnTo>
                <a:lnTo>
                  <a:pt x="672493" y="2139890"/>
                </a:lnTo>
                <a:lnTo>
                  <a:pt x="674534" y="2143419"/>
                </a:lnTo>
                <a:lnTo>
                  <a:pt x="676033" y="2144939"/>
                </a:lnTo>
                <a:lnTo>
                  <a:pt x="675025" y="2153518"/>
                </a:lnTo>
                <a:lnTo>
                  <a:pt x="671486" y="2155553"/>
                </a:lnTo>
                <a:close/>
              </a:path>
              <a:path w="1868169" h="2174875">
                <a:moveTo>
                  <a:pt x="1067441" y="2130796"/>
                </a:moveTo>
                <a:lnTo>
                  <a:pt x="1066950" y="2130796"/>
                </a:lnTo>
                <a:lnTo>
                  <a:pt x="1064909" y="2130306"/>
                </a:lnTo>
                <a:lnTo>
                  <a:pt x="1063902" y="2128272"/>
                </a:lnTo>
                <a:lnTo>
                  <a:pt x="1062377" y="2127267"/>
                </a:lnTo>
                <a:lnTo>
                  <a:pt x="1064418" y="2125257"/>
                </a:lnTo>
                <a:lnTo>
                  <a:pt x="1066433" y="2122733"/>
                </a:lnTo>
                <a:lnTo>
                  <a:pt x="1067441" y="2124742"/>
                </a:lnTo>
                <a:lnTo>
                  <a:pt x="1068965" y="2126262"/>
                </a:lnTo>
                <a:lnTo>
                  <a:pt x="1069973" y="2127782"/>
                </a:lnTo>
                <a:lnTo>
                  <a:pt x="1068965" y="2128787"/>
                </a:lnTo>
                <a:lnTo>
                  <a:pt x="1067441" y="2130796"/>
                </a:lnTo>
                <a:close/>
              </a:path>
              <a:path w="1868169" h="2174875">
                <a:moveTo>
                  <a:pt x="783889" y="2128787"/>
                </a:moveTo>
                <a:lnTo>
                  <a:pt x="782881" y="2127782"/>
                </a:lnTo>
                <a:lnTo>
                  <a:pt x="782881" y="2126757"/>
                </a:lnTo>
                <a:lnTo>
                  <a:pt x="783398" y="2125747"/>
                </a:lnTo>
                <a:lnTo>
                  <a:pt x="783398" y="2125257"/>
                </a:lnTo>
                <a:lnTo>
                  <a:pt x="783889" y="2125747"/>
                </a:lnTo>
                <a:lnTo>
                  <a:pt x="784896" y="2126262"/>
                </a:lnTo>
                <a:lnTo>
                  <a:pt x="785413" y="2126757"/>
                </a:lnTo>
                <a:lnTo>
                  <a:pt x="784896" y="2127782"/>
                </a:lnTo>
                <a:lnTo>
                  <a:pt x="783889" y="2128787"/>
                </a:lnTo>
                <a:close/>
              </a:path>
              <a:path w="1868169" h="2174875">
                <a:moveTo>
                  <a:pt x="970745" y="2042434"/>
                </a:moveTo>
                <a:lnTo>
                  <a:pt x="967180" y="2039419"/>
                </a:lnTo>
                <a:lnTo>
                  <a:pt x="964157" y="2038904"/>
                </a:lnTo>
                <a:lnTo>
                  <a:pt x="960101" y="2037900"/>
                </a:lnTo>
                <a:lnTo>
                  <a:pt x="956045" y="2037384"/>
                </a:lnTo>
                <a:lnTo>
                  <a:pt x="951990" y="2036380"/>
                </a:lnTo>
                <a:lnTo>
                  <a:pt x="950982" y="2035870"/>
                </a:lnTo>
                <a:lnTo>
                  <a:pt x="949974" y="2033855"/>
                </a:lnTo>
                <a:lnTo>
                  <a:pt x="948967" y="2032850"/>
                </a:lnTo>
                <a:lnTo>
                  <a:pt x="949974" y="2031845"/>
                </a:lnTo>
                <a:lnTo>
                  <a:pt x="950982" y="2030326"/>
                </a:lnTo>
                <a:lnTo>
                  <a:pt x="961625" y="2030326"/>
                </a:lnTo>
                <a:lnTo>
                  <a:pt x="963641" y="2029321"/>
                </a:lnTo>
                <a:lnTo>
                  <a:pt x="964648" y="2030326"/>
                </a:lnTo>
                <a:lnTo>
                  <a:pt x="967180" y="2031845"/>
                </a:lnTo>
                <a:lnTo>
                  <a:pt x="971236" y="2034370"/>
                </a:lnTo>
                <a:lnTo>
                  <a:pt x="971112" y="2037900"/>
                </a:lnTo>
                <a:lnTo>
                  <a:pt x="970745" y="2042434"/>
                </a:lnTo>
                <a:close/>
              </a:path>
              <a:path w="1868169" h="2174875">
                <a:moveTo>
                  <a:pt x="957570" y="2030326"/>
                </a:moveTo>
                <a:lnTo>
                  <a:pt x="952506" y="2030326"/>
                </a:lnTo>
                <a:lnTo>
                  <a:pt x="955038" y="2029811"/>
                </a:lnTo>
                <a:lnTo>
                  <a:pt x="957570" y="2030326"/>
                </a:lnTo>
                <a:close/>
              </a:path>
              <a:path w="1868169" h="2174875">
                <a:moveTo>
                  <a:pt x="1065426" y="2087877"/>
                </a:moveTo>
                <a:lnTo>
                  <a:pt x="1062377" y="2084863"/>
                </a:lnTo>
                <a:lnTo>
                  <a:pt x="1060853" y="2081313"/>
                </a:lnTo>
                <a:lnTo>
                  <a:pt x="1061370" y="2079299"/>
                </a:lnTo>
                <a:lnTo>
                  <a:pt x="1063385" y="2071725"/>
                </a:lnTo>
                <a:lnTo>
                  <a:pt x="1074545" y="2069200"/>
                </a:lnTo>
                <a:lnTo>
                  <a:pt x="1078575" y="2075254"/>
                </a:lnTo>
                <a:lnTo>
                  <a:pt x="1079608" y="2077289"/>
                </a:lnTo>
                <a:lnTo>
                  <a:pt x="1080099" y="2080818"/>
                </a:lnTo>
                <a:lnTo>
                  <a:pt x="1079608" y="2083838"/>
                </a:lnTo>
                <a:lnTo>
                  <a:pt x="1079092" y="2085353"/>
                </a:lnTo>
                <a:lnTo>
                  <a:pt x="1076560" y="2086363"/>
                </a:lnTo>
                <a:lnTo>
                  <a:pt x="1074545" y="2086873"/>
                </a:lnTo>
                <a:lnTo>
                  <a:pt x="1067957" y="2086873"/>
                </a:lnTo>
                <a:lnTo>
                  <a:pt x="1065426" y="2087877"/>
                </a:lnTo>
                <a:close/>
              </a:path>
              <a:path w="1868169" h="2174875">
                <a:moveTo>
                  <a:pt x="1073021" y="2087388"/>
                </a:moveTo>
                <a:lnTo>
                  <a:pt x="1071497" y="2086873"/>
                </a:lnTo>
                <a:lnTo>
                  <a:pt x="1074545" y="2086873"/>
                </a:lnTo>
                <a:lnTo>
                  <a:pt x="1073021" y="2087388"/>
                </a:lnTo>
                <a:close/>
              </a:path>
              <a:path w="1868169" h="2174875">
                <a:moveTo>
                  <a:pt x="779342" y="2088887"/>
                </a:moveTo>
                <a:lnTo>
                  <a:pt x="773271" y="2085868"/>
                </a:lnTo>
                <a:lnTo>
                  <a:pt x="771747" y="2082828"/>
                </a:lnTo>
                <a:lnTo>
                  <a:pt x="770223" y="2080818"/>
                </a:lnTo>
                <a:lnTo>
                  <a:pt x="771747" y="2079299"/>
                </a:lnTo>
                <a:lnTo>
                  <a:pt x="773271" y="2077289"/>
                </a:lnTo>
                <a:lnTo>
                  <a:pt x="774770" y="2076774"/>
                </a:lnTo>
                <a:lnTo>
                  <a:pt x="778334" y="2075254"/>
                </a:lnTo>
                <a:lnTo>
                  <a:pt x="785413" y="2074249"/>
                </a:lnTo>
                <a:lnTo>
                  <a:pt x="786421" y="2074249"/>
                </a:lnTo>
                <a:lnTo>
                  <a:pt x="787428" y="2075769"/>
                </a:lnTo>
                <a:lnTo>
                  <a:pt x="788461" y="2076264"/>
                </a:lnTo>
                <a:lnTo>
                  <a:pt x="788461" y="2081823"/>
                </a:lnTo>
                <a:lnTo>
                  <a:pt x="779342" y="2088887"/>
                </a:lnTo>
                <a:close/>
              </a:path>
              <a:path w="1868169" h="2174875">
                <a:moveTo>
                  <a:pt x="936255" y="2079892"/>
                </a:moveTo>
                <a:lnTo>
                  <a:pt x="914818" y="2079892"/>
                </a:lnTo>
                <a:lnTo>
                  <a:pt x="922697" y="2078856"/>
                </a:lnTo>
                <a:lnTo>
                  <a:pt x="930290" y="2075645"/>
                </a:lnTo>
                <a:lnTo>
                  <a:pt x="938840" y="2071215"/>
                </a:lnTo>
                <a:lnTo>
                  <a:pt x="940364" y="2071725"/>
                </a:lnTo>
                <a:lnTo>
                  <a:pt x="941863" y="2071725"/>
                </a:lnTo>
                <a:lnTo>
                  <a:pt x="941863" y="2072729"/>
                </a:lnTo>
                <a:lnTo>
                  <a:pt x="940855" y="2073739"/>
                </a:lnTo>
                <a:lnTo>
                  <a:pt x="936255" y="2079892"/>
                </a:lnTo>
                <a:close/>
              </a:path>
              <a:path w="1868169" h="2174875">
                <a:moveTo>
                  <a:pt x="917062" y="2095451"/>
                </a:moveTo>
                <a:lnTo>
                  <a:pt x="900348" y="2079299"/>
                </a:lnTo>
                <a:lnTo>
                  <a:pt x="899340" y="2076774"/>
                </a:lnTo>
                <a:lnTo>
                  <a:pt x="901872" y="2076774"/>
                </a:lnTo>
                <a:lnTo>
                  <a:pt x="904404" y="2076264"/>
                </a:lnTo>
                <a:lnTo>
                  <a:pt x="906419" y="2077289"/>
                </a:lnTo>
                <a:lnTo>
                  <a:pt x="914818" y="2079892"/>
                </a:lnTo>
                <a:lnTo>
                  <a:pt x="936255" y="2079892"/>
                </a:lnTo>
                <a:lnTo>
                  <a:pt x="932252" y="2085868"/>
                </a:lnTo>
                <a:lnTo>
                  <a:pt x="927189" y="2091412"/>
                </a:lnTo>
                <a:lnTo>
                  <a:pt x="925174" y="2093442"/>
                </a:lnTo>
                <a:lnTo>
                  <a:pt x="921609" y="2093936"/>
                </a:lnTo>
                <a:lnTo>
                  <a:pt x="917062" y="2095451"/>
                </a:lnTo>
                <a:close/>
              </a:path>
              <a:path w="1868169" h="2174875">
                <a:moveTo>
                  <a:pt x="968704" y="2138370"/>
                </a:moveTo>
                <a:lnTo>
                  <a:pt x="968213" y="2137880"/>
                </a:lnTo>
                <a:lnTo>
                  <a:pt x="967180" y="2137365"/>
                </a:lnTo>
                <a:lnTo>
                  <a:pt x="967180" y="2135846"/>
                </a:lnTo>
                <a:lnTo>
                  <a:pt x="966689" y="2134841"/>
                </a:lnTo>
                <a:lnTo>
                  <a:pt x="967180" y="2134331"/>
                </a:lnTo>
                <a:lnTo>
                  <a:pt x="968213" y="2133836"/>
                </a:lnTo>
                <a:lnTo>
                  <a:pt x="969220" y="2133321"/>
                </a:lnTo>
                <a:lnTo>
                  <a:pt x="969712" y="2134841"/>
                </a:lnTo>
                <a:lnTo>
                  <a:pt x="970228" y="2135846"/>
                </a:lnTo>
                <a:lnTo>
                  <a:pt x="970745" y="2137365"/>
                </a:lnTo>
                <a:lnTo>
                  <a:pt x="970228" y="2137365"/>
                </a:lnTo>
                <a:lnTo>
                  <a:pt x="968704" y="2138370"/>
                </a:lnTo>
                <a:close/>
              </a:path>
              <a:path w="1868169" h="2174875">
                <a:moveTo>
                  <a:pt x="925665" y="2129281"/>
                </a:moveTo>
                <a:lnTo>
                  <a:pt x="924141" y="2126757"/>
                </a:lnTo>
                <a:lnTo>
                  <a:pt x="923133" y="2124742"/>
                </a:lnTo>
                <a:lnTo>
                  <a:pt x="922126" y="2123222"/>
                </a:lnTo>
                <a:lnTo>
                  <a:pt x="923133" y="2122733"/>
                </a:lnTo>
                <a:lnTo>
                  <a:pt x="924657" y="2121213"/>
                </a:lnTo>
                <a:lnTo>
                  <a:pt x="925665" y="2121708"/>
                </a:lnTo>
                <a:lnTo>
                  <a:pt x="926672" y="2121708"/>
                </a:lnTo>
                <a:lnTo>
                  <a:pt x="927705" y="2123222"/>
                </a:lnTo>
                <a:lnTo>
                  <a:pt x="928713" y="2125257"/>
                </a:lnTo>
                <a:lnTo>
                  <a:pt x="928713" y="2125747"/>
                </a:lnTo>
                <a:lnTo>
                  <a:pt x="927189" y="2127267"/>
                </a:lnTo>
                <a:lnTo>
                  <a:pt x="925665" y="2129281"/>
                </a:lnTo>
                <a:close/>
              </a:path>
              <a:path w="1868169" h="2174875">
                <a:moveTo>
                  <a:pt x="272999" y="1833403"/>
                </a:moveTo>
                <a:lnTo>
                  <a:pt x="272483" y="1832888"/>
                </a:lnTo>
                <a:lnTo>
                  <a:pt x="271991" y="1831884"/>
                </a:lnTo>
                <a:lnTo>
                  <a:pt x="271991" y="1828354"/>
                </a:lnTo>
                <a:lnTo>
                  <a:pt x="272999" y="1826324"/>
                </a:lnTo>
                <a:lnTo>
                  <a:pt x="274007" y="1822300"/>
                </a:lnTo>
                <a:lnTo>
                  <a:pt x="276538" y="1827839"/>
                </a:lnTo>
                <a:lnTo>
                  <a:pt x="277055" y="1829359"/>
                </a:lnTo>
                <a:lnTo>
                  <a:pt x="276022" y="1830879"/>
                </a:lnTo>
                <a:lnTo>
                  <a:pt x="274523" y="1831884"/>
                </a:lnTo>
                <a:lnTo>
                  <a:pt x="272999" y="1833403"/>
                </a:lnTo>
                <a:close/>
              </a:path>
              <a:path w="1868169" h="2174875">
                <a:moveTo>
                  <a:pt x="275531" y="1944488"/>
                </a:moveTo>
                <a:lnTo>
                  <a:pt x="275014" y="1943483"/>
                </a:lnTo>
                <a:lnTo>
                  <a:pt x="274523" y="1942458"/>
                </a:lnTo>
                <a:lnTo>
                  <a:pt x="274007" y="1941448"/>
                </a:lnTo>
                <a:lnTo>
                  <a:pt x="275014" y="1940958"/>
                </a:lnTo>
                <a:lnTo>
                  <a:pt x="275531" y="1939933"/>
                </a:lnTo>
                <a:lnTo>
                  <a:pt x="277055" y="1939933"/>
                </a:lnTo>
                <a:lnTo>
                  <a:pt x="277546" y="1941448"/>
                </a:lnTo>
                <a:lnTo>
                  <a:pt x="278062" y="1942458"/>
                </a:lnTo>
                <a:lnTo>
                  <a:pt x="277055" y="1942968"/>
                </a:lnTo>
                <a:lnTo>
                  <a:pt x="275531" y="1944488"/>
                </a:lnTo>
                <a:close/>
              </a:path>
              <a:path w="1868169" h="2174875">
                <a:moveTo>
                  <a:pt x="340348" y="2115648"/>
                </a:moveTo>
                <a:lnTo>
                  <a:pt x="339315" y="2114644"/>
                </a:lnTo>
                <a:lnTo>
                  <a:pt x="338307" y="2114134"/>
                </a:lnTo>
                <a:lnTo>
                  <a:pt x="338307" y="2112634"/>
                </a:lnTo>
                <a:lnTo>
                  <a:pt x="339315" y="2112119"/>
                </a:lnTo>
                <a:lnTo>
                  <a:pt x="339831" y="2111114"/>
                </a:lnTo>
                <a:lnTo>
                  <a:pt x="340839" y="2111609"/>
                </a:lnTo>
                <a:lnTo>
                  <a:pt x="341355" y="2112119"/>
                </a:lnTo>
                <a:lnTo>
                  <a:pt x="342363" y="2112634"/>
                </a:lnTo>
                <a:lnTo>
                  <a:pt x="341846" y="2113639"/>
                </a:lnTo>
                <a:lnTo>
                  <a:pt x="340839" y="2114644"/>
                </a:lnTo>
                <a:lnTo>
                  <a:pt x="340348" y="2115648"/>
                </a:lnTo>
                <a:close/>
              </a:path>
              <a:path w="1868169" h="2174875">
                <a:moveTo>
                  <a:pt x="344589" y="2069715"/>
                </a:moveTo>
                <a:lnTo>
                  <a:pt x="335284" y="2069715"/>
                </a:lnTo>
                <a:lnTo>
                  <a:pt x="334988" y="2069640"/>
                </a:lnTo>
                <a:lnTo>
                  <a:pt x="339315" y="2069200"/>
                </a:lnTo>
                <a:lnTo>
                  <a:pt x="341355" y="2068690"/>
                </a:lnTo>
                <a:lnTo>
                  <a:pt x="343371" y="2069200"/>
                </a:lnTo>
                <a:lnTo>
                  <a:pt x="344378" y="2069200"/>
                </a:lnTo>
                <a:lnTo>
                  <a:pt x="344589" y="2069715"/>
                </a:lnTo>
                <a:close/>
              </a:path>
              <a:path w="1868169" h="2174875">
                <a:moveTo>
                  <a:pt x="334251" y="2082828"/>
                </a:moveTo>
                <a:lnTo>
                  <a:pt x="329704" y="2078789"/>
                </a:lnTo>
                <a:lnTo>
                  <a:pt x="328180" y="2077289"/>
                </a:lnTo>
                <a:lnTo>
                  <a:pt x="327173" y="2074249"/>
                </a:lnTo>
                <a:lnTo>
                  <a:pt x="325649" y="2071725"/>
                </a:lnTo>
                <a:lnTo>
                  <a:pt x="327689" y="2071215"/>
                </a:lnTo>
                <a:lnTo>
                  <a:pt x="329188" y="2070205"/>
                </a:lnTo>
                <a:lnTo>
                  <a:pt x="331228" y="2069715"/>
                </a:lnTo>
                <a:lnTo>
                  <a:pt x="333244" y="2069200"/>
                </a:lnTo>
                <a:lnTo>
                  <a:pt x="334988" y="2069640"/>
                </a:lnTo>
                <a:lnTo>
                  <a:pt x="334251" y="2069715"/>
                </a:lnTo>
                <a:lnTo>
                  <a:pt x="344589" y="2069715"/>
                </a:lnTo>
                <a:lnTo>
                  <a:pt x="345411" y="2071725"/>
                </a:lnTo>
                <a:lnTo>
                  <a:pt x="345411" y="2072240"/>
                </a:lnTo>
                <a:lnTo>
                  <a:pt x="343371" y="2078294"/>
                </a:lnTo>
                <a:lnTo>
                  <a:pt x="334251" y="2082828"/>
                </a:lnTo>
                <a:close/>
              </a:path>
              <a:path w="1868169" h="2174875">
                <a:moveTo>
                  <a:pt x="335284" y="2069715"/>
                </a:moveTo>
                <a:lnTo>
                  <a:pt x="334251" y="2069715"/>
                </a:lnTo>
                <a:lnTo>
                  <a:pt x="334988" y="2069640"/>
                </a:lnTo>
                <a:lnTo>
                  <a:pt x="335284" y="2069715"/>
                </a:lnTo>
                <a:close/>
              </a:path>
              <a:path w="1868169" h="2174875">
                <a:moveTo>
                  <a:pt x="273490" y="1715750"/>
                </a:moveTo>
                <a:lnTo>
                  <a:pt x="271475" y="1715240"/>
                </a:lnTo>
                <a:lnTo>
                  <a:pt x="269460" y="1715240"/>
                </a:lnTo>
                <a:lnTo>
                  <a:pt x="266928" y="1714745"/>
                </a:lnTo>
                <a:lnTo>
                  <a:pt x="263363" y="1714745"/>
                </a:lnTo>
                <a:lnTo>
                  <a:pt x="260832" y="1713225"/>
                </a:lnTo>
                <a:lnTo>
                  <a:pt x="258816" y="1711706"/>
                </a:lnTo>
                <a:lnTo>
                  <a:pt x="257292" y="1709181"/>
                </a:lnTo>
                <a:lnTo>
                  <a:pt x="255277" y="1707171"/>
                </a:lnTo>
                <a:lnTo>
                  <a:pt x="257292" y="1706166"/>
                </a:lnTo>
                <a:lnTo>
                  <a:pt x="259333" y="1704647"/>
                </a:lnTo>
                <a:lnTo>
                  <a:pt x="264396" y="1702122"/>
                </a:lnTo>
                <a:lnTo>
                  <a:pt x="267419" y="1699597"/>
                </a:lnTo>
                <a:lnTo>
                  <a:pt x="270958" y="1698593"/>
                </a:lnTo>
                <a:lnTo>
                  <a:pt x="275014" y="1697073"/>
                </a:lnTo>
                <a:lnTo>
                  <a:pt x="280078" y="1697568"/>
                </a:lnTo>
                <a:lnTo>
                  <a:pt x="281173" y="1704647"/>
                </a:lnTo>
                <a:lnTo>
                  <a:pt x="281602" y="1707171"/>
                </a:lnTo>
                <a:lnTo>
                  <a:pt x="277055" y="1711216"/>
                </a:lnTo>
                <a:lnTo>
                  <a:pt x="274523" y="1714745"/>
                </a:lnTo>
                <a:lnTo>
                  <a:pt x="273490" y="1715750"/>
                </a:lnTo>
                <a:close/>
              </a:path>
              <a:path w="1868169" h="2174875">
                <a:moveTo>
                  <a:pt x="216785" y="2142930"/>
                </a:moveTo>
                <a:lnTo>
                  <a:pt x="211721" y="2140895"/>
                </a:lnTo>
                <a:lnTo>
                  <a:pt x="207174" y="2138885"/>
                </a:lnTo>
                <a:lnTo>
                  <a:pt x="203119" y="2135846"/>
                </a:lnTo>
                <a:lnTo>
                  <a:pt x="204643" y="2130306"/>
                </a:lnTo>
                <a:lnTo>
                  <a:pt x="205650" y="2127267"/>
                </a:lnTo>
                <a:lnTo>
                  <a:pt x="210197" y="2126262"/>
                </a:lnTo>
                <a:lnTo>
                  <a:pt x="212729" y="2125257"/>
                </a:lnTo>
                <a:lnTo>
                  <a:pt x="217301" y="2126757"/>
                </a:lnTo>
                <a:lnTo>
                  <a:pt x="220841" y="2126757"/>
                </a:lnTo>
                <a:lnTo>
                  <a:pt x="222856" y="2129281"/>
                </a:lnTo>
                <a:lnTo>
                  <a:pt x="224380" y="2131311"/>
                </a:lnTo>
                <a:lnTo>
                  <a:pt x="225388" y="2135356"/>
                </a:lnTo>
                <a:lnTo>
                  <a:pt x="225388" y="2140405"/>
                </a:lnTo>
                <a:lnTo>
                  <a:pt x="221357" y="2141905"/>
                </a:lnTo>
                <a:lnTo>
                  <a:pt x="219317" y="2142415"/>
                </a:lnTo>
                <a:lnTo>
                  <a:pt x="216785" y="2142930"/>
                </a:lnTo>
                <a:close/>
              </a:path>
              <a:path w="1868169" h="2174875">
                <a:moveTo>
                  <a:pt x="224380" y="2023246"/>
                </a:moveTo>
                <a:lnTo>
                  <a:pt x="215261" y="2022237"/>
                </a:lnTo>
                <a:lnTo>
                  <a:pt x="210714" y="2017702"/>
                </a:lnTo>
                <a:lnTo>
                  <a:pt x="212238" y="2016183"/>
                </a:lnTo>
                <a:lnTo>
                  <a:pt x="213246" y="2013658"/>
                </a:lnTo>
                <a:lnTo>
                  <a:pt x="214770" y="2012653"/>
                </a:lnTo>
                <a:lnTo>
                  <a:pt x="225904" y="2006599"/>
                </a:lnTo>
                <a:lnTo>
                  <a:pt x="231975" y="2004074"/>
                </a:lnTo>
                <a:lnTo>
                  <a:pt x="233499" y="2003559"/>
                </a:lnTo>
                <a:lnTo>
                  <a:pt x="236547" y="2004564"/>
                </a:lnTo>
                <a:lnTo>
                  <a:pt x="237039" y="2006084"/>
                </a:lnTo>
                <a:lnTo>
                  <a:pt x="238046" y="2007604"/>
                </a:lnTo>
                <a:lnTo>
                  <a:pt x="237039" y="2011133"/>
                </a:lnTo>
                <a:lnTo>
                  <a:pt x="230968" y="2020227"/>
                </a:lnTo>
                <a:lnTo>
                  <a:pt x="224380" y="2023246"/>
                </a:lnTo>
                <a:close/>
              </a:path>
              <a:path w="1868169" h="2174875">
                <a:moveTo>
                  <a:pt x="1085163" y="2133836"/>
                </a:moveTo>
                <a:lnTo>
                  <a:pt x="1081624" y="2130306"/>
                </a:lnTo>
                <a:lnTo>
                  <a:pt x="1082140" y="2129281"/>
                </a:lnTo>
                <a:lnTo>
                  <a:pt x="1083148" y="2127782"/>
                </a:lnTo>
                <a:lnTo>
                  <a:pt x="1084672" y="2126757"/>
                </a:lnTo>
                <a:lnTo>
                  <a:pt x="1084672" y="2126262"/>
                </a:lnTo>
                <a:lnTo>
                  <a:pt x="1086687" y="2127782"/>
                </a:lnTo>
                <a:lnTo>
                  <a:pt x="1086687" y="2129791"/>
                </a:lnTo>
                <a:lnTo>
                  <a:pt x="1085679" y="2131311"/>
                </a:lnTo>
                <a:lnTo>
                  <a:pt x="1085163" y="2133836"/>
                </a:lnTo>
                <a:close/>
              </a:path>
              <a:path w="1868169" h="2174875">
                <a:moveTo>
                  <a:pt x="404132" y="1952062"/>
                </a:moveTo>
                <a:lnTo>
                  <a:pt x="403641" y="1951547"/>
                </a:lnTo>
                <a:lnTo>
                  <a:pt x="403124" y="1951057"/>
                </a:lnTo>
                <a:lnTo>
                  <a:pt x="403124" y="1950542"/>
                </a:lnTo>
                <a:lnTo>
                  <a:pt x="403641" y="1950032"/>
                </a:lnTo>
                <a:lnTo>
                  <a:pt x="403641" y="1949537"/>
                </a:lnTo>
                <a:lnTo>
                  <a:pt x="404132" y="1950032"/>
                </a:lnTo>
                <a:lnTo>
                  <a:pt x="405139" y="1950032"/>
                </a:lnTo>
                <a:lnTo>
                  <a:pt x="404648" y="1950542"/>
                </a:lnTo>
                <a:lnTo>
                  <a:pt x="404648" y="1951547"/>
                </a:lnTo>
                <a:lnTo>
                  <a:pt x="404132" y="1952062"/>
                </a:lnTo>
                <a:close/>
              </a:path>
              <a:path w="1868169" h="2174875">
                <a:moveTo>
                  <a:pt x="566678" y="2124232"/>
                </a:moveTo>
                <a:lnTo>
                  <a:pt x="564637" y="2124232"/>
                </a:lnTo>
                <a:lnTo>
                  <a:pt x="563139" y="2123737"/>
                </a:lnTo>
                <a:lnTo>
                  <a:pt x="562106" y="2123737"/>
                </a:lnTo>
                <a:lnTo>
                  <a:pt x="562622" y="2122733"/>
                </a:lnTo>
                <a:lnTo>
                  <a:pt x="563139" y="2120698"/>
                </a:lnTo>
                <a:lnTo>
                  <a:pt x="563630" y="2120208"/>
                </a:lnTo>
                <a:lnTo>
                  <a:pt x="564637" y="2119693"/>
                </a:lnTo>
                <a:lnTo>
                  <a:pt x="566161" y="2120698"/>
                </a:lnTo>
                <a:lnTo>
                  <a:pt x="567686" y="2120698"/>
                </a:lnTo>
                <a:lnTo>
                  <a:pt x="566678" y="2122218"/>
                </a:lnTo>
                <a:lnTo>
                  <a:pt x="566678" y="2124232"/>
                </a:lnTo>
                <a:close/>
              </a:path>
              <a:path w="1868169" h="2174875">
                <a:moveTo>
                  <a:pt x="1326192" y="942204"/>
                </a:moveTo>
                <a:lnTo>
                  <a:pt x="1325676" y="942204"/>
                </a:lnTo>
                <a:lnTo>
                  <a:pt x="1324668" y="941200"/>
                </a:lnTo>
                <a:lnTo>
                  <a:pt x="1323661" y="940685"/>
                </a:lnTo>
                <a:lnTo>
                  <a:pt x="1324668" y="939680"/>
                </a:lnTo>
                <a:lnTo>
                  <a:pt x="1325185" y="938675"/>
                </a:lnTo>
                <a:lnTo>
                  <a:pt x="1326192" y="937650"/>
                </a:lnTo>
                <a:lnTo>
                  <a:pt x="1327716" y="938675"/>
                </a:lnTo>
                <a:lnTo>
                  <a:pt x="1328207" y="939165"/>
                </a:lnTo>
                <a:lnTo>
                  <a:pt x="1329215" y="939680"/>
                </a:lnTo>
                <a:lnTo>
                  <a:pt x="1327200" y="941689"/>
                </a:lnTo>
                <a:lnTo>
                  <a:pt x="1326192" y="942204"/>
                </a:lnTo>
                <a:close/>
              </a:path>
              <a:path w="1868169" h="2174875">
                <a:moveTo>
                  <a:pt x="409712" y="2082338"/>
                </a:moveTo>
                <a:lnTo>
                  <a:pt x="409195" y="2081313"/>
                </a:lnTo>
                <a:lnTo>
                  <a:pt x="409195" y="2080818"/>
                </a:lnTo>
                <a:lnTo>
                  <a:pt x="408188" y="2080303"/>
                </a:lnTo>
                <a:lnTo>
                  <a:pt x="408704" y="2079814"/>
                </a:lnTo>
                <a:lnTo>
                  <a:pt x="409195" y="2079299"/>
                </a:lnTo>
                <a:lnTo>
                  <a:pt x="409712" y="2079814"/>
                </a:lnTo>
                <a:lnTo>
                  <a:pt x="410203" y="2080818"/>
                </a:lnTo>
                <a:lnTo>
                  <a:pt x="410719" y="2081313"/>
                </a:lnTo>
                <a:lnTo>
                  <a:pt x="409712" y="2082338"/>
                </a:lnTo>
                <a:close/>
              </a:path>
              <a:path w="1868169" h="2174875">
                <a:moveTo>
                  <a:pt x="623383" y="1967209"/>
                </a:moveTo>
                <a:lnTo>
                  <a:pt x="620335" y="1966694"/>
                </a:lnTo>
                <a:lnTo>
                  <a:pt x="618320" y="1966694"/>
                </a:lnTo>
                <a:lnTo>
                  <a:pt x="615272" y="1963680"/>
                </a:lnTo>
                <a:lnTo>
                  <a:pt x="613256" y="1960640"/>
                </a:lnTo>
                <a:lnTo>
                  <a:pt x="613256" y="1956596"/>
                </a:lnTo>
                <a:lnTo>
                  <a:pt x="616305" y="1954071"/>
                </a:lnTo>
                <a:lnTo>
                  <a:pt x="618320" y="1953066"/>
                </a:lnTo>
                <a:lnTo>
                  <a:pt x="619844" y="1952556"/>
                </a:lnTo>
                <a:lnTo>
                  <a:pt x="622376" y="1953581"/>
                </a:lnTo>
                <a:lnTo>
                  <a:pt x="624391" y="1954071"/>
                </a:lnTo>
                <a:lnTo>
                  <a:pt x="629454" y="1955591"/>
                </a:lnTo>
                <a:lnTo>
                  <a:pt x="635034" y="1957606"/>
                </a:lnTo>
                <a:lnTo>
                  <a:pt x="640098" y="1958631"/>
                </a:lnTo>
                <a:lnTo>
                  <a:pt x="627930" y="1964685"/>
                </a:lnTo>
                <a:lnTo>
                  <a:pt x="623383" y="1967209"/>
                </a:lnTo>
                <a:close/>
              </a:path>
              <a:path w="1868169" h="2174875">
                <a:moveTo>
                  <a:pt x="563608" y="1833898"/>
                </a:moveTo>
                <a:lnTo>
                  <a:pt x="559083" y="1833898"/>
                </a:lnTo>
                <a:lnTo>
                  <a:pt x="559083" y="1832888"/>
                </a:lnTo>
                <a:lnTo>
                  <a:pt x="563608" y="1833898"/>
                </a:lnTo>
                <a:close/>
              </a:path>
              <a:path w="1868169" h="2174875">
                <a:moveTo>
                  <a:pt x="570734" y="1848551"/>
                </a:moveTo>
                <a:lnTo>
                  <a:pt x="570734" y="1848036"/>
                </a:lnTo>
                <a:lnTo>
                  <a:pt x="558566" y="1845022"/>
                </a:lnTo>
                <a:lnTo>
                  <a:pt x="552495" y="1842497"/>
                </a:lnTo>
                <a:lnTo>
                  <a:pt x="550480" y="1841982"/>
                </a:lnTo>
                <a:lnTo>
                  <a:pt x="549447" y="1839458"/>
                </a:lnTo>
                <a:lnTo>
                  <a:pt x="548439" y="1837448"/>
                </a:lnTo>
                <a:lnTo>
                  <a:pt x="551488" y="1834408"/>
                </a:lnTo>
                <a:lnTo>
                  <a:pt x="553012" y="1833898"/>
                </a:lnTo>
                <a:lnTo>
                  <a:pt x="555027" y="1833403"/>
                </a:lnTo>
                <a:lnTo>
                  <a:pt x="557042" y="1833898"/>
                </a:lnTo>
                <a:lnTo>
                  <a:pt x="563608" y="1833898"/>
                </a:lnTo>
                <a:lnTo>
                  <a:pt x="574273" y="1845022"/>
                </a:lnTo>
                <a:lnTo>
                  <a:pt x="573757" y="1846521"/>
                </a:lnTo>
                <a:lnTo>
                  <a:pt x="570734" y="1848551"/>
                </a:lnTo>
                <a:close/>
              </a:path>
              <a:path w="1868169" h="2174875">
                <a:moveTo>
                  <a:pt x="421854" y="1881866"/>
                </a:moveTo>
                <a:lnTo>
                  <a:pt x="420846" y="1881372"/>
                </a:lnTo>
                <a:lnTo>
                  <a:pt x="413767" y="1876817"/>
                </a:lnTo>
                <a:lnTo>
                  <a:pt x="406172" y="1871768"/>
                </a:lnTo>
                <a:lnTo>
                  <a:pt x="397544" y="1871768"/>
                </a:lnTo>
                <a:lnTo>
                  <a:pt x="396537" y="1868748"/>
                </a:lnTo>
                <a:lnTo>
                  <a:pt x="397053" y="1868233"/>
                </a:lnTo>
                <a:lnTo>
                  <a:pt x="403185" y="1865729"/>
                </a:lnTo>
                <a:lnTo>
                  <a:pt x="411927" y="1866726"/>
                </a:lnTo>
                <a:lnTo>
                  <a:pt x="420194" y="1870371"/>
                </a:lnTo>
                <a:lnTo>
                  <a:pt x="424902" y="1875807"/>
                </a:lnTo>
                <a:lnTo>
                  <a:pt x="424902" y="1879342"/>
                </a:lnTo>
                <a:lnTo>
                  <a:pt x="423894" y="1879852"/>
                </a:lnTo>
                <a:lnTo>
                  <a:pt x="421854" y="1881866"/>
                </a:lnTo>
                <a:close/>
              </a:path>
              <a:path w="1868169" h="2174875">
                <a:moveTo>
                  <a:pt x="491218" y="1879342"/>
                </a:moveTo>
                <a:lnTo>
                  <a:pt x="489719" y="1878847"/>
                </a:lnTo>
                <a:lnTo>
                  <a:pt x="489202" y="1877842"/>
                </a:lnTo>
                <a:lnTo>
                  <a:pt x="488686" y="1877327"/>
                </a:lnTo>
                <a:lnTo>
                  <a:pt x="489202" y="1875807"/>
                </a:lnTo>
                <a:lnTo>
                  <a:pt x="489202" y="1874293"/>
                </a:lnTo>
                <a:lnTo>
                  <a:pt x="490210" y="1874803"/>
                </a:lnTo>
                <a:lnTo>
                  <a:pt x="491734" y="1874803"/>
                </a:lnTo>
                <a:lnTo>
                  <a:pt x="493258" y="1875318"/>
                </a:lnTo>
                <a:lnTo>
                  <a:pt x="492742" y="1877327"/>
                </a:lnTo>
                <a:lnTo>
                  <a:pt x="492251" y="1878847"/>
                </a:lnTo>
                <a:lnTo>
                  <a:pt x="491734" y="1878847"/>
                </a:lnTo>
                <a:lnTo>
                  <a:pt x="491218" y="1879342"/>
                </a:lnTo>
                <a:close/>
              </a:path>
              <a:path w="1868169" h="2174875">
                <a:moveTo>
                  <a:pt x="502869" y="1704132"/>
                </a:moveTo>
                <a:lnTo>
                  <a:pt x="496798" y="1704132"/>
                </a:lnTo>
                <a:lnTo>
                  <a:pt x="502869" y="1701117"/>
                </a:lnTo>
                <a:lnTo>
                  <a:pt x="502869" y="1704132"/>
                </a:lnTo>
                <a:close/>
              </a:path>
              <a:path w="1868169" h="2174875">
                <a:moveTo>
                  <a:pt x="496798" y="1719794"/>
                </a:moveTo>
                <a:lnTo>
                  <a:pt x="490726" y="1718790"/>
                </a:lnTo>
                <a:lnTo>
                  <a:pt x="488686" y="1718275"/>
                </a:lnTo>
                <a:lnTo>
                  <a:pt x="486154" y="1717270"/>
                </a:lnTo>
                <a:lnTo>
                  <a:pt x="485147" y="1715750"/>
                </a:lnTo>
                <a:lnTo>
                  <a:pt x="483622" y="1713740"/>
                </a:lnTo>
                <a:lnTo>
                  <a:pt x="481607" y="1710191"/>
                </a:lnTo>
                <a:lnTo>
                  <a:pt x="482124" y="1707666"/>
                </a:lnTo>
                <a:lnTo>
                  <a:pt x="482615" y="1705651"/>
                </a:lnTo>
                <a:lnTo>
                  <a:pt x="485663" y="1703642"/>
                </a:lnTo>
                <a:lnTo>
                  <a:pt x="487678" y="1702617"/>
                </a:lnTo>
                <a:lnTo>
                  <a:pt x="489202" y="1702122"/>
                </a:lnTo>
                <a:lnTo>
                  <a:pt x="490726" y="1702617"/>
                </a:lnTo>
                <a:lnTo>
                  <a:pt x="492251" y="1702617"/>
                </a:lnTo>
                <a:lnTo>
                  <a:pt x="496798" y="1704132"/>
                </a:lnTo>
                <a:lnTo>
                  <a:pt x="502869" y="1704132"/>
                </a:lnTo>
                <a:lnTo>
                  <a:pt x="502869" y="1715750"/>
                </a:lnTo>
                <a:lnTo>
                  <a:pt x="496798" y="1719794"/>
                </a:lnTo>
                <a:close/>
              </a:path>
              <a:path w="1868169" h="2174875">
                <a:moveTo>
                  <a:pt x="1298835" y="2138885"/>
                </a:moveTo>
                <a:lnTo>
                  <a:pt x="1297336" y="2138885"/>
                </a:lnTo>
                <a:lnTo>
                  <a:pt x="1296819" y="2137365"/>
                </a:lnTo>
                <a:lnTo>
                  <a:pt x="1295812" y="2136855"/>
                </a:lnTo>
                <a:lnTo>
                  <a:pt x="1297336" y="2135356"/>
                </a:lnTo>
                <a:lnTo>
                  <a:pt x="1297827" y="2134841"/>
                </a:lnTo>
                <a:lnTo>
                  <a:pt x="1298835" y="2135356"/>
                </a:lnTo>
                <a:lnTo>
                  <a:pt x="1299351" y="2136361"/>
                </a:lnTo>
                <a:lnTo>
                  <a:pt x="1300359" y="2136855"/>
                </a:lnTo>
                <a:lnTo>
                  <a:pt x="1299867" y="2137880"/>
                </a:lnTo>
                <a:lnTo>
                  <a:pt x="1298835" y="2138885"/>
                </a:lnTo>
                <a:close/>
              </a:path>
              <a:path w="1868169" h="2174875">
                <a:moveTo>
                  <a:pt x="1684688" y="2104545"/>
                </a:moveTo>
                <a:lnTo>
                  <a:pt x="1682647" y="2104545"/>
                </a:lnTo>
                <a:lnTo>
                  <a:pt x="1675052" y="2104035"/>
                </a:lnTo>
                <a:lnTo>
                  <a:pt x="1659862" y="2100011"/>
                </a:lnTo>
                <a:lnTo>
                  <a:pt x="1659371" y="2094446"/>
                </a:lnTo>
                <a:lnTo>
                  <a:pt x="1660379" y="2093936"/>
                </a:lnTo>
                <a:lnTo>
                  <a:pt x="1663918" y="2091922"/>
                </a:lnTo>
                <a:lnTo>
                  <a:pt x="1667974" y="2090917"/>
                </a:lnTo>
                <a:lnTo>
                  <a:pt x="1669498" y="2090402"/>
                </a:lnTo>
                <a:lnTo>
                  <a:pt x="1675569" y="2090917"/>
                </a:lnTo>
                <a:lnTo>
                  <a:pt x="1678592" y="2090917"/>
                </a:lnTo>
                <a:lnTo>
                  <a:pt x="1681640" y="2091922"/>
                </a:lnTo>
                <a:lnTo>
                  <a:pt x="1684172" y="2092927"/>
                </a:lnTo>
                <a:lnTo>
                  <a:pt x="1686187" y="2095451"/>
                </a:lnTo>
                <a:lnTo>
                  <a:pt x="1688719" y="2096971"/>
                </a:lnTo>
                <a:lnTo>
                  <a:pt x="1686703" y="2099496"/>
                </a:lnTo>
                <a:lnTo>
                  <a:pt x="1684688" y="2104545"/>
                </a:lnTo>
                <a:close/>
              </a:path>
              <a:path w="1868169" h="2174875">
                <a:moveTo>
                  <a:pt x="1717084" y="2174230"/>
                </a:moveTo>
                <a:lnTo>
                  <a:pt x="1708972" y="2174230"/>
                </a:lnTo>
                <a:lnTo>
                  <a:pt x="1703418" y="2172200"/>
                </a:lnTo>
                <a:lnTo>
                  <a:pt x="1697838" y="2170701"/>
                </a:lnTo>
                <a:lnTo>
                  <a:pt x="1702901" y="2167151"/>
                </a:lnTo>
                <a:lnTo>
                  <a:pt x="1707965" y="2164132"/>
                </a:lnTo>
                <a:lnTo>
                  <a:pt x="1715069" y="2160602"/>
                </a:lnTo>
                <a:lnTo>
                  <a:pt x="1718091" y="2161607"/>
                </a:lnTo>
                <a:lnTo>
                  <a:pt x="1720132" y="2162612"/>
                </a:lnTo>
                <a:lnTo>
                  <a:pt x="1720623" y="2163127"/>
                </a:lnTo>
                <a:lnTo>
                  <a:pt x="1721631" y="2167151"/>
                </a:lnTo>
                <a:lnTo>
                  <a:pt x="1721140" y="2167661"/>
                </a:lnTo>
                <a:lnTo>
                  <a:pt x="1719616" y="2170186"/>
                </a:lnTo>
                <a:lnTo>
                  <a:pt x="1717084" y="2174230"/>
                </a:lnTo>
                <a:close/>
              </a:path>
              <a:path w="1868169" h="2174875">
                <a:moveTo>
                  <a:pt x="1697347" y="2170186"/>
                </a:moveTo>
                <a:lnTo>
                  <a:pt x="1695823" y="2165651"/>
                </a:lnTo>
                <a:lnTo>
                  <a:pt x="1695823" y="2164626"/>
                </a:lnTo>
                <a:lnTo>
                  <a:pt x="1696314" y="2163127"/>
                </a:lnTo>
                <a:lnTo>
                  <a:pt x="1696314" y="2162102"/>
                </a:lnTo>
                <a:lnTo>
                  <a:pt x="1696830" y="2163617"/>
                </a:lnTo>
                <a:lnTo>
                  <a:pt x="1698354" y="2164626"/>
                </a:lnTo>
                <a:lnTo>
                  <a:pt x="1697838" y="2165651"/>
                </a:lnTo>
                <a:lnTo>
                  <a:pt x="1698354" y="2167151"/>
                </a:lnTo>
                <a:lnTo>
                  <a:pt x="1697838" y="2168666"/>
                </a:lnTo>
                <a:lnTo>
                  <a:pt x="1697347" y="2170186"/>
                </a:lnTo>
                <a:close/>
              </a:path>
              <a:path w="1868169" h="2174875">
                <a:moveTo>
                  <a:pt x="1697347" y="2171191"/>
                </a:moveTo>
                <a:lnTo>
                  <a:pt x="1697347" y="2170701"/>
                </a:lnTo>
                <a:lnTo>
                  <a:pt x="1697838" y="2170701"/>
                </a:lnTo>
                <a:lnTo>
                  <a:pt x="1697347" y="2171191"/>
                </a:lnTo>
                <a:close/>
              </a:path>
              <a:path w="1868169" h="2174875">
                <a:moveTo>
                  <a:pt x="1491761" y="2044958"/>
                </a:moveTo>
                <a:lnTo>
                  <a:pt x="1490754" y="2044469"/>
                </a:lnTo>
                <a:lnTo>
                  <a:pt x="1486698" y="2041944"/>
                </a:lnTo>
                <a:lnTo>
                  <a:pt x="1482642" y="2038904"/>
                </a:lnTo>
                <a:lnTo>
                  <a:pt x="1479103" y="2035870"/>
                </a:lnTo>
                <a:lnTo>
                  <a:pt x="1478095" y="2035375"/>
                </a:lnTo>
                <a:lnTo>
                  <a:pt x="1477579" y="2032850"/>
                </a:lnTo>
                <a:lnTo>
                  <a:pt x="1477579" y="2030820"/>
                </a:lnTo>
                <a:lnTo>
                  <a:pt x="1479103" y="2030326"/>
                </a:lnTo>
                <a:lnTo>
                  <a:pt x="1481118" y="2029321"/>
                </a:lnTo>
                <a:lnTo>
                  <a:pt x="1485174" y="2030820"/>
                </a:lnTo>
                <a:lnTo>
                  <a:pt x="1490237" y="2031845"/>
                </a:lnTo>
                <a:lnTo>
                  <a:pt x="1494809" y="2034370"/>
                </a:lnTo>
                <a:lnTo>
                  <a:pt x="1496308" y="2034860"/>
                </a:lnTo>
                <a:lnTo>
                  <a:pt x="1496308" y="2039909"/>
                </a:lnTo>
                <a:lnTo>
                  <a:pt x="1495817" y="2042434"/>
                </a:lnTo>
                <a:lnTo>
                  <a:pt x="1495301" y="2043444"/>
                </a:lnTo>
                <a:lnTo>
                  <a:pt x="1491761" y="2044958"/>
                </a:lnTo>
                <a:close/>
              </a:path>
              <a:path w="1868169" h="2174875">
                <a:moveTo>
                  <a:pt x="1674561" y="2147979"/>
                </a:moveTo>
                <a:lnTo>
                  <a:pt x="1674045" y="2147464"/>
                </a:lnTo>
                <a:lnTo>
                  <a:pt x="1672029" y="2145944"/>
                </a:lnTo>
                <a:lnTo>
                  <a:pt x="1670505" y="2143935"/>
                </a:lnTo>
                <a:lnTo>
                  <a:pt x="1667974" y="2142415"/>
                </a:lnTo>
                <a:lnTo>
                  <a:pt x="1669498" y="2141410"/>
                </a:lnTo>
                <a:lnTo>
                  <a:pt x="1670505" y="2139380"/>
                </a:lnTo>
                <a:lnTo>
                  <a:pt x="1671513" y="2139890"/>
                </a:lnTo>
                <a:lnTo>
                  <a:pt x="1674045" y="2140895"/>
                </a:lnTo>
                <a:lnTo>
                  <a:pt x="1675569" y="2142930"/>
                </a:lnTo>
                <a:lnTo>
                  <a:pt x="1679108" y="2145454"/>
                </a:lnTo>
                <a:lnTo>
                  <a:pt x="1676576" y="2146459"/>
                </a:lnTo>
                <a:lnTo>
                  <a:pt x="1674561" y="2147979"/>
                </a:lnTo>
                <a:close/>
              </a:path>
              <a:path w="1868169" h="2174875">
                <a:moveTo>
                  <a:pt x="1592022" y="2106560"/>
                </a:moveTo>
                <a:lnTo>
                  <a:pt x="1588483" y="2105550"/>
                </a:lnTo>
                <a:lnTo>
                  <a:pt x="1585951" y="2105060"/>
                </a:lnTo>
                <a:lnTo>
                  <a:pt x="1581895" y="2101016"/>
                </a:lnTo>
                <a:lnTo>
                  <a:pt x="1580888" y="2097486"/>
                </a:lnTo>
                <a:lnTo>
                  <a:pt x="1579364" y="2094446"/>
                </a:lnTo>
                <a:lnTo>
                  <a:pt x="1581895" y="2093442"/>
                </a:lnTo>
                <a:lnTo>
                  <a:pt x="1584427" y="2091922"/>
                </a:lnTo>
                <a:lnTo>
                  <a:pt x="1586442" y="2092437"/>
                </a:lnTo>
                <a:lnTo>
                  <a:pt x="1588974" y="2092437"/>
                </a:lnTo>
                <a:lnTo>
                  <a:pt x="1591506" y="2094446"/>
                </a:lnTo>
                <a:lnTo>
                  <a:pt x="1595562" y="2097486"/>
                </a:lnTo>
                <a:lnTo>
                  <a:pt x="1597577" y="2100011"/>
                </a:lnTo>
                <a:lnTo>
                  <a:pt x="1599617" y="2102020"/>
                </a:lnTo>
                <a:lnTo>
                  <a:pt x="1592022" y="2106560"/>
                </a:lnTo>
                <a:close/>
              </a:path>
              <a:path w="1868169" h="2174875">
                <a:moveTo>
                  <a:pt x="1593546" y="2142930"/>
                </a:moveTo>
                <a:lnTo>
                  <a:pt x="1591015" y="2142930"/>
                </a:lnTo>
                <a:lnTo>
                  <a:pt x="1589982" y="2140405"/>
                </a:lnTo>
                <a:lnTo>
                  <a:pt x="1589491" y="2139380"/>
                </a:lnTo>
                <a:lnTo>
                  <a:pt x="1590498" y="2138885"/>
                </a:lnTo>
                <a:lnTo>
                  <a:pt x="1592022" y="2137880"/>
                </a:lnTo>
                <a:lnTo>
                  <a:pt x="1594554" y="2137880"/>
                </a:lnTo>
                <a:lnTo>
                  <a:pt x="1596078" y="2139380"/>
                </a:lnTo>
                <a:lnTo>
                  <a:pt x="1598610" y="2140895"/>
                </a:lnTo>
                <a:lnTo>
                  <a:pt x="1595045" y="2141905"/>
                </a:lnTo>
                <a:lnTo>
                  <a:pt x="1593546" y="2142930"/>
                </a:lnTo>
                <a:close/>
              </a:path>
              <a:path w="1868169" h="2174875">
                <a:moveTo>
                  <a:pt x="1855812" y="1613244"/>
                </a:moveTo>
                <a:lnTo>
                  <a:pt x="1854804" y="1612755"/>
                </a:lnTo>
                <a:lnTo>
                  <a:pt x="1852272" y="1612755"/>
                </a:lnTo>
                <a:lnTo>
                  <a:pt x="1849741" y="1612240"/>
                </a:lnTo>
                <a:lnTo>
                  <a:pt x="1846201" y="1611235"/>
                </a:lnTo>
                <a:lnTo>
                  <a:pt x="1842145" y="1609715"/>
                </a:lnTo>
                <a:lnTo>
                  <a:pt x="1842145" y="1606680"/>
                </a:lnTo>
                <a:lnTo>
                  <a:pt x="1842662" y="1606680"/>
                </a:lnTo>
                <a:lnTo>
                  <a:pt x="1846718" y="1605671"/>
                </a:lnTo>
                <a:lnTo>
                  <a:pt x="1855812" y="1604666"/>
                </a:lnTo>
                <a:lnTo>
                  <a:pt x="1856845" y="1604666"/>
                </a:lnTo>
                <a:lnTo>
                  <a:pt x="1857336" y="1605181"/>
                </a:lnTo>
                <a:lnTo>
                  <a:pt x="1858343" y="1606680"/>
                </a:lnTo>
                <a:lnTo>
                  <a:pt x="1859867" y="1608710"/>
                </a:lnTo>
                <a:lnTo>
                  <a:pt x="1860875" y="1610230"/>
                </a:lnTo>
                <a:lnTo>
                  <a:pt x="1859376" y="1611235"/>
                </a:lnTo>
                <a:lnTo>
                  <a:pt x="1858343" y="1612240"/>
                </a:lnTo>
                <a:lnTo>
                  <a:pt x="1856845" y="1612755"/>
                </a:lnTo>
                <a:lnTo>
                  <a:pt x="1855812" y="1613244"/>
                </a:lnTo>
                <a:close/>
              </a:path>
              <a:path w="1868169" h="2174875">
                <a:moveTo>
                  <a:pt x="1852789" y="1782911"/>
                </a:moveTo>
                <a:lnTo>
                  <a:pt x="1852272" y="1782911"/>
                </a:lnTo>
                <a:lnTo>
                  <a:pt x="1850257" y="1781906"/>
                </a:lnTo>
                <a:lnTo>
                  <a:pt x="1850748" y="1780881"/>
                </a:lnTo>
                <a:lnTo>
                  <a:pt x="1851781" y="1780386"/>
                </a:lnTo>
                <a:lnTo>
                  <a:pt x="1852272" y="1779871"/>
                </a:lnTo>
                <a:lnTo>
                  <a:pt x="1852789" y="1779871"/>
                </a:lnTo>
                <a:lnTo>
                  <a:pt x="1853280" y="1780386"/>
                </a:lnTo>
                <a:lnTo>
                  <a:pt x="1853796" y="1780386"/>
                </a:lnTo>
                <a:lnTo>
                  <a:pt x="1853280" y="1781391"/>
                </a:lnTo>
                <a:lnTo>
                  <a:pt x="1853280" y="1781906"/>
                </a:lnTo>
                <a:lnTo>
                  <a:pt x="1852789" y="1782911"/>
                </a:lnTo>
                <a:close/>
              </a:path>
              <a:path w="1868169" h="2174875">
                <a:moveTo>
                  <a:pt x="1482151" y="2172200"/>
                </a:moveTo>
                <a:lnTo>
                  <a:pt x="1481634" y="2172200"/>
                </a:lnTo>
                <a:lnTo>
                  <a:pt x="1480627" y="2170701"/>
                </a:lnTo>
                <a:lnTo>
                  <a:pt x="1480110" y="2170186"/>
                </a:lnTo>
                <a:lnTo>
                  <a:pt x="1482151" y="2168176"/>
                </a:lnTo>
                <a:lnTo>
                  <a:pt x="1483159" y="2167151"/>
                </a:lnTo>
                <a:lnTo>
                  <a:pt x="1483159" y="2166656"/>
                </a:lnTo>
                <a:lnTo>
                  <a:pt x="1485174" y="2169676"/>
                </a:lnTo>
                <a:lnTo>
                  <a:pt x="1483159" y="2171706"/>
                </a:lnTo>
                <a:lnTo>
                  <a:pt x="1482151" y="2172200"/>
                </a:lnTo>
                <a:close/>
              </a:path>
              <a:path w="1868169" h="2174875">
                <a:moveTo>
                  <a:pt x="1736821" y="2033345"/>
                </a:moveTo>
                <a:lnTo>
                  <a:pt x="1735813" y="2032850"/>
                </a:lnTo>
                <a:lnTo>
                  <a:pt x="1734806" y="2031845"/>
                </a:lnTo>
                <a:lnTo>
                  <a:pt x="1733798" y="2031330"/>
                </a:lnTo>
                <a:lnTo>
                  <a:pt x="1734806" y="2030820"/>
                </a:lnTo>
                <a:lnTo>
                  <a:pt x="1735813" y="2028806"/>
                </a:lnTo>
                <a:lnTo>
                  <a:pt x="1736330" y="2029321"/>
                </a:lnTo>
                <a:lnTo>
                  <a:pt x="1737854" y="2029811"/>
                </a:lnTo>
                <a:lnTo>
                  <a:pt x="1737854" y="2030326"/>
                </a:lnTo>
                <a:lnTo>
                  <a:pt x="1738345" y="2031330"/>
                </a:lnTo>
                <a:lnTo>
                  <a:pt x="1737338" y="2032335"/>
                </a:lnTo>
                <a:lnTo>
                  <a:pt x="1736821" y="2033345"/>
                </a:lnTo>
                <a:close/>
              </a:path>
              <a:path w="1868169" h="2174875">
                <a:moveTo>
                  <a:pt x="1732791" y="1801588"/>
                </a:moveTo>
                <a:lnTo>
                  <a:pt x="1729742" y="1799578"/>
                </a:lnTo>
                <a:lnTo>
                  <a:pt x="1728735" y="1798553"/>
                </a:lnTo>
                <a:lnTo>
                  <a:pt x="1730259" y="1797543"/>
                </a:lnTo>
                <a:lnTo>
                  <a:pt x="1731267" y="1796539"/>
                </a:lnTo>
                <a:lnTo>
                  <a:pt x="1732791" y="1796029"/>
                </a:lnTo>
                <a:lnTo>
                  <a:pt x="1739869" y="1792004"/>
                </a:lnTo>
                <a:lnTo>
                  <a:pt x="1743925" y="1789969"/>
                </a:lnTo>
                <a:lnTo>
                  <a:pt x="1748989" y="1787960"/>
                </a:lnTo>
                <a:lnTo>
                  <a:pt x="1751004" y="1787960"/>
                </a:lnTo>
                <a:lnTo>
                  <a:pt x="1749480" y="1790484"/>
                </a:lnTo>
                <a:lnTo>
                  <a:pt x="1747981" y="1794529"/>
                </a:lnTo>
                <a:lnTo>
                  <a:pt x="1745449" y="1796029"/>
                </a:lnTo>
                <a:lnTo>
                  <a:pt x="1741885" y="1798553"/>
                </a:lnTo>
                <a:lnTo>
                  <a:pt x="1736821" y="1799578"/>
                </a:lnTo>
                <a:lnTo>
                  <a:pt x="1732791" y="1801588"/>
                </a:lnTo>
                <a:close/>
              </a:path>
              <a:path w="1868169" h="2174875">
                <a:moveTo>
                  <a:pt x="1747981" y="1988926"/>
                </a:moveTo>
                <a:lnTo>
                  <a:pt x="1746948" y="1985377"/>
                </a:lnTo>
                <a:lnTo>
                  <a:pt x="1745940" y="1982357"/>
                </a:lnTo>
                <a:lnTo>
                  <a:pt x="1744416" y="1979318"/>
                </a:lnTo>
                <a:lnTo>
                  <a:pt x="1743925" y="1979318"/>
                </a:lnTo>
                <a:lnTo>
                  <a:pt x="1746457" y="1977803"/>
                </a:lnTo>
                <a:lnTo>
                  <a:pt x="1747464" y="1977308"/>
                </a:lnTo>
                <a:lnTo>
                  <a:pt x="1748989" y="1980328"/>
                </a:lnTo>
                <a:lnTo>
                  <a:pt x="1751004" y="1986402"/>
                </a:lnTo>
                <a:lnTo>
                  <a:pt x="1751004" y="1986892"/>
                </a:lnTo>
                <a:lnTo>
                  <a:pt x="1749480" y="1987901"/>
                </a:lnTo>
                <a:lnTo>
                  <a:pt x="1747981" y="1988926"/>
                </a:lnTo>
                <a:close/>
              </a:path>
              <a:path w="1868169" h="2174875">
                <a:moveTo>
                  <a:pt x="1740877" y="1845022"/>
                </a:moveTo>
                <a:lnTo>
                  <a:pt x="1740877" y="1844507"/>
                </a:lnTo>
                <a:lnTo>
                  <a:pt x="1739353" y="1843502"/>
                </a:lnTo>
                <a:lnTo>
                  <a:pt x="1738345" y="1842497"/>
                </a:lnTo>
                <a:lnTo>
                  <a:pt x="1737338" y="1840977"/>
                </a:lnTo>
                <a:lnTo>
                  <a:pt x="1737854" y="1840462"/>
                </a:lnTo>
                <a:lnTo>
                  <a:pt x="1738345" y="1839458"/>
                </a:lnTo>
                <a:lnTo>
                  <a:pt x="1739869" y="1837938"/>
                </a:lnTo>
                <a:lnTo>
                  <a:pt x="1740877" y="1839973"/>
                </a:lnTo>
                <a:lnTo>
                  <a:pt x="1741885" y="1841472"/>
                </a:lnTo>
                <a:lnTo>
                  <a:pt x="1742917" y="1843502"/>
                </a:lnTo>
                <a:lnTo>
                  <a:pt x="1741885" y="1843997"/>
                </a:lnTo>
                <a:lnTo>
                  <a:pt x="1740877" y="1845022"/>
                </a:lnTo>
                <a:close/>
              </a:path>
              <a:path w="1868169" h="2174875">
                <a:moveTo>
                  <a:pt x="1470500" y="1972754"/>
                </a:moveTo>
                <a:lnTo>
                  <a:pt x="1445183" y="1972754"/>
                </a:lnTo>
                <a:lnTo>
                  <a:pt x="1448722" y="1972259"/>
                </a:lnTo>
                <a:lnTo>
                  <a:pt x="1452778" y="1971254"/>
                </a:lnTo>
                <a:lnTo>
                  <a:pt x="1456317" y="1968729"/>
                </a:lnTo>
                <a:lnTo>
                  <a:pt x="1460373" y="1968214"/>
                </a:lnTo>
                <a:lnTo>
                  <a:pt x="1463396" y="1967704"/>
                </a:lnTo>
                <a:lnTo>
                  <a:pt x="1466961" y="1969219"/>
                </a:lnTo>
                <a:lnTo>
                  <a:pt x="1469983" y="1970229"/>
                </a:lnTo>
                <a:lnTo>
                  <a:pt x="1470500" y="1970229"/>
                </a:lnTo>
                <a:lnTo>
                  <a:pt x="1470500" y="1972754"/>
                </a:lnTo>
                <a:close/>
              </a:path>
              <a:path w="1868169" h="2174875">
                <a:moveTo>
                  <a:pt x="1463396" y="1980328"/>
                </a:moveTo>
                <a:lnTo>
                  <a:pt x="1458333" y="1978828"/>
                </a:lnTo>
                <a:lnTo>
                  <a:pt x="1454302" y="1978313"/>
                </a:lnTo>
                <a:lnTo>
                  <a:pt x="1450246" y="1976793"/>
                </a:lnTo>
                <a:lnTo>
                  <a:pt x="1446190" y="1975788"/>
                </a:lnTo>
                <a:lnTo>
                  <a:pt x="1442651" y="1973779"/>
                </a:lnTo>
                <a:lnTo>
                  <a:pt x="1438595" y="1972259"/>
                </a:lnTo>
                <a:lnTo>
                  <a:pt x="1441643" y="1972259"/>
                </a:lnTo>
                <a:lnTo>
                  <a:pt x="1445183" y="1972754"/>
                </a:lnTo>
                <a:lnTo>
                  <a:pt x="1470500" y="1972754"/>
                </a:lnTo>
                <a:lnTo>
                  <a:pt x="1470500" y="1974783"/>
                </a:lnTo>
                <a:lnTo>
                  <a:pt x="1469983" y="1975278"/>
                </a:lnTo>
                <a:lnTo>
                  <a:pt x="1467452" y="1977308"/>
                </a:lnTo>
                <a:lnTo>
                  <a:pt x="1464920" y="1978828"/>
                </a:lnTo>
                <a:lnTo>
                  <a:pt x="1463396" y="1980328"/>
                </a:lnTo>
                <a:close/>
              </a:path>
              <a:path w="1868169" h="2174875">
                <a:moveTo>
                  <a:pt x="1228979" y="2090402"/>
                </a:moveTo>
                <a:lnTo>
                  <a:pt x="1227455" y="2088887"/>
                </a:lnTo>
                <a:lnTo>
                  <a:pt x="1227455" y="2086873"/>
                </a:lnTo>
                <a:lnTo>
                  <a:pt x="1227947" y="2085353"/>
                </a:lnTo>
                <a:lnTo>
                  <a:pt x="1228463" y="2083838"/>
                </a:lnTo>
                <a:lnTo>
                  <a:pt x="1230995" y="2086363"/>
                </a:lnTo>
                <a:lnTo>
                  <a:pt x="1231511" y="2087388"/>
                </a:lnTo>
                <a:lnTo>
                  <a:pt x="1232002" y="2087877"/>
                </a:lnTo>
                <a:lnTo>
                  <a:pt x="1229987" y="2089912"/>
                </a:lnTo>
                <a:lnTo>
                  <a:pt x="1228979" y="2090402"/>
                </a:lnTo>
                <a:close/>
              </a:path>
              <a:path w="1868169" h="2174875">
                <a:moveTo>
                  <a:pt x="1244170" y="2019712"/>
                </a:moveTo>
                <a:lnTo>
                  <a:pt x="1243137" y="2017702"/>
                </a:lnTo>
                <a:lnTo>
                  <a:pt x="1242129" y="2016183"/>
                </a:lnTo>
                <a:lnTo>
                  <a:pt x="1242129" y="2014173"/>
                </a:lnTo>
                <a:lnTo>
                  <a:pt x="1243137" y="2013658"/>
                </a:lnTo>
                <a:lnTo>
                  <a:pt x="1245177" y="2012138"/>
                </a:lnTo>
                <a:lnTo>
                  <a:pt x="1245177" y="2012653"/>
                </a:lnTo>
                <a:lnTo>
                  <a:pt x="1246185" y="2014173"/>
                </a:lnTo>
                <a:lnTo>
                  <a:pt x="1246701" y="2016183"/>
                </a:lnTo>
                <a:lnTo>
                  <a:pt x="1247709" y="2018197"/>
                </a:lnTo>
                <a:lnTo>
                  <a:pt x="1245669" y="2019222"/>
                </a:lnTo>
                <a:lnTo>
                  <a:pt x="1244170" y="2019712"/>
                </a:lnTo>
                <a:close/>
              </a:path>
              <a:path w="1868169" h="2174875">
                <a:moveTo>
                  <a:pt x="1128718" y="1951057"/>
                </a:moveTo>
                <a:lnTo>
                  <a:pt x="1127711" y="1950542"/>
                </a:lnTo>
                <a:lnTo>
                  <a:pt x="1126187" y="1950032"/>
                </a:lnTo>
                <a:lnTo>
                  <a:pt x="1125179" y="1948532"/>
                </a:lnTo>
                <a:lnTo>
                  <a:pt x="1123655" y="1948017"/>
                </a:lnTo>
                <a:lnTo>
                  <a:pt x="1124146" y="1947012"/>
                </a:lnTo>
                <a:lnTo>
                  <a:pt x="1126187" y="1944983"/>
                </a:lnTo>
                <a:lnTo>
                  <a:pt x="1127711" y="1946497"/>
                </a:lnTo>
                <a:lnTo>
                  <a:pt x="1128718" y="1948017"/>
                </a:lnTo>
                <a:lnTo>
                  <a:pt x="1130243" y="1949537"/>
                </a:lnTo>
                <a:lnTo>
                  <a:pt x="1129726" y="1950032"/>
                </a:lnTo>
                <a:lnTo>
                  <a:pt x="1128718" y="1951057"/>
                </a:lnTo>
                <a:close/>
              </a:path>
              <a:path w="1868169" h="2174875">
                <a:moveTo>
                  <a:pt x="1225415" y="1897014"/>
                </a:moveTo>
                <a:lnTo>
                  <a:pt x="1223400" y="1887426"/>
                </a:lnTo>
                <a:lnTo>
                  <a:pt x="1238073" y="1888946"/>
                </a:lnTo>
                <a:lnTo>
                  <a:pt x="1239597" y="1889440"/>
                </a:lnTo>
                <a:lnTo>
                  <a:pt x="1242134" y="1889440"/>
                </a:lnTo>
                <a:lnTo>
                  <a:pt x="1242646" y="1889950"/>
                </a:lnTo>
                <a:lnTo>
                  <a:pt x="1244661" y="1890955"/>
                </a:lnTo>
                <a:lnTo>
                  <a:pt x="1245669" y="1893480"/>
                </a:lnTo>
                <a:lnTo>
                  <a:pt x="1247193" y="1895000"/>
                </a:lnTo>
                <a:lnTo>
                  <a:pt x="1233010" y="1895000"/>
                </a:lnTo>
                <a:lnTo>
                  <a:pt x="1225415" y="1897014"/>
                </a:lnTo>
                <a:close/>
              </a:path>
              <a:path w="1868169" h="2174875">
                <a:moveTo>
                  <a:pt x="1242134" y="1889440"/>
                </a:moveTo>
                <a:lnTo>
                  <a:pt x="1239597" y="1889440"/>
                </a:lnTo>
                <a:lnTo>
                  <a:pt x="1241638" y="1888946"/>
                </a:lnTo>
                <a:lnTo>
                  <a:pt x="1242134" y="1889440"/>
                </a:lnTo>
                <a:close/>
              </a:path>
              <a:path w="1868169" h="2174875">
                <a:moveTo>
                  <a:pt x="1242646" y="1898529"/>
                </a:moveTo>
                <a:lnTo>
                  <a:pt x="1240114" y="1898039"/>
                </a:lnTo>
                <a:lnTo>
                  <a:pt x="1239106" y="1898039"/>
                </a:lnTo>
                <a:lnTo>
                  <a:pt x="1233010" y="1895000"/>
                </a:lnTo>
                <a:lnTo>
                  <a:pt x="1247193" y="1895000"/>
                </a:lnTo>
                <a:lnTo>
                  <a:pt x="1247709" y="1895515"/>
                </a:lnTo>
                <a:lnTo>
                  <a:pt x="1245669" y="1896519"/>
                </a:lnTo>
                <a:lnTo>
                  <a:pt x="1243653" y="1898039"/>
                </a:lnTo>
                <a:lnTo>
                  <a:pt x="1242646" y="1898529"/>
                </a:lnTo>
                <a:close/>
              </a:path>
              <a:path w="1868169" h="2174875">
                <a:moveTo>
                  <a:pt x="1153028" y="1977803"/>
                </a:moveTo>
                <a:lnTo>
                  <a:pt x="1148456" y="1974783"/>
                </a:lnTo>
                <a:lnTo>
                  <a:pt x="1147965" y="1974268"/>
                </a:lnTo>
                <a:lnTo>
                  <a:pt x="1147448" y="1970229"/>
                </a:lnTo>
                <a:lnTo>
                  <a:pt x="1147965" y="1970229"/>
                </a:lnTo>
                <a:lnTo>
                  <a:pt x="1153028" y="1967209"/>
                </a:lnTo>
                <a:lnTo>
                  <a:pt x="1158583" y="1964170"/>
                </a:lnTo>
                <a:lnTo>
                  <a:pt x="1163155" y="1961155"/>
                </a:lnTo>
                <a:lnTo>
                  <a:pt x="1164162" y="1962655"/>
                </a:lnTo>
                <a:lnTo>
                  <a:pt x="1164654" y="1963680"/>
                </a:lnTo>
                <a:lnTo>
                  <a:pt x="1163646" y="1970229"/>
                </a:lnTo>
                <a:lnTo>
                  <a:pt x="1153028" y="1977803"/>
                </a:lnTo>
                <a:close/>
              </a:path>
              <a:path w="1868169" h="2174875">
                <a:moveTo>
                  <a:pt x="1453786" y="2026796"/>
                </a:moveTo>
                <a:lnTo>
                  <a:pt x="1449730" y="2025276"/>
                </a:lnTo>
                <a:lnTo>
                  <a:pt x="1443659" y="2023246"/>
                </a:lnTo>
                <a:lnTo>
                  <a:pt x="1443142" y="2022752"/>
                </a:lnTo>
                <a:lnTo>
                  <a:pt x="1442135" y="2021232"/>
                </a:lnTo>
                <a:lnTo>
                  <a:pt x="1442135" y="2018707"/>
                </a:lnTo>
                <a:lnTo>
                  <a:pt x="1443142" y="2016183"/>
                </a:lnTo>
                <a:lnTo>
                  <a:pt x="1444175" y="2015673"/>
                </a:lnTo>
                <a:lnTo>
                  <a:pt x="1446707" y="2014173"/>
                </a:lnTo>
                <a:lnTo>
                  <a:pt x="1449239" y="2013148"/>
                </a:lnTo>
                <a:lnTo>
                  <a:pt x="1451770" y="2012653"/>
                </a:lnTo>
                <a:lnTo>
                  <a:pt x="1456834" y="2011133"/>
                </a:lnTo>
                <a:lnTo>
                  <a:pt x="1463912" y="2015178"/>
                </a:lnTo>
                <a:lnTo>
                  <a:pt x="1460864" y="2022237"/>
                </a:lnTo>
                <a:lnTo>
                  <a:pt x="1456834" y="2024271"/>
                </a:lnTo>
                <a:lnTo>
                  <a:pt x="1453786" y="2026796"/>
                </a:lnTo>
                <a:close/>
              </a:path>
              <a:path w="1868169" h="2174875">
                <a:moveTo>
                  <a:pt x="1168218" y="1893995"/>
                </a:moveTo>
                <a:lnTo>
                  <a:pt x="1167185" y="1893995"/>
                </a:lnTo>
                <a:lnTo>
                  <a:pt x="1165170" y="1893480"/>
                </a:lnTo>
                <a:lnTo>
                  <a:pt x="1163646" y="1891965"/>
                </a:lnTo>
                <a:lnTo>
                  <a:pt x="1161631" y="1891470"/>
                </a:lnTo>
                <a:lnTo>
                  <a:pt x="1156567" y="1889440"/>
                </a:lnTo>
                <a:lnTo>
                  <a:pt x="1150987" y="1887941"/>
                </a:lnTo>
                <a:lnTo>
                  <a:pt x="1145924" y="1885906"/>
                </a:lnTo>
                <a:lnTo>
                  <a:pt x="1145924" y="1884901"/>
                </a:lnTo>
                <a:lnTo>
                  <a:pt x="1146932" y="1882891"/>
                </a:lnTo>
                <a:lnTo>
                  <a:pt x="1154527" y="1884901"/>
                </a:lnTo>
                <a:lnTo>
                  <a:pt x="1161631" y="1886916"/>
                </a:lnTo>
                <a:lnTo>
                  <a:pt x="1169226" y="1888946"/>
                </a:lnTo>
                <a:lnTo>
                  <a:pt x="1169717" y="1888946"/>
                </a:lnTo>
                <a:lnTo>
                  <a:pt x="1169717" y="1889950"/>
                </a:lnTo>
                <a:lnTo>
                  <a:pt x="1170234" y="1891470"/>
                </a:lnTo>
                <a:lnTo>
                  <a:pt x="1169226" y="1892475"/>
                </a:lnTo>
                <a:lnTo>
                  <a:pt x="1168218" y="1893995"/>
                </a:lnTo>
                <a:close/>
              </a:path>
              <a:path w="1868169" h="2174875">
                <a:moveTo>
                  <a:pt x="1116551" y="1799063"/>
                </a:moveTo>
                <a:lnTo>
                  <a:pt x="1114536" y="1799063"/>
                </a:lnTo>
                <a:lnTo>
                  <a:pt x="1113528" y="1798058"/>
                </a:lnTo>
                <a:lnTo>
                  <a:pt x="1112521" y="1797543"/>
                </a:lnTo>
                <a:lnTo>
                  <a:pt x="1131741" y="1779381"/>
                </a:lnTo>
                <a:lnTo>
                  <a:pt x="1133782" y="1781391"/>
                </a:lnTo>
                <a:lnTo>
                  <a:pt x="1136314" y="1782396"/>
                </a:lnTo>
                <a:lnTo>
                  <a:pt x="1135306" y="1784920"/>
                </a:lnTo>
                <a:lnTo>
                  <a:pt x="1135306" y="1786955"/>
                </a:lnTo>
                <a:lnTo>
                  <a:pt x="1133782" y="1787960"/>
                </a:lnTo>
                <a:lnTo>
                  <a:pt x="1128718" y="1791489"/>
                </a:lnTo>
                <a:lnTo>
                  <a:pt x="1123139" y="1795534"/>
                </a:lnTo>
                <a:lnTo>
                  <a:pt x="1117584" y="1798553"/>
                </a:lnTo>
                <a:lnTo>
                  <a:pt x="1116551" y="1799063"/>
                </a:lnTo>
                <a:close/>
              </a:path>
              <a:path w="1868169" h="2174875">
                <a:moveTo>
                  <a:pt x="1092267" y="2014173"/>
                </a:moveTo>
                <a:lnTo>
                  <a:pt x="1091750" y="2014173"/>
                </a:lnTo>
                <a:lnTo>
                  <a:pt x="1087695" y="2012138"/>
                </a:lnTo>
                <a:lnTo>
                  <a:pt x="1086171" y="2011133"/>
                </a:lnTo>
                <a:lnTo>
                  <a:pt x="1082631" y="2009124"/>
                </a:lnTo>
                <a:lnTo>
                  <a:pt x="1076560" y="2004074"/>
                </a:lnTo>
                <a:lnTo>
                  <a:pt x="1078084" y="2003049"/>
                </a:lnTo>
                <a:lnTo>
                  <a:pt x="1079608" y="2000525"/>
                </a:lnTo>
                <a:lnTo>
                  <a:pt x="1080099" y="2001035"/>
                </a:lnTo>
                <a:lnTo>
                  <a:pt x="1085163" y="2003559"/>
                </a:lnTo>
                <a:lnTo>
                  <a:pt x="1089735" y="2006599"/>
                </a:lnTo>
                <a:lnTo>
                  <a:pt x="1094799" y="2010128"/>
                </a:lnTo>
                <a:lnTo>
                  <a:pt x="1092758" y="2012653"/>
                </a:lnTo>
                <a:lnTo>
                  <a:pt x="1092267" y="2014173"/>
                </a:lnTo>
                <a:close/>
              </a:path>
              <a:path w="1868169" h="2174875">
                <a:moveTo>
                  <a:pt x="1419866" y="2048493"/>
                </a:moveTo>
                <a:lnTo>
                  <a:pt x="1394032" y="2025771"/>
                </a:lnTo>
                <a:lnTo>
                  <a:pt x="1394549" y="2025771"/>
                </a:lnTo>
                <a:lnTo>
                  <a:pt x="1396564" y="2024761"/>
                </a:lnTo>
                <a:lnTo>
                  <a:pt x="1399095" y="2023756"/>
                </a:lnTo>
                <a:lnTo>
                  <a:pt x="1402635" y="2022237"/>
                </a:lnTo>
                <a:lnTo>
                  <a:pt x="1407664" y="2026120"/>
                </a:lnTo>
                <a:lnTo>
                  <a:pt x="1412836" y="2030194"/>
                </a:lnTo>
                <a:lnTo>
                  <a:pt x="1418100" y="2034456"/>
                </a:lnTo>
                <a:lnTo>
                  <a:pt x="1423405" y="2038904"/>
                </a:lnTo>
                <a:lnTo>
                  <a:pt x="1424413" y="2039419"/>
                </a:lnTo>
                <a:lnTo>
                  <a:pt x="1424413" y="2042949"/>
                </a:lnTo>
                <a:lnTo>
                  <a:pt x="1423921" y="2044469"/>
                </a:lnTo>
                <a:lnTo>
                  <a:pt x="1419866" y="2048493"/>
                </a:lnTo>
                <a:close/>
              </a:path>
              <a:path w="1868169" h="2174875">
                <a:moveTo>
                  <a:pt x="1445183" y="2149479"/>
                </a:moveTo>
                <a:lnTo>
                  <a:pt x="1443142" y="2147464"/>
                </a:lnTo>
                <a:lnTo>
                  <a:pt x="1440611" y="2145454"/>
                </a:lnTo>
                <a:lnTo>
                  <a:pt x="1438595" y="2143419"/>
                </a:lnTo>
                <a:lnTo>
                  <a:pt x="1439603" y="2141905"/>
                </a:lnTo>
                <a:lnTo>
                  <a:pt x="1440611" y="2139890"/>
                </a:lnTo>
                <a:lnTo>
                  <a:pt x="1442651" y="2136855"/>
                </a:lnTo>
                <a:lnTo>
                  <a:pt x="1444666" y="2139380"/>
                </a:lnTo>
                <a:lnTo>
                  <a:pt x="1447198" y="2140895"/>
                </a:lnTo>
                <a:lnTo>
                  <a:pt x="1447715" y="2143419"/>
                </a:lnTo>
                <a:lnTo>
                  <a:pt x="1448206" y="2144939"/>
                </a:lnTo>
                <a:lnTo>
                  <a:pt x="1446190" y="2147464"/>
                </a:lnTo>
                <a:lnTo>
                  <a:pt x="1445183" y="2149479"/>
                </a:lnTo>
                <a:close/>
              </a:path>
              <a:path w="1868169" h="2174875">
                <a:moveTo>
                  <a:pt x="187928" y="1870268"/>
                </a:moveTo>
                <a:lnTo>
                  <a:pt x="187412" y="1870268"/>
                </a:lnTo>
                <a:lnTo>
                  <a:pt x="186921" y="1869243"/>
                </a:lnTo>
                <a:lnTo>
                  <a:pt x="185913" y="1868748"/>
                </a:lnTo>
                <a:lnTo>
                  <a:pt x="186404" y="1868233"/>
                </a:lnTo>
                <a:lnTo>
                  <a:pt x="187412" y="1866719"/>
                </a:lnTo>
                <a:lnTo>
                  <a:pt x="192475" y="1866719"/>
                </a:lnTo>
                <a:lnTo>
                  <a:pt x="197539" y="1867229"/>
                </a:lnTo>
                <a:lnTo>
                  <a:pt x="202602" y="1867229"/>
                </a:lnTo>
                <a:lnTo>
                  <a:pt x="197539" y="1868233"/>
                </a:lnTo>
                <a:lnTo>
                  <a:pt x="192992" y="1869243"/>
                </a:lnTo>
                <a:lnTo>
                  <a:pt x="187928" y="1870268"/>
                </a:lnTo>
                <a:close/>
              </a:path>
              <a:path w="1868169" h="2174875">
                <a:moveTo>
                  <a:pt x="235514" y="1896004"/>
                </a:moveTo>
                <a:lnTo>
                  <a:pt x="202602" y="1867229"/>
                </a:lnTo>
                <a:lnTo>
                  <a:pt x="210584" y="1870721"/>
                </a:lnTo>
                <a:lnTo>
                  <a:pt x="218564" y="1874356"/>
                </a:lnTo>
                <a:lnTo>
                  <a:pt x="234507" y="1881866"/>
                </a:lnTo>
                <a:lnTo>
                  <a:pt x="237039" y="1883381"/>
                </a:lnTo>
                <a:lnTo>
                  <a:pt x="240087" y="1886916"/>
                </a:lnTo>
                <a:lnTo>
                  <a:pt x="240087" y="1895000"/>
                </a:lnTo>
                <a:lnTo>
                  <a:pt x="235514" y="1896004"/>
                </a:lnTo>
                <a:close/>
              </a:path>
              <a:path w="1868169" h="2174875">
                <a:moveTo>
                  <a:pt x="1299867" y="2102535"/>
                </a:moveTo>
                <a:lnTo>
                  <a:pt x="1296819" y="2101016"/>
                </a:lnTo>
                <a:lnTo>
                  <a:pt x="1291239" y="2099496"/>
                </a:lnTo>
                <a:lnTo>
                  <a:pt x="1286176" y="2096971"/>
                </a:lnTo>
                <a:lnTo>
                  <a:pt x="1281113" y="2093936"/>
                </a:lnTo>
                <a:lnTo>
                  <a:pt x="1279097" y="2092927"/>
                </a:lnTo>
                <a:lnTo>
                  <a:pt x="1279097" y="2088887"/>
                </a:lnTo>
                <a:lnTo>
                  <a:pt x="1278090" y="2085868"/>
                </a:lnTo>
                <a:lnTo>
                  <a:pt x="1280621" y="2084863"/>
                </a:lnTo>
                <a:lnTo>
                  <a:pt x="1282637" y="2083838"/>
                </a:lnTo>
                <a:lnTo>
                  <a:pt x="1286692" y="2082338"/>
                </a:lnTo>
                <a:lnTo>
                  <a:pt x="1290748" y="2085868"/>
                </a:lnTo>
                <a:lnTo>
                  <a:pt x="1295812" y="2088887"/>
                </a:lnTo>
                <a:lnTo>
                  <a:pt x="1299867" y="2093442"/>
                </a:lnTo>
                <a:lnTo>
                  <a:pt x="1302399" y="2095966"/>
                </a:lnTo>
                <a:lnTo>
                  <a:pt x="1299867" y="2102535"/>
                </a:lnTo>
                <a:close/>
              </a:path>
              <a:path w="1868169" h="2174875">
                <a:moveTo>
                  <a:pt x="1370755" y="2017187"/>
                </a:moveTo>
                <a:lnTo>
                  <a:pt x="1370755" y="2015178"/>
                </a:lnTo>
                <a:lnTo>
                  <a:pt x="1370239" y="2014173"/>
                </a:lnTo>
                <a:lnTo>
                  <a:pt x="1370239" y="2013658"/>
                </a:lnTo>
                <a:lnTo>
                  <a:pt x="1371763" y="2013658"/>
                </a:lnTo>
                <a:lnTo>
                  <a:pt x="1372254" y="2014173"/>
                </a:lnTo>
                <a:lnTo>
                  <a:pt x="1373287" y="2016183"/>
                </a:lnTo>
                <a:lnTo>
                  <a:pt x="1372254" y="2016698"/>
                </a:lnTo>
                <a:lnTo>
                  <a:pt x="1371763" y="2016698"/>
                </a:lnTo>
                <a:lnTo>
                  <a:pt x="1370755" y="2017187"/>
                </a:lnTo>
                <a:close/>
              </a:path>
              <a:path w="1868169" h="2174875">
                <a:moveTo>
                  <a:pt x="1410746" y="2171706"/>
                </a:moveTo>
                <a:lnTo>
                  <a:pt x="1407207" y="2171706"/>
                </a:lnTo>
                <a:lnTo>
                  <a:pt x="1402635" y="2170186"/>
                </a:lnTo>
                <a:lnTo>
                  <a:pt x="1399612" y="2168666"/>
                </a:lnTo>
                <a:lnTo>
                  <a:pt x="1399095" y="2168176"/>
                </a:lnTo>
                <a:lnTo>
                  <a:pt x="1398088" y="2166656"/>
                </a:lnTo>
                <a:lnTo>
                  <a:pt x="1398088" y="2163617"/>
                </a:lnTo>
                <a:lnTo>
                  <a:pt x="1410746" y="2158078"/>
                </a:lnTo>
                <a:lnTo>
                  <a:pt x="1414286" y="2158078"/>
                </a:lnTo>
                <a:lnTo>
                  <a:pt x="1420357" y="2153028"/>
                </a:lnTo>
                <a:lnTo>
                  <a:pt x="1420803" y="2159577"/>
                </a:lnTo>
                <a:lnTo>
                  <a:pt x="1420873" y="2163617"/>
                </a:lnTo>
                <a:lnTo>
                  <a:pt x="1414802" y="2167661"/>
                </a:lnTo>
                <a:lnTo>
                  <a:pt x="1410746" y="2171706"/>
                </a:lnTo>
                <a:close/>
              </a:path>
              <a:path w="1868169" h="2174875">
                <a:moveTo>
                  <a:pt x="1372254" y="1982852"/>
                </a:moveTo>
                <a:lnTo>
                  <a:pt x="1370755" y="1981842"/>
                </a:lnTo>
                <a:lnTo>
                  <a:pt x="1368715" y="1980838"/>
                </a:lnTo>
                <a:lnTo>
                  <a:pt x="1367191" y="1979833"/>
                </a:lnTo>
                <a:lnTo>
                  <a:pt x="1368715" y="1977803"/>
                </a:lnTo>
                <a:lnTo>
                  <a:pt x="1370239" y="1975278"/>
                </a:lnTo>
                <a:lnTo>
                  <a:pt x="1372254" y="1974783"/>
                </a:lnTo>
                <a:lnTo>
                  <a:pt x="1374295" y="1973779"/>
                </a:lnTo>
                <a:lnTo>
                  <a:pt x="1377318" y="1974268"/>
                </a:lnTo>
                <a:lnTo>
                  <a:pt x="1379849" y="1974783"/>
                </a:lnTo>
                <a:lnTo>
                  <a:pt x="1380882" y="1974783"/>
                </a:lnTo>
                <a:lnTo>
                  <a:pt x="1381373" y="1976303"/>
                </a:lnTo>
                <a:lnTo>
                  <a:pt x="1382381" y="1976793"/>
                </a:lnTo>
                <a:lnTo>
                  <a:pt x="1381373" y="1978313"/>
                </a:lnTo>
                <a:lnTo>
                  <a:pt x="1380882" y="1980328"/>
                </a:lnTo>
                <a:lnTo>
                  <a:pt x="1380366" y="1980838"/>
                </a:lnTo>
                <a:lnTo>
                  <a:pt x="1378351" y="1981842"/>
                </a:lnTo>
                <a:lnTo>
                  <a:pt x="1372254" y="1982852"/>
                </a:lnTo>
                <a:close/>
              </a:path>
              <a:path w="1868169" h="2174875">
                <a:moveTo>
                  <a:pt x="1219860" y="1981842"/>
                </a:moveTo>
                <a:lnTo>
                  <a:pt x="1218853" y="1974783"/>
                </a:lnTo>
                <a:lnTo>
                  <a:pt x="1218336" y="1972754"/>
                </a:lnTo>
                <a:lnTo>
                  <a:pt x="1223916" y="1969734"/>
                </a:lnTo>
                <a:lnTo>
                  <a:pt x="1226448" y="1967704"/>
                </a:lnTo>
                <a:lnTo>
                  <a:pt x="1227455" y="1967209"/>
                </a:lnTo>
                <a:lnTo>
                  <a:pt x="1228463" y="1967704"/>
                </a:lnTo>
                <a:lnTo>
                  <a:pt x="1231483" y="1967704"/>
                </a:lnTo>
                <a:lnTo>
                  <a:pt x="1232519" y="1968214"/>
                </a:lnTo>
                <a:lnTo>
                  <a:pt x="1235542" y="1969219"/>
                </a:lnTo>
                <a:lnTo>
                  <a:pt x="1238073" y="1970739"/>
                </a:lnTo>
                <a:lnTo>
                  <a:pt x="1238073" y="1974268"/>
                </a:lnTo>
                <a:lnTo>
                  <a:pt x="1234534" y="1975278"/>
                </a:lnTo>
                <a:lnTo>
                  <a:pt x="1230995" y="1975788"/>
                </a:lnTo>
                <a:lnTo>
                  <a:pt x="1223916" y="1977803"/>
                </a:lnTo>
                <a:lnTo>
                  <a:pt x="1219860" y="1981842"/>
                </a:lnTo>
                <a:close/>
              </a:path>
              <a:path w="1868169" h="2174875">
                <a:moveTo>
                  <a:pt x="1231483" y="1967704"/>
                </a:moveTo>
                <a:lnTo>
                  <a:pt x="1228463" y="1967704"/>
                </a:lnTo>
                <a:lnTo>
                  <a:pt x="1230478" y="1967209"/>
                </a:lnTo>
                <a:lnTo>
                  <a:pt x="1231483" y="1967704"/>
                </a:lnTo>
                <a:close/>
              </a:path>
              <a:path w="1868169" h="2174875">
                <a:moveTo>
                  <a:pt x="48168" y="1875318"/>
                </a:moveTo>
                <a:lnTo>
                  <a:pt x="46669" y="1870758"/>
                </a:lnTo>
                <a:lnTo>
                  <a:pt x="46669" y="1870268"/>
                </a:lnTo>
                <a:lnTo>
                  <a:pt x="48684" y="1869753"/>
                </a:lnTo>
                <a:lnTo>
                  <a:pt x="49692" y="1868748"/>
                </a:lnTo>
                <a:lnTo>
                  <a:pt x="50699" y="1870268"/>
                </a:lnTo>
                <a:lnTo>
                  <a:pt x="51216" y="1871768"/>
                </a:lnTo>
                <a:lnTo>
                  <a:pt x="51732" y="1872793"/>
                </a:lnTo>
                <a:lnTo>
                  <a:pt x="50208" y="1873798"/>
                </a:lnTo>
                <a:lnTo>
                  <a:pt x="49201" y="1874293"/>
                </a:lnTo>
                <a:lnTo>
                  <a:pt x="48168" y="1875318"/>
                </a:lnTo>
                <a:close/>
              </a:path>
              <a:path w="1868169" h="2174875">
                <a:moveTo>
                  <a:pt x="52740" y="1752615"/>
                </a:moveTo>
                <a:lnTo>
                  <a:pt x="51216" y="1751095"/>
                </a:lnTo>
                <a:lnTo>
                  <a:pt x="50208" y="1749575"/>
                </a:lnTo>
                <a:lnTo>
                  <a:pt x="49201" y="1748570"/>
                </a:lnTo>
                <a:lnTo>
                  <a:pt x="49692" y="1748060"/>
                </a:lnTo>
                <a:lnTo>
                  <a:pt x="51732" y="1747051"/>
                </a:lnTo>
                <a:lnTo>
                  <a:pt x="52740" y="1748060"/>
                </a:lnTo>
                <a:lnTo>
                  <a:pt x="53231" y="1749575"/>
                </a:lnTo>
                <a:lnTo>
                  <a:pt x="54264" y="1750585"/>
                </a:lnTo>
                <a:lnTo>
                  <a:pt x="53747" y="1751610"/>
                </a:lnTo>
                <a:lnTo>
                  <a:pt x="52740" y="1752615"/>
                </a:lnTo>
                <a:close/>
              </a:path>
              <a:path w="1868169" h="2174875">
                <a:moveTo>
                  <a:pt x="27914" y="1834923"/>
                </a:moveTo>
                <a:lnTo>
                  <a:pt x="27423" y="1834923"/>
                </a:lnTo>
                <a:lnTo>
                  <a:pt x="25382" y="1832399"/>
                </a:lnTo>
                <a:lnTo>
                  <a:pt x="25382" y="1827839"/>
                </a:lnTo>
                <a:lnTo>
                  <a:pt x="26415" y="1824310"/>
                </a:lnTo>
                <a:lnTo>
                  <a:pt x="27914" y="1822790"/>
                </a:lnTo>
                <a:lnTo>
                  <a:pt x="31479" y="1819260"/>
                </a:lnTo>
                <a:lnTo>
                  <a:pt x="43621" y="1821785"/>
                </a:lnTo>
                <a:lnTo>
                  <a:pt x="46669" y="1826324"/>
                </a:lnTo>
                <a:lnTo>
                  <a:pt x="46669" y="1826834"/>
                </a:lnTo>
                <a:lnTo>
                  <a:pt x="47160" y="1827349"/>
                </a:lnTo>
                <a:lnTo>
                  <a:pt x="47160" y="1828354"/>
                </a:lnTo>
                <a:lnTo>
                  <a:pt x="46669" y="1829359"/>
                </a:lnTo>
                <a:lnTo>
                  <a:pt x="34501" y="1833403"/>
                </a:lnTo>
                <a:lnTo>
                  <a:pt x="27914" y="1834923"/>
                </a:lnTo>
                <a:close/>
              </a:path>
              <a:path w="1868169" h="2174875">
                <a:moveTo>
                  <a:pt x="48684" y="1709696"/>
                </a:moveTo>
                <a:lnTo>
                  <a:pt x="40081" y="1709696"/>
                </a:lnTo>
                <a:lnTo>
                  <a:pt x="37033" y="1709181"/>
                </a:lnTo>
                <a:lnTo>
                  <a:pt x="35018" y="1707666"/>
                </a:lnTo>
                <a:lnTo>
                  <a:pt x="32977" y="1706166"/>
                </a:lnTo>
                <a:lnTo>
                  <a:pt x="31970" y="1703127"/>
                </a:lnTo>
                <a:lnTo>
                  <a:pt x="30446" y="1701117"/>
                </a:lnTo>
                <a:lnTo>
                  <a:pt x="31970" y="1700092"/>
                </a:lnTo>
                <a:lnTo>
                  <a:pt x="33494" y="1698593"/>
                </a:lnTo>
                <a:lnTo>
                  <a:pt x="35509" y="1698077"/>
                </a:lnTo>
                <a:lnTo>
                  <a:pt x="38041" y="1697568"/>
                </a:lnTo>
                <a:lnTo>
                  <a:pt x="40572" y="1698077"/>
                </a:lnTo>
                <a:lnTo>
                  <a:pt x="46152" y="1698077"/>
                </a:lnTo>
                <a:lnTo>
                  <a:pt x="47160" y="1698593"/>
                </a:lnTo>
                <a:lnTo>
                  <a:pt x="51216" y="1699082"/>
                </a:lnTo>
                <a:lnTo>
                  <a:pt x="54264" y="1701607"/>
                </a:lnTo>
                <a:lnTo>
                  <a:pt x="56279" y="1703127"/>
                </a:lnTo>
                <a:lnTo>
                  <a:pt x="48684" y="1709696"/>
                </a:lnTo>
                <a:close/>
              </a:path>
              <a:path w="1868169" h="2174875">
                <a:moveTo>
                  <a:pt x="37033" y="1591038"/>
                </a:moveTo>
                <a:lnTo>
                  <a:pt x="11225" y="1559737"/>
                </a:lnTo>
                <a:lnTo>
                  <a:pt x="10192" y="1559222"/>
                </a:lnTo>
                <a:lnTo>
                  <a:pt x="9701" y="1557213"/>
                </a:lnTo>
                <a:lnTo>
                  <a:pt x="8693" y="1555693"/>
                </a:lnTo>
                <a:lnTo>
                  <a:pt x="9701" y="1555693"/>
                </a:lnTo>
                <a:lnTo>
                  <a:pt x="10708" y="1555178"/>
                </a:lnTo>
                <a:lnTo>
                  <a:pt x="12232" y="1554173"/>
                </a:lnTo>
                <a:lnTo>
                  <a:pt x="14248" y="1555178"/>
                </a:lnTo>
                <a:lnTo>
                  <a:pt x="16779" y="1555693"/>
                </a:lnTo>
                <a:lnTo>
                  <a:pt x="19311" y="1556697"/>
                </a:lnTo>
                <a:lnTo>
                  <a:pt x="26830" y="1559799"/>
                </a:lnTo>
                <a:lnTo>
                  <a:pt x="34256" y="1562945"/>
                </a:lnTo>
                <a:lnTo>
                  <a:pt x="41682" y="1565996"/>
                </a:lnTo>
                <a:lnTo>
                  <a:pt x="49201" y="1568811"/>
                </a:lnTo>
                <a:lnTo>
                  <a:pt x="53747" y="1570326"/>
                </a:lnTo>
                <a:lnTo>
                  <a:pt x="57287" y="1571335"/>
                </a:lnTo>
                <a:lnTo>
                  <a:pt x="56796" y="1577410"/>
                </a:lnTo>
                <a:lnTo>
                  <a:pt x="56279" y="1583464"/>
                </a:lnTo>
                <a:lnTo>
                  <a:pt x="53231" y="1585988"/>
                </a:lnTo>
                <a:lnTo>
                  <a:pt x="48684" y="1587508"/>
                </a:lnTo>
                <a:lnTo>
                  <a:pt x="43104" y="1589518"/>
                </a:lnTo>
                <a:lnTo>
                  <a:pt x="37033" y="1591038"/>
                </a:lnTo>
                <a:close/>
              </a:path>
              <a:path w="1868169" h="2174875">
                <a:moveTo>
                  <a:pt x="26906" y="1960130"/>
                </a:moveTo>
                <a:lnTo>
                  <a:pt x="24375" y="1955081"/>
                </a:lnTo>
                <a:lnTo>
                  <a:pt x="22359" y="1951547"/>
                </a:lnTo>
                <a:lnTo>
                  <a:pt x="22359" y="1950542"/>
                </a:lnTo>
                <a:lnTo>
                  <a:pt x="24891" y="1945493"/>
                </a:lnTo>
                <a:lnTo>
                  <a:pt x="26906" y="1944983"/>
                </a:lnTo>
                <a:lnTo>
                  <a:pt x="32486" y="1942968"/>
                </a:lnTo>
                <a:lnTo>
                  <a:pt x="38041" y="1941963"/>
                </a:lnTo>
                <a:lnTo>
                  <a:pt x="45145" y="1941963"/>
                </a:lnTo>
                <a:lnTo>
                  <a:pt x="47160" y="1944983"/>
                </a:lnTo>
                <a:lnTo>
                  <a:pt x="49201" y="1947012"/>
                </a:lnTo>
                <a:lnTo>
                  <a:pt x="47676" y="1950032"/>
                </a:lnTo>
                <a:lnTo>
                  <a:pt x="47160" y="1953581"/>
                </a:lnTo>
                <a:lnTo>
                  <a:pt x="45636" y="1954071"/>
                </a:lnTo>
                <a:lnTo>
                  <a:pt x="40572" y="1956596"/>
                </a:lnTo>
                <a:lnTo>
                  <a:pt x="35018" y="1959121"/>
                </a:lnTo>
                <a:lnTo>
                  <a:pt x="29438" y="1959636"/>
                </a:lnTo>
                <a:lnTo>
                  <a:pt x="26906" y="1960130"/>
                </a:lnTo>
                <a:close/>
              </a:path>
              <a:path w="1868169" h="2174875">
                <a:moveTo>
                  <a:pt x="184389" y="2078294"/>
                </a:moveTo>
                <a:lnTo>
                  <a:pt x="180333" y="2074249"/>
                </a:lnTo>
                <a:lnTo>
                  <a:pt x="175270" y="2071725"/>
                </a:lnTo>
                <a:lnTo>
                  <a:pt x="174753" y="2068195"/>
                </a:lnTo>
                <a:lnTo>
                  <a:pt x="173746" y="2062141"/>
                </a:lnTo>
                <a:lnTo>
                  <a:pt x="178809" y="2060106"/>
                </a:lnTo>
                <a:lnTo>
                  <a:pt x="183381" y="2060621"/>
                </a:lnTo>
                <a:lnTo>
                  <a:pt x="187412" y="2061116"/>
                </a:lnTo>
                <a:lnTo>
                  <a:pt x="192475" y="2062631"/>
                </a:lnTo>
                <a:lnTo>
                  <a:pt x="191984" y="2069200"/>
                </a:lnTo>
                <a:lnTo>
                  <a:pt x="191468" y="2072240"/>
                </a:lnTo>
                <a:lnTo>
                  <a:pt x="187412" y="2074764"/>
                </a:lnTo>
                <a:lnTo>
                  <a:pt x="184389" y="2078294"/>
                </a:lnTo>
                <a:close/>
              </a:path>
              <a:path w="1868169" h="2174875">
                <a:moveTo>
                  <a:pt x="184389" y="2117168"/>
                </a:moveTo>
                <a:lnTo>
                  <a:pt x="180333" y="2113124"/>
                </a:lnTo>
                <a:lnTo>
                  <a:pt x="178318" y="2111609"/>
                </a:lnTo>
                <a:lnTo>
                  <a:pt x="179817" y="2110599"/>
                </a:lnTo>
                <a:lnTo>
                  <a:pt x="180850" y="2109084"/>
                </a:lnTo>
                <a:lnTo>
                  <a:pt x="181857" y="2109594"/>
                </a:lnTo>
                <a:lnTo>
                  <a:pt x="183381" y="2110109"/>
                </a:lnTo>
                <a:lnTo>
                  <a:pt x="186404" y="2113124"/>
                </a:lnTo>
                <a:lnTo>
                  <a:pt x="184389" y="2117168"/>
                </a:lnTo>
                <a:close/>
              </a:path>
              <a:path w="1868169" h="2174875">
                <a:moveTo>
                  <a:pt x="97794" y="2120208"/>
                </a:moveTo>
                <a:lnTo>
                  <a:pt x="95779" y="2111114"/>
                </a:lnTo>
                <a:lnTo>
                  <a:pt x="99835" y="2110109"/>
                </a:lnTo>
                <a:lnTo>
                  <a:pt x="104382" y="2108590"/>
                </a:lnTo>
                <a:lnTo>
                  <a:pt x="108438" y="2107585"/>
                </a:lnTo>
                <a:lnTo>
                  <a:pt x="108438" y="2109084"/>
                </a:lnTo>
                <a:lnTo>
                  <a:pt x="114509" y="2109084"/>
                </a:lnTo>
                <a:lnTo>
                  <a:pt x="118048" y="2109594"/>
                </a:lnTo>
                <a:lnTo>
                  <a:pt x="119056" y="2109594"/>
                </a:lnTo>
                <a:lnTo>
                  <a:pt x="120089" y="2111609"/>
                </a:lnTo>
                <a:lnTo>
                  <a:pt x="121096" y="2112634"/>
                </a:lnTo>
                <a:lnTo>
                  <a:pt x="119572" y="2114134"/>
                </a:lnTo>
                <a:lnTo>
                  <a:pt x="119056" y="2115648"/>
                </a:lnTo>
                <a:lnTo>
                  <a:pt x="117557" y="2116163"/>
                </a:lnTo>
                <a:lnTo>
                  <a:pt x="114509" y="2117168"/>
                </a:lnTo>
                <a:lnTo>
                  <a:pt x="103865" y="2117168"/>
                </a:lnTo>
                <a:lnTo>
                  <a:pt x="97794" y="2120208"/>
                </a:lnTo>
                <a:close/>
              </a:path>
              <a:path w="1868169" h="2174875">
                <a:moveTo>
                  <a:pt x="111460" y="2117683"/>
                </a:moveTo>
                <a:lnTo>
                  <a:pt x="108438" y="2117683"/>
                </a:lnTo>
                <a:lnTo>
                  <a:pt x="103865" y="2117168"/>
                </a:lnTo>
                <a:lnTo>
                  <a:pt x="114509" y="2117168"/>
                </a:lnTo>
                <a:lnTo>
                  <a:pt x="111460" y="2117683"/>
                </a:lnTo>
                <a:close/>
              </a:path>
              <a:path w="1868169" h="2174875">
                <a:moveTo>
                  <a:pt x="120089" y="2082828"/>
                </a:moveTo>
                <a:lnTo>
                  <a:pt x="114509" y="2081313"/>
                </a:lnTo>
                <a:lnTo>
                  <a:pt x="107921" y="2079814"/>
                </a:lnTo>
                <a:lnTo>
                  <a:pt x="100842" y="2077779"/>
                </a:lnTo>
                <a:lnTo>
                  <a:pt x="94771" y="2074764"/>
                </a:lnTo>
                <a:lnTo>
                  <a:pt x="92240" y="2073739"/>
                </a:lnTo>
                <a:lnTo>
                  <a:pt x="90716" y="2069200"/>
                </a:lnTo>
                <a:lnTo>
                  <a:pt x="89191" y="2066675"/>
                </a:lnTo>
                <a:lnTo>
                  <a:pt x="96787" y="2060621"/>
                </a:lnTo>
                <a:lnTo>
                  <a:pt x="97794" y="2060106"/>
                </a:lnTo>
                <a:lnTo>
                  <a:pt x="99318" y="2060106"/>
                </a:lnTo>
                <a:lnTo>
                  <a:pt x="99835" y="2060621"/>
                </a:lnTo>
                <a:lnTo>
                  <a:pt x="105878" y="2066965"/>
                </a:lnTo>
                <a:lnTo>
                  <a:pt x="112487" y="2069329"/>
                </a:lnTo>
                <a:lnTo>
                  <a:pt x="129679" y="2069329"/>
                </a:lnTo>
                <a:lnTo>
                  <a:pt x="128691" y="2075769"/>
                </a:lnTo>
                <a:lnTo>
                  <a:pt x="120089" y="2082828"/>
                </a:lnTo>
                <a:close/>
              </a:path>
              <a:path w="1868169" h="2174875">
                <a:moveTo>
                  <a:pt x="129679" y="2069329"/>
                </a:moveTo>
                <a:lnTo>
                  <a:pt x="112487" y="2069329"/>
                </a:lnTo>
                <a:lnTo>
                  <a:pt x="119474" y="2068852"/>
                </a:lnTo>
                <a:lnTo>
                  <a:pt x="126651" y="2066675"/>
                </a:lnTo>
                <a:lnTo>
                  <a:pt x="127684" y="2066165"/>
                </a:lnTo>
                <a:lnTo>
                  <a:pt x="128691" y="2068195"/>
                </a:lnTo>
                <a:lnTo>
                  <a:pt x="129699" y="2069200"/>
                </a:lnTo>
                <a:lnTo>
                  <a:pt x="129679" y="2069329"/>
                </a:lnTo>
                <a:close/>
              </a:path>
              <a:path w="1868169" h="2174875">
                <a:moveTo>
                  <a:pt x="39565" y="2114134"/>
                </a:moveTo>
                <a:lnTo>
                  <a:pt x="36542" y="2113124"/>
                </a:lnTo>
                <a:lnTo>
                  <a:pt x="34501" y="2113124"/>
                </a:lnTo>
                <a:lnTo>
                  <a:pt x="32486" y="2112119"/>
                </a:lnTo>
                <a:lnTo>
                  <a:pt x="31970" y="2112119"/>
                </a:lnTo>
                <a:lnTo>
                  <a:pt x="31479" y="2110109"/>
                </a:lnTo>
                <a:lnTo>
                  <a:pt x="31479" y="2109084"/>
                </a:lnTo>
                <a:lnTo>
                  <a:pt x="31970" y="2108074"/>
                </a:lnTo>
                <a:lnTo>
                  <a:pt x="32486" y="2108074"/>
                </a:lnTo>
                <a:lnTo>
                  <a:pt x="36542" y="2107070"/>
                </a:lnTo>
                <a:lnTo>
                  <a:pt x="39074" y="2107585"/>
                </a:lnTo>
                <a:lnTo>
                  <a:pt x="41605" y="2108590"/>
                </a:lnTo>
                <a:lnTo>
                  <a:pt x="45636" y="2111609"/>
                </a:lnTo>
                <a:lnTo>
                  <a:pt x="43621" y="2112634"/>
                </a:lnTo>
                <a:lnTo>
                  <a:pt x="41089" y="2113639"/>
                </a:lnTo>
                <a:lnTo>
                  <a:pt x="39565" y="2114134"/>
                </a:lnTo>
                <a:close/>
              </a:path>
              <a:path w="1868169" h="2174875">
                <a:moveTo>
                  <a:pt x="40572" y="2077779"/>
                </a:moveTo>
                <a:lnTo>
                  <a:pt x="35018" y="2075769"/>
                </a:lnTo>
                <a:lnTo>
                  <a:pt x="29954" y="2074764"/>
                </a:lnTo>
                <a:lnTo>
                  <a:pt x="25382" y="2072240"/>
                </a:lnTo>
                <a:lnTo>
                  <a:pt x="23367" y="2070720"/>
                </a:lnTo>
                <a:lnTo>
                  <a:pt x="22850" y="2066165"/>
                </a:lnTo>
                <a:lnTo>
                  <a:pt x="21843" y="2062631"/>
                </a:lnTo>
                <a:lnTo>
                  <a:pt x="24375" y="2061626"/>
                </a:lnTo>
                <a:lnTo>
                  <a:pt x="27423" y="2059101"/>
                </a:lnTo>
                <a:lnTo>
                  <a:pt x="29954" y="2059616"/>
                </a:lnTo>
                <a:lnTo>
                  <a:pt x="34501" y="2060621"/>
                </a:lnTo>
                <a:lnTo>
                  <a:pt x="42613" y="2066675"/>
                </a:lnTo>
                <a:lnTo>
                  <a:pt x="44137" y="2068195"/>
                </a:lnTo>
                <a:lnTo>
                  <a:pt x="45145" y="2071215"/>
                </a:lnTo>
                <a:lnTo>
                  <a:pt x="47160" y="2074249"/>
                </a:lnTo>
                <a:lnTo>
                  <a:pt x="44628" y="2075254"/>
                </a:lnTo>
                <a:lnTo>
                  <a:pt x="42613" y="2076774"/>
                </a:lnTo>
                <a:lnTo>
                  <a:pt x="40572" y="2077779"/>
                </a:lnTo>
                <a:close/>
              </a:path>
              <a:path w="1868169" h="2174875">
                <a:moveTo>
                  <a:pt x="45145" y="1990936"/>
                </a:moveTo>
                <a:lnTo>
                  <a:pt x="44137" y="1990936"/>
                </a:lnTo>
                <a:lnTo>
                  <a:pt x="41605" y="1990426"/>
                </a:lnTo>
                <a:lnTo>
                  <a:pt x="39565" y="1988926"/>
                </a:lnTo>
                <a:lnTo>
                  <a:pt x="37550" y="1987901"/>
                </a:lnTo>
                <a:lnTo>
                  <a:pt x="38557" y="1986402"/>
                </a:lnTo>
                <a:lnTo>
                  <a:pt x="40081" y="1984882"/>
                </a:lnTo>
                <a:lnTo>
                  <a:pt x="41605" y="1982357"/>
                </a:lnTo>
                <a:lnTo>
                  <a:pt x="45636" y="1986402"/>
                </a:lnTo>
                <a:lnTo>
                  <a:pt x="47160" y="1988411"/>
                </a:lnTo>
                <a:lnTo>
                  <a:pt x="46152" y="1989416"/>
                </a:lnTo>
                <a:lnTo>
                  <a:pt x="45145" y="1990936"/>
                </a:lnTo>
                <a:close/>
              </a:path>
              <a:path w="1868169" h="2174875">
                <a:moveTo>
                  <a:pt x="758081" y="2094961"/>
                </a:moveTo>
                <a:lnTo>
                  <a:pt x="756556" y="2091922"/>
                </a:lnTo>
                <a:lnTo>
                  <a:pt x="757564" y="2091412"/>
                </a:lnTo>
                <a:lnTo>
                  <a:pt x="758572" y="2090402"/>
                </a:lnTo>
                <a:lnTo>
                  <a:pt x="758081" y="2090917"/>
                </a:lnTo>
                <a:lnTo>
                  <a:pt x="759088" y="2091412"/>
                </a:lnTo>
                <a:lnTo>
                  <a:pt x="759579" y="2092437"/>
                </a:lnTo>
                <a:lnTo>
                  <a:pt x="760096" y="2093442"/>
                </a:lnTo>
                <a:lnTo>
                  <a:pt x="759579" y="2093936"/>
                </a:lnTo>
                <a:lnTo>
                  <a:pt x="758572" y="2094446"/>
                </a:lnTo>
                <a:lnTo>
                  <a:pt x="758081" y="2094961"/>
                </a:lnTo>
                <a:close/>
              </a:path>
              <a:path w="1868169" h="2174875">
                <a:moveTo>
                  <a:pt x="184880" y="500392"/>
                </a:moveTo>
                <a:lnTo>
                  <a:pt x="181341" y="498872"/>
                </a:lnTo>
                <a:lnTo>
                  <a:pt x="179817" y="498362"/>
                </a:lnTo>
                <a:lnTo>
                  <a:pt x="177801" y="494338"/>
                </a:lnTo>
                <a:lnTo>
                  <a:pt x="178318" y="493823"/>
                </a:lnTo>
                <a:lnTo>
                  <a:pt x="180333" y="491298"/>
                </a:lnTo>
                <a:lnTo>
                  <a:pt x="182865" y="488773"/>
                </a:lnTo>
                <a:lnTo>
                  <a:pt x="185913" y="486249"/>
                </a:lnTo>
                <a:lnTo>
                  <a:pt x="187412" y="488773"/>
                </a:lnTo>
                <a:lnTo>
                  <a:pt x="189452" y="489778"/>
                </a:lnTo>
                <a:lnTo>
                  <a:pt x="189452" y="491298"/>
                </a:lnTo>
                <a:lnTo>
                  <a:pt x="189944" y="495343"/>
                </a:lnTo>
                <a:lnTo>
                  <a:pt x="184880" y="500392"/>
                </a:lnTo>
                <a:close/>
              </a:path>
              <a:path w="1868169" h="2174875">
                <a:moveTo>
                  <a:pt x="10708" y="1887426"/>
                </a:moveTo>
                <a:lnTo>
                  <a:pt x="3113" y="1887426"/>
                </a:lnTo>
                <a:lnTo>
                  <a:pt x="11225" y="1883381"/>
                </a:lnTo>
                <a:lnTo>
                  <a:pt x="10708" y="1887426"/>
                </a:lnTo>
                <a:close/>
              </a:path>
              <a:path w="1868169" h="2174875">
                <a:moveTo>
                  <a:pt x="0" y="1898690"/>
                </a:moveTo>
                <a:lnTo>
                  <a:pt x="0" y="1883896"/>
                </a:lnTo>
                <a:lnTo>
                  <a:pt x="3113" y="1887426"/>
                </a:lnTo>
                <a:lnTo>
                  <a:pt x="10708" y="1887426"/>
                </a:lnTo>
                <a:lnTo>
                  <a:pt x="10192" y="1891470"/>
                </a:lnTo>
                <a:lnTo>
                  <a:pt x="9701" y="1894490"/>
                </a:lnTo>
                <a:lnTo>
                  <a:pt x="3113" y="1896519"/>
                </a:lnTo>
                <a:lnTo>
                  <a:pt x="0" y="1898690"/>
                </a:lnTo>
                <a:close/>
              </a:path>
              <a:path w="1868169" h="2174875">
                <a:moveTo>
                  <a:pt x="40081" y="801829"/>
                </a:moveTo>
                <a:lnTo>
                  <a:pt x="39565" y="801829"/>
                </a:lnTo>
                <a:lnTo>
                  <a:pt x="38041" y="801319"/>
                </a:lnTo>
                <a:lnTo>
                  <a:pt x="37033" y="799820"/>
                </a:lnTo>
                <a:lnTo>
                  <a:pt x="36025" y="798795"/>
                </a:lnTo>
                <a:lnTo>
                  <a:pt x="37033" y="797785"/>
                </a:lnTo>
                <a:lnTo>
                  <a:pt x="38041" y="796270"/>
                </a:lnTo>
                <a:lnTo>
                  <a:pt x="38557" y="796270"/>
                </a:lnTo>
                <a:lnTo>
                  <a:pt x="39565" y="797295"/>
                </a:lnTo>
                <a:lnTo>
                  <a:pt x="40572" y="798795"/>
                </a:lnTo>
                <a:lnTo>
                  <a:pt x="41605" y="799305"/>
                </a:lnTo>
                <a:lnTo>
                  <a:pt x="40572" y="800309"/>
                </a:lnTo>
                <a:lnTo>
                  <a:pt x="40081" y="801829"/>
                </a:lnTo>
                <a:close/>
              </a:path>
              <a:path w="1868169" h="2174875">
                <a:moveTo>
                  <a:pt x="5128" y="1810167"/>
                </a:moveTo>
                <a:lnTo>
                  <a:pt x="4637" y="1809677"/>
                </a:lnTo>
                <a:lnTo>
                  <a:pt x="3630" y="1809162"/>
                </a:lnTo>
                <a:lnTo>
                  <a:pt x="3113" y="1808652"/>
                </a:lnTo>
                <a:lnTo>
                  <a:pt x="4121" y="1808157"/>
                </a:lnTo>
                <a:lnTo>
                  <a:pt x="4637" y="1807642"/>
                </a:lnTo>
                <a:lnTo>
                  <a:pt x="6161" y="1807642"/>
                </a:lnTo>
                <a:lnTo>
                  <a:pt x="7660" y="1809162"/>
                </a:lnTo>
                <a:lnTo>
                  <a:pt x="6653" y="1809162"/>
                </a:lnTo>
                <a:lnTo>
                  <a:pt x="6161" y="1809677"/>
                </a:lnTo>
                <a:lnTo>
                  <a:pt x="5128" y="1810167"/>
                </a:lnTo>
                <a:close/>
              </a:path>
              <a:path w="1868169" h="2174875">
                <a:moveTo>
                  <a:pt x="42097" y="1329480"/>
                </a:moveTo>
                <a:lnTo>
                  <a:pt x="41605" y="1329480"/>
                </a:lnTo>
                <a:lnTo>
                  <a:pt x="39565" y="1328475"/>
                </a:lnTo>
                <a:lnTo>
                  <a:pt x="38041" y="1326955"/>
                </a:lnTo>
                <a:lnTo>
                  <a:pt x="37033" y="1324945"/>
                </a:lnTo>
                <a:lnTo>
                  <a:pt x="38557" y="1322421"/>
                </a:lnTo>
                <a:lnTo>
                  <a:pt x="40572" y="1319896"/>
                </a:lnTo>
                <a:lnTo>
                  <a:pt x="42097" y="1322421"/>
                </a:lnTo>
                <a:lnTo>
                  <a:pt x="43621" y="1323920"/>
                </a:lnTo>
                <a:lnTo>
                  <a:pt x="44137" y="1325950"/>
                </a:lnTo>
                <a:lnTo>
                  <a:pt x="44137" y="1326955"/>
                </a:lnTo>
                <a:lnTo>
                  <a:pt x="42097" y="1329480"/>
                </a:lnTo>
                <a:close/>
              </a:path>
              <a:path w="1868169" h="2174875">
                <a:moveTo>
                  <a:pt x="6653" y="1926815"/>
                </a:moveTo>
                <a:lnTo>
                  <a:pt x="5645" y="1926815"/>
                </a:lnTo>
                <a:lnTo>
                  <a:pt x="5128" y="1926300"/>
                </a:lnTo>
                <a:lnTo>
                  <a:pt x="4121" y="1926300"/>
                </a:lnTo>
                <a:lnTo>
                  <a:pt x="4637" y="1925295"/>
                </a:lnTo>
                <a:lnTo>
                  <a:pt x="5128" y="1923776"/>
                </a:lnTo>
                <a:lnTo>
                  <a:pt x="5645" y="1924291"/>
                </a:lnTo>
                <a:lnTo>
                  <a:pt x="7169" y="1924291"/>
                </a:lnTo>
                <a:lnTo>
                  <a:pt x="9184" y="1925295"/>
                </a:lnTo>
                <a:lnTo>
                  <a:pt x="8177" y="1925810"/>
                </a:lnTo>
                <a:lnTo>
                  <a:pt x="7660" y="1926300"/>
                </a:lnTo>
                <a:lnTo>
                  <a:pt x="6653" y="1926815"/>
                </a:lnTo>
                <a:close/>
              </a:path>
              <a:path w="1868169" h="2174875">
                <a:moveTo>
                  <a:pt x="53231" y="301440"/>
                </a:moveTo>
                <a:lnTo>
                  <a:pt x="51732" y="293866"/>
                </a:lnTo>
                <a:lnTo>
                  <a:pt x="51732" y="292856"/>
                </a:lnTo>
                <a:lnTo>
                  <a:pt x="52223" y="291341"/>
                </a:lnTo>
                <a:lnTo>
                  <a:pt x="52740" y="290846"/>
                </a:lnTo>
                <a:lnTo>
                  <a:pt x="56279" y="288322"/>
                </a:lnTo>
                <a:lnTo>
                  <a:pt x="67414" y="292366"/>
                </a:lnTo>
                <a:lnTo>
                  <a:pt x="69945" y="297416"/>
                </a:lnTo>
                <a:lnTo>
                  <a:pt x="69945" y="299425"/>
                </a:lnTo>
                <a:lnTo>
                  <a:pt x="58811" y="299425"/>
                </a:lnTo>
                <a:lnTo>
                  <a:pt x="53231" y="301440"/>
                </a:lnTo>
                <a:close/>
              </a:path>
              <a:path w="1868169" h="2174875">
                <a:moveTo>
                  <a:pt x="69945" y="300430"/>
                </a:moveTo>
                <a:lnTo>
                  <a:pt x="63358" y="300430"/>
                </a:lnTo>
                <a:lnTo>
                  <a:pt x="58811" y="299425"/>
                </a:lnTo>
                <a:lnTo>
                  <a:pt x="69945" y="299425"/>
                </a:lnTo>
                <a:lnTo>
                  <a:pt x="69945" y="300430"/>
                </a:lnTo>
                <a:close/>
              </a:path>
              <a:path w="1868169" h="2174875">
                <a:moveTo>
                  <a:pt x="67930" y="300945"/>
                </a:moveTo>
                <a:lnTo>
                  <a:pt x="65890" y="300945"/>
                </a:lnTo>
                <a:lnTo>
                  <a:pt x="64391" y="300430"/>
                </a:lnTo>
                <a:lnTo>
                  <a:pt x="69454" y="300430"/>
                </a:lnTo>
                <a:lnTo>
                  <a:pt x="67930" y="300945"/>
                </a:lnTo>
                <a:close/>
              </a:path>
              <a:path w="1868169" h="2174875">
                <a:moveTo>
                  <a:pt x="64391" y="423133"/>
                </a:moveTo>
                <a:lnTo>
                  <a:pt x="63358" y="422128"/>
                </a:lnTo>
                <a:lnTo>
                  <a:pt x="61343" y="420098"/>
                </a:lnTo>
                <a:lnTo>
                  <a:pt x="62350" y="418083"/>
                </a:lnTo>
                <a:lnTo>
                  <a:pt x="64391" y="418083"/>
                </a:lnTo>
                <a:lnTo>
                  <a:pt x="66406" y="420098"/>
                </a:lnTo>
                <a:lnTo>
                  <a:pt x="65398" y="421613"/>
                </a:lnTo>
                <a:lnTo>
                  <a:pt x="64882" y="422128"/>
                </a:lnTo>
                <a:lnTo>
                  <a:pt x="64391" y="423133"/>
                </a:lnTo>
                <a:close/>
              </a:path>
              <a:path w="1868169" h="2174875">
                <a:moveTo>
                  <a:pt x="74001" y="68677"/>
                </a:moveTo>
                <a:lnTo>
                  <a:pt x="72994" y="68677"/>
                </a:lnTo>
                <a:lnTo>
                  <a:pt x="67930" y="67672"/>
                </a:lnTo>
                <a:lnTo>
                  <a:pt x="65398" y="66646"/>
                </a:lnTo>
                <a:lnTo>
                  <a:pt x="63874" y="65640"/>
                </a:lnTo>
                <a:lnTo>
                  <a:pt x="62867" y="64121"/>
                </a:lnTo>
                <a:lnTo>
                  <a:pt x="61343" y="62622"/>
                </a:lnTo>
                <a:lnTo>
                  <a:pt x="63358" y="61597"/>
                </a:lnTo>
                <a:lnTo>
                  <a:pt x="66406" y="59585"/>
                </a:lnTo>
                <a:lnTo>
                  <a:pt x="69454" y="60591"/>
                </a:lnTo>
                <a:lnTo>
                  <a:pt x="71986" y="61103"/>
                </a:lnTo>
                <a:lnTo>
                  <a:pt x="74001" y="62622"/>
                </a:lnTo>
                <a:lnTo>
                  <a:pt x="75009" y="63116"/>
                </a:lnTo>
                <a:lnTo>
                  <a:pt x="75009" y="65640"/>
                </a:lnTo>
                <a:lnTo>
                  <a:pt x="75525" y="67159"/>
                </a:lnTo>
                <a:lnTo>
                  <a:pt x="75525" y="67672"/>
                </a:lnTo>
                <a:lnTo>
                  <a:pt x="74001" y="68677"/>
                </a:lnTo>
                <a:close/>
              </a:path>
              <a:path w="1868169" h="2174875">
                <a:moveTo>
                  <a:pt x="55272" y="822541"/>
                </a:moveTo>
                <a:lnTo>
                  <a:pt x="53231" y="822541"/>
                </a:lnTo>
                <a:lnTo>
                  <a:pt x="52740" y="822026"/>
                </a:lnTo>
                <a:lnTo>
                  <a:pt x="51732" y="822026"/>
                </a:lnTo>
                <a:lnTo>
                  <a:pt x="52223" y="821516"/>
                </a:lnTo>
                <a:lnTo>
                  <a:pt x="54264" y="820506"/>
                </a:lnTo>
                <a:lnTo>
                  <a:pt x="55272" y="820506"/>
                </a:lnTo>
                <a:lnTo>
                  <a:pt x="55763" y="821022"/>
                </a:lnTo>
                <a:lnTo>
                  <a:pt x="56796" y="821022"/>
                </a:lnTo>
                <a:lnTo>
                  <a:pt x="55763" y="821516"/>
                </a:lnTo>
                <a:lnTo>
                  <a:pt x="55272" y="822541"/>
                </a:lnTo>
                <a:close/>
              </a:path>
              <a:path w="1868169" h="2174875">
                <a:moveTo>
                  <a:pt x="59327" y="470096"/>
                </a:moveTo>
                <a:lnTo>
                  <a:pt x="55763" y="470096"/>
                </a:lnTo>
                <a:lnTo>
                  <a:pt x="54264" y="469581"/>
                </a:lnTo>
                <a:lnTo>
                  <a:pt x="53231" y="469091"/>
                </a:lnTo>
                <a:lnTo>
                  <a:pt x="52740" y="467571"/>
                </a:lnTo>
                <a:lnTo>
                  <a:pt x="51216" y="465542"/>
                </a:lnTo>
                <a:lnTo>
                  <a:pt x="52223" y="465047"/>
                </a:lnTo>
                <a:lnTo>
                  <a:pt x="53231" y="464042"/>
                </a:lnTo>
                <a:lnTo>
                  <a:pt x="56279" y="463017"/>
                </a:lnTo>
                <a:lnTo>
                  <a:pt x="60826" y="464532"/>
                </a:lnTo>
                <a:lnTo>
                  <a:pt x="62350" y="466567"/>
                </a:lnTo>
                <a:lnTo>
                  <a:pt x="63874" y="467571"/>
                </a:lnTo>
                <a:lnTo>
                  <a:pt x="61859" y="468576"/>
                </a:lnTo>
                <a:lnTo>
                  <a:pt x="60335" y="469581"/>
                </a:lnTo>
                <a:lnTo>
                  <a:pt x="59327" y="470096"/>
                </a:lnTo>
                <a:close/>
              </a:path>
              <a:path w="1868169" h="2174875">
                <a:moveTo>
                  <a:pt x="45636" y="960372"/>
                </a:moveTo>
                <a:lnTo>
                  <a:pt x="43621" y="957352"/>
                </a:lnTo>
                <a:lnTo>
                  <a:pt x="43621" y="956347"/>
                </a:lnTo>
                <a:lnTo>
                  <a:pt x="44137" y="950783"/>
                </a:lnTo>
                <a:lnTo>
                  <a:pt x="49201" y="947254"/>
                </a:lnTo>
                <a:lnTo>
                  <a:pt x="53747" y="949263"/>
                </a:lnTo>
                <a:lnTo>
                  <a:pt x="54755" y="949778"/>
                </a:lnTo>
                <a:lnTo>
                  <a:pt x="55763" y="951788"/>
                </a:lnTo>
                <a:lnTo>
                  <a:pt x="57287" y="954313"/>
                </a:lnTo>
                <a:lnTo>
                  <a:pt x="52740" y="956837"/>
                </a:lnTo>
                <a:lnTo>
                  <a:pt x="49201" y="958872"/>
                </a:lnTo>
                <a:lnTo>
                  <a:pt x="45636" y="960372"/>
                </a:lnTo>
                <a:close/>
              </a:path>
              <a:path w="1868169" h="2174875">
                <a:moveTo>
                  <a:pt x="43104" y="1085594"/>
                </a:moveTo>
                <a:lnTo>
                  <a:pt x="41089" y="1083069"/>
                </a:lnTo>
                <a:lnTo>
                  <a:pt x="38557" y="1081060"/>
                </a:lnTo>
                <a:lnTo>
                  <a:pt x="37550" y="1078535"/>
                </a:lnTo>
                <a:lnTo>
                  <a:pt x="37033" y="1077530"/>
                </a:lnTo>
                <a:lnTo>
                  <a:pt x="39565" y="1074491"/>
                </a:lnTo>
                <a:lnTo>
                  <a:pt x="41089" y="1071456"/>
                </a:lnTo>
                <a:lnTo>
                  <a:pt x="44137" y="1073981"/>
                </a:lnTo>
                <a:lnTo>
                  <a:pt x="48168" y="1077015"/>
                </a:lnTo>
                <a:lnTo>
                  <a:pt x="46152" y="1080055"/>
                </a:lnTo>
                <a:lnTo>
                  <a:pt x="44628" y="1082580"/>
                </a:lnTo>
                <a:lnTo>
                  <a:pt x="43104" y="1085594"/>
                </a:lnTo>
                <a:close/>
              </a:path>
              <a:path w="1868169" h="2174875">
                <a:moveTo>
                  <a:pt x="51732" y="692265"/>
                </a:moveTo>
                <a:lnTo>
                  <a:pt x="50208" y="689740"/>
                </a:lnTo>
                <a:lnTo>
                  <a:pt x="48684" y="688735"/>
                </a:lnTo>
                <a:lnTo>
                  <a:pt x="48168" y="686700"/>
                </a:lnTo>
                <a:lnTo>
                  <a:pt x="48168" y="685696"/>
                </a:lnTo>
                <a:lnTo>
                  <a:pt x="50208" y="683171"/>
                </a:lnTo>
                <a:lnTo>
                  <a:pt x="50208" y="683686"/>
                </a:lnTo>
                <a:lnTo>
                  <a:pt x="52223" y="684176"/>
                </a:lnTo>
                <a:lnTo>
                  <a:pt x="53231" y="685696"/>
                </a:lnTo>
                <a:lnTo>
                  <a:pt x="54755" y="687215"/>
                </a:lnTo>
                <a:lnTo>
                  <a:pt x="54264" y="688220"/>
                </a:lnTo>
                <a:lnTo>
                  <a:pt x="53231" y="689740"/>
                </a:lnTo>
                <a:lnTo>
                  <a:pt x="51732" y="692265"/>
                </a:lnTo>
                <a:close/>
              </a:path>
              <a:path w="1868169" h="2174875">
                <a:moveTo>
                  <a:pt x="13757" y="607432"/>
                </a:moveTo>
                <a:lnTo>
                  <a:pt x="12724" y="604397"/>
                </a:lnTo>
                <a:lnTo>
                  <a:pt x="11225" y="602897"/>
                </a:lnTo>
                <a:lnTo>
                  <a:pt x="11225" y="599858"/>
                </a:lnTo>
                <a:lnTo>
                  <a:pt x="14248" y="597333"/>
                </a:lnTo>
                <a:lnTo>
                  <a:pt x="14248" y="598338"/>
                </a:lnTo>
                <a:lnTo>
                  <a:pt x="15772" y="599348"/>
                </a:lnTo>
                <a:lnTo>
                  <a:pt x="17296" y="600863"/>
                </a:lnTo>
                <a:lnTo>
                  <a:pt x="17787" y="602897"/>
                </a:lnTo>
                <a:lnTo>
                  <a:pt x="17787" y="603387"/>
                </a:lnTo>
                <a:lnTo>
                  <a:pt x="15772" y="604907"/>
                </a:lnTo>
                <a:lnTo>
                  <a:pt x="13757" y="607432"/>
                </a:lnTo>
                <a:close/>
              </a:path>
              <a:path w="1868169" h="2174875">
                <a:moveTo>
                  <a:pt x="24375" y="890707"/>
                </a:moveTo>
                <a:lnTo>
                  <a:pt x="20319" y="888182"/>
                </a:lnTo>
                <a:lnTo>
                  <a:pt x="18303" y="886662"/>
                </a:lnTo>
                <a:lnTo>
                  <a:pt x="15772" y="885142"/>
                </a:lnTo>
                <a:lnTo>
                  <a:pt x="23883" y="880093"/>
                </a:lnTo>
                <a:lnTo>
                  <a:pt x="27914" y="878084"/>
                </a:lnTo>
                <a:lnTo>
                  <a:pt x="28430" y="877568"/>
                </a:lnTo>
                <a:lnTo>
                  <a:pt x="31479" y="882108"/>
                </a:lnTo>
                <a:lnTo>
                  <a:pt x="30962" y="882618"/>
                </a:lnTo>
                <a:lnTo>
                  <a:pt x="28947" y="885657"/>
                </a:lnTo>
                <a:lnTo>
                  <a:pt x="26906" y="887667"/>
                </a:lnTo>
                <a:lnTo>
                  <a:pt x="24375" y="890707"/>
                </a:lnTo>
                <a:close/>
              </a:path>
              <a:path w="1868169" h="2174875">
                <a:moveTo>
                  <a:pt x="26906" y="1181530"/>
                </a:moveTo>
                <a:lnTo>
                  <a:pt x="24891" y="1180016"/>
                </a:lnTo>
                <a:lnTo>
                  <a:pt x="23367" y="1178516"/>
                </a:lnTo>
                <a:lnTo>
                  <a:pt x="21843" y="1177491"/>
                </a:lnTo>
                <a:lnTo>
                  <a:pt x="22850" y="1175991"/>
                </a:lnTo>
                <a:lnTo>
                  <a:pt x="23883" y="1172952"/>
                </a:lnTo>
                <a:lnTo>
                  <a:pt x="24891" y="1172952"/>
                </a:lnTo>
                <a:lnTo>
                  <a:pt x="26415" y="1173467"/>
                </a:lnTo>
                <a:lnTo>
                  <a:pt x="27914" y="1175476"/>
                </a:lnTo>
                <a:lnTo>
                  <a:pt x="29438" y="1176996"/>
                </a:lnTo>
                <a:lnTo>
                  <a:pt x="29438" y="1177491"/>
                </a:lnTo>
                <a:lnTo>
                  <a:pt x="27914" y="1179521"/>
                </a:lnTo>
                <a:lnTo>
                  <a:pt x="26906" y="1181530"/>
                </a:lnTo>
                <a:close/>
              </a:path>
              <a:path w="1868169" h="2174875">
                <a:moveTo>
                  <a:pt x="75009" y="743252"/>
                </a:moveTo>
                <a:lnTo>
                  <a:pt x="72477" y="740728"/>
                </a:lnTo>
                <a:lnTo>
                  <a:pt x="71469" y="738713"/>
                </a:lnTo>
                <a:lnTo>
                  <a:pt x="69945" y="736188"/>
                </a:lnTo>
                <a:lnTo>
                  <a:pt x="74001" y="734179"/>
                </a:lnTo>
                <a:lnTo>
                  <a:pt x="75009" y="736188"/>
                </a:lnTo>
                <a:lnTo>
                  <a:pt x="76533" y="738713"/>
                </a:lnTo>
                <a:lnTo>
                  <a:pt x="78057" y="740728"/>
                </a:lnTo>
                <a:lnTo>
                  <a:pt x="76533" y="741753"/>
                </a:lnTo>
                <a:lnTo>
                  <a:pt x="75009" y="743252"/>
                </a:lnTo>
                <a:close/>
              </a:path>
              <a:path w="1868169" h="2174875">
                <a:moveTo>
                  <a:pt x="24375" y="535222"/>
                </a:moveTo>
                <a:lnTo>
                  <a:pt x="21843" y="534732"/>
                </a:lnTo>
                <a:lnTo>
                  <a:pt x="20835" y="534732"/>
                </a:lnTo>
                <a:lnTo>
                  <a:pt x="19828" y="531692"/>
                </a:lnTo>
                <a:lnTo>
                  <a:pt x="18820" y="529683"/>
                </a:lnTo>
                <a:lnTo>
                  <a:pt x="21352" y="529168"/>
                </a:lnTo>
                <a:lnTo>
                  <a:pt x="23367" y="528163"/>
                </a:lnTo>
                <a:lnTo>
                  <a:pt x="27423" y="528163"/>
                </a:lnTo>
                <a:lnTo>
                  <a:pt x="28947" y="529683"/>
                </a:lnTo>
                <a:lnTo>
                  <a:pt x="32977" y="533212"/>
                </a:lnTo>
                <a:lnTo>
                  <a:pt x="27423" y="534217"/>
                </a:lnTo>
                <a:lnTo>
                  <a:pt x="24375" y="535222"/>
                </a:lnTo>
                <a:close/>
              </a:path>
              <a:path w="1868169" h="2174875">
                <a:moveTo>
                  <a:pt x="25382" y="618535"/>
                </a:moveTo>
                <a:lnTo>
                  <a:pt x="23883" y="618535"/>
                </a:lnTo>
                <a:lnTo>
                  <a:pt x="23367" y="617530"/>
                </a:lnTo>
                <a:lnTo>
                  <a:pt x="22359" y="617020"/>
                </a:lnTo>
                <a:lnTo>
                  <a:pt x="22850" y="616010"/>
                </a:lnTo>
                <a:lnTo>
                  <a:pt x="23367" y="614496"/>
                </a:lnTo>
                <a:lnTo>
                  <a:pt x="24891" y="614496"/>
                </a:lnTo>
                <a:lnTo>
                  <a:pt x="25382" y="615521"/>
                </a:lnTo>
                <a:lnTo>
                  <a:pt x="26415" y="616010"/>
                </a:lnTo>
                <a:lnTo>
                  <a:pt x="25899" y="617020"/>
                </a:lnTo>
                <a:lnTo>
                  <a:pt x="25382" y="618535"/>
                </a:lnTo>
                <a:close/>
              </a:path>
              <a:path w="1868169" h="2174875">
                <a:moveTo>
                  <a:pt x="34501" y="946249"/>
                </a:moveTo>
                <a:lnTo>
                  <a:pt x="34010" y="944729"/>
                </a:lnTo>
                <a:lnTo>
                  <a:pt x="32977" y="943209"/>
                </a:lnTo>
                <a:lnTo>
                  <a:pt x="32486" y="941689"/>
                </a:lnTo>
                <a:lnTo>
                  <a:pt x="33494" y="941200"/>
                </a:lnTo>
                <a:lnTo>
                  <a:pt x="34010" y="940685"/>
                </a:lnTo>
                <a:lnTo>
                  <a:pt x="35509" y="940175"/>
                </a:lnTo>
                <a:lnTo>
                  <a:pt x="37033" y="944729"/>
                </a:lnTo>
                <a:lnTo>
                  <a:pt x="36025" y="944729"/>
                </a:lnTo>
                <a:lnTo>
                  <a:pt x="34501" y="946249"/>
                </a:lnTo>
                <a:close/>
              </a:path>
              <a:path w="1868169" h="2174875">
                <a:moveTo>
                  <a:pt x="128175" y="694789"/>
                </a:moveTo>
                <a:lnTo>
                  <a:pt x="125643" y="694789"/>
                </a:lnTo>
                <a:lnTo>
                  <a:pt x="124119" y="693270"/>
                </a:lnTo>
                <a:lnTo>
                  <a:pt x="122104" y="692760"/>
                </a:lnTo>
                <a:lnTo>
                  <a:pt x="123111" y="691260"/>
                </a:lnTo>
                <a:lnTo>
                  <a:pt x="123111" y="689225"/>
                </a:lnTo>
                <a:lnTo>
                  <a:pt x="126160" y="686211"/>
                </a:lnTo>
                <a:lnTo>
                  <a:pt x="136286" y="682166"/>
                </a:lnTo>
                <a:lnTo>
                  <a:pt x="142874" y="683171"/>
                </a:lnTo>
                <a:lnTo>
                  <a:pt x="143365" y="688735"/>
                </a:lnTo>
                <a:lnTo>
                  <a:pt x="143835" y="692265"/>
                </a:lnTo>
                <a:lnTo>
                  <a:pt x="137811" y="692265"/>
                </a:lnTo>
                <a:lnTo>
                  <a:pt x="134246" y="693270"/>
                </a:lnTo>
                <a:lnTo>
                  <a:pt x="133238" y="693785"/>
                </a:lnTo>
                <a:lnTo>
                  <a:pt x="131223" y="693785"/>
                </a:lnTo>
                <a:lnTo>
                  <a:pt x="128175" y="694789"/>
                </a:lnTo>
                <a:close/>
              </a:path>
              <a:path w="1868169" h="2174875">
                <a:moveTo>
                  <a:pt x="144373" y="696309"/>
                </a:moveTo>
                <a:lnTo>
                  <a:pt x="137811" y="692265"/>
                </a:lnTo>
                <a:lnTo>
                  <a:pt x="143835" y="692265"/>
                </a:lnTo>
                <a:lnTo>
                  <a:pt x="144373" y="696309"/>
                </a:lnTo>
                <a:close/>
              </a:path>
              <a:path w="1868169" h="2174875">
                <a:moveTo>
                  <a:pt x="20319" y="1140646"/>
                </a:moveTo>
                <a:lnTo>
                  <a:pt x="9701" y="1140646"/>
                </a:lnTo>
                <a:lnTo>
                  <a:pt x="1589" y="1138612"/>
                </a:lnTo>
                <a:lnTo>
                  <a:pt x="0" y="1136011"/>
                </a:lnTo>
                <a:lnTo>
                  <a:pt x="0" y="1128223"/>
                </a:lnTo>
                <a:lnTo>
                  <a:pt x="2398" y="1127436"/>
                </a:lnTo>
                <a:lnTo>
                  <a:pt x="8619" y="1127574"/>
                </a:lnTo>
                <a:lnTo>
                  <a:pt x="14748" y="1129317"/>
                </a:lnTo>
                <a:lnTo>
                  <a:pt x="20835" y="1132047"/>
                </a:lnTo>
                <a:lnTo>
                  <a:pt x="21843" y="1132557"/>
                </a:lnTo>
                <a:lnTo>
                  <a:pt x="22850" y="1135597"/>
                </a:lnTo>
                <a:lnTo>
                  <a:pt x="23883" y="1137607"/>
                </a:lnTo>
                <a:lnTo>
                  <a:pt x="22359" y="1138612"/>
                </a:lnTo>
                <a:lnTo>
                  <a:pt x="20319" y="1140646"/>
                </a:lnTo>
                <a:close/>
              </a:path>
              <a:path w="1868169" h="2174875">
                <a:moveTo>
                  <a:pt x="17296" y="1377448"/>
                </a:moveTo>
                <a:lnTo>
                  <a:pt x="12724" y="1377448"/>
                </a:lnTo>
                <a:lnTo>
                  <a:pt x="15772" y="1376938"/>
                </a:lnTo>
                <a:lnTo>
                  <a:pt x="17296" y="1377448"/>
                </a:lnTo>
                <a:close/>
              </a:path>
              <a:path w="1868169" h="2174875">
                <a:moveTo>
                  <a:pt x="7169" y="1389066"/>
                </a:moveTo>
                <a:lnTo>
                  <a:pt x="4637" y="1386542"/>
                </a:lnTo>
                <a:lnTo>
                  <a:pt x="3630" y="1383502"/>
                </a:lnTo>
                <a:lnTo>
                  <a:pt x="5128" y="1380487"/>
                </a:lnTo>
                <a:lnTo>
                  <a:pt x="6653" y="1378968"/>
                </a:lnTo>
                <a:lnTo>
                  <a:pt x="9701" y="1377448"/>
                </a:lnTo>
                <a:lnTo>
                  <a:pt x="18820" y="1377448"/>
                </a:lnTo>
                <a:lnTo>
                  <a:pt x="20319" y="1378453"/>
                </a:lnTo>
                <a:lnTo>
                  <a:pt x="20835" y="1378968"/>
                </a:lnTo>
                <a:lnTo>
                  <a:pt x="21843" y="1380487"/>
                </a:lnTo>
                <a:lnTo>
                  <a:pt x="21843" y="1382497"/>
                </a:lnTo>
                <a:lnTo>
                  <a:pt x="20835" y="1384017"/>
                </a:lnTo>
                <a:lnTo>
                  <a:pt x="20319" y="1384512"/>
                </a:lnTo>
                <a:lnTo>
                  <a:pt x="16288" y="1386027"/>
                </a:lnTo>
                <a:lnTo>
                  <a:pt x="12724" y="1388061"/>
                </a:lnTo>
                <a:lnTo>
                  <a:pt x="8693" y="1388551"/>
                </a:lnTo>
                <a:lnTo>
                  <a:pt x="7169" y="1389066"/>
                </a:lnTo>
                <a:close/>
              </a:path>
              <a:path w="1868169" h="2174875">
                <a:moveTo>
                  <a:pt x="20835" y="1269893"/>
                </a:moveTo>
                <a:lnTo>
                  <a:pt x="15255" y="1269893"/>
                </a:lnTo>
                <a:lnTo>
                  <a:pt x="15255" y="1269403"/>
                </a:lnTo>
                <a:lnTo>
                  <a:pt x="8693" y="1269403"/>
                </a:lnTo>
                <a:lnTo>
                  <a:pt x="7660" y="1268378"/>
                </a:lnTo>
                <a:lnTo>
                  <a:pt x="7169" y="1267368"/>
                </a:lnTo>
                <a:lnTo>
                  <a:pt x="9184" y="1266364"/>
                </a:lnTo>
                <a:lnTo>
                  <a:pt x="10708" y="1264354"/>
                </a:lnTo>
                <a:lnTo>
                  <a:pt x="12232" y="1264354"/>
                </a:lnTo>
                <a:lnTo>
                  <a:pt x="15772" y="1264844"/>
                </a:lnTo>
                <a:lnTo>
                  <a:pt x="18820" y="1266879"/>
                </a:lnTo>
                <a:lnTo>
                  <a:pt x="22359" y="1267883"/>
                </a:lnTo>
                <a:lnTo>
                  <a:pt x="21352" y="1268378"/>
                </a:lnTo>
                <a:lnTo>
                  <a:pt x="20835" y="1269893"/>
                </a:lnTo>
                <a:close/>
              </a:path>
              <a:path w="1868169" h="2174875">
                <a:moveTo>
                  <a:pt x="11225" y="1269893"/>
                </a:moveTo>
                <a:lnTo>
                  <a:pt x="9184" y="1269403"/>
                </a:lnTo>
                <a:lnTo>
                  <a:pt x="13240" y="1269403"/>
                </a:lnTo>
                <a:lnTo>
                  <a:pt x="11225" y="1269893"/>
                </a:lnTo>
                <a:close/>
              </a:path>
              <a:path w="1868169" h="2174875">
                <a:moveTo>
                  <a:pt x="18820" y="1270408"/>
                </a:moveTo>
                <a:lnTo>
                  <a:pt x="17296" y="1269893"/>
                </a:lnTo>
                <a:lnTo>
                  <a:pt x="20319" y="1269893"/>
                </a:lnTo>
                <a:lnTo>
                  <a:pt x="18820" y="1270408"/>
                </a:lnTo>
                <a:close/>
              </a:path>
              <a:path w="1868169" h="2174875">
                <a:moveTo>
                  <a:pt x="65" y="1432990"/>
                </a:moveTo>
                <a:lnTo>
                  <a:pt x="4637" y="1429461"/>
                </a:lnTo>
                <a:lnTo>
                  <a:pt x="9184" y="1426421"/>
                </a:lnTo>
                <a:lnTo>
                  <a:pt x="14248" y="1423406"/>
                </a:lnTo>
                <a:lnTo>
                  <a:pt x="15772" y="1422381"/>
                </a:lnTo>
                <a:lnTo>
                  <a:pt x="18303" y="1422891"/>
                </a:lnTo>
                <a:lnTo>
                  <a:pt x="20319" y="1423406"/>
                </a:lnTo>
                <a:lnTo>
                  <a:pt x="20835" y="1423406"/>
                </a:lnTo>
                <a:lnTo>
                  <a:pt x="21352" y="1425416"/>
                </a:lnTo>
                <a:lnTo>
                  <a:pt x="21843" y="1427431"/>
                </a:lnTo>
                <a:lnTo>
                  <a:pt x="19828" y="1428945"/>
                </a:lnTo>
                <a:lnTo>
                  <a:pt x="17787" y="1430980"/>
                </a:lnTo>
                <a:lnTo>
                  <a:pt x="10192" y="1432480"/>
                </a:lnTo>
                <a:lnTo>
                  <a:pt x="5128" y="1432480"/>
                </a:lnTo>
                <a:lnTo>
                  <a:pt x="65" y="1432990"/>
                </a:lnTo>
                <a:close/>
              </a:path>
              <a:path w="1868169" h="2174875">
                <a:moveTo>
                  <a:pt x="60826" y="1655674"/>
                </a:moveTo>
                <a:lnTo>
                  <a:pt x="61343" y="1648100"/>
                </a:lnTo>
                <a:lnTo>
                  <a:pt x="61343" y="1646065"/>
                </a:lnTo>
                <a:lnTo>
                  <a:pt x="70462" y="1643050"/>
                </a:lnTo>
                <a:lnTo>
                  <a:pt x="83612" y="1641016"/>
                </a:lnTo>
                <a:lnTo>
                  <a:pt x="90199" y="1640526"/>
                </a:lnTo>
                <a:lnTo>
                  <a:pt x="91723" y="1640011"/>
                </a:lnTo>
                <a:lnTo>
                  <a:pt x="93247" y="1641016"/>
                </a:lnTo>
                <a:lnTo>
                  <a:pt x="94771" y="1641531"/>
                </a:lnTo>
                <a:lnTo>
                  <a:pt x="94255" y="1644055"/>
                </a:lnTo>
                <a:lnTo>
                  <a:pt x="94255" y="1647075"/>
                </a:lnTo>
                <a:lnTo>
                  <a:pt x="93247" y="1648100"/>
                </a:lnTo>
                <a:lnTo>
                  <a:pt x="89191" y="1652124"/>
                </a:lnTo>
                <a:lnTo>
                  <a:pt x="87345" y="1653149"/>
                </a:lnTo>
                <a:lnTo>
                  <a:pt x="66923" y="1653149"/>
                </a:lnTo>
                <a:lnTo>
                  <a:pt x="60826" y="1655674"/>
                </a:lnTo>
                <a:close/>
              </a:path>
              <a:path w="1868169" h="2174875">
                <a:moveTo>
                  <a:pt x="82113" y="1656678"/>
                </a:moveTo>
                <a:lnTo>
                  <a:pt x="76533" y="1655674"/>
                </a:lnTo>
                <a:lnTo>
                  <a:pt x="73485" y="1655674"/>
                </a:lnTo>
                <a:lnTo>
                  <a:pt x="70462" y="1654649"/>
                </a:lnTo>
                <a:lnTo>
                  <a:pt x="66923" y="1653149"/>
                </a:lnTo>
                <a:lnTo>
                  <a:pt x="87345" y="1653149"/>
                </a:lnTo>
                <a:lnTo>
                  <a:pt x="84645" y="1654649"/>
                </a:lnTo>
                <a:lnTo>
                  <a:pt x="82113" y="1656678"/>
                </a:lnTo>
                <a:close/>
              </a:path>
              <a:path w="1868169" h="2174875">
                <a:moveTo>
                  <a:pt x="120089" y="1245162"/>
                </a:moveTo>
                <a:lnTo>
                  <a:pt x="119056" y="1245162"/>
                </a:lnTo>
                <a:lnTo>
                  <a:pt x="115516" y="1244647"/>
                </a:lnTo>
                <a:lnTo>
                  <a:pt x="112493" y="1243642"/>
                </a:lnTo>
                <a:lnTo>
                  <a:pt x="108929" y="1242637"/>
                </a:lnTo>
                <a:lnTo>
                  <a:pt x="108438" y="1242637"/>
                </a:lnTo>
                <a:lnTo>
                  <a:pt x="107430" y="1239597"/>
                </a:lnTo>
                <a:lnTo>
                  <a:pt x="107921" y="1239107"/>
                </a:lnTo>
                <a:lnTo>
                  <a:pt x="110453" y="1235063"/>
                </a:lnTo>
                <a:lnTo>
                  <a:pt x="119572" y="1236068"/>
                </a:lnTo>
                <a:lnTo>
                  <a:pt x="121587" y="1239597"/>
                </a:lnTo>
                <a:lnTo>
                  <a:pt x="122104" y="1240112"/>
                </a:lnTo>
                <a:lnTo>
                  <a:pt x="122104" y="1242122"/>
                </a:lnTo>
                <a:lnTo>
                  <a:pt x="121096" y="1243132"/>
                </a:lnTo>
                <a:lnTo>
                  <a:pt x="120089" y="1245162"/>
                </a:lnTo>
                <a:close/>
              </a:path>
              <a:path w="1868169" h="2174875">
                <a:moveTo>
                  <a:pt x="94771" y="1526917"/>
                </a:moveTo>
                <a:lnTo>
                  <a:pt x="94255" y="1525397"/>
                </a:lnTo>
                <a:lnTo>
                  <a:pt x="92731" y="1523367"/>
                </a:lnTo>
                <a:lnTo>
                  <a:pt x="93247" y="1522872"/>
                </a:lnTo>
                <a:lnTo>
                  <a:pt x="93738" y="1520842"/>
                </a:lnTo>
                <a:lnTo>
                  <a:pt x="95263" y="1519833"/>
                </a:lnTo>
                <a:lnTo>
                  <a:pt x="96787" y="1518318"/>
                </a:lnTo>
                <a:lnTo>
                  <a:pt x="97303" y="1519833"/>
                </a:lnTo>
                <a:lnTo>
                  <a:pt x="98311" y="1521352"/>
                </a:lnTo>
                <a:lnTo>
                  <a:pt x="99835" y="1523367"/>
                </a:lnTo>
                <a:lnTo>
                  <a:pt x="97794" y="1524882"/>
                </a:lnTo>
                <a:lnTo>
                  <a:pt x="96270" y="1525892"/>
                </a:lnTo>
                <a:lnTo>
                  <a:pt x="94771" y="1526917"/>
                </a:lnTo>
                <a:close/>
              </a:path>
              <a:path w="1868169" h="2174875">
                <a:moveTo>
                  <a:pt x="106397" y="1959636"/>
                </a:moveTo>
                <a:lnTo>
                  <a:pt x="105906" y="1959636"/>
                </a:lnTo>
                <a:lnTo>
                  <a:pt x="102367" y="1957606"/>
                </a:lnTo>
                <a:lnTo>
                  <a:pt x="102367" y="1953581"/>
                </a:lnTo>
                <a:lnTo>
                  <a:pt x="103865" y="1949022"/>
                </a:lnTo>
                <a:lnTo>
                  <a:pt x="105906" y="1948017"/>
                </a:lnTo>
                <a:lnTo>
                  <a:pt x="111977" y="1943973"/>
                </a:lnTo>
                <a:lnTo>
                  <a:pt x="118564" y="1940958"/>
                </a:lnTo>
                <a:lnTo>
                  <a:pt x="125643" y="1938434"/>
                </a:lnTo>
                <a:lnTo>
                  <a:pt x="126651" y="1937919"/>
                </a:lnTo>
                <a:lnTo>
                  <a:pt x="129182" y="1939438"/>
                </a:lnTo>
                <a:lnTo>
                  <a:pt x="130215" y="1941448"/>
                </a:lnTo>
                <a:lnTo>
                  <a:pt x="129182" y="1943973"/>
                </a:lnTo>
                <a:lnTo>
                  <a:pt x="128691" y="1945493"/>
                </a:lnTo>
                <a:lnTo>
                  <a:pt x="124917" y="1951961"/>
                </a:lnTo>
                <a:lnTo>
                  <a:pt x="120199" y="1956730"/>
                </a:lnTo>
                <a:lnTo>
                  <a:pt x="114153" y="1959415"/>
                </a:lnTo>
                <a:lnTo>
                  <a:pt x="106397" y="1959636"/>
                </a:lnTo>
                <a:close/>
              </a:path>
              <a:path w="1868169" h="2174875">
                <a:moveTo>
                  <a:pt x="108438" y="1840977"/>
                </a:moveTo>
                <a:lnTo>
                  <a:pt x="106397" y="1839973"/>
                </a:lnTo>
                <a:lnTo>
                  <a:pt x="103374" y="1837938"/>
                </a:lnTo>
                <a:lnTo>
                  <a:pt x="98311" y="1834923"/>
                </a:lnTo>
                <a:lnTo>
                  <a:pt x="98311" y="1832888"/>
                </a:lnTo>
                <a:lnTo>
                  <a:pt x="98802" y="1825829"/>
                </a:lnTo>
                <a:lnTo>
                  <a:pt x="103374" y="1829874"/>
                </a:lnTo>
                <a:lnTo>
                  <a:pt x="121319" y="1829874"/>
                </a:lnTo>
                <a:lnTo>
                  <a:pt x="122620" y="1832888"/>
                </a:lnTo>
                <a:lnTo>
                  <a:pt x="123628" y="1835413"/>
                </a:lnTo>
                <a:lnTo>
                  <a:pt x="122104" y="1836933"/>
                </a:lnTo>
                <a:lnTo>
                  <a:pt x="120580" y="1839458"/>
                </a:lnTo>
                <a:lnTo>
                  <a:pt x="118581" y="1840462"/>
                </a:lnTo>
                <a:lnTo>
                  <a:pt x="111460" y="1840462"/>
                </a:lnTo>
                <a:lnTo>
                  <a:pt x="108438" y="1840977"/>
                </a:lnTo>
                <a:close/>
              </a:path>
              <a:path w="1868169" h="2174875">
                <a:moveTo>
                  <a:pt x="121319" y="1829874"/>
                </a:moveTo>
                <a:lnTo>
                  <a:pt x="110969" y="1829874"/>
                </a:lnTo>
                <a:lnTo>
                  <a:pt x="115025" y="1828354"/>
                </a:lnTo>
                <a:lnTo>
                  <a:pt x="119056" y="1828849"/>
                </a:lnTo>
                <a:lnTo>
                  <a:pt x="121096" y="1829359"/>
                </a:lnTo>
                <a:lnTo>
                  <a:pt x="121319" y="1829874"/>
                </a:lnTo>
                <a:close/>
              </a:path>
              <a:path w="1868169" h="2174875">
                <a:moveTo>
                  <a:pt x="113992" y="1840977"/>
                </a:moveTo>
                <a:lnTo>
                  <a:pt x="111460" y="1840462"/>
                </a:lnTo>
                <a:lnTo>
                  <a:pt x="113992" y="1840462"/>
                </a:lnTo>
                <a:lnTo>
                  <a:pt x="113992" y="1840977"/>
                </a:lnTo>
                <a:close/>
              </a:path>
              <a:path w="1868169" h="2174875">
                <a:moveTo>
                  <a:pt x="117557" y="1840977"/>
                </a:moveTo>
                <a:lnTo>
                  <a:pt x="115516" y="1840462"/>
                </a:lnTo>
                <a:lnTo>
                  <a:pt x="118581" y="1840462"/>
                </a:lnTo>
                <a:lnTo>
                  <a:pt x="117557" y="1840977"/>
                </a:lnTo>
                <a:close/>
              </a:path>
              <a:path w="1868169" h="2174875">
                <a:moveTo>
                  <a:pt x="115516" y="1333009"/>
                </a:moveTo>
                <a:lnTo>
                  <a:pt x="114509" y="1332519"/>
                </a:lnTo>
                <a:lnTo>
                  <a:pt x="112493" y="1330484"/>
                </a:lnTo>
                <a:lnTo>
                  <a:pt x="116033" y="1327470"/>
                </a:lnTo>
                <a:lnTo>
                  <a:pt x="119056" y="1323426"/>
                </a:lnTo>
                <a:lnTo>
                  <a:pt x="124119" y="1320901"/>
                </a:lnTo>
                <a:lnTo>
                  <a:pt x="127167" y="1323920"/>
                </a:lnTo>
                <a:lnTo>
                  <a:pt x="129182" y="1324430"/>
                </a:lnTo>
                <a:lnTo>
                  <a:pt x="128691" y="1326445"/>
                </a:lnTo>
                <a:lnTo>
                  <a:pt x="128175" y="1329995"/>
                </a:lnTo>
                <a:lnTo>
                  <a:pt x="126651" y="1330484"/>
                </a:lnTo>
                <a:lnTo>
                  <a:pt x="123111" y="1332004"/>
                </a:lnTo>
                <a:lnTo>
                  <a:pt x="119572" y="1332004"/>
                </a:lnTo>
                <a:lnTo>
                  <a:pt x="115516" y="1333009"/>
                </a:lnTo>
                <a:close/>
              </a:path>
              <a:path w="1868169" h="2174875">
                <a:moveTo>
                  <a:pt x="64391" y="1250706"/>
                </a:moveTo>
                <a:lnTo>
                  <a:pt x="62350" y="1250706"/>
                </a:lnTo>
                <a:lnTo>
                  <a:pt x="61343" y="1249696"/>
                </a:lnTo>
                <a:lnTo>
                  <a:pt x="60335" y="1249206"/>
                </a:lnTo>
                <a:lnTo>
                  <a:pt x="63358" y="1246166"/>
                </a:lnTo>
                <a:lnTo>
                  <a:pt x="66923" y="1249696"/>
                </a:lnTo>
                <a:lnTo>
                  <a:pt x="65890" y="1250211"/>
                </a:lnTo>
                <a:lnTo>
                  <a:pt x="64391" y="1250706"/>
                </a:lnTo>
                <a:close/>
              </a:path>
              <a:path w="1868169" h="2174875">
                <a:moveTo>
                  <a:pt x="106913" y="1308278"/>
                </a:moveTo>
                <a:lnTo>
                  <a:pt x="106397" y="1308278"/>
                </a:lnTo>
                <a:lnTo>
                  <a:pt x="104382" y="1307763"/>
                </a:lnTo>
                <a:lnTo>
                  <a:pt x="102367" y="1306248"/>
                </a:lnTo>
                <a:lnTo>
                  <a:pt x="100326" y="1304748"/>
                </a:lnTo>
                <a:lnTo>
                  <a:pt x="100842" y="1303228"/>
                </a:lnTo>
                <a:lnTo>
                  <a:pt x="101334" y="1300189"/>
                </a:lnTo>
                <a:lnTo>
                  <a:pt x="102367" y="1300704"/>
                </a:lnTo>
                <a:lnTo>
                  <a:pt x="104898" y="1300704"/>
                </a:lnTo>
                <a:lnTo>
                  <a:pt x="106913" y="1302224"/>
                </a:lnTo>
                <a:lnTo>
                  <a:pt x="109962" y="1303228"/>
                </a:lnTo>
                <a:lnTo>
                  <a:pt x="107921" y="1305753"/>
                </a:lnTo>
                <a:lnTo>
                  <a:pt x="106913" y="1308278"/>
                </a:lnTo>
                <a:close/>
              </a:path>
              <a:path w="1868169" h="2174875">
                <a:moveTo>
                  <a:pt x="114157" y="1698593"/>
                </a:moveTo>
                <a:lnTo>
                  <a:pt x="108438" y="1698593"/>
                </a:lnTo>
                <a:lnTo>
                  <a:pt x="112985" y="1697073"/>
                </a:lnTo>
                <a:lnTo>
                  <a:pt x="113501" y="1697073"/>
                </a:lnTo>
                <a:lnTo>
                  <a:pt x="114157" y="1698593"/>
                </a:lnTo>
                <a:close/>
              </a:path>
              <a:path w="1868169" h="2174875">
                <a:moveTo>
                  <a:pt x="111460" y="1715240"/>
                </a:moveTo>
                <a:lnTo>
                  <a:pt x="105906" y="1713225"/>
                </a:lnTo>
                <a:lnTo>
                  <a:pt x="103865" y="1712715"/>
                </a:lnTo>
                <a:lnTo>
                  <a:pt x="100326" y="1708176"/>
                </a:lnTo>
                <a:lnTo>
                  <a:pt x="100842" y="1706166"/>
                </a:lnTo>
                <a:lnTo>
                  <a:pt x="101850" y="1698077"/>
                </a:lnTo>
                <a:lnTo>
                  <a:pt x="108438" y="1698593"/>
                </a:lnTo>
                <a:lnTo>
                  <a:pt x="114157" y="1698593"/>
                </a:lnTo>
                <a:lnTo>
                  <a:pt x="115025" y="1700602"/>
                </a:lnTo>
                <a:lnTo>
                  <a:pt x="115025" y="1701117"/>
                </a:lnTo>
                <a:lnTo>
                  <a:pt x="113501" y="1712715"/>
                </a:lnTo>
                <a:lnTo>
                  <a:pt x="111460" y="1715240"/>
                </a:lnTo>
                <a:close/>
              </a:path>
              <a:path w="1868169" h="2174875">
                <a:moveTo>
                  <a:pt x="111460" y="1747566"/>
                </a:moveTo>
                <a:lnTo>
                  <a:pt x="110969" y="1747051"/>
                </a:lnTo>
                <a:lnTo>
                  <a:pt x="110453" y="1746561"/>
                </a:lnTo>
                <a:lnTo>
                  <a:pt x="111460" y="1746046"/>
                </a:lnTo>
                <a:lnTo>
                  <a:pt x="112493" y="1745041"/>
                </a:lnTo>
                <a:lnTo>
                  <a:pt x="113501" y="1746046"/>
                </a:lnTo>
                <a:lnTo>
                  <a:pt x="112493" y="1746561"/>
                </a:lnTo>
                <a:lnTo>
                  <a:pt x="111460" y="1747566"/>
                </a:lnTo>
                <a:close/>
              </a:path>
              <a:path w="1868169" h="2174875">
                <a:moveTo>
                  <a:pt x="134246" y="867985"/>
                </a:moveTo>
                <a:lnTo>
                  <a:pt x="132231" y="866960"/>
                </a:lnTo>
                <a:lnTo>
                  <a:pt x="128175" y="865950"/>
                </a:lnTo>
                <a:lnTo>
                  <a:pt x="131714" y="862936"/>
                </a:lnTo>
                <a:lnTo>
                  <a:pt x="133238" y="860901"/>
                </a:lnTo>
                <a:lnTo>
                  <a:pt x="136778" y="860901"/>
                </a:lnTo>
                <a:lnTo>
                  <a:pt x="138302" y="862421"/>
                </a:lnTo>
                <a:lnTo>
                  <a:pt x="139826" y="863425"/>
                </a:lnTo>
                <a:lnTo>
                  <a:pt x="138302" y="864945"/>
                </a:lnTo>
                <a:lnTo>
                  <a:pt x="137294" y="866960"/>
                </a:lnTo>
                <a:lnTo>
                  <a:pt x="134246" y="867985"/>
                </a:lnTo>
                <a:close/>
              </a:path>
              <a:path w="1868169" h="2174875">
                <a:moveTo>
                  <a:pt x="119572" y="950273"/>
                </a:moveTo>
                <a:lnTo>
                  <a:pt x="115025" y="950273"/>
                </a:lnTo>
                <a:lnTo>
                  <a:pt x="113501" y="949263"/>
                </a:lnTo>
                <a:lnTo>
                  <a:pt x="111460" y="948258"/>
                </a:lnTo>
                <a:lnTo>
                  <a:pt x="112985" y="946739"/>
                </a:lnTo>
                <a:lnTo>
                  <a:pt x="113992" y="944729"/>
                </a:lnTo>
                <a:lnTo>
                  <a:pt x="115516" y="944214"/>
                </a:lnTo>
                <a:lnTo>
                  <a:pt x="119572" y="942699"/>
                </a:lnTo>
                <a:lnTo>
                  <a:pt x="123628" y="942204"/>
                </a:lnTo>
                <a:lnTo>
                  <a:pt x="128691" y="941200"/>
                </a:lnTo>
                <a:lnTo>
                  <a:pt x="147020" y="948258"/>
                </a:lnTo>
                <a:lnTo>
                  <a:pt x="122620" y="948258"/>
                </a:lnTo>
                <a:lnTo>
                  <a:pt x="119572" y="950273"/>
                </a:lnTo>
                <a:close/>
              </a:path>
              <a:path w="1868169" h="2174875">
                <a:moveTo>
                  <a:pt x="141841" y="958872"/>
                </a:moveTo>
                <a:lnTo>
                  <a:pt x="138818" y="957847"/>
                </a:lnTo>
                <a:lnTo>
                  <a:pt x="136286" y="956837"/>
                </a:lnTo>
                <a:lnTo>
                  <a:pt x="132231" y="954828"/>
                </a:lnTo>
                <a:lnTo>
                  <a:pt x="128691" y="950783"/>
                </a:lnTo>
                <a:lnTo>
                  <a:pt x="124635" y="949263"/>
                </a:lnTo>
                <a:lnTo>
                  <a:pt x="122620" y="948258"/>
                </a:lnTo>
                <a:lnTo>
                  <a:pt x="147020" y="948258"/>
                </a:lnTo>
                <a:lnTo>
                  <a:pt x="148429" y="949263"/>
                </a:lnTo>
                <a:lnTo>
                  <a:pt x="148429" y="953308"/>
                </a:lnTo>
                <a:lnTo>
                  <a:pt x="146413" y="956837"/>
                </a:lnTo>
                <a:lnTo>
                  <a:pt x="144373" y="957847"/>
                </a:lnTo>
                <a:lnTo>
                  <a:pt x="141841" y="958872"/>
                </a:lnTo>
                <a:close/>
              </a:path>
              <a:path w="1868169" h="2174875">
                <a:moveTo>
                  <a:pt x="138818" y="827591"/>
                </a:moveTo>
                <a:lnTo>
                  <a:pt x="137811" y="825556"/>
                </a:lnTo>
                <a:lnTo>
                  <a:pt x="137811" y="825066"/>
                </a:lnTo>
                <a:lnTo>
                  <a:pt x="138302" y="824551"/>
                </a:lnTo>
                <a:lnTo>
                  <a:pt x="139309" y="824041"/>
                </a:lnTo>
                <a:lnTo>
                  <a:pt x="139826" y="823546"/>
                </a:lnTo>
                <a:lnTo>
                  <a:pt x="140342" y="824551"/>
                </a:lnTo>
                <a:lnTo>
                  <a:pt x="141350" y="825556"/>
                </a:lnTo>
                <a:lnTo>
                  <a:pt x="140833" y="826071"/>
                </a:lnTo>
                <a:lnTo>
                  <a:pt x="140833" y="826566"/>
                </a:lnTo>
                <a:lnTo>
                  <a:pt x="138818" y="827591"/>
                </a:lnTo>
                <a:close/>
              </a:path>
              <a:path w="1868169" h="2174875">
                <a:moveTo>
                  <a:pt x="117040" y="545835"/>
                </a:moveTo>
                <a:lnTo>
                  <a:pt x="116524" y="544831"/>
                </a:lnTo>
                <a:lnTo>
                  <a:pt x="114509" y="542306"/>
                </a:lnTo>
                <a:lnTo>
                  <a:pt x="112985" y="539266"/>
                </a:lnTo>
                <a:lnTo>
                  <a:pt x="111460" y="536742"/>
                </a:lnTo>
                <a:lnTo>
                  <a:pt x="113501" y="537257"/>
                </a:lnTo>
                <a:lnTo>
                  <a:pt x="117040" y="537257"/>
                </a:lnTo>
                <a:lnTo>
                  <a:pt x="118564" y="538756"/>
                </a:lnTo>
                <a:lnTo>
                  <a:pt x="119572" y="541791"/>
                </a:lnTo>
                <a:lnTo>
                  <a:pt x="121781" y="545320"/>
                </a:lnTo>
                <a:lnTo>
                  <a:pt x="119056" y="545320"/>
                </a:lnTo>
                <a:lnTo>
                  <a:pt x="117040" y="545835"/>
                </a:lnTo>
                <a:close/>
              </a:path>
              <a:path w="1868169" h="2174875">
                <a:moveTo>
                  <a:pt x="117040" y="537257"/>
                </a:moveTo>
                <a:lnTo>
                  <a:pt x="113501" y="537257"/>
                </a:lnTo>
                <a:lnTo>
                  <a:pt x="115516" y="536742"/>
                </a:lnTo>
                <a:lnTo>
                  <a:pt x="117040" y="537257"/>
                </a:lnTo>
                <a:close/>
              </a:path>
              <a:path w="1868169" h="2174875">
                <a:moveTo>
                  <a:pt x="122104" y="545835"/>
                </a:moveTo>
                <a:lnTo>
                  <a:pt x="119056" y="545320"/>
                </a:lnTo>
                <a:lnTo>
                  <a:pt x="121781" y="545320"/>
                </a:lnTo>
                <a:lnTo>
                  <a:pt x="122104" y="545835"/>
                </a:lnTo>
                <a:close/>
              </a:path>
              <a:path w="1868169" h="2174875">
                <a:moveTo>
                  <a:pt x="125643" y="1870758"/>
                </a:moveTo>
                <a:lnTo>
                  <a:pt x="124119" y="1870758"/>
                </a:lnTo>
                <a:lnTo>
                  <a:pt x="123111" y="1870268"/>
                </a:lnTo>
                <a:lnTo>
                  <a:pt x="122620" y="1869243"/>
                </a:lnTo>
                <a:lnTo>
                  <a:pt x="122104" y="1869243"/>
                </a:lnTo>
                <a:lnTo>
                  <a:pt x="123111" y="1867744"/>
                </a:lnTo>
                <a:lnTo>
                  <a:pt x="123111" y="1866224"/>
                </a:lnTo>
                <a:lnTo>
                  <a:pt x="124119" y="1866719"/>
                </a:lnTo>
                <a:lnTo>
                  <a:pt x="125643" y="1867744"/>
                </a:lnTo>
                <a:lnTo>
                  <a:pt x="127167" y="1868233"/>
                </a:lnTo>
                <a:lnTo>
                  <a:pt x="126160" y="1869243"/>
                </a:lnTo>
                <a:lnTo>
                  <a:pt x="125643" y="1870758"/>
                </a:lnTo>
                <a:close/>
              </a:path>
              <a:path w="1868169" h="2174875">
                <a:moveTo>
                  <a:pt x="127684" y="1491057"/>
                </a:moveTo>
                <a:lnTo>
                  <a:pt x="124635" y="1491057"/>
                </a:lnTo>
                <a:lnTo>
                  <a:pt x="121587" y="1489047"/>
                </a:lnTo>
                <a:lnTo>
                  <a:pt x="122620" y="1488022"/>
                </a:lnTo>
                <a:lnTo>
                  <a:pt x="123628" y="1486007"/>
                </a:lnTo>
                <a:lnTo>
                  <a:pt x="124635" y="1485497"/>
                </a:lnTo>
                <a:lnTo>
                  <a:pt x="126160" y="1485003"/>
                </a:lnTo>
                <a:lnTo>
                  <a:pt x="127684" y="1486007"/>
                </a:lnTo>
                <a:lnTo>
                  <a:pt x="131223" y="1487012"/>
                </a:lnTo>
                <a:lnTo>
                  <a:pt x="128691" y="1489537"/>
                </a:lnTo>
                <a:lnTo>
                  <a:pt x="127684" y="1491057"/>
                </a:lnTo>
                <a:close/>
              </a:path>
              <a:path w="1868169" h="2174875">
                <a:moveTo>
                  <a:pt x="127684" y="1463801"/>
                </a:moveTo>
                <a:lnTo>
                  <a:pt x="125152" y="1463801"/>
                </a:lnTo>
                <a:lnTo>
                  <a:pt x="123111" y="1463286"/>
                </a:lnTo>
                <a:lnTo>
                  <a:pt x="120580" y="1462776"/>
                </a:lnTo>
                <a:lnTo>
                  <a:pt x="117557" y="1462281"/>
                </a:lnTo>
                <a:lnTo>
                  <a:pt x="115516" y="1460761"/>
                </a:lnTo>
                <a:lnTo>
                  <a:pt x="113992" y="1459756"/>
                </a:lnTo>
                <a:lnTo>
                  <a:pt x="112985" y="1457232"/>
                </a:lnTo>
                <a:lnTo>
                  <a:pt x="112493" y="1455202"/>
                </a:lnTo>
                <a:lnTo>
                  <a:pt x="112493" y="1454192"/>
                </a:lnTo>
                <a:lnTo>
                  <a:pt x="113992" y="1451177"/>
                </a:lnTo>
                <a:lnTo>
                  <a:pt x="115025" y="1451177"/>
                </a:lnTo>
                <a:lnTo>
                  <a:pt x="120580" y="1450152"/>
                </a:lnTo>
                <a:lnTo>
                  <a:pt x="131714" y="1449143"/>
                </a:lnTo>
                <a:lnTo>
                  <a:pt x="132231" y="1449143"/>
                </a:lnTo>
                <a:lnTo>
                  <a:pt x="132747" y="1450662"/>
                </a:lnTo>
                <a:lnTo>
                  <a:pt x="131223" y="1455202"/>
                </a:lnTo>
                <a:lnTo>
                  <a:pt x="130215" y="1459241"/>
                </a:lnTo>
                <a:lnTo>
                  <a:pt x="128175" y="1462281"/>
                </a:lnTo>
                <a:lnTo>
                  <a:pt x="127684" y="1463801"/>
                </a:lnTo>
                <a:close/>
              </a:path>
              <a:path w="1868169" h="2174875">
                <a:moveTo>
                  <a:pt x="111460" y="497352"/>
                </a:moveTo>
                <a:lnTo>
                  <a:pt x="109962" y="495343"/>
                </a:lnTo>
                <a:lnTo>
                  <a:pt x="107921" y="493823"/>
                </a:lnTo>
                <a:lnTo>
                  <a:pt x="107921" y="490293"/>
                </a:lnTo>
                <a:lnTo>
                  <a:pt x="109445" y="487769"/>
                </a:lnTo>
                <a:lnTo>
                  <a:pt x="110969" y="486764"/>
                </a:lnTo>
                <a:lnTo>
                  <a:pt x="112493" y="486249"/>
                </a:lnTo>
                <a:lnTo>
                  <a:pt x="114509" y="487769"/>
                </a:lnTo>
                <a:lnTo>
                  <a:pt x="117040" y="489288"/>
                </a:lnTo>
                <a:lnTo>
                  <a:pt x="114509" y="493313"/>
                </a:lnTo>
                <a:lnTo>
                  <a:pt x="111460" y="497352"/>
                </a:lnTo>
                <a:close/>
              </a:path>
              <a:path w="1868169" h="2174875">
                <a:moveTo>
                  <a:pt x="103865" y="1186580"/>
                </a:moveTo>
                <a:lnTo>
                  <a:pt x="103374" y="1186090"/>
                </a:lnTo>
                <a:lnTo>
                  <a:pt x="102367" y="1185575"/>
                </a:lnTo>
                <a:lnTo>
                  <a:pt x="101850" y="1185065"/>
                </a:lnTo>
                <a:lnTo>
                  <a:pt x="102367" y="1184570"/>
                </a:lnTo>
                <a:lnTo>
                  <a:pt x="102858" y="1183565"/>
                </a:lnTo>
                <a:lnTo>
                  <a:pt x="103374" y="1183050"/>
                </a:lnTo>
                <a:lnTo>
                  <a:pt x="104382" y="1183565"/>
                </a:lnTo>
                <a:lnTo>
                  <a:pt x="104382" y="1184570"/>
                </a:lnTo>
                <a:lnTo>
                  <a:pt x="103865" y="1185575"/>
                </a:lnTo>
                <a:lnTo>
                  <a:pt x="103865" y="1186580"/>
                </a:lnTo>
                <a:close/>
              </a:path>
              <a:path w="1868169" h="2174875">
                <a:moveTo>
                  <a:pt x="67930" y="865950"/>
                </a:moveTo>
                <a:lnTo>
                  <a:pt x="61859" y="865950"/>
                </a:lnTo>
                <a:lnTo>
                  <a:pt x="58811" y="863940"/>
                </a:lnTo>
                <a:lnTo>
                  <a:pt x="56796" y="861416"/>
                </a:lnTo>
                <a:lnTo>
                  <a:pt x="56694" y="858891"/>
                </a:lnTo>
                <a:lnTo>
                  <a:pt x="56279" y="856861"/>
                </a:lnTo>
                <a:lnTo>
                  <a:pt x="57803" y="854337"/>
                </a:lnTo>
                <a:lnTo>
                  <a:pt x="63358" y="855851"/>
                </a:lnTo>
                <a:lnTo>
                  <a:pt x="65398" y="855851"/>
                </a:lnTo>
                <a:lnTo>
                  <a:pt x="68421" y="858891"/>
                </a:lnTo>
                <a:lnTo>
                  <a:pt x="69454" y="861416"/>
                </a:lnTo>
                <a:lnTo>
                  <a:pt x="69945" y="863425"/>
                </a:lnTo>
                <a:lnTo>
                  <a:pt x="69945" y="863940"/>
                </a:lnTo>
                <a:lnTo>
                  <a:pt x="67930" y="865950"/>
                </a:lnTo>
                <a:close/>
              </a:path>
              <a:path w="1868169" h="2174875">
                <a:moveTo>
                  <a:pt x="76016" y="1687979"/>
                </a:moveTo>
                <a:lnTo>
                  <a:pt x="72994" y="1686974"/>
                </a:lnTo>
                <a:lnTo>
                  <a:pt x="71469" y="1685454"/>
                </a:lnTo>
                <a:lnTo>
                  <a:pt x="69945" y="1684449"/>
                </a:lnTo>
                <a:lnTo>
                  <a:pt x="70953" y="1683934"/>
                </a:lnTo>
                <a:lnTo>
                  <a:pt x="72477" y="1681925"/>
                </a:lnTo>
                <a:lnTo>
                  <a:pt x="72994" y="1682420"/>
                </a:lnTo>
                <a:lnTo>
                  <a:pt x="75525" y="1682930"/>
                </a:lnTo>
                <a:lnTo>
                  <a:pt x="77541" y="1684449"/>
                </a:lnTo>
                <a:lnTo>
                  <a:pt x="83120" y="1687469"/>
                </a:lnTo>
                <a:lnTo>
                  <a:pt x="78057" y="1687469"/>
                </a:lnTo>
                <a:lnTo>
                  <a:pt x="76016" y="1687979"/>
                </a:lnTo>
                <a:close/>
              </a:path>
              <a:path w="1868169" h="2174875">
                <a:moveTo>
                  <a:pt x="38557" y="346883"/>
                </a:moveTo>
                <a:lnTo>
                  <a:pt x="37033" y="346883"/>
                </a:lnTo>
                <a:lnTo>
                  <a:pt x="37033" y="343864"/>
                </a:lnTo>
                <a:lnTo>
                  <a:pt x="38557" y="343864"/>
                </a:lnTo>
                <a:lnTo>
                  <a:pt x="38557" y="346883"/>
                </a:lnTo>
                <a:close/>
              </a:path>
              <a:path w="1868169" h="2174875">
                <a:moveTo>
                  <a:pt x="67930" y="1314332"/>
                </a:moveTo>
                <a:lnTo>
                  <a:pt x="67414" y="1314332"/>
                </a:lnTo>
                <a:lnTo>
                  <a:pt x="66406" y="1313822"/>
                </a:lnTo>
                <a:lnTo>
                  <a:pt x="65890" y="1312322"/>
                </a:lnTo>
                <a:lnTo>
                  <a:pt x="64882" y="1311297"/>
                </a:lnTo>
                <a:lnTo>
                  <a:pt x="66923" y="1310287"/>
                </a:lnTo>
                <a:lnTo>
                  <a:pt x="68421" y="1310287"/>
                </a:lnTo>
                <a:lnTo>
                  <a:pt x="69454" y="1312322"/>
                </a:lnTo>
                <a:lnTo>
                  <a:pt x="68938" y="1313327"/>
                </a:lnTo>
                <a:lnTo>
                  <a:pt x="67930" y="1314332"/>
                </a:lnTo>
                <a:close/>
              </a:path>
              <a:path w="1868169" h="2174875">
                <a:moveTo>
                  <a:pt x="59327" y="1205262"/>
                </a:moveTo>
                <a:lnTo>
                  <a:pt x="58294" y="1204767"/>
                </a:lnTo>
                <a:lnTo>
                  <a:pt x="55763" y="1203762"/>
                </a:lnTo>
                <a:lnTo>
                  <a:pt x="53747" y="1200723"/>
                </a:lnTo>
                <a:lnTo>
                  <a:pt x="51732" y="1198713"/>
                </a:lnTo>
                <a:lnTo>
                  <a:pt x="53231" y="1197688"/>
                </a:lnTo>
                <a:lnTo>
                  <a:pt x="54264" y="1196189"/>
                </a:lnTo>
                <a:lnTo>
                  <a:pt x="56279" y="1193664"/>
                </a:lnTo>
                <a:lnTo>
                  <a:pt x="58811" y="1196678"/>
                </a:lnTo>
                <a:lnTo>
                  <a:pt x="61343" y="1198713"/>
                </a:lnTo>
                <a:lnTo>
                  <a:pt x="63358" y="1200723"/>
                </a:lnTo>
                <a:lnTo>
                  <a:pt x="61859" y="1202243"/>
                </a:lnTo>
                <a:lnTo>
                  <a:pt x="59327" y="1205262"/>
                </a:lnTo>
                <a:close/>
              </a:path>
              <a:path w="1868169" h="2174875">
                <a:moveTo>
                  <a:pt x="67414" y="996742"/>
                </a:moveTo>
                <a:lnTo>
                  <a:pt x="64391" y="994217"/>
                </a:lnTo>
                <a:lnTo>
                  <a:pt x="60826" y="992182"/>
                </a:lnTo>
                <a:lnTo>
                  <a:pt x="57803" y="989658"/>
                </a:lnTo>
                <a:lnTo>
                  <a:pt x="58811" y="989168"/>
                </a:lnTo>
                <a:lnTo>
                  <a:pt x="59819" y="987648"/>
                </a:lnTo>
                <a:lnTo>
                  <a:pt x="60335" y="988143"/>
                </a:lnTo>
                <a:lnTo>
                  <a:pt x="63358" y="989658"/>
                </a:lnTo>
                <a:lnTo>
                  <a:pt x="66406" y="991692"/>
                </a:lnTo>
                <a:lnTo>
                  <a:pt x="69945" y="993702"/>
                </a:lnTo>
                <a:lnTo>
                  <a:pt x="68421" y="995222"/>
                </a:lnTo>
                <a:lnTo>
                  <a:pt x="67414" y="996742"/>
                </a:lnTo>
                <a:close/>
              </a:path>
              <a:path w="1868169" h="2174875">
                <a:moveTo>
                  <a:pt x="91207" y="1388061"/>
                </a:moveTo>
                <a:lnTo>
                  <a:pt x="87667" y="1387546"/>
                </a:lnTo>
                <a:lnTo>
                  <a:pt x="85136" y="1387036"/>
                </a:lnTo>
                <a:lnTo>
                  <a:pt x="82604" y="1386027"/>
                </a:lnTo>
                <a:lnTo>
                  <a:pt x="81080" y="1385537"/>
                </a:lnTo>
                <a:lnTo>
                  <a:pt x="80072" y="1384017"/>
                </a:lnTo>
                <a:lnTo>
                  <a:pt x="79065" y="1383012"/>
                </a:lnTo>
                <a:lnTo>
                  <a:pt x="80589" y="1382497"/>
                </a:lnTo>
                <a:lnTo>
                  <a:pt x="81596" y="1381492"/>
                </a:lnTo>
                <a:lnTo>
                  <a:pt x="83120" y="1380977"/>
                </a:lnTo>
                <a:lnTo>
                  <a:pt x="93247" y="1377963"/>
                </a:lnTo>
                <a:lnTo>
                  <a:pt x="98311" y="1376938"/>
                </a:lnTo>
                <a:lnTo>
                  <a:pt x="99318" y="1376938"/>
                </a:lnTo>
                <a:lnTo>
                  <a:pt x="101334" y="1378453"/>
                </a:lnTo>
                <a:lnTo>
                  <a:pt x="101850" y="1379462"/>
                </a:lnTo>
                <a:lnTo>
                  <a:pt x="101766" y="1380977"/>
                </a:lnTo>
                <a:lnTo>
                  <a:pt x="101334" y="1383502"/>
                </a:lnTo>
                <a:lnTo>
                  <a:pt x="97303" y="1385537"/>
                </a:lnTo>
                <a:lnTo>
                  <a:pt x="93738" y="1387036"/>
                </a:lnTo>
                <a:lnTo>
                  <a:pt x="91207" y="1388061"/>
                </a:lnTo>
                <a:close/>
              </a:path>
              <a:path w="1868169" h="2174875">
                <a:moveTo>
                  <a:pt x="70462" y="332246"/>
                </a:moveTo>
                <a:lnTo>
                  <a:pt x="69454" y="331241"/>
                </a:lnTo>
                <a:lnTo>
                  <a:pt x="68421" y="330726"/>
                </a:lnTo>
                <a:lnTo>
                  <a:pt x="68421" y="329211"/>
                </a:lnTo>
                <a:lnTo>
                  <a:pt x="69945" y="327711"/>
                </a:lnTo>
                <a:lnTo>
                  <a:pt x="70462" y="328716"/>
                </a:lnTo>
                <a:lnTo>
                  <a:pt x="71469" y="329211"/>
                </a:lnTo>
                <a:lnTo>
                  <a:pt x="71469" y="330726"/>
                </a:lnTo>
                <a:lnTo>
                  <a:pt x="70462" y="331736"/>
                </a:lnTo>
                <a:lnTo>
                  <a:pt x="70462" y="332246"/>
                </a:lnTo>
                <a:close/>
              </a:path>
              <a:path w="1868169" h="2174875">
                <a:moveTo>
                  <a:pt x="92731" y="1023998"/>
                </a:moveTo>
                <a:lnTo>
                  <a:pt x="90716" y="1022993"/>
                </a:lnTo>
                <a:lnTo>
                  <a:pt x="87667" y="1021988"/>
                </a:lnTo>
                <a:lnTo>
                  <a:pt x="84645" y="1020468"/>
                </a:lnTo>
                <a:lnTo>
                  <a:pt x="83612" y="1019464"/>
                </a:lnTo>
                <a:lnTo>
                  <a:pt x="82113" y="1017429"/>
                </a:lnTo>
                <a:lnTo>
                  <a:pt x="82237" y="1015914"/>
                </a:lnTo>
                <a:lnTo>
                  <a:pt x="82604" y="1014414"/>
                </a:lnTo>
                <a:lnTo>
                  <a:pt x="84128" y="1011890"/>
                </a:lnTo>
                <a:lnTo>
                  <a:pt x="85136" y="1011890"/>
                </a:lnTo>
                <a:lnTo>
                  <a:pt x="88184" y="1010370"/>
                </a:lnTo>
                <a:lnTo>
                  <a:pt x="94255" y="1008340"/>
                </a:lnTo>
                <a:lnTo>
                  <a:pt x="98311" y="1006325"/>
                </a:lnTo>
                <a:lnTo>
                  <a:pt x="102858" y="1005815"/>
                </a:lnTo>
                <a:lnTo>
                  <a:pt x="104898" y="1011890"/>
                </a:lnTo>
                <a:lnTo>
                  <a:pt x="106397" y="1015914"/>
                </a:lnTo>
                <a:lnTo>
                  <a:pt x="102367" y="1021988"/>
                </a:lnTo>
                <a:lnTo>
                  <a:pt x="96787" y="1023488"/>
                </a:lnTo>
                <a:lnTo>
                  <a:pt x="94771" y="1023488"/>
                </a:lnTo>
                <a:lnTo>
                  <a:pt x="92731" y="1023998"/>
                </a:lnTo>
                <a:close/>
              </a:path>
              <a:path w="1868169" h="2174875">
                <a:moveTo>
                  <a:pt x="95779" y="501912"/>
                </a:moveTo>
                <a:lnTo>
                  <a:pt x="94255" y="501912"/>
                </a:lnTo>
                <a:lnTo>
                  <a:pt x="93247" y="499877"/>
                </a:lnTo>
                <a:lnTo>
                  <a:pt x="91723" y="499387"/>
                </a:lnTo>
                <a:lnTo>
                  <a:pt x="93247" y="498362"/>
                </a:lnTo>
                <a:lnTo>
                  <a:pt x="94255" y="497867"/>
                </a:lnTo>
                <a:lnTo>
                  <a:pt x="95779" y="497352"/>
                </a:lnTo>
                <a:lnTo>
                  <a:pt x="96270" y="496862"/>
                </a:lnTo>
                <a:lnTo>
                  <a:pt x="97303" y="498362"/>
                </a:lnTo>
                <a:lnTo>
                  <a:pt x="98311" y="499387"/>
                </a:lnTo>
                <a:lnTo>
                  <a:pt x="95779" y="501912"/>
                </a:lnTo>
                <a:close/>
              </a:path>
              <a:path w="1868169" h="2174875">
                <a:moveTo>
                  <a:pt x="86143" y="1268378"/>
                </a:moveTo>
                <a:lnTo>
                  <a:pt x="85136" y="1268378"/>
                </a:lnTo>
                <a:lnTo>
                  <a:pt x="83612" y="1265854"/>
                </a:lnTo>
                <a:lnTo>
                  <a:pt x="82604" y="1264844"/>
                </a:lnTo>
                <a:lnTo>
                  <a:pt x="83612" y="1263329"/>
                </a:lnTo>
                <a:lnTo>
                  <a:pt x="85136" y="1261829"/>
                </a:lnTo>
                <a:lnTo>
                  <a:pt x="86660" y="1259794"/>
                </a:lnTo>
                <a:lnTo>
                  <a:pt x="88675" y="1261829"/>
                </a:lnTo>
                <a:lnTo>
                  <a:pt x="90199" y="1262834"/>
                </a:lnTo>
                <a:lnTo>
                  <a:pt x="91723" y="1264354"/>
                </a:lnTo>
                <a:lnTo>
                  <a:pt x="89708" y="1265854"/>
                </a:lnTo>
                <a:lnTo>
                  <a:pt x="88184" y="1267883"/>
                </a:lnTo>
                <a:lnTo>
                  <a:pt x="86143" y="1268378"/>
                </a:lnTo>
                <a:close/>
              </a:path>
              <a:path w="1868169" h="2174875">
                <a:moveTo>
                  <a:pt x="96787" y="896246"/>
                </a:moveTo>
                <a:lnTo>
                  <a:pt x="92240" y="896246"/>
                </a:lnTo>
                <a:lnTo>
                  <a:pt x="90199" y="893721"/>
                </a:lnTo>
                <a:lnTo>
                  <a:pt x="87176" y="891712"/>
                </a:lnTo>
                <a:lnTo>
                  <a:pt x="94771" y="887157"/>
                </a:lnTo>
                <a:lnTo>
                  <a:pt x="97303" y="889187"/>
                </a:lnTo>
                <a:lnTo>
                  <a:pt x="99318" y="890192"/>
                </a:lnTo>
                <a:lnTo>
                  <a:pt x="101334" y="891712"/>
                </a:lnTo>
                <a:lnTo>
                  <a:pt x="99318" y="893231"/>
                </a:lnTo>
                <a:lnTo>
                  <a:pt x="96787" y="896246"/>
                </a:lnTo>
                <a:close/>
              </a:path>
              <a:path w="1868169" h="2174875">
                <a:moveTo>
                  <a:pt x="95263" y="403940"/>
                </a:moveTo>
                <a:lnTo>
                  <a:pt x="92731" y="401416"/>
                </a:lnTo>
                <a:lnTo>
                  <a:pt x="93738" y="400411"/>
                </a:lnTo>
                <a:lnTo>
                  <a:pt x="94771" y="398891"/>
                </a:lnTo>
                <a:lnTo>
                  <a:pt x="95779" y="398401"/>
                </a:lnTo>
                <a:lnTo>
                  <a:pt x="98802" y="397376"/>
                </a:lnTo>
                <a:lnTo>
                  <a:pt x="102367" y="396366"/>
                </a:lnTo>
                <a:lnTo>
                  <a:pt x="105906" y="395877"/>
                </a:lnTo>
                <a:lnTo>
                  <a:pt x="106397" y="395877"/>
                </a:lnTo>
                <a:lnTo>
                  <a:pt x="107430" y="397376"/>
                </a:lnTo>
                <a:lnTo>
                  <a:pt x="108438" y="397376"/>
                </a:lnTo>
                <a:lnTo>
                  <a:pt x="107430" y="398401"/>
                </a:lnTo>
                <a:lnTo>
                  <a:pt x="107430" y="399406"/>
                </a:lnTo>
                <a:lnTo>
                  <a:pt x="106397" y="399901"/>
                </a:lnTo>
                <a:lnTo>
                  <a:pt x="102858" y="401416"/>
                </a:lnTo>
                <a:lnTo>
                  <a:pt x="99835" y="402936"/>
                </a:lnTo>
                <a:lnTo>
                  <a:pt x="96270" y="403451"/>
                </a:lnTo>
                <a:lnTo>
                  <a:pt x="95263" y="403940"/>
                </a:lnTo>
                <a:close/>
              </a:path>
              <a:path w="1868169" h="2174875">
                <a:moveTo>
                  <a:pt x="85136" y="1136602"/>
                </a:moveTo>
                <a:lnTo>
                  <a:pt x="84128" y="1136602"/>
                </a:lnTo>
                <a:lnTo>
                  <a:pt x="83120" y="1135597"/>
                </a:lnTo>
                <a:lnTo>
                  <a:pt x="82604" y="1134572"/>
                </a:lnTo>
                <a:lnTo>
                  <a:pt x="83120" y="1134077"/>
                </a:lnTo>
                <a:lnTo>
                  <a:pt x="84128" y="1132557"/>
                </a:lnTo>
                <a:lnTo>
                  <a:pt x="85136" y="1132557"/>
                </a:lnTo>
                <a:lnTo>
                  <a:pt x="86143" y="1134077"/>
                </a:lnTo>
                <a:lnTo>
                  <a:pt x="86660" y="1134572"/>
                </a:lnTo>
                <a:lnTo>
                  <a:pt x="86143" y="1135082"/>
                </a:lnTo>
                <a:lnTo>
                  <a:pt x="85136" y="1136602"/>
                </a:lnTo>
                <a:close/>
              </a:path>
              <a:path w="1868169" h="2174875">
                <a:moveTo>
                  <a:pt x="86660" y="352958"/>
                </a:moveTo>
                <a:lnTo>
                  <a:pt x="86660" y="352443"/>
                </a:lnTo>
                <a:lnTo>
                  <a:pt x="86143" y="351438"/>
                </a:lnTo>
                <a:lnTo>
                  <a:pt x="86143" y="350433"/>
                </a:lnTo>
                <a:lnTo>
                  <a:pt x="87176" y="349408"/>
                </a:lnTo>
                <a:lnTo>
                  <a:pt x="87667" y="349918"/>
                </a:lnTo>
                <a:lnTo>
                  <a:pt x="88184" y="350923"/>
                </a:lnTo>
                <a:lnTo>
                  <a:pt x="88675" y="351438"/>
                </a:lnTo>
                <a:lnTo>
                  <a:pt x="88184" y="351933"/>
                </a:lnTo>
                <a:lnTo>
                  <a:pt x="87176" y="352443"/>
                </a:lnTo>
                <a:lnTo>
                  <a:pt x="86660" y="352958"/>
                </a:lnTo>
                <a:close/>
              </a:path>
              <a:path w="1868169" h="2174875">
                <a:moveTo>
                  <a:pt x="103865" y="622580"/>
                </a:moveTo>
                <a:lnTo>
                  <a:pt x="96787" y="622580"/>
                </a:lnTo>
                <a:lnTo>
                  <a:pt x="93247" y="619050"/>
                </a:lnTo>
                <a:lnTo>
                  <a:pt x="93738" y="612996"/>
                </a:lnTo>
                <a:lnTo>
                  <a:pt x="93738" y="611476"/>
                </a:lnTo>
                <a:lnTo>
                  <a:pt x="97794" y="609446"/>
                </a:lnTo>
                <a:lnTo>
                  <a:pt x="99835" y="609446"/>
                </a:lnTo>
                <a:lnTo>
                  <a:pt x="103865" y="609956"/>
                </a:lnTo>
                <a:lnTo>
                  <a:pt x="108438" y="610961"/>
                </a:lnTo>
                <a:lnTo>
                  <a:pt x="108929" y="619545"/>
                </a:lnTo>
                <a:lnTo>
                  <a:pt x="106397" y="620570"/>
                </a:lnTo>
                <a:lnTo>
                  <a:pt x="103865" y="622580"/>
                </a:lnTo>
                <a:close/>
              </a:path>
              <a:path w="1868169" h="2174875">
                <a:moveTo>
                  <a:pt x="88184" y="1180016"/>
                </a:moveTo>
                <a:lnTo>
                  <a:pt x="87176" y="1179521"/>
                </a:lnTo>
                <a:lnTo>
                  <a:pt x="85652" y="1179006"/>
                </a:lnTo>
                <a:lnTo>
                  <a:pt x="84645" y="1178001"/>
                </a:lnTo>
                <a:lnTo>
                  <a:pt x="85136" y="1175476"/>
                </a:lnTo>
                <a:lnTo>
                  <a:pt x="87176" y="1175476"/>
                </a:lnTo>
                <a:lnTo>
                  <a:pt x="88184" y="1175991"/>
                </a:lnTo>
                <a:lnTo>
                  <a:pt x="89708" y="1176481"/>
                </a:lnTo>
                <a:lnTo>
                  <a:pt x="88675" y="1178001"/>
                </a:lnTo>
                <a:lnTo>
                  <a:pt x="88184" y="1180016"/>
                </a:lnTo>
                <a:close/>
              </a:path>
              <a:path w="1868169" h="2174875">
                <a:moveTo>
                  <a:pt x="26906" y="760925"/>
                </a:moveTo>
                <a:lnTo>
                  <a:pt x="26906" y="759915"/>
                </a:lnTo>
                <a:lnTo>
                  <a:pt x="26415" y="758400"/>
                </a:lnTo>
                <a:lnTo>
                  <a:pt x="27423" y="756386"/>
                </a:lnTo>
                <a:lnTo>
                  <a:pt x="28430" y="755876"/>
                </a:lnTo>
                <a:lnTo>
                  <a:pt x="28947" y="754866"/>
                </a:lnTo>
                <a:lnTo>
                  <a:pt x="29438" y="755876"/>
                </a:lnTo>
                <a:lnTo>
                  <a:pt x="29438" y="756901"/>
                </a:lnTo>
                <a:lnTo>
                  <a:pt x="29954" y="758400"/>
                </a:lnTo>
                <a:lnTo>
                  <a:pt x="28947" y="759425"/>
                </a:lnTo>
                <a:lnTo>
                  <a:pt x="27914" y="759915"/>
                </a:lnTo>
                <a:lnTo>
                  <a:pt x="26906" y="760925"/>
                </a:lnTo>
                <a:close/>
              </a:path>
              <a:path w="1868169" h="2174875">
                <a:moveTo>
                  <a:pt x="19828" y="1007330"/>
                </a:moveTo>
                <a:lnTo>
                  <a:pt x="14764" y="1007330"/>
                </a:lnTo>
                <a:lnTo>
                  <a:pt x="18303" y="1006840"/>
                </a:lnTo>
                <a:lnTo>
                  <a:pt x="19828" y="1007330"/>
                </a:lnTo>
                <a:close/>
              </a:path>
              <a:path w="1868169" h="2174875">
                <a:moveTo>
                  <a:pt x="10192" y="1020468"/>
                </a:moveTo>
                <a:lnTo>
                  <a:pt x="8693" y="1020468"/>
                </a:lnTo>
                <a:lnTo>
                  <a:pt x="6161" y="1016424"/>
                </a:lnTo>
                <a:lnTo>
                  <a:pt x="4121" y="1013899"/>
                </a:lnTo>
                <a:lnTo>
                  <a:pt x="5645" y="1011890"/>
                </a:lnTo>
                <a:lnTo>
                  <a:pt x="7169" y="1009365"/>
                </a:lnTo>
                <a:lnTo>
                  <a:pt x="8693" y="1008850"/>
                </a:lnTo>
                <a:lnTo>
                  <a:pt x="11716" y="1007330"/>
                </a:lnTo>
                <a:lnTo>
                  <a:pt x="19828" y="1007330"/>
                </a:lnTo>
                <a:lnTo>
                  <a:pt x="22359" y="1006840"/>
                </a:lnTo>
                <a:lnTo>
                  <a:pt x="23883" y="1008340"/>
                </a:lnTo>
                <a:lnTo>
                  <a:pt x="24891" y="1009365"/>
                </a:lnTo>
                <a:lnTo>
                  <a:pt x="24891" y="1013899"/>
                </a:lnTo>
                <a:lnTo>
                  <a:pt x="24375" y="1014414"/>
                </a:lnTo>
                <a:lnTo>
                  <a:pt x="15255" y="1019464"/>
                </a:lnTo>
                <a:lnTo>
                  <a:pt x="10192" y="1020468"/>
                </a:lnTo>
                <a:close/>
              </a:path>
              <a:path w="1868169" h="2174875">
                <a:moveTo>
                  <a:pt x="0" y="24458"/>
                </a:moveTo>
                <a:lnTo>
                  <a:pt x="0" y="20741"/>
                </a:lnTo>
                <a:lnTo>
                  <a:pt x="1098" y="21202"/>
                </a:lnTo>
                <a:lnTo>
                  <a:pt x="1589" y="21202"/>
                </a:lnTo>
                <a:lnTo>
                  <a:pt x="1098" y="24240"/>
                </a:lnTo>
                <a:lnTo>
                  <a:pt x="581" y="24240"/>
                </a:lnTo>
                <a:lnTo>
                  <a:pt x="0" y="24458"/>
                </a:lnTo>
                <a:close/>
              </a:path>
              <a:path w="1868169" h="2174875">
                <a:moveTo>
                  <a:pt x="27423" y="504436"/>
                </a:moveTo>
                <a:lnTo>
                  <a:pt x="16779" y="503921"/>
                </a:lnTo>
                <a:lnTo>
                  <a:pt x="15772" y="502916"/>
                </a:lnTo>
                <a:lnTo>
                  <a:pt x="11716" y="500392"/>
                </a:lnTo>
                <a:lnTo>
                  <a:pt x="11225" y="496862"/>
                </a:lnTo>
                <a:lnTo>
                  <a:pt x="10708" y="490293"/>
                </a:lnTo>
                <a:lnTo>
                  <a:pt x="16779" y="484239"/>
                </a:lnTo>
                <a:lnTo>
                  <a:pt x="21843" y="484239"/>
                </a:lnTo>
                <a:lnTo>
                  <a:pt x="28430" y="483724"/>
                </a:lnTo>
                <a:lnTo>
                  <a:pt x="32977" y="487769"/>
                </a:lnTo>
                <a:lnTo>
                  <a:pt x="32486" y="494338"/>
                </a:lnTo>
                <a:lnTo>
                  <a:pt x="31970" y="500887"/>
                </a:lnTo>
                <a:lnTo>
                  <a:pt x="27423" y="504436"/>
                </a:lnTo>
                <a:close/>
              </a:path>
              <a:path w="1868169" h="2174875">
                <a:moveTo>
                  <a:pt x="18820" y="359012"/>
                </a:moveTo>
                <a:lnTo>
                  <a:pt x="18303" y="358497"/>
                </a:lnTo>
                <a:lnTo>
                  <a:pt x="16288" y="357492"/>
                </a:lnTo>
                <a:lnTo>
                  <a:pt x="14764" y="355482"/>
                </a:lnTo>
                <a:lnTo>
                  <a:pt x="12724" y="353963"/>
                </a:lnTo>
                <a:lnTo>
                  <a:pt x="13757" y="352958"/>
                </a:lnTo>
                <a:lnTo>
                  <a:pt x="14764" y="351438"/>
                </a:lnTo>
                <a:lnTo>
                  <a:pt x="16288" y="349918"/>
                </a:lnTo>
                <a:lnTo>
                  <a:pt x="18303" y="352443"/>
                </a:lnTo>
                <a:lnTo>
                  <a:pt x="20319" y="353963"/>
                </a:lnTo>
                <a:lnTo>
                  <a:pt x="21843" y="355972"/>
                </a:lnTo>
                <a:lnTo>
                  <a:pt x="20319" y="356982"/>
                </a:lnTo>
                <a:lnTo>
                  <a:pt x="18820" y="359012"/>
                </a:lnTo>
                <a:close/>
              </a:path>
              <a:path w="1868169" h="2174875">
                <a:moveTo>
                  <a:pt x="18820" y="98461"/>
                </a:moveTo>
                <a:lnTo>
                  <a:pt x="17787" y="97967"/>
                </a:lnTo>
                <a:lnTo>
                  <a:pt x="15772" y="96942"/>
                </a:lnTo>
                <a:lnTo>
                  <a:pt x="14248" y="94417"/>
                </a:lnTo>
                <a:lnTo>
                  <a:pt x="12724" y="92405"/>
                </a:lnTo>
                <a:lnTo>
                  <a:pt x="14248" y="90887"/>
                </a:lnTo>
                <a:lnTo>
                  <a:pt x="15772" y="87869"/>
                </a:lnTo>
                <a:lnTo>
                  <a:pt x="16779" y="88362"/>
                </a:lnTo>
                <a:lnTo>
                  <a:pt x="18820" y="88875"/>
                </a:lnTo>
                <a:lnTo>
                  <a:pt x="20319" y="90887"/>
                </a:lnTo>
                <a:lnTo>
                  <a:pt x="23367" y="93411"/>
                </a:lnTo>
                <a:lnTo>
                  <a:pt x="20319" y="95443"/>
                </a:lnTo>
                <a:lnTo>
                  <a:pt x="18820" y="98461"/>
                </a:lnTo>
                <a:close/>
              </a:path>
              <a:path w="1868169" h="2174875">
                <a:moveTo>
                  <a:pt x="12724" y="757905"/>
                </a:moveTo>
                <a:lnTo>
                  <a:pt x="11716" y="757905"/>
                </a:lnTo>
                <a:lnTo>
                  <a:pt x="10708" y="756901"/>
                </a:lnTo>
                <a:lnTo>
                  <a:pt x="9701" y="756386"/>
                </a:lnTo>
                <a:lnTo>
                  <a:pt x="10192" y="755381"/>
                </a:lnTo>
                <a:lnTo>
                  <a:pt x="10708" y="753861"/>
                </a:lnTo>
                <a:lnTo>
                  <a:pt x="12232" y="753861"/>
                </a:lnTo>
                <a:lnTo>
                  <a:pt x="12724" y="754866"/>
                </a:lnTo>
                <a:lnTo>
                  <a:pt x="13757" y="755381"/>
                </a:lnTo>
                <a:lnTo>
                  <a:pt x="13240" y="756386"/>
                </a:lnTo>
                <a:lnTo>
                  <a:pt x="12724" y="757905"/>
                </a:lnTo>
                <a:close/>
              </a:path>
              <a:path w="1868169" h="2174875">
                <a:moveTo>
                  <a:pt x="581" y="879583"/>
                </a:moveTo>
                <a:lnTo>
                  <a:pt x="0" y="879014"/>
                </a:lnTo>
                <a:lnTo>
                  <a:pt x="0" y="872334"/>
                </a:lnTo>
                <a:lnTo>
                  <a:pt x="3113" y="875044"/>
                </a:lnTo>
                <a:lnTo>
                  <a:pt x="2597" y="877059"/>
                </a:lnTo>
                <a:lnTo>
                  <a:pt x="3113" y="878084"/>
                </a:lnTo>
                <a:lnTo>
                  <a:pt x="2597" y="878084"/>
                </a:lnTo>
                <a:lnTo>
                  <a:pt x="2106" y="878573"/>
                </a:lnTo>
                <a:lnTo>
                  <a:pt x="581" y="879583"/>
                </a:lnTo>
                <a:close/>
              </a:path>
              <a:path w="1868169" h="2174875">
                <a:moveTo>
                  <a:pt x="4121" y="935125"/>
                </a:moveTo>
                <a:lnTo>
                  <a:pt x="2597" y="934630"/>
                </a:lnTo>
                <a:lnTo>
                  <a:pt x="2106" y="934115"/>
                </a:lnTo>
                <a:lnTo>
                  <a:pt x="2106" y="932106"/>
                </a:lnTo>
                <a:lnTo>
                  <a:pt x="1589" y="930586"/>
                </a:lnTo>
                <a:lnTo>
                  <a:pt x="3113" y="930586"/>
                </a:lnTo>
                <a:lnTo>
                  <a:pt x="4121" y="930076"/>
                </a:lnTo>
                <a:lnTo>
                  <a:pt x="6161" y="930076"/>
                </a:lnTo>
                <a:lnTo>
                  <a:pt x="6653" y="930586"/>
                </a:lnTo>
                <a:lnTo>
                  <a:pt x="6653" y="932106"/>
                </a:lnTo>
                <a:lnTo>
                  <a:pt x="7169" y="933626"/>
                </a:lnTo>
                <a:lnTo>
                  <a:pt x="5645" y="934115"/>
                </a:lnTo>
                <a:lnTo>
                  <a:pt x="4121" y="935125"/>
                </a:lnTo>
                <a:close/>
              </a:path>
              <a:path w="1868169" h="2174875">
                <a:moveTo>
                  <a:pt x="33494" y="230255"/>
                </a:moveTo>
                <a:lnTo>
                  <a:pt x="28430" y="229250"/>
                </a:lnTo>
                <a:lnTo>
                  <a:pt x="26415" y="228735"/>
                </a:lnTo>
                <a:lnTo>
                  <a:pt x="23883" y="226726"/>
                </a:lnTo>
                <a:lnTo>
                  <a:pt x="22850" y="224201"/>
                </a:lnTo>
                <a:lnTo>
                  <a:pt x="22359" y="223176"/>
                </a:lnTo>
                <a:lnTo>
                  <a:pt x="23883" y="219152"/>
                </a:lnTo>
                <a:lnTo>
                  <a:pt x="25382" y="218127"/>
                </a:lnTo>
                <a:lnTo>
                  <a:pt x="29438" y="215107"/>
                </a:lnTo>
                <a:lnTo>
                  <a:pt x="33494" y="213077"/>
                </a:lnTo>
                <a:lnTo>
                  <a:pt x="37033" y="211578"/>
                </a:lnTo>
                <a:lnTo>
                  <a:pt x="38041" y="211063"/>
                </a:lnTo>
                <a:lnTo>
                  <a:pt x="40081" y="213587"/>
                </a:lnTo>
                <a:lnTo>
                  <a:pt x="41089" y="214592"/>
                </a:lnTo>
                <a:lnTo>
                  <a:pt x="41089" y="222166"/>
                </a:lnTo>
                <a:lnTo>
                  <a:pt x="33494" y="230255"/>
                </a:lnTo>
                <a:close/>
              </a:path>
              <a:path w="1868169" h="2174875">
                <a:moveTo>
                  <a:pt x="20319" y="1309282"/>
                </a:moveTo>
                <a:lnTo>
                  <a:pt x="16288" y="1308772"/>
                </a:lnTo>
                <a:lnTo>
                  <a:pt x="14248" y="1308278"/>
                </a:lnTo>
                <a:lnTo>
                  <a:pt x="12232" y="1307763"/>
                </a:lnTo>
                <a:lnTo>
                  <a:pt x="11716" y="1307763"/>
                </a:lnTo>
                <a:lnTo>
                  <a:pt x="10708" y="1306248"/>
                </a:lnTo>
                <a:lnTo>
                  <a:pt x="10192" y="1305753"/>
                </a:lnTo>
                <a:lnTo>
                  <a:pt x="12232" y="1302713"/>
                </a:lnTo>
                <a:lnTo>
                  <a:pt x="13240" y="1302224"/>
                </a:lnTo>
                <a:lnTo>
                  <a:pt x="15255" y="1301199"/>
                </a:lnTo>
                <a:lnTo>
                  <a:pt x="23883" y="1301199"/>
                </a:lnTo>
                <a:lnTo>
                  <a:pt x="26415" y="1301709"/>
                </a:lnTo>
                <a:lnTo>
                  <a:pt x="26906" y="1301709"/>
                </a:lnTo>
                <a:lnTo>
                  <a:pt x="26906" y="1304748"/>
                </a:lnTo>
                <a:lnTo>
                  <a:pt x="26415" y="1305238"/>
                </a:lnTo>
                <a:lnTo>
                  <a:pt x="23883" y="1307273"/>
                </a:lnTo>
                <a:lnTo>
                  <a:pt x="21352" y="1308772"/>
                </a:lnTo>
                <a:lnTo>
                  <a:pt x="20319" y="1309282"/>
                </a:lnTo>
                <a:close/>
              </a:path>
              <a:path w="1868169" h="2174875">
                <a:moveTo>
                  <a:pt x="910991" y="473626"/>
                </a:moveTo>
                <a:lnTo>
                  <a:pt x="909983" y="473626"/>
                </a:lnTo>
                <a:lnTo>
                  <a:pt x="907943" y="473116"/>
                </a:lnTo>
                <a:lnTo>
                  <a:pt x="906419" y="471101"/>
                </a:lnTo>
                <a:lnTo>
                  <a:pt x="904404" y="469581"/>
                </a:lnTo>
                <a:lnTo>
                  <a:pt x="907452" y="466567"/>
                </a:lnTo>
                <a:lnTo>
                  <a:pt x="909467" y="464532"/>
                </a:lnTo>
                <a:lnTo>
                  <a:pt x="910991" y="466567"/>
                </a:lnTo>
                <a:lnTo>
                  <a:pt x="912515" y="468066"/>
                </a:lnTo>
                <a:lnTo>
                  <a:pt x="914014" y="469581"/>
                </a:lnTo>
                <a:lnTo>
                  <a:pt x="912515" y="471101"/>
                </a:lnTo>
                <a:lnTo>
                  <a:pt x="910991" y="473626"/>
                </a:lnTo>
                <a:close/>
              </a:path>
              <a:path w="1868169" h="2174875">
                <a:moveTo>
                  <a:pt x="909983" y="570077"/>
                </a:moveTo>
                <a:lnTo>
                  <a:pt x="900348" y="554414"/>
                </a:lnTo>
                <a:lnTo>
                  <a:pt x="898332" y="551380"/>
                </a:lnTo>
                <a:lnTo>
                  <a:pt x="898332" y="548855"/>
                </a:lnTo>
                <a:lnTo>
                  <a:pt x="900348" y="547845"/>
                </a:lnTo>
                <a:lnTo>
                  <a:pt x="901872" y="546840"/>
                </a:lnTo>
                <a:lnTo>
                  <a:pt x="905411" y="548360"/>
                </a:lnTo>
                <a:lnTo>
                  <a:pt x="908950" y="549365"/>
                </a:lnTo>
                <a:lnTo>
                  <a:pt x="911999" y="551380"/>
                </a:lnTo>
                <a:lnTo>
                  <a:pt x="916054" y="554414"/>
                </a:lnTo>
                <a:lnTo>
                  <a:pt x="917579" y="559978"/>
                </a:lnTo>
                <a:lnTo>
                  <a:pt x="914014" y="564513"/>
                </a:lnTo>
                <a:lnTo>
                  <a:pt x="909983" y="570077"/>
                </a:lnTo>
                <a:close/>
              </a:path>
              <a:path w="1868169" h="2174875">
                <a:moveTo>
                  <a:pt x="917062" y="429187"/>
                </a:moveTo>
                <a:lnTo>
                  <a:pt x="911999" y="423133"/>
                </a:lnTo>
                <a:lnTo>
                  <a:pt x="909983" y="420608"/>
                </a:lnTo>
                <a:lnTo>
                  <a:pt x="912515" y="418598"/>
                </a:lnTo>
                <a:lnTo>
                  <a:pt x="916054" y="413549"/>
                </a:lnTo>
                <a:lnTo>
                  <a:pt x="921118" y="416074"/>
                </a:lnTo>
                <a:lnTo>
                  <a:pt x="923133" y="420608"/>
                </a:lnTo>
                <a:lnTo>
                  <a:pt x="925665" y="424138"/>
                </a:lnTo>
                <a:lnTo>
                  <a:pt x="923133" y="425147"/>
                </a:lnTo>
                <a:lnTo>
                  <a:pt x="920601" y="426662"/>
                </a:lnTo>
                <a:lnTo>
                  <a:pt x="917062" y="429187"/>
                </a:lnTo>
                <a:close/>
              </a:path>
              <a:path w="1868169" h="2174875">
                <a:moveTo>
                  <a:pt x="901355" y="743762"/>
                </a:moveTo>
                <a:lnTo>
                  <a:pt x="899857" y="741238"/>
                </a:lnTo>
                <a:lnTo>
                  <a:pt x="897325" y="738713"/>
                </a:lnTo>
                <a:lnTo>
                  <a:pt x="899340" y="737193"/>
                </a:lnTo>
                <a:lnTo>
                  <a:pt x="901355" y="734669"/>
                </a:lnTo>
                <a:lnTo>
                  <a:pt x="903396" y="734179"/>
                </a:lnTo>
                <a:lnTo>
                  <a:pt x="904404" y="733664"/>
                </a:lnTo>
                <a:lnTo>
                  <a:pt x="905928" y="736188"/>
                </a:lnTo>
                <a:lnTo>
                  <a:pt x="907452" y="737708"/>
                </a:lnTo>
                <a:lnTo>
                  <a:pt x="905411" y="739228"/>
                </a:lnTo>
                <a:lnTo>
                  <a:pt x="903887" y="741238"/>
                </a:lnTo>
                <a:lnTo>
                  <a:pt x="901355" y="743762"/>
                </a:lnTo>
                <a:close/>
              </a:path>
              <a:path w="1868169" h="2174875">
                <a:moveTo>
                  <a:pt x="906935" y="605422"/>
                </a:moveTo>
                <a:lnTo>
                  <a:pt x="905411" y="605422"/>
                </a:lnTo>
                <a:lnTo>
                  <a:pt x="903887" y="604907"/>
                </a:lnTo>
                <a:lnTo>
                  <a:pt x="902388" y="604907"/>
                </a:lnTo>
                <a:lnTo>
                  <a:pt x="902879" y="603387"/>
                </a:lnTo>
                <a:lnTo>
                  <a:pt x="903396" y="601378"/>
                </a:lnTo>
                <a:lnTo>
                  <a:pt x="904404" y="600863"/>
                </a:lnTo>
                <a:lnTo>
                  <a:pt x="907452" y="601872"/>
                </a:lnTo>
                <a:lnTo>
                  <a:pt x="906935" y="603387"/>
                </a:lnTo>
                <a:lnTo>
                  <a:pt x="906935" y="605422"/>
                </a:lnTo>
                <a:close/>
              </a:path>
              <a:path w="1868169" h="2174875">
                <a:moveTo>
                  <a:pt x="869476" y="771533"/>
                </a:moveTo>
                <a:lnTo>
                  <a:pt x="866428" y="770529"/>
                </a:lnTo>
                <a:lnTo>
                  <a:pt x="863380" y="770014"/>
                </a:lnTo>
                <a:lnTo>
                  <a:pt x="861364" y="768499"/>
                </a:lnTo>
                <a:lnTo>
                  <a:pt x="857825" y="765974"/>
                </a:lnTo>
                <a:lnTo>
                  <a:pt x="858316" y="761435"/>
                </a:lnTo>
                <a:lnTo>
                  <a:pt x="864413" y="757390"/>
                </a:lnTo>
                <a:lnTo>
                  <a:pt x="871491" y="756386"/>
                </a:lnTo>
                <a:lnTo>
                  <a:pt x="874023" y="755876"/>
                </a:lnTo>
                <a:lnTo>
                  <a:pt x="877562" y="748302"/>
                </a:lnTo>
                <a:lnTo>
                  <a:pt x="880610" y="755381"/>
                </a:lnTo>
                <a:lnTo>
                  <a:pt x="881618" y="757905"/>
                </a:lnTo>
                <a:lnTo>
                  <a:pt x="878570" y="763450"/>
                </a:lnTo>
                <a:lnTo>
                  <a:pt x="876555" y="766484"/>
                </a:lnTo>
                <a:lnTo>
                  <a:pt x="874539" y="769009"/>
                </a:lnTo>
                <a:lnTo>
                  <a:pt x="871491" y="770014"/>
                </a:lnTo>
                <a:lnTo>
                  <a:pt x="869476" y="771533"/>
                </a:lnTo>
                <a:close/>
              </a:path>
              <a:path w="1868169" h="2174875">
                <a:moveTo>
                  <a:pt x="901872" y="832640"/>
                </a:moveTo>
                <a:lnTo>
                  <a:pt x="898824" y="832125"/>
                </a:lnTo>
                <a:lnTo>
                  <a:pt x="897325" y="832125"/>
                </a:lnTo>
                <a:lnTo>
                  <a:pt x="896292" y="828595"/>
                </a:lnTo>
                <a:lnTo>
                  <a:pt x="894793" y="825556"/>
                </a:lnTo>
                <a:lnTo>
                  <a:pt x="897816" y="824551"/>
                </a:lnTo>
                <a:lnTo>
                  <a:pt x="900864" y="823031"/>
                </a:lnTo>
                <a:lnTo>
                  <a:pt x="904404" y="822541"/>
                </a:lnTo>
                <a:lnTo>
                  <a:pt x="905928" y="822541"/>
                </a:lnTo>
                <a:lnTo>
                  <a:pt x="906935" y="825556"/>
                </a:lnTo>
                <a:lnTo>
                  <a:pt x="910475" y="829090"/>
                </a:lnTo>
                <a:lnTo>
                  <a:pt x="904920" y="830605"/>
                </a:lnTo>
                <a:lnTo>
                  <a:pt x="901872" y="832640"/>
                </a:lnTo>
                <a:close/>
              </a:path>
              <a:path w="1868169" h="2174875">
                <a:moveTo>
                  <a:pt x="917561" y="295511"/>
                </a:moveTo>
                <a:lnTo>
                  <a:pt x="912515" y="293371"/>
                </a:lnTo>
                <a:lnTo>
                  <a:pt x="911482" y="292366"/>
                </a:lnTo>
                <a:lnTo>
                  <a:pt x="912515" y="287317"/>
                </a:lnTo>
                <a:lnTo>
                  <a:pt x="913006" y="287317"/>
                </a:lnTo>
                <a:lnTo>
                  <a:pt x="920110" y="285282"/>
                </a:lnTo>
                <a:lnTo>
                  <a:pt x="927189" y="284277"/>
                </a:lnTo>
                <a:lnTo>
                  <a:pt x="934268" y="282758"/>
                </a:lnTo>
                <a:lnTo>
                  <a:pt x="934784" y="284277"/>
                </a:lnTo>
                <a:lnTo>
                  <a:pt x="935301" y="285282"/>
                </a:lnTo>
                <a:lnTo>
                  <a:pt x="931664" y="290521"/>
                </a:lnTo>
                <a:lnTo>
                  <a:pt x="924848" y="294246"/>
                </a:lnTo>
                <a:lnTo>
                  <a:pt x="917561" y="295511"/>
                </a:lnTo>
                <a:close/>
              </a:path>
              <a:path w="1868169" h="2174875">
                <a:moveTo>
                  <a:pt x="974775" y="92918"/>
                </a:moveTo>
                <a:lnTo>
                  <a:pt x="974284" y="92405"/>
                </a:lnTo>
                <a:lnTo>
                  <a:pt x="974284" y="91399"/>
                </a:lnTo>
                <a:lnTo>
                  <a:pt x="973767" y="90393"/>
                </a:lnTo>
                <a:lnTo>
                  <a:pt x="974775" y="89368"/>
                </a:lnTo>
                <a:lnTo>
                  <a:pt x="975292" y="89368"/>
                </a:lnTo>
                <a:lnTo>
                  <a:pt x="976299" y="90393"/>
                </a:lnTo>
                <a:lnTo>
                  <a:pt x="976816" y="90887"/>
                </a:lnTo>
                <a:lnTo>
                  <a:pt x="974775" y="92918"/>
                </a:lnTo>
                <a:close/>
              </a:path>
              <a:path w="1868169" h="2174875">
                <a:moveTo>
                  <a:pt x="981879" y="701848"/>
                </a:moveTo>
                <a:lnTo>
                  <a:pt x="980355" y="701358"/>
                </a:lnTo>
                <a:lnTo>
                  <a:pt x="976816" y="701358"/>
                </a:lnTo>
                <a:lnTo>
                  <a:pt x="974775" y="700333"/>
                </a:lnTo>
                <a:lnTo>
                  <a:pt x="973276" y="699324"/>
                </a:lnTo>
                <a:lnTo>
                  <a:pt x="974775" y="697314"/>
                </a:lnTo>
                <a:lnTo>
                  <a:pt x="975808" y="694274"/>
                </a:lnTo>
                <a:lnTo>
                  <a:pt x="977823" y="692760"/>
                </a:lnTo>
                <a:lnTo>
                  <a:pt x="978831" y="691750"/>
                </a:lnTo>
                <a:lnTo>
                  <a:pt x="981879" y="691750"/>
                </a:lnTo>
                <a:lnTo>
                  <a:pt x="984902" y="692760"/>
                </a:lnTo>
                <a:lnTo>
                  <a:pt x="985935" y="695284"/>
                </a:lnTo>
                <a:lnTo>
                  <a:pt x="987434" y="696799"/>
                </a:lnTo>
                <a:lnTo>
                  <a:pt x="985935" y="697809"/>
                </a:lnTo>
                <a:lnTo>
                  <a:pt x="984902" y="699839"/>
                </a:lnTo>
                <a:lnTo>
                  <a:pt x="982616" y="701358"/>
                </a:lnTo>
                <a:lnTo>
                  <a:pt x="980355" y="701358"/>
                </a:lnTo>
                <a:lnTo>
                  <a:pt x="977307" y="701848"/>
                </a:lnTo>
                <a:lnTo>
                  <a:pt x="981879" y="701848"/>
                </a:lnTo>
                <a:close/>
              </a:path>
              <a:path w="1868169" h="2174875">
                <a:moveTo>
                  <a:pt x="997069" y="1011890"/>
                </a:moveTo>
                <a:lnTo>
                  <a:pt x="994538" y="1011890"/>
                </a:lnTo>
                <a:lnTo>
                  <a:pt x="993530" y="1010370"/>
                </a:lnTo>
                <a:lnTo>
                  <a:pt x="992006" y="1009855"/>
                </a:lnTo>
                <a:lnTo>
                  <a:pt x="993014" y="1008850"/>
                </a:lnTo>
                <a:lnTo>
                  <a:pt x="994021" y="1006840"/>
                </a:lnTo>
                <a:lnTo>
                  <a:pt x="995029" y="1006325"/>
                </a:lnTo>
                <a:lnTo>
                  <a:pt x="996062" y="1006325"/>
                </a:lnTo>
                <a:lnTo>
                  <a:pt x="997560" y="1007330"/>
                </a:lnTo>
                <a:lnTo>
                  <a:pt x="1000092" y="1008340"/>
                </a:lnTo>
                <a:lnTo>
                  <a:pt x="998077" y="1009855"/>
                </a:lnTo>
                <a:lnTo>
                  <a:pt x="997069" y="1011890"/>
                </a:lnTo>
                <a:close/>
              </a:path>
              <a:path w="1868169" h="2174875">
                <a:moveTo>
                  <a:pt x="983894" y="569562"/>
                </a:moveTo>
                <a:lnTo>
                  <a:pt x="982370" y="568042"/>
                </a:lnTo>
                <a:lnTo>
                  <a:pt x="979347" y="567037"/>
                </a:lnTo>
                <a:lnTo>
                  <a:pt x="978831" y="564513"/>
                </a:lnTo>
                <a:lnTo>
                  <a:pt x="978340" y="562503"/>
                </a:lnTo>
                <a:lnTo>
                  <a:pt x="979838" y="558953"/>
                </a:lnTo>
                <a:lnTo>
                  <a:pt x="980871" y="556429"/>
                </a:lnTo>
                <a:lnTo>
                  <a:pt x="981363" y="554929"/>
                </a:lnTo>
                <a:lnTo>
                  <a:pt x="982887" y="553904"/>
                </a:lnTo>
                <a:lnTo>
                  <a:pt x="984902" y="553409"/>
                </a:lnTo>
                <a:lnTo>
                  <a:pt x="988467" y="552405"/>
                </a:lnTo>
                <a:lnTo>
                  <a:pt x="992497" y="550885"/>
                </a:lnTo>
                <a:lnTo>
                  <a:pt x="996062" y="549880"/>
                </a:lnTo>
                <a:lnTo>
                  <a:pt x="996062" y="551380"/>
                </a:lnTo>
                <a:lnTo>
                  <a:pt x="996553" y="553904"/>
                </a:lnTo>
                <a:lnTo>
                  <a:pt x="995545" y="554929"/>
                </a:lnTo>
                <a:lnTo>
                  <a:pt x="992006" y="559463"/>
                </a:lnTo>
                <a:lnTo>
                  <a:pt x="993014" y="569052"/>
                </a:lnTo>
                <a:lnTo>
                  <a:pt x="983894" y="569562"/>
                </a:lnTo>
                <a:close/>
              </a:path>
              <a:path w="1868169" h="2174875">
                <a:moveTo>
                  <a:pt x="935301" y="20197"/>
                </a:moveTo>
                <a:lnTo>
                  <a:pt x="932252" y="19703"/>
                </a:lnTo>
                <a:lnTo>
                  <a:pt x="930237" y="19703"/>
                </a:lnTo>
                <a:lnTo>
                  <a:pt x="927189" y="18185"/>
                </a:lnTo>
                <a:lnTo>
                  <a:pt x="926672" y="16153"/>
                </a:lnTo>
                <a:lnTo>
                  <a:pt x="926181" y="14654"/>
                </a:lnTo>
                <a:lnTo>
                  <a:pt x="926181" y="14142"/>
                </a:lnTo>
                <a:lnTo>
                  <a:pt x="927705" y="12623"/>
                </a:lnTo>
                <a:lnTo>
                  <a:pt x="932769" y="12623"/>
                </a:lnTo>
                <a:lnTo>
                  <a:pt x="936799" y="14654"/>
                </a:lnTo>
                <a:lnTo>
                  <a:pt x="938323" y="16153"/>
                </a:lnTo>
                <a:lnTo>
                  <a:pt x="939848" y="17179"/>
                </a:lnTo>
                <a:lnTo>
                  <a:pt x="938323" y="18185"/>
                </a:lnTo>
                <a:lnTo>
                  <a:pt x="936308" y="19191"/>
                </a:lnTo>
                <a:lnTo>
                  <a:pt x="935301" y="20197"/>
                </a:lnTo>
                <a:close/>
              </a:path>
              <a:path w="1868169" h="2174875">
                <a:moveTo>
                  <a:pt x="920601" y="163610"/>
                </a:moveTo>
                <a:lnTo>
                  <a:pt x="918070" y="159050"/>
                </a:lnTo>
                <a:lnTo>
                  <a:pt x="916054" y="156525"/>
                </a:lnTo>
                <a:lnTo>
                  <a:pt x="916054" y="154515"/>
                </a:lnTo>
                <a:lnTo>
                  <a:pt x="917062" y="148953"/>
                </a:lnTo>
                <a:lnTo>
                  <a:pt x="919594" y="143411"/>
                </a:lnTo>
                <a:lnTo>
                  <a:pt x="924657" y="143411"/>
                </a:lnTo>
                <a:lnTo>
                  <a:pt x="927705" y="143904"/>
                </a:lnTo>
                <a:lnTo>
                  <a:pt x="929721" y="148460"/>
                </a:lnTo>
                <a:lnTo>
                  <a:pt x="932252" y="150985"/>
                </a:lnTo>
                <a:lnTo>
                  <a:pt x="928713" y="155011"/>
                </a:lnTo>
                <a:lnTo>
                  <a:pt x="925174" y="158560"/>
                </a:lnTo>
                <a:lnTo>
                  <a:pt x="920601" y="163610"/>
                </a:lnTo>
                <a:close/>
              </a:path>
              <a:path w="1868169" h="2174875">
                <a:moveTo>
                  <a:pt x="879603" y="672068"/>
                </a:moveTo>
                <a:lnTo>
                  <a:pt x="878570" y="671063"/>
                </a:lnTo>
                <a:lnTo>
                  <a:pt x="879603" y="669028"/>
                </a:lnTo>
                <a:lnTo>
                  <a:pt x="880094" y="668538"/>
                </a:lnTo>
                <a:lnTo>
                  <a:pt x="880094" y="668023"/>
                </a:lnTo>
                <a:lnTo>
                  <a:pt x="880610" y="669028"/>
                </a:lnTo>
                <a:lnTo>
                  <a:pt x="881102" y="669028"/>
                </a:lnTo>
                <a:lnTo>
                  <a:pt x="880610" y="670038"/>
                </a:lnTo>
                <a:lnTo>
                  <a:pt x="880610" y="670548"/>
                </a:lnTo>
                <a:lnTo>
                  <a:pt x="879603" y="671553"/>
                </a:lnTo>
                <a:lnTo>
                  <a:pt x="879603" y="672068"/>
                </a:lnTo>
                <a:close/>
              </a:path>
              <a:path w="1868169" h="2174875">
                <a:moveTo>
                  <a:pt x="941372" y="496862"/>
                </a:moveTo>
                <a:lnTo>
                  <a:pt x="940855" y="496862"/>
                </a:lnTo>
                <a:lnTo>
                  <a:pt x="940364" y="496347"/>
                </a:lnTo>
                <a:lnTo>
                  <a:pt x="940364" y="495837"/>
                </a:lnTo>
                <a:lnTo>
                  <a:pt x="940855" y="495343"/>
                </a:lnTo>
                <a:lnTo>
                  <a:pt x="940855" y="494338"/>
                </a:lnTo>
                <a:lnTo>
                  <a:pt x="941863" y="494338"/>
                </a:lnTo>
                <a:lnTo>
                  <a:pt x="941863" y="495343"/>
                </a:lnTo>
                <a:lnTo>
                  <a:pt x="941372" y="495837"/>
                </a:lnTo>
                <a:lnTo>
                  <a:pt x="941372" y="496862"/>
                </a:lnTo>
                <a:close/>
              </a:path>
              <a:path w="1868169" h="2174875">
                <a:moveTo>
                  <a:pt x="940855" y="772048"/>
                </a:moveTo>
                <a:lnTo>
                  <a:pt x="936308" y="770014"/>
                </a:lnTo>
                <a:lnTo>
                  <a:pt x="931736" y="768499"/>
                </a:lnTo>
                <a:lnTo>
                  <a:pt x="927705" y="765479"/>
                </a:lnTo>
                <a:lnTo>
                  <a:pt x="926181" y="763960"/>
                </a:lnTo>
                <a:lnTo>
                  <a:pt x="925174" y="758910"/>
                </a:lnTo>
                <a:lnTo>
                  <a:pt x="926181" y="756901"/>
                </a:lnTo>
                <a:lnTo>
                  <a:pt x="926672" y="754866"/>
                </a:lnTo>
                <a:lnTo>
                  <a:pt x="930237" y="752856"/>
                </a:lnTo>
                <a:lnTo>
                  <a:pt x="932252" y="753351"/>
                </a:lnTo>
                <a:lnTo>
                  <a:pt x="939331" y="754866"/>
                </a:lnTo>
                <a:lnTo>
                  <a:pt x="953514" y="758910"/>
                </a:lnTo>
                <a:lnTo>
                  <a:pt x="954521" y="759425"/>
                </a:lnTo>
                <a:lnTo>
                  <a:pt x="955554" y="760925"/>
                </a:lnTo>
                <a:lnTo>
                  <a:pt x="955554" y="762955"/>
                </a:lnTo>
                <a:lnTo>
                  <a:pt x="955038" y="765479"/>
                </a:lnTo>
                <a:lnTo>
                  <a:pt x="954030" y="765974"/>
                </a:lnTo>
                <a:lnTo>
                  <a:pt x="949458" y="768499"/>
                </a:lnTo>
                <a:lnTo>
                  <a:pt x="945427" y="770014"/>
                </a:lnTo>
                <a:lnTo>
                  <a:pt x="940855" y="772048"/>
                </a:lnTo>
                <a:close/>
              </a:path>
              <a:path w="1868169" h="2174875">
                <a:moveTo>
                  <a:pt x="974775" y="130788"/>
                </a:moveTo>
                <a:lnTo>
                  <a:pt x="973767" y="130788"/>
                </a:lnTo>
                <a:lnTo>
                  <a:pt x="972760" y="129762"/>
                </a:lnTo>
                <a:lnTo>
                  <a:pt x="973276" y="129269"/>
                </a:lnTo>
                <a:lnTo>
                  <a:pt x="973767" y="128263"/>
                </a:lnTo>
                <a:lnTo>
                  <a:pt x="974284" y="127750"/>
                </a:lnTo>
                <a:lnTo>
                  <a:pt x="974775" y="128263"/>
                </a:lnTo>
                <a:lnTo>
                  <a:pt x="975292" y="129269"/>
                </a:lnTo>
                <a:lnTo>
                  <a:pt x="975808" y="129762"/>
                </a:lnTo>
                <a:lnTo>
                  <a:pt x="974775" y="130788"/>
                </a:lnTo>
                <a:close/>
              </a:path>
              <a:path w="1868169" h="2174875">
                <a:moveTo>
                  <a:pt x="797555" y="632678"/>
                </a:moveTo>
                <a:lnTo>
                  <a:pt x="795540" y="632678"/>
                </a:lnTo>
                <a:lnTo>
                  <a:pt x="793525" y="632168"/>
                </a:lnTo>
                <a:lnTo>
                  <a:pt x="790476" y="630668"/>
                </a:lnTo>
                <a:lnTo>
                  <a:pt x="787428" y="628144"/>
                </a:lnTo>
                <a:lnTo>
                  <a:pt x="784405" y="626624"/>
                </a:lnTo>
                <a:lnTo>
                  <a:pt x="787428" y="625104"/>
                </a:lnTo>
                <a:lnTo>
                  <a:pt x="790993" y="623584"/>
                </a:lnTo>
                <a:lnTo>
                  <a:pt x="793525" y="622070"/>
                </a:lnTo>
                <a:lnTo>
                  <a:pt x="801611" y="626624"/>
                </a:lnTo>
                <a:lnTo>
                  <a:pt x="801611" y="628634"/>
                </a:lnTo>
                <a:lnTo>
                  <a:pt x="800603" y="631158"/>
                </a:lnTo>
                <a:lnTo>
                  <a:pt x="797555" y="632678"/>
                </a:lnTo>
                <a:close/>
              </a:path>
              <a:path w="1868169" h="2174875">
                <a:moveTo>
                  <a:pt x="801611" y="504436"/>
                </a:moveTo>
                <a:lnTo>
                  <a:pt x="792492" y="503921"/>
                </a:lnTo>
                <a:lnTo>
                  <a:pt x="791484" y="502916"/>
                </a:lnTo>
                <a:lnTo>
                  <a:pt x="788461" y="501397"/>
                </a:lnTo>
                <a:lnTo>
                  <a:pt x="788461" y="499387"/>
                </a:lnTo>
                <a:lnTo>
                  <a:pt x="787945" y="495343"/>
                </a:lnTo>
                <a:lnTo>
                  <a:pt x="797064" y="487769"/>
                </a:lnTo>
                <a:lnTo>
                  <a:pt x="803135" y="489288"/>
                </a:lnTo>
                <a:lnTo>
                  <a:pt x="805667" y="492303"/>
                </a:lnTo>
                <a:lnTo>
                  <a:pt x="806183" y="494338"/>
                </a:lnTo>
                <a:lnTo>
                  <a:pt x="807191" y="499877"/>
                </a:lnTo>
                <a:lnTo>
                  <a:pt x="801611" y="504436"/>
                </a:lnTo>
                <a:close/>
              </a:path>
              <a:path w="1868169" h="2174875">
                <a:moveTo>
                  <a:pt x="784405" y="16153"/>
                </a:moveTo>
                <a:lnTo>
                  <a:pt x="783398" y="16153"/>
                </a:lnTo>
                <a:lnTo>
                  <a:pt x="781874" y="14654"/>
                </a:lnTo>
                <a:lnTo>
                  <a:pt x="782881" y="13629"/>
                </a:lnTo>
                <a:lnTo>
                  <a:pt x="783398" y="13135"/>
                </a:lnTo>
                <a:lnTo>
                  <a:pt x="783889" y="12623"/>
                </a:lnTo>
                <a:lnTo>
                  <a:pt x="785929" y="14654"/>
                </a:lnTo>
                <a:lnTo>
                  <a:pt x="784405" y="16153"/>
                </a:lnTo>
                <a:close/>
              </a:path>
              <a:path w="1868169" h="2174875">
                <a:moveTo>
                  <a:pt x="875031" y="501912"/>
                </a:moveTo>
                <a:lnTo>
                  <a:pt x="874023" y="501912"/>
                </a:lnTo>
                <a:lnTo>
                  <a:pt x="873506" y="501397"/>
                </a:lnTo>
                <a:lnTo>
                  <a:pt x="872499" y="500887"/>
                </a:lnTo>
                <a:lnTo>
                  <a:pt x="873506" y="498872"/>
                </a:lnTo>
                <a:lnTo>
                  <a:pt x="874023" y="498362"/>
                </a:lnTo>
                <a:lnTo>
                  <a:pt x="874539" y="498362"/>
                </a:lnTo>
                <a:lnTo>
                  <a:pt x="876555" y="499387"/>
                </a:lnTo>
                <a:lnTo>
                  <a:pt x="876038" y="499877"/>
                </a:lnTo>
                <a:lnTo>
                  <a:pt x="875031" y="501912"/>
                </a:lnTo>
                <a:close/>
              </a:path>
              <a:path w="1868169" h="2174875">
                <a:moveTo>
                  <a:pt x="729715" y="368595"/>
                </a:moveTo>
                <a:lnTo>
                  <a:pt x="724652" y="366586"/>
                </a:lnTo>
                <a:lnTo>
                  <a:pt x="720596" y="365581"/>
                </a:lnTo>
                <a:lnTo>
                  <a:pt x="718064" y="364556"/>
                </a:lnTo>
                <a:lnTo>
                  <a:pt x="716049" y="361536"/>
                </a:lnTo>
                <a:lnTo>
                  <a:pt x="713517" y="359507"/>
                </a:lnTo>
                <a:lnTo>
                  <a:pt x="716049" y="357492"/>
                </a:lnTo>
                <a:lnTo>
                  <a:pt x="718064" y="355482"/>
                </a:lnTo>
                <a:lnTo>
                  <a:pt x="721604" y="352958"/>
                </a:lnTo>
                <a:lnTo>
                  <a:pt x="725168" y="355972"/>
                </a:lnTo>
                <a:lnTo>
                  <a:pt x="731239" y="359507"/>
                </a:lnTo>
                <a:lnTo>
                  <a:pt x="730723" y="361536"/>
                </a:lnTo>
                <a:lnTo>
                  <a:pt x="729715" y="368595"/>
                </a:lnTo>
                <a:close/>
              </a:path>
              <a:path w="1868169" h="2174875">
                <a:moveTo>
                  <a:pt x="769215" y="431711"/>
                </a:moveTo>
                <a:lnTo>
                  <a:pt x="765159" y="431711"/>
                </a:lnTo>
                <a:lnTo>
                  <a:pt x="762628" y="430707"/>
                </a:lnTo>
                <a:lnTo>
                  <a:pt x="760612" y="429187"/>
                </a:lnTo>
                <a:lnTo>
                  <a:pt x="759579" y="428182"/>
                </a:lnTo>
                <a:lnTo>
                  <a:pt x="758081" y="425657"/>
                </a:lnTo>
                <a:lnTo>
                  <a:pt x="758572" y="424653"/>
                </a:lnTo>
                <a:lnTo>
                  <a:pt x="759088" y="422623"/>
                </a:lnTo>
                <a:lnTo>
                  <a:pt x="760612" y="421613"/>
                </a:lnTo>
                <a:lnTo>
                  <a:pt x="761620" y="420608"/>
                </a:lnTo>
                <a:lnTo>
                  <a:pt x="764643" y="421613"/>
                </a:lnTo>
                <a:lnTo>
                  <a:pt x="767917" y="421613"/>
                </a:lnTo>
                <a:lnTo>
                  <a:pt x="768699" y="422128"/>
                </a:lnTo>
                <a:lnTo>
                  <a:pt x="770223" y="423648"/>
                </a:lnTo>
                <a:lnTo>
                  <a:pt x="771230" y="426662"/>
                </a:lnTo>
                <a:lnTo>
                  <a:pt x="772754" y="428697"/>
                </a:lnTo>
                <a:lnTo>
                  <a:pt x="771230" y="429702"/>
                </a:lnTo>
                <a:lnTo>
                  <a:pt x="769215" y="431711"/>
                </a:lnTo>
                <a:close/>
              </a:path>
              <a:path w="1868169" h="2174875">
                <a:moveTo>
                  <a:pt x="767917" y="421613"/>
                </a:moveTo>
                <a:lnTo>
                  <a:pt x="764643" y="421613"/>
                </a:lnTo>
                <a:lnTo>
                  <a:pt x="767174" y="421123"/>
                </a:lnTo>
                <a:lnTo>
                  <a:pt x="767917" y="421613"/>
                </a:lnTo>
                <a:close/>
              </a:path>
              <a:path w="1868169" h="2174875">
                <a:moveTo>
                  <a:pt x="757048" y="469091"/>
                </a:moveTo>
                <a:lnTo>
                  <a:pt x="756040" y="469091"/>
                </a:lnTo>
                <a:lnTo>
                  <a:pt x="754516" y="466567"/>
                </a:lnTo>
                <a:lnTo>
                  <a:pt x="753017" y="465047"/>
                </a:lnTo>
                <a:lnTo>
                  <a:pt x="759088" y="460492"/>
                </a:lnTo>
                <a:lnTo>
                  <a:pt x="760612" y="462007"/>
                </a:lnTo>
                <a:lnTo>
                  <a:pt x="761620" y="463527"/>
                </a:lnTo>
                <a:lnTo>
                  <a:pt x="762628" y="464532"/>
                </a:lnTo>
                <a:lnTo>
                  <a:pt x="761103" y="466052"/>
                </a:lnTo>
                <a:lnTo>
                  <a:pt x="759088" y="468576"/>
                </a:lnTo>
                <a:lnTo>
                  <a:pt x="757048" y="469091"/>
                </a:lnTo>
                <a:close/>
              </a:path>
              <a:path w="1868169" h="2174875">
                <a:moveTo>
                  <a:pt x="819333" y="1097727"/>
                </a:moveTo>
                <a:lnTo>
                  <a:pt x="818325" y="1097212"/>
                </a:lnTo>
                <a:lnTo>
                  <a:pt x="813778" y="1096702"/>
                </a:lnTo>
                <a:lnTo>
                  <a:pt x="806674" y="1093168"/>
                </a:lnTo>
                <a:lnTo>
                  <a:pt x="801611" y="1090154"/>
                </a:lnTo>
                <a:lnTo>
                  <a:pt x="801611" y="1087114"/>
                </a:lnTo>
                <a:lnTo>
                  <a:pt x="802127" y="1086604"/>
                </a:lnTo>
                <a:lnTo>
                  <a:pt x="808198" y="1081060"/>
                </a:lnTo>
                <a:lnTo>
                  <a:pt x="812745" y="1088119"/>
                </a:lnTo>
                <a:lnTo>
                  <a:pt x="817809" y="1089129"/>
                </a:lnTo>
                <a:lnTo>
                  <a:pt x="818842" y="1089129"/>
                </a:lnTo>
                <a:lnTo>
                  <a:pt x="820857" y="1090154"/>
                </a:lnTo>
                <a:lnTo>
                  <a:pt x="822381" y="1091158"/>
                </a:lnTo>
                <a:lnTo>
                  <a:pt x="822872" y="1092678"/>
                </a:lnTo>
                <a:lnTo>
                  <a:pt x="823905" y="1094178"/>
                </a:lnTo>
                <a:lnTo>
                  <a:pt x="822872" y="1095203"/>
                </a:lnTo>
                <a:lnTo>
                  <a:pt x="821865" y="1096702"/>
                </a:lnTo>
                <a:lnTo>
                  <a:pt x="820340" y="1097212"/>
                </a:lnTo>
                <a:lnTo>
                  <a:pt x="819333" y="1097727"/>
                </a:lnTo>
                <a:close/>
              </a:path>
              <a:path w="1868169" h="2174875">
                <a:moveTo>
                  <a:pt x="756040" y="702363"/>
                </a:moveTo>
                <a:lnTo>
                  <a:pt x="755032" y="702363"/>
                </a:lnTo>
                <a:lnTo>
                  <a:pt x="753508" y="701848"/>
                </a:lnTo>
                <a:lnTo>
                  <a:pt x="751493" y="701848"/>
                </a:lnTo>
                <a:lnTo>
                  <a:pt x="749969" y="701358"/>
                </a:lnTo>
                <a:lnTo>
                  <a:pt x="748961" y="700843"/>
                </a:lnTo>
                <a:lnTo>
                  <a:pt x="746921" y="698834"/>
                </a:lnTo>
                <a:lnTo>
                  <a:pt x="747954" y="697809"/>
                </a:lnTo>
                <a:lnTo>
                  <a:pt x="749452" y="696799"/>
                </a:lnTo>
                <a:lnTo>
                  <a:pt x="750485" y="696309"/>
                </a:lnTo>
                <a:lnTo>
                  <a:pt x="754516" y="695284"/>
                </a:lnTo>
                <a:lnTo>
                  <a:pt x="756556" y="695794"/>
                </a:lnTo>
                <a:lnTo>
                  <a:pt x="758081" y="696309"/>
                </a:lnTo>
                <a:lnTo>
                  <a:pt x="761103" y="699324"/>
                </a:lnTo>
                <a:lnTo>
                  <a:pt x="759579" y="700333"/>
                </a:lnTo>
                <a:lnTo>
                  <a:pt x="757564" y="701358"/>
                </a:lnTo>
                <a:lnTo>
                  <a:pt x="756040" y="702363"/>
                </a:lnTo>
                <a:close/>
              </a:path>
              <a:path w="1868169" h="2174875">
                <a:moveTo>
                  <a:pt x="857309" y="165109"/>
                </a:moveTo>
                <a:lnTo>
                  <a:pt x="854286" y="163094"/>
                </a:lnTo>
                <a:lnTo>
                  <a:pt x="851754" y="160570"/>
                </a:lnTo>
                <a:lnTo>
                  <a:pt x="849222" y="158560"/>
                </a:lnTo>
                <a:lnTo>
                  <a:pt x="849713" y="157535"/>
                </a:lnTo>
                <a:lnTo>
                  <a:pt x="850721" y="156036"/>
                </a:lnTo>
                <a:lnTo>
                  <a:pt x="851238" y="156525"/>
                </a:lnTo>
                <a:lnTo>
                  <a:pt x="854286" y="158045"/>
                </a:lnTo>
                <a:lnTo>
                  <a:pt x="856817" y="160060"/>
                </a:lnTo>
                <a:lnTo>
                  <a:pt x="860357" y="162090"/>
                </a:lnTo>
                <a:lnTo>
                  <a:pt x="858316" y="163610"/>
                </a:lnTo>
                <a:lnTo>
                  <a:pt x="857309" y="165109"/>
                </a:lnTo>
                <a:close/>
              </a:path>
              <a:path w="1868169" h="2174875">
                <a:moveTo>
                  <a:pt x="814269" y="997747"/>
                </a:moveTo>
                <a:lnTo>
                  <a:pt x="813778" y="997747"/>
                </a:lnTo>
                <a:lnTo>
                  <a:pt x="813262" y="997232"/>
                </a:lnTo>
                <a:lnTo>
                  <a:pt x="812745" y="995717"/>
                </a:lnTo>
                <a:lnTo>
                  <a:pt x="812254" y="995222"/>
                </a:lnTo>
                <a:lnTo>
                  <a:pt x="814269" y="994217"/>
                </a:lnTo>
                <a:lnTo>
                  <a:pt x="814786" y="994217"/>
                </a:lnTo>
                <a:lnTo>
                  <a:pt x="815277" y="994707"/>
                </a:lnTo>
                <a:lnTo>
                  <a:pt x="816310" y="996742"/>
                </a:lnTo>
                <a:lnTo>
                  <a:pt x="815277" y="997232"/>
                </a:lnTo>
                <a:lnTo>
                  <a:pt x="814269" y="997747"/>
                </a:lnTo>
                <a:close/>
              </a:path>
              <a:path w="1868169" h="2174875">
                <a:moveTo>
                  <a:pt x="847698" y="296391"/>
                </a:moveTo>
                <a:lnTo>
                  <a:pt x="846691" y="294376"/>
                </a:lnTo>
                <a:lnTo>
                  <a:pt x="845658" y="292856"/>
                </a:lnTo>
                <a:lnTo>
                  <a:pt x="844159" y="291341"/>
                </a:lnTo>
                <a:lnTo>
                  <a:pt x="846174" y="289842"/>
                </a:lnTo>
                <a:lnTo>
                  <a:pt x="848189" y="287317"/>
                </a:lnTo>
                <a:lnTo>
                  <a:pt x="852245" y="287317"/>
                </a:lnTo>
                <a:lnTo>
                  <a:pt x="854286" y="289842"/>
                </a:lnTo>
                <a:lnTo>
                  <a:pt x="856301" y="290846"/>
                </a:lnTo>
                <a:lnTo>
                  <a:pt x="853769" y="292366"/>
                </a:lnTo>
                <a:lnTo>
                  <a:pt x="851238" y="294376"/>
                </a:lnTo>
                <a:lnTo>
                  <a:pt x="847698" y="296391"/>
                </a:lnTo>
                <a:close/>
              </a:path>
              <a:path w="1868169" h="2174875">
                <a:moveTo>
                  <a:pt x="869967" y="635718"/>
                </a:moveTo>
                <a:lnTo>
                  <a:pt x="867952" y="633683"/>
                </a:lnTo>
                <a:lnTo>
                  <a:pt x="866428" y="631673"/>
                </a:lnTo>
                <a:lnTo>
                  <a:pt x="864413" y="629643"/>
                </a:lnTo>
                <a:lnTo>
                  <a:pt x="863896" y="628634"/>
                </a:lnTo>
                <a:lnTo>
                  <a:pt x="862888" y="628144"/>
                </a:lnTo>
                <a:lnTo>
                  <a:pt x="862372" y="627119"/>
                </a:lnTo>
                <a:lnTo>
                  <a:pt x="860848" y="624594"/>
                </a:lnTo>
                <a:lnTo>
                  <a:pt x="859840" y="622580"/>
                </a:lnTo>
                <a:lnTo>
                  <a:pt x="858316" y="620055"/>
                </a:lnTo>
                <a:lnTo>
                  <a:pt x="860848" y="619050"/>
                </a:lnTo>
                <a:lnTo>
                  <a:pt x="862888" y="618045"/>
                </a:lnTo>
                <a:lnTo>
                  <a:pt x="864413" y="617530"/>
                </a:lnTo>
                <a:lnTo>
                  <a:pt x="874023" y="617020"/>
                </a:lnTo>
                <a:lnTo>
                  <a:pt x="876555" y="619545"/>
                </a:lnTo>
                <a:lnTo>
                  <a:pt x="874539" y="626624"/>
                </a:lnTo>
                <a:lnTo>
                  <a:pt x="873506" y="629643"/>
                </a:lnTo>
                <a:lnTo>
                  <a:pt x="871491" y="632678"/>
                </a:lnTo>
                <a:lnTo>
                  <a:pt x="869967" y="635718"/>
                </a:lnTo>
                <a:close/>
              </a:path>
              <a:path w="1868169" h="2174875">
                <a:moveTo>
                  <a:pt x="825920" y="837174"/>
                </a:moveTo>
                <a:lnTo>
                  <a:pt x="806183" y="823031"/>
                </a:lnTo>
                <a:lnTo>
                  <a:pt x="806674" y="822026"/>
                </a:lnTo>
                <a:lnTo>
                  <a:pt x="806674" y="821022"/>
                </a:lnTo>
                <a:lnTo>
                  <a:pt x="808198" y="821022"/>
                </a:lnTo>
                <a:lnTo>
                  <a:pt x="810214" y="820017"/>
                </a:lnTo>
                <a:lnTo>
                  <a:pt x="822381" y="827076"/>
                </a:lnTo>
                <a:lnTo>
                  <a:pt x="828969" y="831120"/>
                </a:lnTo>
                <a:lnTo>
                  <a:pt x="829460" y="831615"/>
                </a:lnTo>
                <a:lnTo>
                  <a:pt x="829460" y="834140"/>
                </a:lnTo>
                <a:lnTo>
                  <a:pt x="828969" y="834650"/>
                </a:lnTo>
                <a:lnTo>
                  <a:pt x="827444" y="835654"/>
                </a:lnTo>
                <a:lnTo>
                  <a:pt x="825920" y="837174"/>
                </a:lnTo>
                <a:close/>
              </a:path>
              <a:path w="1868169" h="2174875">
                <a:moveTo>
                  <a:pt x="825404" y="561988"/>
                </a:moveTo>
                <a:lnTo>
                  <a:pt x="824913" y="561478"/>
                </a:lnTo>
                <a:lnTo>
                  <a:pt x="823389" y="560468"/>
                </a:lnTo>
                <a:lnTo>
                  <a:pt x="822381" y="559463"/>
                </a:lnTo>
                <a:lnTo>
                  <a:pt x="830984" y="553904"/>
                </a:lnTo>
                <a:lnTo>
                  <a:pt x="835040" y="553904"/>
                </a:lnTo>
                <a:lnTo>
                  <a:pt x="836047" y="556429"/>
                </a:lnTo>
                <a:lnTo>
                  <a:pt x="837571" y="557454"/>
                </a:lnTo>
                <a:lnTo>
                  <a:pt x="836564" y="558459"/>
                </a:lnTo>
                <a:lnTo>
                  <a:pt x="835531" y="559978"/>
                </a:lnTo>
                <a:lnTo>
                  <a:pt x="834032" y="560468"/>
                </a:lnTo>
                <a:lnTo>
                  <a:pt x="831500" y="561478"/>
                </a:lnTo>
                <a:lnTo>
                  <a:pt x="828452" y="561478"/>
                </a:lnTo>
                <a:lnTo>
                  <a:pt x="825404" y="561988"/>
                </a:lnTo>
                <a:close/>
              </a:path>
              <a:path w="1868169" h="2174875">
                <a:moveTo>
                  <a:pt x="843126" y="7573"/>
                </a:moveTo>
                <a:lnTo>
                  <a:pt x="840103" y="7573"/>
                </a:lnTo>
                <a:lnTo>
                  <a:pt x="839587" y="4555"/>
                </a:lnTo>
                <a:lnTo>
                  <a:pt x="838579" y="2524"/>
                </a:lnTo>
                <a:lnTo>
                  <a:pt x="840594" y="1518"/>
                </a:lnTo>
                <a:lnTo>
                  <a:pt x="843126" y="512"/>
                </a:lnTo>
                <a:lnTo>
                  <a:pt x="845166" y="0"/>
                </a:lnTo>
                <a:lnTo>
                  <a:pt x="845658" y="0"/>
                </a:lnTo>
                <a:lnTo>
                  <a:pt x="846691" y="2524"/>
                </a:lnTo>
                <a:lnTo>
                  <a:pt x="848706" y="5049"/>
                </a:lnTo>
                <a:lnTo>
                  <a:pt x="845658" y="6055"/>
                </a:lnTo>
                <a:lnTo>
                  <a:pt x="843126" y="7573"/>
                </a:lnTo>
                <a:close/>
              </a:path>
              <a:path w="1868169" h="2174875">
                <a:moveTo>
                  <a:pt x="828452" y="702858"/>
                </a:moveTo>
                <a:lnTo>
                  <a:pt x="824913" y="698834"/>
                </a:lnTo>
                <a:lnTo>
                  <a:pt x="825404" y="692760"/>
                </a:lnTo>
                <a:lnTo>
                  <a:pt x="825920" y="687710"/>
                </a:lnTo>
                <a:lnTo>
                  <a:pt x="827936" y="686700"/>
                </a:lnTo>
                <a:lnTo>
                  <a:pt x="840103" y="687215"/>
                </a:lnTo>
                <a:lnTo>
                  <a:pt x="841111" y="688220"/>
                </a:lnTo>
                <a:lnTo>
                  <a:pt x="844159" y="690745"/>
                </a:lnTo>
                <a:lnTo>
                  <a:pt x="844159" y="692760"/>
                </a:lnTo>
                <a:lnTo>
                  <a:pt x="843642" y="698834"/>
                </a:lnTo>
                <a:lnTo>
                  <a:pt x="839587" y="701848"/>
                </a:lnTo>
                <a:lnTo>
                  <a:pt x="834523" y="702363"/>
                </a:lnTo>
                <a:lnTo>
                  <a:pt x="828452" y="702858"/>
                </a:lnTo>
                <a:close/>
              </a:path>
              <a:path w="1868169" h="2174875">
                <a:moveTo>
                  <a:pt x="929204" y="1155794"/>
                </a:moveTo>
                <a:lnTo>
                  <a:pt x="929204" y="1140646"/>
                </a:lnTo>
                <a:lnTo>
                  <a:pt x="931736" y="1139621"/>
                </a:lnTo>
                <a:lnTo>
                  <a:pt x="933260" y="1139621"/>
                </a:lnTo>
                <a:lnTo>
                  <a:pt x="933776" y="1140131"/>
                </a:lnTo>
                <a:lnTo>
                  <a:pt x="934784" y="1142656"/>
                </a:lnTo>
                <a:lnTo>
                  <a:pt x="934268" y="1143171"/>
                </a:lnTo>
                <a:lnTo>
                  <a:pt x="932769" y="1147705"/>
                </a:lnTo>
                <a:lnTo>
                  <a:pt x="931245" y="1151750"/>
                </a:lnTo>
                <a:lnTo>
                  <a:pt x="929204" y="1155794"/>
                </a:lnTo>
                <a:close/>
              </a:path>
              <a:path w="1868169" h="2174875">
                <a:moveTo>
                  <a:pt x="925665" y="1159819"/>
                </a:moveTo>
                <a:lnTo>
                  <a:pt x="922126" y="1159819"/>
                </a:lnTo>
                <a:lnTo>
                  <a:pt x="920601" y="1158319"/>
                </a:lnTo>
                <a:lnTo>
                  <a:pt x="919077" y="1157294"/>
                </a:lnTo>
                <a:lnTo>
                  <a:pt x="920110" y="1156284"/>
                </a:lnTo>
                <a:lnTo>
                  <a:pt x="921609" y="1153759"/>
                </a:lnTo>
                <a:lnTo>
                  <a:pt x="922642" y="1153759"/>
                </a:lnTo>
                <a:lnTo>
                  <a:pt x="924657" y="1154274"/>
                </a:lnTo>
                <a:lnTo>
                  <a:pt x="927189" y="1155794"/>
                </a:lnTo>
                <a:lnTo>
                  <a:pt x="929204" y="1156799"/>
                </a:lnTo>
                <a:lnTo>
                  <a:pt x="928713" y="1156799"/>
                </a:lnTo>
                <a:lnTo>
                  <a:pt x="928876" y="1156963"/>
                </a:lnTo>
                <a:lnTo>
                  <a:pt x="927189" y="1157804"/>
                </a:lnTo>
                <a:lnTo>
                  <a:pt x="925665" y="1159819"/>
                </a:lnTo>
                <a:close/>
              </a:path>
              <a:path w="1868169" h="2174875">
                <a:moveTo>
                  <a:pt x="928876" y="1156963"/>
                </a:moveTo>
                <a:lnTo>
                  <a:pt x="928713" y="1156799"/>
                </a:lnTo>
                <a:lnTo>
                  <a:pt x="929204" y="1156799"/>
                </a:lnTo>
                <a:lnTo>
                  <a:pt x="928876" y="1156963"/>
                </a:lnTo>
                <a:close/>
              </a:path>
              <a:path w="1868169" h="2174875">
                <a:moveTo>
                  <a:pt x="933776" y="1025518"/>
                </a:moveTo>
                <a:lnTo>
                  <a:pt x="929721" y="1023998"/>
                </a:lnTo>
                <a:lnTo>
                  <a:pt x="929639" y="1021988"/>
                </a:lnTo>
                <a:lnTo>
                  <a:pt x="928713" y="1016424"/>
                </a:lnTo>
                <a:lnTo>
                  <a:pt x="932769" y="1014904"/>
                </a:lnTo>
                <a:lnTo>
                  <a:pt x="936308" y="1014904"/>
                </a:lnTo>
                <a:lnTo>
                  <a:pt x="938323" y="1014414"/>
                </a:lnTo>
                <a:lnTo>
                  <a:pt x="940364" y="1016424"/>
                </a:lnTo>
                <a:lnTo>
                  <a:pt x="944911" y="1018948"/>
                </a:lnTo>
                <a:lnTo>
                  <a:pt x="940364" y="1021988"/>
                </a:lnTo>
                <a:lnTo>
                  <a:pt x="938323" y="1024513"/>
                </a:lnTo>
                <a:lnTo>
                  <a:pt x="935792" y="1025003"/>
                </a:lnTo>
                <a:lnTo>
                  <a:pt x="933776" y="1025518"/>
                </a:lnTo>
                <a:close/>
              </a:path>
              <a:path w="1868169" h="2174875">
                <a:moveTo>
                  <a:pt x="948450" y="1513779"/>
                </a:moveTo>
                <a:lnTo>
                  <a:pt x="945427" y="1513779"/>
                </a:lnTo>
                <a:lnTo>
                  <a:pt x="945427" y="1510744"/>
                </a:lnTo>
                <a:lnTo>
                  <a:pt x="946435" y="1510249"/>
                </a:lnTo>
                <a:lnTo>
                  <a:pt x="947959" y="1509734"/>
                </a:lnTo>
                <a:lnTo>
                  <a:pt x="949458" y="1509734"/>
                </a:lnTo>
                <a:lnTo>
                  <a:pt x="949458" y="1511769"/>
                </a:lnTo>
                <a:lnTo>
                  <a:pt x="949974" y="1513269"/>
                </a:lnTo>
                <a:lnTo>
                  <a:pt x="948450" y="1513779"/>
                </a:lnTo>
                <a:close/>
              </a:path>
              <a:path w="1868169" h="2174875">
                <a:moveTo>
                  <a:pt x="950189" y="1456227"/>
                </a:moveTo>
                <a:lnTo>
                  <a:pt x="939848" y="1456227"/>
                </a:lnTo>
                <a:lnTo>
                  <a:pt x="943903" y="1455712"/>
                </a:lnTo>
                <a:lnTo>
                  <a:pt x="949458" y="1455202"/>
                </a:lnTo>
                <a:lnTo>
                  <a:pt x="950189" y="1456227"/>
                </a:lnTo>
                <a:close/>
              </a:path>
              <a:path w="1868169" h="2174875">
                <a:moveTo>
                  <a:pt x="944394" y="1476914"/>
                </a:moveTo>
                <a:lnTo>
                  <a:pt x="935301" y="1468335"/>
                </a:lnTo>
                <a:lnTo>
                  <a:pt x="935301" y="1463286"/>
                </a:lnTo>
                <a:lnTo>
                  <a:pt x="934784" y="1455712"/>
                </a:lnTo>
                <a:lnTo>
                  <a:pt x="939848" y="1456227"/>
                </a:lnTo>
                <a:lnTo>
                  <a:pt x="950189" y="1456227"/>
                </a:lnTo>
                <a:lnTo>
                  <a:pt x="951990" y="1458751"/>
                </a:lnTo>
                <a:lnTo>
                  <a:pt x="952506" y="1468850"/>
                </a:lnTo>
                <a:lnTo>
                  <a:pt x="951498" y="1470350"/>
                </a:lnTo>
                <a:lnTo>
                  <a:pt x="949458" y="1473899"/>
                </a:lnTo>
                <a:lnTo>
                  <a:pt x="944394" y="1476914"/>
                </a:lnTo>
                <a:close/>
              </a:path>
              <a:path w="1868169" h="2174875">
                <a:moveTo>
                  <a:pt x="951498" y="1585988"/>
                </a:moveTo>
                <a:lnTo>
                  <a:pt x="950491" y="1582949"/>
                </a:lnTo>
                <a:lnTo>
                  <a:pt x="951498" y="1581944"/>
                </a:lnTo>
                <a:lnTo>
                  <a:pt x="953023" y="1581434"/>
                </a:lnTo>
                <a:lnTo>
                  <a:pt x="954030" y="1580424"/>
                </a:lnTo>
                <a:lnTo>
                  <a:pt x="955038" y="1582459"/>
                </a:lnTo>
                <a:lnTo>
                  <a:pt x="955554" y="1583959"/>
                </a:lnTo>
                <a:lnTo>
                  <a:pt x="954030" y="1584469"/>
                </a:lnTo>
                <a:lnTo>
                  <a:pt x="953023" y="1585473"/>
                </a:lnTo>
                <a:lnTo>
                  <a:pt x="951498" y="1585473"/>
                </a:lnTo>
                <a:lnTo>
                  <a:pt x="951498" y="1585988"/>
                </a:lnTo>
                <a:close/>
              </a:path>
              <a:path w="1868169" h="2174875">
                <a:moveTo>
                  <a:pt x="942379" y="1348157"/>
                </a:moveTo>
                <a:lnTo>
                  <a:pt x="940364" y="1344117"/>
                </a:lnTo>
                <a:lnTo>
                  <a:pt x="942379" y="1342103"/>
                </a:lnTo>
                <a:lnTo>
                  <a:pt x="944911" y="1338058"/>
                </a:lnTo>
                <a:lnTo>
                  <a:pt x="949974" y="1338058"/>
                </a:lnTo>
                <a:lnTo>
                  <a:pt x="953023" y="1340583"/>
                </a:lnTo>
                <a:lnTo>
                  <a:pt x="956045" y="1342103"/>
                </a:lnTo>
                <a:lnTo>
                  <a:pt x="956562" y="1342618"/>
                </a:lnTo>
                <a:lnTo>
                  <a:pt x="956045" y="1345142"/>
                </a:lnTo>
                <a:lnTo>
                  <a:pt x="955554" y="1345142"/>
                </a:lnTo>
                <a:lnTo>
                  <a:pt x="950982" y="1346147"/>
                </a:lnTo>
                <a:lnTo>
                  <a:pt x="946926" y="1347152"/>
                </a:lnTo>
                <a:lnTo>
                  <a:pt x="942379" y="1348157"/>
                </a:lnTo>
                <a:close/>
              </a:path>
              <a:path w="1868169" h="2174875">
                <a:moveTo>
                  <a:pt x="974775" y="957352"/>
                </a:moveTo>
                <a:lnTo>
                  <a:pt x="963641" y="957352"/>
                </a:lnTo>
                <a:lnTo>
                  <a:pt x="960618" y="956837"/>
                </a:lnTo>
                <a:lnTo>
                  <a:pt x="959094" y="954828"/>
                </a:lnTo>
                <a:lnTo>
                  <a:pt x="957053" y="952798"/>
                </a:lnTo>
                <a:lnTo>
                  <a:pt x="956045" y="948774"/>
                </a:lnTo>
                <a:lnTo>
                  <a:pt x="954521" y="945734"/>
                </a:lnTo>
                <a:lnTo>
                  <a:pt x="957053" y="943724"/>
                </a:lnTo>
                <a:lnTo>
                  <a:pt x="962116" y="940685"/>
                </a:lnTo>
                <a:lnTo>
                  <a:pt x="963641" y="940175"/>
                </a:lnTo>
                <a:lnTo>
                  <a:pt x="965165" y="940685"/>
                </a:lnTo>
                <a:lnTo>
                  <a:pt x="969712" y="941200"/>
                </a:lnTo>
                <a:lnTo>
                  <a:pt x="971236" y="942204"/>
                </a:lnTo>
                <a:lnTo>
                  <a:pt x="976299" y="944729"/>
                </a:lnTo>
                <a:lnTo>
                  <a:pt x="979347" y="948774"/>
                </a:lnTo>
                <a:lnTo>
                  <a:pt x="981879" y="951788"/>
                </a:lnTo>
                <a:lnTo>
                  <a:pt x="974775" y="957352"/>
                </a:lnTo>
                <a:close/>
              </a:path>
              <a:path w="1868169" h="2174875">
                <a:moveTo>
                  <a:pt x="985935" y="868990"/>
                </a:moveTo>
                <a:lnTo>
                  <a:pt x="984902" y="868990"/>
                </a:lnTo>
                <a:lnTo>
                  <a:pt x="983894" y="867985"/>
                </a:lnTo>
                <a:lnTo>
                  <a:pt x="982887" y="867470"/>
                </a:lnTo>
                <a:lnTo>
                  <a:pt x="983403" y="866465"/>
                </a:lnTo>
                <a:lnTo>
                  <a:pt x="983894" y="864945"/>
                </a:lnTo>
                <a:lnTo>
                  <a:pt x="984902" y="864945"/>
                </a:lnTo>
                <a:lnTo>
                  <a:pt x="985935" y="865950"/>
                </a:lnTo>
                <a:lnTo>
                  <a:pt x="986942" y="866465"/>
                </a:lnTo>
                <a:lnTo>
                  <a:pt x="986426" y="867470"/>
                </a:lnTo>
                <a:lnTo>
                  <a:pt x="985935" y="868990"/>
                </a:lnTo>
                <a:close/>
              </a:path>
              <a:path w="1868169" h="2174875">
                <a:moveTo>
                  <a:pt x="987950" y="1415832"/>
                </a:moveTo>
                <a:lnTo>
                  <a:pt x="983894" y="1414313"/>
                </a:lnTo>
                <a:lnTo>
                  <a:pt x="979347" y="1412283"/>
                </a:lnTo>
                <a:lnTo>
                  <a:pt x="974284" y="1409758"/>
                </a:lnTo>
                <a:lnTo>
                  <a:pt x="973767" y="1407234"/>
                </a:lnTo>
                <a:lnTo>
                  <a:pt x="973276" y="1405734"/>
                </a:lnTo>
                <a:lnTo>
                  <a:pt x="974775" y="1405734"/>
                </a:lnTo>
                <a:lnTo>
                  <a:pt x="976299" y="1404709"/>
                </a:lnTo>
                <a:lnTo>
                  <a:pt x="977307" y="1404709"/>
                </a:lnTo>
                <a:lnTo>
                  <a:pt x="981363" y="1405734"/>
                </a:lnTo>
                <a:lnTo>
                  <a:pt x="989474" y="1408748"/>
                </a:lnTo>
                <a:lnTo>
                  <a:pt x="990998" y="1409263"/>
                </a:lnTo>
                <a:lnTo>
                  <a:pt x="992497" y="1411273"/>
                </a:lnTo>
                <a:lnTo>
                  <a:pt x="994021" y="1412793"/>
                </a:lnTo>
                <a:lnTo>
                  <a:pt x="992497" y="1413798"/>
                </a:lnTo>
                <a:lnTo>
                  <a:pt x="990482" y="1414807"/>
                </a:lnTo>
                <a:lnTo>
                  <a:pt x="987950" y="1415832"/>
                </a:lnTo>
                <a:close/>
              </a:path>
              <a:path w="1868169" h="2174875">
                <a:moveTo>
                  <a:pt x="981879" y="835165"/>
                </a:moveTo>
                <a:lnTo>
                  <a:pt x="980871" y="834650"/>
                </a:lnTo>
                <a:lnTo>
                  <a:pt x="979347" y="834140"/>
                </a:lnTo>
                <a:lnTo>
                  <a:pt x="978340" y="831615"/>
                </a:lnTo>
                <a:lnTo>
                  <a:pt x="977307" y="829600"/>
                </a:lnTo>
                <a:lnTo>
                  <a:pt x="978831" y="828080"/>
                </a:lnTo>
                <a:lnTo>
                  <a:pt x="980355" y="826071"/>
                </a:lnTo>
                <a:lnTo>
                  <a:pt x="982887" y="826071"/>
                </a:lnTo>
                <a:lnTo>
                  <a:pt x="984411" y="829090"/>
                </a:lnTo>
                <a:lnTo>
                  <a:pt x="986942" y="832125"/>
                </a:lnTo>
                <a:lnTo>
                  <a:pt x="983894" y="833645"/>
                </a:lnTo>
                <a:lnTo>
                  <a:pt x="981879" y="835165"/>
                </a:lnTo>
                <a:close/>
              </a:path>
              <a:path w="1868169" h="2174875">
                <a:moveTo>
                  <a:pt x="924657" y="896246"/>
                </a:moveTo>
                <a:lnTo>
                  <a:pt x="924657" y="895756"/>
                </a:lnTo>
                <a:lnTo>
                  <a:pt x="922642" y="893231"/>
                </a:lnTo>
                <a:lnTo>
                  <a:pt x="919594" y="887157"/>
                </a:lnTo>
                <a:lnTo>
                  <a:pt x="921118" y="886147"/>
                </a:lnTo>
                <a:lnTo>
                  <a:pt x="922642" y="884138"/>
                </a:lnTo>
                <a:lnTo>
                  <a:pt x="923133" y="884632"/>
                </a:lnTo>
                <a:lnTo>
                  <a:pt x="925174" y="887157"/>
                </a:lnTo>
                <a:lnTo>
                  <a:pt x="926672" y="889682"/>
                </a:lnTo>
                <a:lnTo>
                  <a:pt x="929204" y="893231"/>
                </a:lnTo>
                <a:lnTo>
                  <a:pt x="926672" y="894731"/>
                </a:lnTo>
                <a:lnTo>
                  <a:pt x="924657" y="896246"/>
                </a:lnTo>
                <a:close/>
              </a:path>
              <a:path w="1868169" h="2174875">
                <a:moveTo>
                  <a:pt x="918070" y="1659698"/>
                </a:moveTo>
                <a:lnTo>
                  <a:pt x="915047" y="1659698"/>
                </a:lnTo>
                <a:lnTo>
                  <a:pt x="913523" y="1657173"/>
                </a:lnTo>
                <a:lnTo>
                  <a:pt x="911999" y="1655674"/>
                </a:lnTo>
                <a:lnTo>
                  <a:pt x="913523" y="1653639"/>
                </a:lnTo>
                <a:lnTo>
                  <a:pt x="914530" y="1651629"/>
                </a:lnTo>
                <a:lnTo>
                  <a:pt x="916054" y="1651114"/>
                </a:lnTo>
                <a:lnTo>
                  <a:pt x="917579" y="1651114"/>
                </a:lnTo>
                <a:lnTo>
                  <a:pt x="919594" y="1652634"/>
                </a:lnTo>
                <a:lnTo>
                  <a:pt x="922642" y="1654649"/>
                </a:lnTo>
                <a:lnTo>
                  <a:pt x="919594" y="1657173"/>
                </a:lnTo>
                <a:lnTo>
                  <a:pt x="918070" y="1659698"/>
                </a:lnTo>
                <a:close/>
              </a:path>
              <a:path w="1868169" h="2174875">
                <a:moveTo>
                  <a:pt x="926672" y="1762198"/>
                </a:moveTo>
                <a:lnTo>
                  <a:pt x="925665" y="1761194"/>
                </a:lnTo>
                <a:lnTo>
                  <a:pt x="925174" y="1761194"/>
                </a:lnTo>
                <a:lnTo>
                  <a:pt x="924141" y="1760684"/>
                </a:lnTo>
                <a:lnTo>
                  <a:pt x="925174" y="1759674"/>
                </a:lnTo>
                <a:lnTo>
                  <a:pt x="925665" y="1758669"/>
                </a:lnTo>
                <a:lnTo>
                  <a:pt x="927705" y="1758669"/>
                </a:lnTo>
                <a:lnTo>
                  <a:pt x="928713" y="1759184"/>
                </a:lnTo>
                <a:lnTo>
                  <a:pt x="929721" y="1759184"/>
                </a:lnTo>
                <a:lnTo>
                  <a:pt x="926672" y="1762198"/>
                </a:lnTo>
                <a:close/>
              </a:path>
              <a:path w="1868169" h="2174875">
                <a:moveTo>
                  <a:pt x="921118" y="1532456"/>
                </a:moveTo>
                <a:lnTo>
                  <a:pt x="921118" y="1531966"/>
                </a:lnTo>
                <a:lnTo>
                  <a:pt x="920678" y="1531527"/>
                </a:lnTo>
                <a:lnTo>
                  <a:pt x="920601" y="1530941"/>
                </a:lnTo>
                <a:lnTo>
                  <a:pt x="921609" y="1530446"/>
                </a:lnTo>
                <a:lnTo>
                  <a:pt x="922126" y="1530446"/>
                </a:lnTo>
                <a:lnTo>
                  <a:pt x="923133" y="1529931"/>
                </a:lnTo>
                <a:lnTo>
                  <a:pt x="923133" y="1530446"/>
                </a:lnTo>
                <a:lnTo>
                  <a:pt x="923501" y="1531527"/>
                </a:lnTo>
                <a:lnTo>
                  <a:pt x="922642" y="1531966"/>
                </a:lnTo>
                <a:lnTo>
                  <a:pt x="922126" y="1531966"/>
                </a:lnTo>
                <a:lnTo>
                  <a:pt x="921118" y="1532456"/>
                </a:lnTo>
                <a:close/>
              </a:path>
              <a:path w="1868169" h="2174875">
                <a:moveTo>
                  <a:pt x="923650" y="1531966"/>
                </a:moveTo>
                <a:lnTo>
                  <a:pt x="923501" y="1531527"/>
                </a:lnTo>
                <a:lnTo>
                  <a:pt x="923650" y="1531451"/>
                </a:lnTo>
                <a:lnTo>
                  <a:pt x="923650" y="1531966"/>
                </a:lnTo>
                <a:close/>
              </a:path>
              <a:path w="1868169" h="2174875">
                <a:moveTo>
                  <a:pt x="915538" y="1197193"/>
                </a:moveTo>
                <a:lnTo>
                  <a:pt x="912515" y="1197193"/>
                </a:lnTo>
                <a:lnTo>
                  <a:pt x="911482" y="1196678"/>
                </a:lnTo>
                <a:lnTo>
                  <a:pt x="911482" y="1193149"/>
                </a:lnTo>
                <a:lnTo>
                  <a:pt x="911999" y="1193149"/>
                </a:lnTo>
                <a:lnTo>
                  <a:pt x="925174" y="1192144"/>
                </a:lnTo>
                <a:lnTo>
                  <a:pt x="932252" y="1192144"/>
                </a:lnTo>
                <a:lnTo>
                  <a:pt x="932769" y="1194154"/>
                </a:lnTo>
                <a:lnTo>
                  <a:pt x="932769" y="1195164"/>
                </a:lnTo>
                <a:lnTo>
                  <a:pt x="932252" y="1196189"/>
                </a:lnTo>
                <a:lnTo>
                  <a:pt x="931923" y="1196678"/>
                </a:lnTo>
                <a:lnTo>
                  <a:pt x="918586" y="1196678"/>
                </a:lnTo>
                <a:lnTo>
                  <a:pt x="915538" y="1197193"/>
                </a:lnTo>
                <a:close/>
              </a:path>
              <a:path w="1868169" h="2174875">
                <a:moveTo>
                  <a:pt x="931245" y="1197688"/>
                </a:moveTo>
                <a:lnTo>
                  <a:pt x="930237" y="1197193"/>
                </a:lnTo>
                <a:lnTo>
                  <a:pt x="924141" y="1197193"/>
                </a:lnTo>
                <a:lnTo>
                  <a:pt x="918586" y="1196678"/>
                </a:lnTo>
                <a:lnTo>
                  <a:pt x="931923" y="1196678"/>
                </a:lnTo>
                <a:lnTo>
                  <a:pt x="931577" y="1197193"/>
                </a:lnTo>
                <a:lnTo>
                  <a:pt x="930237" y="1197193"/>
                </a:lnTo>
                <a:lnTo>
                  <a:pt x="927189" y="1197688"/>
                </a:lnTo>
                <a:lnTo>
                  <a:pt x="931245" y="1197688"/>
                </a:lnTo>
                <a:close/>
              </a:path>
              <a:path w="1868169" h="2174875">
                <a:moveTo>
                  <a:pt x="733771" y="833130"/>
                </a:moveTo>
                <a:lnTo>
                  <a:pt x="733255" y="833130"/>
                </a:lnTo>
                <a:lnTo>
                  <a:pt x="731730" y="832125"/>
                </a:lnTo>
                <a:lnTo>
                  <a:pt x="730723" y="830605"/>
                </a:lnTo>
                <a:lnTo>
                  <a:pt x="729199" y="829090"/>
                </a:lnTo>
                <a:lnTo>
                  <a:pt x="730232" y="828080"/>
                </a:lnTo>
                <a:lnTo>
                  <a:pt x="731239" y="826071"/>
                </a:lnTo>
                <a:lnTo>
                  <a:pt x="733255" y="826071"/>
                </a:lnTo>
                <a:lnTo>
                  <a:pt x="734262" y="827591"/>
                </a:lnTo>
                <a:lnTo>
                  <a:pt x="736303" y="829090"/>
                </a:lnTo>
                <a:lnTo>
                  <a:pt x="734779" y="831120"/>
                </a:lnTo>
                <a:lnTo>
                  <a:pt x="733771" y="833130"/>
                </a:lnTo>
                <a:close/>
              </a:path>
              <a:path w="1868169" h="2174875">
                <a:moveTo>
                  <a:pt x="997560" y="1586483"/>
                </a:moveTo>
                <a:lnTo>
                  <a:pt x="996553" y="1585473"/>
                </a:lnTo>
                <a:lnTo>
                  <a:pt x="995029" y="1584984"/>
                </a:lnTo>
                <a:lnTo>
                  <a:pt x="994538" y="1583464"/>
                </a:lnTo>
                <a:lnTo>
                  <a:pt x="994538" y="1582949"/>
                </a:lnTo>
                <a:lnTo>
                  <a:pt x="996062" y="1581434"/>
                </a:lnTo>
                <a:lnTo>
                  <a:pt x="996553" y="1580424"/>
                </a:lnTo>
                <a:lnTo>
                  <a:pt x="997069" y="1581434"/>
                </a:lnTo>
                <a:lnTo>
                  <a:pt x="998077" y="1582949"/>
                </a:lnTo>
                <a:lnTo>
                  <a:pt x="999085" y="1583959"/>
                </a:lnTo>
                <a:lnTo>
                  <a:pt x="998593" y="1584984"/>
                </a:lnTo>
                <a:lnTo>
                  <a:pt x="998077" y="1585988"/>
                </a:lnTo>
                <a:lnTo>
                  <a:pt x="997560" y="1586483"/>
                </a:lnTo>
                <a:close/>
              </a:path>
              <a:path w="1868169" h="2174875">
                <a:moveTo>
                  <a:pt x="988467" y="1662732"/>
                </a:moveTo>
                <a:lnTo>
                  <a:pt x="987434" y="1660723"/>
                </a:lnTo>
                <a:lnTo>
                  <a:pt x="987365" y="1659203"/>
                </a:lnTo>
                <a:lnTo>
                  <a:pt x="986357" y="1651629"/>
                </a:lnTo>
                <a:lnTo>
                  <a:pt x="985935" y="1648589"/>
                </a:lnTo>
                <a:lnTo>
                  <a:pt x="988467" y="1650109"/>
                </a:lnTo>
                <a:lnTo>
                  <a:pt x="992497" y="1651629"/>
                </a:lnTo>
                <a:lnTo>
                  <a:pt x="993530" y="1654154"/>
                </a:lnTo>
                <a:lnTo>
                  <a:pt x="996316" y="1660208"/>
                </a:lnTo>
                <a:lnTo>
                  <a:pt x="990482" y="1660208"/>
                </a:lnTo>
                <a:lnTo>
                  <a:pt x="988467" y="1662732"/>
                </a:lnTo>
                <a:close/>
              </a:path>
              <a:path w="1868169" h="2174875">
                <a:moveTo>
                  <a:pt x="979838" y="1665257"/>
                </a:moveTo>
                <a:lnTo>
                  <a:pt x="973276" y="1665257"/>
                </a:lnTo>
                <a:lnTo>
                  <a:pt x="969712" y="1663248"/>
                </a:lnTo>
                <a:lnTo>
                  <a:pt x="966689" y="1660208"/>
                </a:lnTo>
                <a:lnTo>
                  <a:pt x="966689" y="1657173"/>
                </a:lnTo>
                <a:lnTo>
                  <a:pt x="966172" y="1654649"/>
                </a:lnTo>
                <a:lnTo>
                  <a:pt x="968213" y="1654154"/>
                </a:lnTo>
                <a:lnTo>
                  <a:pt x="970228" y="1652634"/>
                </a:lnTo>
                <a:lnTo>
                  <a:pt x="971236" y="1653149"/>
                </a:lnTo>
                <a:lnTo>
                  <a:pt x="976816" y="1655674"/>
                </a:lnTo>
                <a:lnTo>
                  <a:pt x="981879" y="1659203"/>
                </a:lnTo>
                <a:lnTo>
                  <a:pt x="987434" y="1662223"/>
                </a:lnTo>
                <a:lnTo>
                  <a:pt x="983403" y="1663248"/>
                </a:lnTo>
                <a:lnTo>
                  <a:pt x="979838" y="1665257"/>
                </a:lnTo>
                <a:close/>
              </a:path>
              <a:path w="1868169" h="2174875">
                <a:moveTo>
                  <a:pt x="996553" y="1660723"/>
                </a:moveTo>
                <a:lnTo>
                  <a:pt x="990482" y="1660208"/>
                </a:lnTo>
                <a:lnTo>
                  <a:pt x="996316" y="1660208"/>
                </a:lnTo>
                <a:lnTo>
                  <a:pt x="996553" y="1660723"/>
                </a:lnTo>
                <a:close/>
              </a:path>
              <a:path w="1868169" h="2174875">
                <a:moveTo>
                  <a:pt x="987950" y="1663248"/>
                </a:moveTo>
                <a:lnTo>
                  <a:pt x="987434" y="1662732"/>
                </a:lnTo>
                <a:lnTo>
                  <a:pt x="987950" y="1662223"/>
                </a:lnTo>
                <a:lnTo>
                  <a:pt x="987950" y="1663248"/>
                </a:lnTo>
                <a:close/>
              </a:path>
              <a:path w="1868169" h="2174875">
                <a:moveTo>
                  <a:pt x="987434" y="1707171"/>
                </a:moveTo>
                <a:lnTo>
                  <a:pt x="985418" y="1707171"/>
                </a:lnTo>
                <a:lnTo>
                  <a:pt x="982887" y="1706656"/>
                </a:lnTo>
                <a:lnTo>
                  <a:pt x="977307" y="1706166"/>
                </a:lnTo>
                <a:lnTo>
                  <a:pt x="977307" y="1705651"/>
                </a:lnTo>
                <a:lnTo>
                  <a:pt x="970228" y="1703642"/>
                </a:lnTo>
                <a:lnTo>
                  <a:pt x="970334" y="1702122"/>
                </a:lnTo>
                <a:lnTo>
                  <a:pt x="971236" y="1693543"/>
                </a:lnTo>
                <a:lnTo>
                  <a:pt x="977823" y="1700602"/>
                </a:lnTo>
                <a:lnTo>
                  <a:pt x="989359" y="1700602"/>
                </a:lnTo>
                <a:lnTo>
                  <a:pt x="989965" y="1702122"/>
                </a:lnTo>
                <a:lnTo>
                  <a:pt x="990998" y="1704132"/>
                </a:lnTo>
                <a:lnTo>
                  <a:pt x="989965" y="1705141"/>
                </a:lnTo>
                <a:lnTo>
                  <a:pt x="988467" y="1706656"/>
                </a:lnTo>
                <a:lnTo>
                  <a:pt x="987434" y="1707171"/>
                </a:lnTo>
                <a:close/>
              </a:path>
              <a:path w="1868169" h="2174875">
                <a:moveTo>
                  <a:pt x="989359" y="1700602"/>
                </a:moveTo>
                <a:lnTo>
                  <a:pt x="977823" y="1700602"/>
                </a:lnTo>
                <a:lnTo>
                  <a:pt x="981363" y="1698593"/>
                </a:lnTo>
                <a:lnTo>
                  <a:pt x="982887" y="1697568"/>
                </a:lnTo>
                <a:lnTo>
                  <a:pt x="985935" y="1697568"/>
                </a:lnTo>
                <a:lnTo>
                  <a:pt x="987434" y="1698593"/>
                </a:lnTo>
                <a:lnTo>
                  <a:pt x="988958" y="1699597"/>
                </a:lnTo>
                <a:lnTo>
                  <a:pt x="989359" y="1700602"/>
                </a:lnTo>
                <a:close/>
              </a:path>
              <a:path w="1868169" h="2174875">
                <a:moveTo>
                  <a:pt x="1002133" y="2009613"/>
                </a:moveTo>
                <a:lnTo>
                  <a:pt x="999601" y="2009613"/>
                </a:lnTo>
                <a:lnTo>
                  <a:pt x="998077" y="2008609"/>
                </a:lnTo>
                <a:lnTo>
                  <a:pt x="994538" y="2007089"/>
                </a:lnTo>
                <a:lnTo>
                  <a:pt x="997560" y="2005079"/>
                </a:lnTo>
                <a:lnTo>
                  <a:pt x="999085" y="2003559"/>
                </a:lnTo>
                <a:lnTo>
                  <a:pt x="1000092" y="2004074"/>
                </a:lnTo>
                <a:lnTo>
                  <a:pt x="1001616" y="2004564"/>
                </a:lnTo>
                <a:lnTo>
                  <a:pt x="1003140" y="2006084"/>
                </a:lnTo>
                <a:lnTo>
                  <a:pt x="1004664" y="2007089"/>
                </a:lnTo>
                <a:lnTo>
                  <a:pt x="1003140" y="2008099"/>
                </a:lnTo>
                <a:lnTo>
                  <a:pt x="1002133" y="2009613"/>
                </a:lnTo>
                <a:close/>
              </a:path>
              <a:path w="1868169" h="2174875">
                <a:moveTo>
                  <a:pt x="975292" y="1792004"/>
                </a:moveTo>
                <a:lnTo>
                  <a:pt x="969712" y="1788965"/>
                </a:lnTo>
                <a:lnTo>
                  <a:pt x="961625" y="1784920"/>
                </a:lnTo>
                <a:lnTo>
                  <a:pt x="965681" y="1781391"/>
                </a:lnTo>
                <a:lnTo>
                  <a:pt x="969712" y="1776856"/>
                </a:lnTo>
                <a:lnTo>
                  <a:pt x="977307" y="1774332"/>
                </a:lnTo>
                <a:lnTo>
                  <a:pt x="981879" y="1776856"/>
                </a:lnTo>
                <a:lnTo>
                  <a:pt x="985418" y="1778356"/>
                </a:lnTo>
                <a:lnTo>
                  <a:pt x="985935" y="1778356"/>
                </a:lnTo>
                <a:lnTo>
                  <a:pt x="985935" y="1783915"/>
                </a:lnTo>
                <a:lnTo>
                  <a:pt x="984902" y="1784920"/>
                </a:lnTo>
                <a:lnTo>
                  <a:pt x="982370" y="1787960"/>
                </a:lnTo>
                <a:lnTo>
                  <a:pt x="978340" y="1789480"/>
                </a:lnTo>
                <a:lnTo>
                  <a:pt x="975292" y="1792004"/>
                </a:lnTo>
                <a:close/>
              </a:path>
              <a:path w="1868169" h="2174875">
                <a:moveTo>
                  <a:pt x="985935" y="1290090"/>
                </a:moveTo>
                <a:lnTo>
                  <a:pt x="983894" y="1290090"/>
                </a:lnTo>
                <a:lnTo>
                  <a:pt x="981879" y="1288575"/>
                </a:lnTo>
                <a:lnTo>
                  <a:pt x="979838" y="1287565"/>
                </a:lnTo>
                <a:lnTo>
                  <a:pt x="980871" y="1285556"/>
                </a:lnTo>
                <a:lnTo>
                  <a:pt x="981363" y="1282516"/>
                </a:lnTo>
                <a:lnTo>
                  <a:pt x="982887" y="1281511"/>
                </a:lnTo>
                <a:lnTo>
                  <a:pt x="987950" y="1276977"/>
                </a:lnTo>
                <a:lnTo>
                  <a:pt x="993530" y="1277982"/>
                </a:lnTo>
                <a:lnTo>
                  <a:pt x="998593" y="1281511"/>
                </a:lnTo>
                <a:lnTo>
                  <a:pt x="999601" y="1282026"/>
                </a:lnTo>
                <a:lnTo>
                  <a:pt x="999601" y="1283526"/>
                </a:lnTo>
                <a:lnTo>
                  <a:pt x="1000092" y="1284551"/>
                </a:lnTo>
                <a:lnTo>
                  <a:pt x="999601" y="1285556"/>
                </a:lnTo>
                <a:lnTo>
                  <a:pt x="999085" y="1287076"/>
                </a:lnTo>
                <a:lnTo>
                  <a:pt x="998077" y="1287076"/>
                </a:lnTo>
                <a:lnTo>
                  <a:pt x="994021" y="1288575"/>
                </a:lnTo>
                <a:lnTo>
                  <a:pt x="989965" y="1289600"/>
                </a:lnTo>
                <a:lnTo>
                  <a:pt x="985935" y="1290090"/>
                </a:lnTo>
                <a:close/>
              </a:path>
              <a:path w="1868169" h="2174875">
                <a:moveTo>
                  <a:pt x="990482" y="1545079"/>
                </a:moveTo>
                <a:lnTo>
                  <a:pt x="986942" y="1545079"/>
                </a:lnTo>
                <a:lnTo>
                  <a:pt x="984411" y="1544074"/>
                </a:lnTo>
                <a:lnTo>
                  <a:pt x="981879" y="1543564"/>
                </a:lnTo>
                <a:lnTo>
                  <a:pt x="983894" y="1541550"/>
                </a:lnTo>
                <a:lnTo>
                  <a:pt x="985418" y="1539025"/>
                </a:lnTo>
                <a:lnTo>
                  <a:pt x="987434" y="1538020"/>
                </a:lnTo>
                <a:lnTo>
                  <a:pt x="988958" y="1537505"/>
                </a:lnTo>
                <a:lnTo>
                  <a:pt x="990998" y="1538515"/>
                </a:lnTo>
                <a:lnTo>
                  <a:pt x="994538" y="1539025"/>
                </a:lnTo>
                <a:lnTo>
                  <a:pt x="991489" y="1542554"/>
                </a:lnTo>
                <a:lnTo>
                  <a:pt x="990482" y="1545079"/>
                </a:lnTo>
                <a:close/>
              </a:path>
              <a:path w="1868169" h="2174875">
                <a:moveTo>
                  <a:pt x="964157" y="1264354"/>
                </a:moveTo>
                <a:lnTo>
                  <a:pt x="963149" y="1263839"/>
                </a:lnTo>
                <a:lnTo>
                  <a:pt x="959585" y="1262834"/>
                </a:lnTo>
                <a:lnTo>
                  <a:pt x="956045" y="1259794"/>
                </a:lnTo>
                <a:lnTo>
                  <a:pt x="952506" y="1257785"/>
                </a:lnTo>
                <a:lnTo>
                  <a:pt x="955554" y="1255755"/>
                </a:lnTo>
                <a:lnTo>
                  <a:pt x="958086" y="1253740"/>
                </a:lnTo>
                <a:lnTo>
                  <a:pt x="961625" y="1251216"/>
                </a:lnTo>
                <a:lnTo>
                  <a:pt x="964157" y="1254255"/>
                </a:lnTo>
                <a:lnTo>
                  <a:pt x="966172" y="1256265"/>
                </a:lnTo>
                <a:lnTo>
                  <a:pt x="968213" y="1258790"/>
                </a:lnTo>
                <a:lnTo>
                  <a:pt x="966172" y="1260804"/>
                </a:lnTo>
                <a:lnTo>
                  <a:pt x="964157" y="1264354"/>
                </a:lnTo>
                <a:close/>
              </a:path>
              <a:path w="1868169" h="2174875">
                <a:moveTo>
                  <a:pt x="964648" y="1337054"/>
                </a:moveTo>
                <a:lnTo>
                  <a:pt x="964157" y="1336049"/>
                </a:lnTo>
                <a:lnTo>
                  <a:pt x="963149" y="1335534"/>
                </a:lnTo>
                <a:lnTo>
                  <a:pt x="963149" y="1333524"/>
                </a:lnTo>
                <a:lnTo>
                  <a:pt x="964157" y="1331494"/>
                </a:lnTo>
                <a:lnTo>
                  <a:pt x="964648" y="1332004"/>
                </a:lnTo>
                <a:lnTo>
                  <a:pt x="966172" y="1332519"/>
                </a:lnTo>
                <a:lnTo>
                  <a:pt x="966172" y="1334019"/>
                </a:lnTo>
                <a:lnTo>
                  <a:pt x="965681" y="1335534"/>
                </a:lnTo>
                <a:lnTo>
                  <a:pt x="964648" y="1337054"/>
                </a:lnTo>
                <a:close/>
              </a:path>
              <a:path w="1868169" h="2174875">
                <a:moveTo>
                  <a:pt x="977307" y="1579934"/>
                </a:moveTo>
                <a:lnTo>
                  <a:pt x="975808" y="1578414"/>
                </a:lnTo>
                <a:lnTo>
                  <a:pt x="973767" y="1577410"/>
                </a:lnTo>
                <a:lnTo>
                  <a:pt x="975808" y="1575890"/>
                </a:lnTo>
                <a:lnTo>
                  <a:pt x="976816" y="1574370"/>
                </a:lnTo>
                <a:lnTo>
                  <a:pt x="979347" y="1574370"/>
                </a:lnTo>
                <a:lnTo>
                  <a:pt x="980355" y="1575890"/>
                </a:lnTo>
                <a:lnTo>
                  <a:pt x="981363" y="1576385"/>
                </a:lnTo>
                <a:lnTo>
                  <a:pt x="980355" y="1577410"/>
                </a:lnTo>
                <a:lnTo>
                  <a:pt x="979347" y="1578909"/>
                </a:lnTo>
                <a:lnTo>
                  <a:pt x="977307" y="1579934"/>
                </a:lnTo>
                <a:close/>
              </a:path>
              <a:path w="1868169" h="2174875">
                <a:moveTo>
                  <a:pt x="983403" y="1449143"/>
                </a:moveTo>
                <a:lnTo>
                  <a:pt x="982887" y="1448653"/>
                </a:lnTo>
                <a:lnTo>
                  <a:pt x="981363" y="1448138"/>
                </a:lnTo>
                <a:lnTo>
                  <a:pt x="979838" y="1446128"/>
                </a:lnTo>
                <a:lnTo>
                  <a:pt x="978340" y="1445103"/>
                </a:lnTo>
                <a:lnTo>
                  <a:pt x="979347" y="1444093"/>
                </a:lnTo>
                <a:lnTo>
                  <a:pt x="980355" y="1442084"/>
                </a:lnTo>
                <a:lnTo>
                  <a:pt x="982887" y="1442084"/>
                </a:lnTo>
                <a:lnTo>
                  <a:pt x="984411" y="1443604"/>
                </a:lnTo>
                <a:lnTo>
                  <a:pt x="987434" y="1445103"/>
                </a:lnTo>
                <a:lnTo>
                  <a:pt x="984902" y="1447133"/>
                </a:lnTo>
                <a:lnTo>
                  <a:pt x="983403" y="1449143"/>
                </a:lnTo>
                <a:close/>
              </a:path>
              <a:path w="1868169" h="2174875">
                <a:moveTo>
                  <a:pt x="960037" y="1101193"/>
                </a:moveTo>
                <a:lnTo>
                  <a:pt x="953259" y="1099146"/>
                </a:lnTo>
                <a:lnTo>
                  <a:pt x="947959" y="1093168"/>
                </a:lnTo>
                <a:lnTo>
                  <a:pt x="946435" y="1090643"/>
                </a:lnTo>
                <a:lnTo>
                  <a:pt x="946363" y="1086109"/>
                </a:lnTo>
                <a:lnTo>
                  <a:pt x="945919" y="1083069"/>
                </a:lnTo>
                <a:lnTo>
                  <a:pt x="948450" y="1084589"/>
                </a:lnTo>
                <a:lnTo>
                  <a:pt x="951498" y="1084589"/>
                </a:lnTo>
                <a:lnTo>
                  <a:pt x="953514" y="1086109"/>
                </a:lnTo>
                <a:lnTo>
                  <a:pt x="959094" y="1091653"/>
                </a:lnTo>
                <a:lnTo>
                  <a:pt x="964157" y="1093168"/>
                </a:lnTo>
                <a:lnTo>
                  <a:pt x="973767" y="1093168"/>
                </a:lnTo>
                <a:lnTo>
                  <a:pt x="973276" y="1093683"/>
                </a:lnTo>
                <a:lnTo>
                  <a:pt x="967105" y="1099355"/>
                </a:lnTo>
                <a:lnTo>
                  <a:pt x="960037" y="1101193"/>
                </a:lnTo>
                <a:close/>
              </a:path>
              <a:path w="1868169" h="2174875">
                <a:moveTo>
                  <a:pt x="973767" y="1093168"/>
                </a:moveTo>
                <a:lnTo>
                  <a:pt x="964157" y="1093168"/>
                </a:lnTo>
                <a:lnTo>
                  <a:pt x="970745" y="1090154"/>
                </a:lnTo>
                <a:lnTo>
                  <a:pt x="971752" y="1089639"/>
                </a:lnTo>
                <a:lnTo>
                  <a:pt x="972760" y="1090643"/>
                </a:lnTo>
                <a:lnTo>
                  <a:pt x="974284" y="1091158"/>
                </a:lnTo>
                <a:lnTo>
                  <a:pt x="973767" y="1092678"/>
                </a:lnTo>
                <a:lnTo>
                  <a:pt x="973767" y="1093168"/>
                </a:lnTo>
                <a:close/>
              </a:path>
              <a:path w="1868169" h="2174875">
                <a:moveTo>
                  <a:pt x="970228" y="1134077"/>
                </a:moveTo>
                <a:lnTo>
                  <a:pt x="968213" y="1134077"/>
                </a:lnTo>
                <a:lnTo>
                  <a:pt x="967180" y="1133072"/>
                </a:lnTo>
                <a:lnTo>
                  <a:pt x="965681" y="1132557"/>
                </a:lnTo>
                <a:lnTo>
                  <a:pt x="966172" y="1131038"/>
                </a:lnTo>
                <a:lnTo>
                  <a:pt x="966689" y="1129028"/>
                </a:lnTo>
                <a:lnTo>
                  <a:pt x="969220" y="1129028"/>
                </a:lnTo>
                <a:lnTo>
                  <a:pt x="970228" y="1130033"/>
                </a:lnTo>
                <a:lnTo>
                  <a:pt x="971752" y="1131038"/>
                </a:lnTo>
                <a:lnTo>
                  <a:pt x="970745" y="1132557"/>
                </a:lnTo>
                <a:lnTo>
                  <a:pt x="970228" y="1134077"/>
                </a:lnTo>
                <a:close/>
              </a:path>
              <a:path w="1868169" h="2174875">
                <a:moveTo>
                  <a:pt x="965165" y="1534491"/>
                </a:moveTo>
                <a:lnTo>
                  <a:pt x="964157" y="1533466"/>
                </a:lnTo>
                <a:lnTo>
                  <a:pt x="963641" y="1532971"/>
                </a:lnTo>
                <a:lnTo>
                  <a:pt x="963149" y="1531966"/>
                </a:lnTo>
                <a:lnTo>
                  <a:pt x="963641" y="1530941"/>
                </a:lnTo>
                <a:lnTo>
                  <a:pt x="964648" y="1529931"/>
                </a:lnTo>
                <a:lnTo>
                  <a:pt x="965165" y="1529931"/>
                </a:lnTo>
                <a:lnTo>
                  <a:pt x="966172" y="1530446"/>
                </a:lnTo>
                <a:lnTo>
                  <a:pt x="967180" y="1532456"/>
                </a:lnTo>
                <a:lnTo>
                  <a:pt x="966689" y="1532971"/>
                </a:lnTo>
                <a:lnTo>
                  <a:pt x="966172" y="1533976"/>
                </a:lnTo>
                <a:lnTo>
                  <a:pt x="965165" y="1534491"/>
                </a:lnTo>
                <a:close/>
              </a:path>
              <a:path w="1868169" h="2174875">
                <a:moveTo>
                  <a:pt x="962633" y="1230014"/>
                </a:moveTo>
                <a:lnTo>
                  <a:pt x="959585" y="1229009"/>
                </a:lnTo>
                <a:lnTo>
                  <a:pt x="958086" y="1229009"/>
                </a:lnTo>
                <a:lnTo>
                  <a:pt x="956562" y="1227984"/>
                </a:lnTo>
                <a:lnTo>
                  <a:pt x="953023" y="1224964"/>
                </a:lnTo>
                <a:lnTo>
                  <a:pt x="948967" y="1221925"/>
                </a:lnTo>
                <a:lnTo>
                  <a:pt x="945427" y="1218910"/>
                </a:lnTo>
                <a:lnTo>
                  <a:pt x="944911" y="1218395"/>
                </a:lnTo>
                <a:lnTo>
                  <a:pt x="945919" y="1214351"/>
                </a:lnTo>
                <a:lnTo>
                  <a:pt x="946435" y="1214351"/>
                </a:lnTo>
                <a:lnTo>
                  <a:pt x="951498" y="1213861"/>
                </a:lnTo>
                <a:lnTo>
                  <a:pt x="961109" y="1214866"/>
                </a:lnTo>
                <a:lnTo>
                  <a:pt x="962633" y="1215361"/>
                </a:lnTo>
                <a:lnTo>
                  <a:pt x="964157" y="1216386"/>
                </a:lnTo>
                <a:lnTo>
                  <a:pt x="965165" y="1217885"/>
                </a:lnTo>
                <a:lnTo>
                  <a:pt x="966689" y="1219915"/>
                </a:lnTo>
                <a:lnTo>
                  <a:pt x="967696" y="1222935"/>
                </a:lnTo>
                <a:lnTo>
                  <a:pt x="968704" y="1225459"/>
                </a:lnTo>
                <a:lnTo>
                  <a:pt x="966172" y="1227489"/>
                </a:lnTo>
                <a:lnTo>
                  <a:pt x="964157" y="1229009"/>
                </a:lnTo>
                <a:lnTo>
                  <a:pt x="962633" y="1230014"/>
                </a:lnTo>
                <a:close/>
              </a:path>
              <a:path w="1868169" h="2174875">
                <a:moveTo>
                  <a:pt x="989474" y="1396125"/>
                </a:moveTo>
                <a:lnTo>
                  <a:pt x="988958" y="1396125"/>
                </a:lnTo>
                <a:lnTo>
                  <a:pt x="987434" y="1395635"/>
                </a:lnTo>
                <a:lnTo>
                  <a:pt x="985418" y="1393600"/>
                </a:lnTo>
                <a:lnTo>
                  <a:pt x="985935" y="1392596"/>
                </a:lnTo>
                <a:lnTo>
                  <a:pt x="986426" y="1392086"/>
                </a:lnTo>
                <a:lnTo>
                  <a:pt x="987434" y="1390586"/>
                </a:lnTo>
                <a:lnTo>
                  <a:pt x="990482" y="1393600"/>
                </a:lnTo>
                <a:lnTo>
                  <a:pt x="989474" y="1396125"/>
                </a:lnTo>
                <a:close/>
              </a:path>
              <a:path w="1868169" h="2174875">
                <a:moveTo>
                  <a:pt x="298807" y="598853"/>
                </a:moveTo>
                <a:lnTo>
                  <a:pt x="298316" y="598338"/>
                </a:lnTo>
                <a:lnTo>
                  <a:pt x="297800" y="597333"/>
                </a:lnTo>
                <a:lnTo>
                  <a:pt x="297309" y="596823"/>
                </a:lnTo>
                <a:lnTo>
                  <a:pt x="298807" y="595323"/>
                </a:lnTo>
                <a:lnTo>
                  <a:pt x="299840" y="595323"/>
                </a:lnTo>
                <a:lnTo>
                  <a:pt x="300331" y="596823"/>
                </a:lnTo>
                <a:lnTo>
                  <a:pt x="300848" y="597333"/>
                </a:lnTo>
                <a:lnTo>
                  <a:pt x="299840" y="597848"/>
                </a:lnTo>
                <a:lnTo>
                  <a:pt x="298807" y="598853"/>
                </a:lnTo>
                <a:close/>
              </a:path>
              <a:path w="1868169" h="2174875">
                <a:moveTo>
                  <a:pt x="315031" y="892716"/>
                </a:moveTo>
                <a:lnTo>
                  <a:pt x="313506" y="891712"/>
                </a:lnTo>
                <a:lnTo>
                  <a:pt x="311982" y="891197"/>
                </a:lnTo>
                <a:lnTo>
                  <a:pt x="312990" y="889682"/>
                </a:lnTo>
                <a:lnTo>
                  <a:pt x="313506" y="888182"/>
                </a:lnTo>
                <a:lnTo>
                  <a:pt x="314514" y="887157"/>
                </a:lnTo>
                <a:lnTo>
                  <a:pt x="317046" y="885142"/>
                </a:lnTo>
                <a:lnTo>
                  <a:pt x="320094" y="884138"/>
                </a:lnTo>
                <a:lnTo>
                  <a:pt x="323117" y="882618"/>
                </a:lnTo>
                <a:lnTo>
                  <a:pt x="324641" y="883133"/>
                </a:lnTo>
                <a:lnTo>
                  <a:pt x="325649" y="884138"/>
                </a:lnTo>
                <a:lnTo>
                  <a:pt x="327173" y="884632"/>
                </a:lnTo>
                <a:lnTo>
                  <a:pt x="326656" y="886147"/>
                </a:lnTo>
                <a:lnTo>
                  <a:pt x="325649" y="888182"/>
                </a:lnTo>
                <a:lnTo>
                  <a:pt x="324641" y="888672"/>
                </a:lnTo>
                <a:lnTo>
                  <a:pt x="322109" y="890192"/>
                </a:lnTo>
                <a:lnTo>
                  <a:pt x="316038" y="892206"/>
                </a:lnTo>
                <a:lnTo>
                  <a:pt x="315031" y="892716"/>
                </a:lnTo>
                <a:close/>
              </a:path>
              <a:path w="1868169" h="2174875">
                <a:moveTo>
                  <a:pt x="331228" y="541791"/>
                </a:moveTo>
                <a:lnTo>
                  <a:pt x="326656" y="541791"/>
                </a:lnTo>
                <a:lnTo>
                  <a:pt x="326165" y="539781"/>
                </a:lnTo>
                <a:lnTo>
                  <a:pt x="325649" y="538756"/>
                </a:lnTo>
                <a:lnTo>
                  <a:pt x="327173" y="538756"/>
                </a:lnTo>
                <a:lnTo>
                  <a:pt x="328180" y="538261"/>
                </a:lnTo>
                <a:lnTo>
                  <a:pt x="329704" y="538261"/>
                </a:lnTo>
                <a:lnTo>
                  <a:pt x="330221" y="538756"/>
                </a:lnTo>
                <a:lnTo>
                  <a:pt x="331228" y="541791"/>
                </a:lnTo>
                <a:close/>
              </a:path>
              <a:path w="1868169" h="2174875">
                <a:moveTo>
                  <a:pt x="328180" y="542306"/>
                </a:moveTo>
                <a:lnTo>
                  <a:pt x="327173" y="541791"/>
                </a:lnTo>
                <a:lnTo>
                  <a:pt x="329704" y="541791"/>
                </a:lnTo>
                <a:lnTo>
                  <a:pt x="328180" y="542306"/>
                </a:lnTo>
                <a:close/>
              </a:path>
              <a:path w="1868169" h="2174875">
                <a:moveTo>
                  <a:pt x="309967" y="1029047"/>
                </a:moveTo>
                <a:lnTo>
                  <a:pt x="306919" y="1028042"/>
                </a:lnTo>
                <a:lnTo>
                  <a:pt x="305911" y="1025518"/>
                </a:lnTo>
                <a:lnTo>
                  <a:pt x="304904" y="1023998"/>
                </a:lnTo>
                <a:lnTo>
                  <a:pt x="307435" y="1021473"/>
                </a:lnTo>
                <a:lnTo>
                  <a:pt x="308443" y="1021988"/>
                </a:lnTo>
                <a:lnTo>
                  <a:pt x="309967" y="1021988"/>
                </a:lnTo>
                <a:lnTo>
                  <a:pt x="311466" y="1023488"/>
                </a:lnTo>
                <a:lnTo>
                  <a:pt x="315522" y="1025518"/>
                </a:lnTo>
                <a:lnTo>
                  <a:pt x="311982" y="1027037"/>
                </a:lnTo>
                <a:lnTo>
                  <a:pt x="309967" y="1029047"/>
                </a:lnTo>
                <a:close/>
              </a:path>
              <a:path w="1868169" h="2174875">
                <a:moveTo>
                  <a:pt x="334251" y="622070"/>
                </a:moveTo>
                <a:lnTo>
                  <a:pt x="331228" y="622070"/>
                </a:lnTo>
                <a:lnTo>
                  <a:pt x="328180" y="621575"/>
                </a:lnTo>
                <a:lnTo>
                  <a:pt x="322109" y="617020"/>
                </a:lnTo>
                <a:lnTo>
                  <a:pt x="318053" y="612996"/>
                </a:lnTo>
                <a:lnTo>
                  <a:pt x="314514" y="608951"/>
                </a:lnTo>
                <a:lnTo>
                  <a:pt x="316038" y="605422"/>
                </a:lnTo>
                <a:lnTo>
                  <a:pt x="316529" y="604907"/>
                </a:lnTo>
                <a:lnTo>
                  <a:pt x="321593" y="606427"/>
                </a:lnTo>
                <a:lnTo>
                  <a:pt x="326656" y="608436"/>
                </a:lnTo>
                <a:lnTo>
                  <a:pt x="331720" y="610961"/>
                </a:lnTo>
                <a:lnTo>
                  <a:pt x="333760" y="612481"/>
                </a:lnTo>
                <a:lnTo>
                  <a:pt x="334768" y="616010"/>
                </a:lnTo>
                <a:lnTo>
                  <a:pt x="336783" y="619050"/>
                </a:lnTo>
                <a:lnTo>
                  <a:pt x="335284" y="620570"/>
                </a:lnTo>
                <a:lnTo>
                  <a:pt x="334251" y="622070"/>
                </a:lnTo>
                <a:close/>
              </a:path>
              <a:path w="1868169" h="2174875">
                <a:moveTo>
                  <a:pt x="297309" y="425657"/>
                </a:moveTo>
                <a:lnTo>
                  <a:pt x="288189" y="425657"/>
                </a:lnTo>
                <a:lnTo>
                  <a:pt x="283617" y="422623"/>
                </a:lnTo>
                <a:lnTo>
                  <a:pt x="283126" y="419603"/>
                </a:lnTo>
                <a:lnTo>
                  <a:pt x="281602" y="413549"/>
                </a:lnTo>
                <a:lnTo>
                  <a:pt x="288189" y="405460"/>
                </a:lnTo>
                <a:lnTo>
                  <a:pt x="297309" y="407985"/>
                </a:lnTo>
                <a:lnTo>
                  <a:pt x="301339" y="412029"/>
                </a:lnTo>
                <a:lnTo>
                  <a:pt x="302863" y="415559"/>
                </a:lnTo>
                <a:lnTo>
                  <a:pt x="304387" y="420098"/>
                </a:lnTo>
                <a:lnTo>
                  <a:pt x="297309" y="425657"/>
                </a:lnTo>
                <a:close/>
              </a:path>
              <a:path w="1868169" h="2174875">
                <a:moveTo>
                  <a:pt x="138818" y="424138"/>
                </a:moveTo>
                <a:lnTo>
                  <a:pt x="134246" y="422623"/>
                </a:lnTo>
                <a:lnTo>
                  <a:pt x="131223" y="422623"/>
                </a:lnTo>
                <a:lnTo>
                  <a:pt x="129699" y="420608"/>
                </a:lnTo>
                <a:lnTo>
                  <a:pt x="127167" y="417573"/>
                </a:lnTo>
                <a:lnTo>
                  <a:pt x="125643" y="414039"/>
                </a:lnTo>
                <a:lnTo>
                  <a:pt x="123628" y="411025"/>
                </a:lnTo>
                <a:lnTo>
                  <a:pt x="126160" y="409505"/>
                </a:lnTo>
                <a:lnTo>
                  <a:pt x="128691" y="407475"/>
                </a:lnTo>
                <a:lnTo>
                  <a:pt x="131714" y="406980"/>
                </a:lnTo>
                <a:lnTo>
                  <a:pt x="134246" y="406465"/>
                </a:lnTo>
                <a:lnTo>
                  <a:pt x="137294" y="406465"/>
                </a:lnTo>
                <a:lnTo>
                  <a:pt x="139309" y="407985"/>
                </a:lnTo>
                <a:lnTo>
                  <a:pt x="141841" y="410000"/>
                </a:lnTo>
                <a:lnTo>
                  <a:pt x="143882" y="413549"/>
                </a:lnTo>
                <a:lnTo>
                  <a:pt x="146413" y="416564"/>
                </a:lnTo>
                <a:lnTo>
                  <a:pt x="143882" y="419603"/>
                </a:lnTo>
                <a:lnTo>
                  <a:pt x="140833" y="422128"/>
                </a:lnTo>
                <a:lnTo>
                  <a:pt x="138818" y="424138"/>
                </a:lnTo>
                <a:close/>
              </a:path>
              <a:path w="1868169" h="2174875">
                <a:moveTo>
                  <a:pt x="302372" y="738203"/>
                </a:moveTo>
                <a:lnTo>
                  <a:pt x="301339" y="737708"/>
                </a:lnTo>
                <a:lnTo>
                  <a:pt x="299840" y="737193"/>
                </a:lnTo>
                <a:lnTo>
                  <a:pt x="296792" y="734179"/>
                </a:lnTo>
                <a:lnTo>
                  <a:pt x="297800" y="733154"/>
                </a:lnTo>
                <a:lnTo>
                  <a:pt x="299324" y="731139"/>
                </a:lnTo>
                <a:lnTo>
                  <a:pt x="302372" y="731139"/>
                </a:lnTo>
                <a:lnTo>
                  <a:pt x="303380" y="733664"/>
                </a:lnTo>
                <a:lnTo>
                  <a:pt x="305911" y="735184"/>
                </a:lnTo>
                <a:lnTo>
                  <a:pt x="303380" y="736703"/>
                </a:lnTo>
                <a:lnTo>
                  <a:pt x="302372" y="738203"/>
                </a:lnTo>
                <a:close/>
              </a:path>
              <a:path w="1868169" h="2174875">
                <a:moveTo>
                  <a:pt x="296276" y="571577"/>
                </a:moveTo>
                <a:lnTo>
                  <a:pt x="289197" y="571577"/>
                </a:lnTo>
                <a:lnTo>
                  <a:pt x="279070" y="564003"/>
                </a:lnTo>
                <a:lnTo>
                  <a:pt x="276538" y="554414"/>
                </a:lnTo>
                <a:lnTo>
                  <a:pt x="277546" y="550885"/>
                </a:lnTo>
                <a:lnTo>
                  <a:pt x="279587" y="548855"/>
                </a:lnTo>
                <a:lnTo>
                  <a:pt x="283126" y="548855"/>
                </a:lnTo>
                <a:lnTo>
                  <a:pt x="284134" y="549880"/>
                </a:lnTo>
                <a:lnTo>
                  <a:pt x="289713" y="555934"/>
                </a:lnTo>
                <a:lnTo>
                  <a:pt x="294260" y="564513"/>
                </a:lnTo>
                <a:lnTo>
                  <a:pt x="304493" y="564513"/>
                </a:lnTo>
                <a:lnTo>
                  <a:pt x="304904" y="565518"/>
                </a:lnTo>
                <a:lnTo>
                  <a:pt x="304904" y="567552"/>
                </a:lnTo>
                <a:lnTo>
                  <a:pt x="304387" y="569052"/>
                </a:lnTo>
                <a:lnTo>
                  <a:pt x="303380" y="569562"/>
                </a:lnTo>
                <a:lnTo>
                  <a:pt x="300848" y="570567"/>
                </a:lnTo>
                <a:lnTo>
                  <a:pt x="298316" y="571082"/>
                </a:lnTo>
                <a:lnTo>
                  <a:pt x="296276" y="571577"/>
                </a:lnTo>
                <a:close/>
              </a:path>
              <a:path w="1868169" h="2174875">
                <a:moveTo>
                  <a:pt x="304493" y="564513"/>
                </a:moveTo>
                <a:lnTo>
                  <a:pt x="294260" y="564513"/>
                </a:lnTo>
                <a:lnTo>
                  <a:pt x="303380" y="563508"/>
                </a:lnTo>
                <a:lnTo>
                  <a:pt x="303871" y="562993"/>
                </a:lnTo>
                <a:lnTo>
                  <a:pt x="304493" y="564513"/>
                </a:lnTo>
                <a:close/>
              </a:path>
              <a:path w="1868169" h="2174875">
                <a:moveTo>
                  <a:pt x="320585" y="751851"/>
                </a:moveTo>
                <a:lnTo>
                  <a:pt x="319578" y="750826"/>
                </a:lnTo>
                <a:lnTo>
                  <a:pt x="321102" y="749327"/>
                </a:lnTo>
                <a:lnTo>
                  <a:pt x="321593" y="749327"/>
                </a:lnTo>
                <a:lnTo>
                  <a:pt x="322626" y="750332"/>
                </a:lnTo>
                <a:lnTo>
                  <a:pt x="321593" y="750826"/>
                </a:lnTo>
                <a:lnTo>
                  <a:pt x="320585" y="751851"/>
                </a:lnTo>
                <a:close/>
              </a:path>
              <a:path w="1868169" h="2174875">
                <a:moveTo>
                  <a:pt x="374268" y="433746"/>
                </a:moveTo>
                <a:lnTo>
                  <a:pt x="372744" y="431222"/>
                </a:lnTo>
                <a:lnTo>
                  <a:pt x="371736" y="430197"/>
                </a:lnTo>
                <a:lnTo>
                  <a:pt x="375275" y="426172"/>
                </a:lnTo>
                <a:lnTo>
                  <a:pt x="382870" y="418598"/>
                </a:lnTo>
                <a:lnTo>
                  <a:pt x="383387" y="418598"/>
                </a:lnTo>
                <a:lnTo>
                  <a:pt x="384886" y="420608"/>
                </a:lnTo>
                <a:lnTo>
                  <a:pt x="386926" y="422623"/>
                </a:lnTo>
                <a:lnTo>
                  <a:pt x="381863" y="427177"/>
                </a:lnTo>
                <a:lnTo>
                  <a:pt x="378323" y="430707"/>
                </a:lnTo>
                <a:lnTo>
                  <a:pt x="374268" y="433746"/>
                </a:lnTo>
                <a:close/>
              </a:path>
              <a:path w="1868169" h="2174875">
                <a:moveTo>
                  <a:pt x="372227" y="25758"/>
                </a:moveTo>
                <a:lnTo>
                  <a:pt x="370728" y="24753"/>
                </a:lnTo>
                <a:lnTo>
                  <a:pt x="370212" y="23727"/>
                </a:lnTo>
                <a:lnTo>
                  <a:pt x="368688" y="21715"/>
                </a:lnTo>
                <a:lnTo>
                  <a:pt x="366672" y="17672"/>
                </a:lnTo>
                <a:lnTo>
                  <a:pt x="368197" y="16666"/>
                </a:lnTo>
                <a:lnTo>
                  <a:pt x="370212" y="15147"/>
                </a:lnTo>
                <a:lnTo>
                  <a:pt x="371736" y="14142"/>
                </a:lnTo>
                <a:lnTo>
                  <a:pt x="372744" y="13629"/>
                </a:lnTo>
                <a:lnTo>
                  <a:pt x="373751" y="14142"/>
                </a:lnTo>
                <a:lnTo>
                  <a:pt x="376799" y="14142"/>
                </a:lnTo>
                <a:lnTo>
                  <a:pt x="377807" y="14654"/>
                </a:lnTo>
                <a:lnTo>
                  <a:pt x="380855" y="15660"/>
                </a:lnTo>
                <a:lnTo>
                  <a:pt x="383387" y="17672"/>
                </a:lnTo>
                <a:lnTo>
                  <a:pt x="383878" y="18185"/>
                </a:lnTo>
                <a:lnTo>
                  <a:pt x="383387" y="22721"/>
                </a:lnTo>
                <a:lnTo>
                  <a:pt x="382870" y="22721"/>
                </a:lnTo>
                <a:lnTo>
                  <a:pt x="379331" y="23727"/>
                </a:lnTo>
                <a:lnTo>
                  <a:pt x="376283" y="24753"/>
                </a:lnTo>
                <a:lnTo>
                  <a:pt x="372744" y="25246"/>
                </a:lnTo>
                <a:lnTo>
                  <a:pt x="372227" y="25758"/>
                </a:lnTo>
                <a:close/>
              </a:path>
              <a:path w="1868169" h="2174875">
                <a:moveTo>
                  <a:pt x="711993" y="508971"/>
                </a:moveTo>
                <a:lnTo>
                  <a:pt x="701350" y="503411"/>
                </a:lnTo>
                <a:lnTo>
                  <a:pt x="698818" y="495837"/>
                </a:lnTo>
                <a:lnTo>
                  <a:pt x="697811" y="493823"/>
                </a:lnTo>
                <a:lnTo>
                  <a:pt x="700342" y="489778"/>
                </a:lnTo>
                <a:lnTo>
                  <a:pt x="701866" y="487254"/>
                </a:lnTo>
                <a:lnTo>
                  <a:pt x="702383" y="486764"/>
                </a:lnTo>
                <a:lnTo>
                  <a:pt x="704398" y="486249"/>
                </a:lnTo>
                <a:lnTo>
                  <a:pt x="722120" y="503921"/>
                </a:lnTo>
                <a:lnTo>
                  <a:pt x="720596" y="504926"/>
                </a:lnTo>
                <a:lnTo>
                  <a:pt x="719588" y="506446"/>
                </a:lnTo>
                <a:lnTo>
                  <a:pt x="718581" y="506961"/>
                </a:lnTo>
                <a:lnTo>
                  <a:pt x="711993" y="508971"/>
                </a:lnTo>
                <a:close/>
              </a:path>
              <a:path w="1868169" h="2174875">
                <a:moveTo>
                  <a:pt x="379822" y="895756"/>
                </a:moveTo>
                <a:lnTo>
                  <a:pt x="379331" y="894236"/>
                </a:lnTo>
                <a:lnTo>
                  <a:pt x="378323" y="892206"/>
                </a:lnTo>
                <a:lnTo>
                  <a:pt x="380339" y="891197"/>
                </a:lnTo>
                <a:lnTo>
                  <a:pt x="382354" y="890707"/>
                </a:lnTo>
                <a:lnTo>
                  <a:pt x="383878" y="890192"/>
                </a:lnTo>
                <a:lnTo>
                  <a:pt x="384394" y="889682"/>
                </a:lnTo>
                <a:lnTo>
                  <a:pt x="384886" y="892206"/>
                </a:lnTo>
                <a:lnTo>
                  <a:pt x="385402" y="893231"/>
                </a:lnTo>
                <a:lnTo>
                  <a:pt x="383387" y="894236"/>
                </a:lnTo>
                <a:lnTo>
                  <a:pt x="381863" y="895241"/>
                </a:lnTo>
                <a:lnTo>
                  <a:pt x="379822" y="895756"/>
                </a:lnTo>
                <a:close/>
              </a:path>
              <a:path w="1868169" h="2174875">
                <a:moveTo>
                  <a:pt x="281085" y="693785"/>
                </a:moveTo>
                <a:lnTo>
                  <a:pt x="279070" y="691750"/>
                </a:lnTo>
                <a:lnTo>
                  <a:pt x="276538" y="688735"/>
                </a:lnTo>
                <a:lnTo>
                  <a:pt x="276022" y="683171"/>
                </a:lnTo>
                <a:lnTo>
                  <a:pt x="274523" y="678637"/>
                </a:lnTo>
                <a:lnTo>
                  <a:pt x="278062" y="678637"/>
                </a:lnTo>
                <a:lnTo>
                  <a:pt x="281602" y="677612"/>
                </a:lnTo>
                <a:lnTo>
                  <a:pt x="287673" y="679642"/>
                </a:lnTo>
                <a:lnTo>
                  <a:pt x="290721" y="682166"/>
                </a:lnTo>
                <a:lnTo>
                  <a:pt x="292736" y="685186"/>
                </a:lnTo>
                <a:lnTo>
                  <a:pt x="293253" y="685696"/>
                </a:lnTo>
                <a:lnTo>
                  <a:pt x="291212" y="691750"/>
                </a:lnTo>
                <a:lnTo>
                  <a:pt x="289713" y="692265"/>
                </a:lnTo>
                <a:lnTo>
                  <a:pt x="286149" y="693270"/>
                </a:lnTo>
                <a:lnTo>
                  <a:pt x="281085" y="693785"/>
                </a:lnTo>
                <a:close/>
              </a:path>
              <a:path w="1868169" h="2174875">
                <a:moveTo>
                  <a:pt x="358561" y="576626"/>
                </a:moveTo>
                <a:lnTo>
                  <a:pt x="357553" y="575126"/>
                </a:lnTo>
                <a:lnTo>
                  <a:pt x="355538" y="573606"/>
                </a:lnTo>
                <a:lnTo>
                  <a:pt x="355022" y="571082"/>
                </a:lnTo>
                <a:lnTo>
                  <a:pt x="355022" y="570077"/>
                </a:lnTo>
                <a:lnTo>
                  <a:pt x="357553" y="568042"/>
                </a:lnTo>
                <a:lnTo>
                  <a:pt x="359077" y="567037"/>
                </a:lnTo>
                <a:lnTo>
                  <a:pt x="360601" y="566527"/>
                </a:lnTo>
                <a:lnTo>
                  <a:pt x="363624" y="566527"/>
                </a:lnTo>
                <a:lnTo>
                  <a:pt x="365148" y="567552"/>
                </a:lnTo>
                <a:lnTo>
                  <a:pt x="368197" y="570567"/>
                </a:lnTo>
                <a:lnTo>
                  <a:pt x="366672" y="572087"/>
                </a:lnTo>
                <a:lnTo>
                  <a:pt x="365665" y="574101"/>
                </a:lnTo>
                <a:lnTo>
                  <a:pt x="364141" y="575126"/>
                </a:lnTo>
                <a:lnTo>
                  <a:pt x="363133" y="576131"/>
                </a:lnTo>
                <a:lnTo>
                  <a:pt x="361093" y="576131"/>
                </a:lnTo>
                <a:lnTo>
                  <a:pt x="358561" y="576626"/>
                </a:lnTo>
                <a:close/>
              </a:path>
              <a:path w="1868169" h="2174875">
                <a:moveTo>
                  <a:pt x="390401" y="1026329"/>
                </a:moveTo>
                <a:lnTo>
                  <a:pt x="385138" y="1026246"/>
                </a:lnTo>
                <a:lnTo>
                  <a:pt x="379822" y="1022993"/>
                </a:lnTo>
                <a:lnTo>
                  <a:pt x="378323" y="1021473"/>
                </a:lnTo>
                <a:lnTo>
                  <a:pt x="376799" y="1018948"/>
                </a:lnTo>
                <a:lnTo>
                  <a:pt x="376799" y="1015419"/>
                </a:lnTo>
                <a:lnTo>
                  <a:pt x="378815" y="1012894"/>
                </a:lnTo>
                <a:lnTo>
                  <a:pt x="380855" y="1012894"/>
                </a:lnTo>
                <a:lnTo>
                  <a:pt x="386410" y="1010370"/>
                </a:lnTo>
                <a:lnTo>
                  <a:pt x="392481" y="1008850"/>
                </a:lnTo>
                <a:lnTo>
                  <a:pt x="400076" y="1006325"/>
                </a:lnTo>
                <a:lnTo>
                  <a:pt x="402116" y="1008340"/>
                </a:lnTo>
                <a:lnTo>
                  <a:pt x="406663" y="1011375"/>
                </a:lnTo>
                <a:lnTo>
                  <a:pt x="406663" y="1016424"/>
                </a:lnTo>
                <a:lnTo>
                  <a:pt x="403124" y="1021473"/>
                </a:lnTo>
                <a:lnTo>
                  <a:pt x="400592" y="1022478"/>
                </a:lnTo>
                <a:lnTo>
                  <a:pt x="395567" y="1024616"/>
                </a:lnTo>
                <a:lnTo>
                  <a:pt x="390401" y="1026329"/>
                </a:lnTo>
                <a:close/>
              </a:path>
              <a:path w="1868169" h="2174875">
                <a:moveTo>
                  <a:pt x="370212" y="468576"/>
                </a:moveTo>
                <a:lnTo>
                  <a:pt x="368197" y="468576"/>
                </a:lnTo>
                <a:lnTo>
                  <a:pt x="367164" y="467056"/>
                </a:lnTo>
                <a:lnTo>
                  <a:pt x="366156" y="466052"/>
                </a:lnTo>
                <a:lnTo>
                  <a:pt x="367164" y="465542"/>
                </a:lnTo>
                <a:lnTo>
                  <a:pt x="367680" y="464532"/>
                </a:lnTo>
                <a:lnTo>
                  <a:pt x="369695" y="464532"/>
                </a:lnTo>
                <a:lnTo>
                  <a:pt x="371219" y="465047"/>
                </a:lnTo>
                <a:lnTo>
                  <a:pt x="373751" y="465542"/>
                </a:lnTo>
                <a:lnTo>
                  <a:pt x="371219" y="467056"/>
                </a:lnTo>
                <a:lnTo>
                  <a:pt x="370212" y="468576"/>
                </a:lnTo>
                <a:close/>
              </a:path>
              <a:path w="1868169" h="2174875">
                <a:moveTo>
                  <a:pt x="363133" y="697314"/>
                </a:moveTo>
                <a:lnTo>
                  <a:pt x="359077" y="694789"/>
                </a:lnTo>
                <a:lnTo>
                  <a:pt x="354505" y="692760"/>
                </a:lnTo>
                <a:lnTo>
                  <a:pt x="351482" y="688735"/>
                </a:lnTo>
                <a:lnTo>
                  <a:pt x="345945" y="682652"/>
                </a:lnTo>
                <a:lnTo>
                  <a:pt x="339893" y="677615"/>
                </a:lnTo>
                <a:lnTo>
                  <a:pt x="333176" y="674095"/>
                </a:lnTo>
                <a:lnTo>
                  <a:pt x="325649" y="672562"/>
                </a:lnTo>
                <a:lnTo>
                  <a:pt x="324124" y="672562"/>
                </a:lnTo>
                <a:lnTo>
                  <a:pt x="323117" y="669543"/>
                </a:lnTo>
                <a:lnTo>
                  <a:pt x="321593" y="668023"/>
                </a:lnTo>
                <a:lnTo>
                  <a:pt x="323117" y="667018"/>
                </a:lnTo>
                <a:lnTo>
                  <a:pt x="325157" y="664988"/>
                </a:lnTo>
                <a:lnTo>
                  <a:pt x="326656" y="665498"/>
                </a:lnTo>
                <a:lnTo>
                  <a:pt x="332236" y="667018"/>
                </a:lnTo>
                <a:lnTo>
                  <a:pt x="338307" y="668023"/>
                </a:lnTo>
                <a:lnTo>
                  <a:pt x="342879" y="671553"/>
                </a:lnTo>
                <a:lnTo>
                  <a:pt x="348568" y="675593"/>
                </a:lnTo>
                <a:lnTo>
                  <a:pt x="354208" y="680012"/>
                </a:lnTo>
                <a:lnTo>
                  <a:pt x="359751" y="684620"/>
                </a:lnTo>
                <a:lnTo>
                  <a:pt x="365148" y="689225"/>
                </a:lnTo>
                <a:lnTo>
                  <a:pt x="366672" y="690235"/>
                </a:lnTo>
                <a:lnTo>
                  <a:pt x="367680" y="692265"/>
                </a:lnTo>
                <a:lnTo>
                  <a:pt x="369204" y="694274"/>
                </a:lnTo>
                <a:lnTo>
                  <a:pt x="367680" y="695284"/>
                </a:lnTo>
                <a:lnTo>
                  <a:pt x="365665" y="695794"/>
                </a:lnTo>
                <a:lnTo>
                  <a:pt x="363133" y="697314"/>
                </a:lnTo>
                <a:close/>
              </a:path>
              <a:path w="1868169" h="2174875">
                <a:moveTo>
                  <a:pt x="210197" y="827076"/>
                </a:moveTo>
                <a:lnTo>
                  <a:pt x="209706" y="826566"/>
                </a:lnTo>
                <a:lnTo>
                  <a:pt x="206167" y="824551"/>
                </a:lnTo>
                <a:lnTo>
                  <a:pt x="202111" y="822541"/>
                </a:lnTo>
                <a:lnTo>
                  <a:pt x="197048" y="817492"/>
                </a:lnTo>
                <a:lnTo>
                  <a:pt x="196040" y="813448"/>
                </a:lnTo>
                <a:lnTo>
                  <a:pt x="194516" y="810923"/>
                </a:lnTo>
                <a:lnTo>
                  <a:pt x="197048" y="811928"/>
                </a:lnTo>
                <a:lnTo>
                  <a:pt x="200070" y="812933"/>
                </a:lnTo>
                <a:lnTo>
                  <a:pt x="202111" y="814452"/>
                </a:lnTo>
                <a:lnTo>
                  <a:pt x="205134" y="816467"/>
                </a:lnTo>
                <a:lnTo>
                  <a:pt x="208182" y="819502"/>
                </a:lnTo>
                <a:lnTo>
                  <a:pt x="210714" y="822541"/>
                </a:lnTo>
                <a:lnTo>
                  <a:pt x="212238" y="825556"/>
                </a:lnTo>
                <a:lnTo>
                  <a:pt x="211230" y="825556"/>
                </a:lnTo>
                <a:lnTo>
                  <a:pt x="210197" y="827076"/>
                </a:lnTo>
                <a:close/>
              </a:path>
              <a:path w="1868169" h="2174875">
                <a:moveTo>
                  <a:pt x="206658" y="697809"/>
                </a:moveTo>
                <a:lnTo>
                  <a:pt x="203119" y="694274"/>
                </a:lnTo>
                <a:lnTo>
                  <a:pt x="200070" y="692265"/>
                </a:lnTo>
                <a:lnTo>
                  <a:pt x="199063" y="688735"/>
                </a:lnTo>
                <a:lnTo>
                  <a:pt x="198572" y="686700"/>
                </a:lnTo>
                <a:lnTo>
                  <a:pt x="202111" y="683686"/>
                </a:lnTo>
                <a:lnTo>
                  <a:pt x="204126" y="681161"/>
                </a:lnTo>
                <a:lnTo>
                  <a:pt x="204643" y="680646"/>
                </a:lnTo>
                <a:lnTo>
                  <a:pt x="215777" y="680646"/>
                </a:lnTo>
                <a:lnTo>
                  <a:pt x="216294" y="681161"/>
                </a:lnTo>
                <a:lnTo>
                  <a:pt x="216785" y="684691"/>
                </a:lnTo>
                <a:lnTo>
                  <a:pt x="216294" y="685696"/>
                </a:lnTo>
                <a:lnTo>
                  <a:pt x="213246" y="689740"/>
                </a:lnTo>
                <a:lnTo>
                  <a:pt x="210197" y="693270"/>
                </a:lnTo>
                <a:lnTo>
                  <a:pt x="206658" y="697809"/>
                </a:lnTo>
                <a:close/>
              </a:path>
              <a:path w="1868169" h="2174875">
                <a:moveTo>
                  <a:pt x="206167" y="570077"/>
                </a:moveTo>
                <a:lnTo>
                  <a:pt x="203119" y="570077"/>
                </a:lnTo>
                <a:lnTo>
                  <a:pt x="202602" y="566033"/>
                </a:lnTo>
                <a:lnTo>
                  <a:pt x="204643" y="565028"/>
                </a:lnTo>
                <a:lnTo>
                  <a:pt x="206658" y="563508"/>
                </a:lnTo>
                <a:lnTo>
                  <a:pt x="209190" y="563508"/>
                </a:lnTo>
                <a:lnTo>
                  <a:pt x="210197" y="562993"/>
                </a:lnTo>
                <a:lnTo>
                  <a:pt x="211230" y="565518"/>
                </a:lnTo>
                <a:lnTo>
                  <a:pt x="213246" y="568557"/>
                </a:lnTo>
                <a:lnTo>
                  <a:pt x="209190" y="569562"/>
                </a:lnTo>
                <a:lnTo>
                  <a:pt x="206167" y="570077"/>
                </a:lnTo>
                <a:close/>
              </a:path>
              <a:path w="1868169" h="2174875">
                <a:moveTo>
                  <a:pt x="222365" y="16153"/>
                </a:moveTo>
                <a:lnTo>
                  <a:pt x="219833" y="13135"/>
                </a:lnTo>
                <a:lnTo>
                  <a:pt x="217792" y="10098"/>
                </a:lnTo>
                <a:lnTo>
                  <a:pt x="215261" y="7080"/>
                </a:lnTo>
                <a:lnTo>
                  <a:pt x="219317" y="5049"/>
                </a:lnTo>
                <a:lnTo>
                  <a:pt x="221357" y="8086"/>
                </a:lnTo>
                <a:lnTo>
                  <a:pt x="222856" y="11104"/>
                </a:lnTo>
                <a:lnTo>
                  <a:pt x="224896" y="14654"/>
                </a:lnTo>
                <a:lnTo>
                  <a:pt x="223889" y="14654"/>
                </a:lnTo>
                <a:lnTo>
                  <a:pt x="222365" y="16153"/>
                </a:lnTo>
                <a:close/>
              </a:path>
              <a:path w="1868169" h="2174875">
                <a:moveTo>
                  <a:pt x="147937" y="28283"/>
                </a:moveTo>
                <a:lnTo>
                  <a:pt x="137294" y="28283"/>
                </a:lnTo>
                <a:lnTo>
                  <a:pt x="129699" y="22228"/>
                </a:lnTo>
                <a:lnTo>
                  <a:pt x="129182" y="16153"/>
                </a:lnTo>
                <a:lnTo>
                  <a:pt x="129182" y="14654"/>
                </a:lnTo>
                <a:lnTo>
                  <a:pt x="130215" y="12129"/>
                </a:lnTo>
                <a:lnTo>
                  <a:pt x="131223" y="11617"/>
                </a:lnTo>
                <a:lnTo>
                  <a:pt x="134762" y="9092"/>
                </a:lnTo>
                <a:lnTo>
                  <a:pt x="146904" y="14654"/>
                </a:lnTo>
                <a:lnTo>
                  <a:pt x="149436" y="19703"/>
                </a:lnTo>
                <a:lnTo>
                  <a:pt x="150960" y="23727"/>
                </a:lnTo>
                <a:lnTo>
                  <a:pt x="147937" y="28283"/>
                </a:lnTo>
                <a:close/>
              </a:path>
              <a:path w="1868169" h="2174875">
                <a:moveTo>
                  <a:pt x="155016" y="151991"/>
                </a:moveTo>
                <a:lnTo>
                  <a:pt x="153001" y="150985"/>
                </a:lnTo>
                <a:lnTo>
                  <a:pt x="148429" y="150472"/>
                </a:lnTo>
                <a:lnTo>
                  <a:pt x="152484" y="146429"/>
                </a:lnTo>
                <a:lnTo>
                  <a:pt x="154008" y="144417"/>
                </a:lnTo>
                <a:lnTo>
                  <a:pt x="156024" y="143411"/>
                </a:lnTo>
                <a:lnTo>
                  <a:pt x="157548" y="142898"/>
                </a:lnTo>
                <a:lnTo>
                  <a:pt x="159563" y="144910"/>
                </a:lnTo>
                <a:lnTo>
                  <a:pt x="161604" y="145935"/>
                </a:lnTo>
                <a:lnTo>
                  <a:pt x="159563" y="147948"/>
                </a:lnTo>
                <a:lnTo>
                  <a:pt x="158555" y="150472"/>
                </a:lnTo>
                <a:lnTo>
                  <a:pt x="156540" y="151478"/>
                </a:lnTo>
                <a:lnTo>
                  <a:pt x="155016" y="151991"/>
                </a:lnTo>
                <a:close/>
              </a:path>
              <a:path w="1868169" h="2174875">
                <a:moveTo>
                  <a:pt x="164135" y="759915"/>
                </a:moveTo>
                <a:lnTo>
                  <a:pt x="163128" y="759915"/>
                </a:lnTo>
                <a:lnTo>
                  <a:pt x="159072" y="755381"/>
                </a:lnTo>
                <a:lnTo>
                  <a:pt x="159563" y="753861"/>
                </a:lnTo>
                <a:lnTo>
                  <a:pt x="160079" y="750826"/>
                </a:lnTo>
                <a:lnTo>
                  <a:pt x="162611" y="748302"/>
                </a:lnTo>
                <a:lnTo>
                  <a:pt x="165143" y="744767"/>
                </a:lnTo>
                <a:lnTo>
                  <a:pt x="167675" y="748812"/>
                </a:lnTo>
                <a:lnTo>
                  <a:pt x="171214" y="751851"/>
                </a:lnTo>
                <a:lnTo>
                  <a:pt x="169199" y="755876"/>
                </a:lnTo>
                <a:lnTo>
                  <a:pt x="166667" y="758400"/>
                </a:lnTo>
                <a:lnTo>
                  <a:pt x="164135" y="759915"/>
                </a:lnTo>
                <a:close/>
              </a:path>
              <a:path w="1868169" h="2174875">
                <a:moveTo>
                  <a:pt x="180850" y="1066917"/>
                </a:moveTo>
                <a:lnTo>
                  <a:pt x="179817" y="1066917"/>
                </a:lnTo>
                <a:lnTo>
                  <a:pt x="170723" y="1065912"/>
                </a:lnTo>
                <a:lnTo>
                  <a:pt x="166151" y="1064907"/>
                </a:lnTo>
                <a:lnTo>
                  <a:pt x="163128" y="1064392"/>
                </a:lnTo>
                <a:lnTo>
                  <a:pt x="160596" y="1062382"/>
                </a:lnTo>
                <a:lnTo>
                  <a:pt x="158064" y="1060863"/>
                </a:lnTo>
                <a:lnTo>
                  <a:pt x="160596" y="1059858"/>
                </a:lnTo>
                <a:lnTo>
                  <a:pt x="163128" y="1058338"/>
                </a:lnTo>
                <a:lnTo>
                  <a:pt x="166151" y="1057823"/>
                </a:lnTo>
                <a:lnTo>
                  <a:pt x="174262" y="1056818"/>
                </a:lnTo>
                <a:lnTo>
                  <a:pt x="178318" y="1057333"/>
                </a:lnTo>
                <a:lnTo>
                  <a:pt x="180333" y="1057823"/>
                </a:lnTo>
                <a:lnTo>
                  <a:pt x="181857" y="1060863"/>
                </a:lnTo>
                <a:lnTo>
                  <a:pt x="184389" y="1063387"/>
                </a:lnTo>
                <a:lnTo>
                  <a:pt x="181857" y="1065397"/>
                </a:lnTo>
                <a:lnTo>
                  <a:pt x="180850" y="1066917"/>
                </a:lnTo>
                <a:close/>
              </a:path>
              <a:path w="1868169" h="2174875">
                <a:moveTo>
                  <a:pt x="254269" y="624594"/>
                </a:moveTo>
                <a:lnTo>
                  <a:pt x="245641" y="624594"/>
                </a:lnTo>
                <a:lnTo>
                  <a:pt x="242618" y="623584"/>
                </a:lnTo>
                <a:lnTo>
                  <a:pt x="239570" y="623095"/>
                </a:lnTo>
                <a:lnTo>
                  <a:pt x="241094" y="621060"/>
                </a:lnTo>
                <a:lnTo>
                  <a:pt x="241611" y="619050"/>
                </a:lnTo>
                <a:lnTo>
                  <a:pt x="242102" y="619050"/>
                </a:lnTo>
                <a:lnTo>
                  <a:pt x="244634" y="618535"/>
                </a:lnTo>
                <a:lnTo>
                  <a:pt x="247682" y="617530"/>
                </a:lnTo>
                <a:lnTo>
                  <a:pt x="249697" y="618535"/>
                </a:lnTo>
                <a:lnTo>
                  <a:pt x="252229" y="620055"/>
                </a:lnTo>
                <a:lnTo>
                  <a:pt x="254761" y="623095"/>
                </a:lnTo>
                <a:lnTo>
                  <a:pt x="256801" y="624099"/>
                </a:lnTo>
                <a:lnTo>
                  <a:pt x="254269" y="624594"/>
                </a:lnTo>
                <a:close/>
              </a:path>
              <a:path w="1868169" h="2174875">
                <a:moveTo>
                  <a:pt x="266412" y="361536"/>
                </a:moveTo>
                <a:lnTo>
                  <a:pt x="264887" y="359012"/>
                </a:lnTo>
                <a:lnTo>
                  <a:pt x="266412" y="357492"/>
                </a:lnTo>
                <a:lnTo>
                  <a:pt x="267419" y="355972"/>
                </a:lnTo>
                <a:lnTo>
                  <a:pt x="268943" y="354457"/>
                </a:lnTo>
                <a:lnTo>
                  <a:pt x="269951" y="355972"/>
                </a:lnTo>
                <a:lnTo>
                  <a:pt x="270467" y="356982"/>
                </a:lnTo>
                <a:lnTo>
                  <a:pt x="270958" y="357492"/>
                </a:lnTo>
                <a:lnTo>
                  <a:pt x="267936" y="360532"/>
                </a:lnTo>
                <a:lnTo>
                  <a:pt x="266412" y="361536"/>
                </a:lnTo>
                <a:close/>
              </a:path>
              <a:path w="1868169" h="2174875">
                <a:moveTo>
                  <a:pt x="263363" y="503411"/>
                </a:moveTo>
                <a:lnTo>
                  <a:pt x="257292" y="503411"/>
                </a:lnTo>
                <a:lnTo>
                  <a:pt x="254269" y="499877"/>
                </a:lnTo>
                <a:lnTo>
                  <a:pt x="254761" y="493823"/>
                </a:lnTo>
                <a:lnTo>
                  <a:pt x="255277" y="491298"/>
                </a:lnTo>
                <a:lnTo>
                  <a:pt x="257809" y="489288"/>
                </a:lnTo>
                <a:lnTo>
                  <a:pt x="258816" y="487769"/>
                </a:lnTo>
                <a:lnTo>
                  <a:pt x="264396" y="488773"/>
                </a:lnTo>
                <a:lnTo>
                  <a:pt x="267936" y="491813"/>
                </a:lnTo>
                <a:lnTo>
                  <a:pt x="266928" y="497867"/>
                </a:lnTo>
                <a:lnTo>
                  <a:pt x="266412" y="500392"/>
                </a:lnTo>
                <a:lnTo>
                  <a:pt x="263363" y="503411"/>
                </a:lnTo>
                <a:close/>
              </a:path>
              <a:path w="1868169" h="2174875">
                <a:moveTo>
                  <a:pt x="271991" y="677117"/>
                </a:moveTo>
                <a:lnTo>
                  <a:pt x="268943" y="675087"/>
                </a:lnTo>
                <a:lnTo>
                  <a:pt x="266412" y="673587"/>
                </a:lnTo>
                <a:lnTo>
                  <a:pt x="263363" y="671553"/>
                </a:lnTo>
                <a:lnTo>
                  <a:pt x="263880" y="671063"/>
                </a:lnTo>
                <a:lnTo>
                  <a:pt x="264396" y="670038"/>
                </a:lnTo>
                <a:lnTo>
                  <a:pt x="264887" y="669543"/>
                </a:lnTo>
                <a:lnTo>
                  <a:pt x="267419" y="672068"/>
                </a:lnTo>
                <a:lnTo>
                  <a:pt x="269460" y="674592"/>
                </a:lnTo>
                <a:lnTo>
                  <a:pt x="271991" y="677117"/>
                </a:lnTo>
                <a:close/>
              </a:path>
              <a:path w="1868169" h="2174875">
                <a:moveTo>
                  <a:pt x="274007" y="678637"/>
                </a:moveTo>
                <a:lnTo>
                  <a:pt x="272999" y="678122"/>
                </a:lnTo>
                <a:lnTo>
                  <a:pt x="272488" y="677612"/>
                </a:lnTo>
                <a:lnTo>
                  <a:pt x="273490" y="677612"/>
                </a:lnTo>
                <a:lnTo>
                  <a:pt x="274007" y="678637"/>
                </a:lnTo>
                <a:close/>
              </a:path>
              <a:path w="1868169" h="2174875">
                <a:moveTo>
                  <a:pt x="222856" y="420098"/>
                </a:moveTo>
                <a:lnTo>
                  <a:pt x="204126" y="420098"/>
                </a:lnTo>
                <a:lnTo>
                  <a:pt x="209706" y="419088"/>
                </a:lnTo>
                <a:lnTo>
                  <a:pt x="220841" y="418083"/>
                </a:lnTo>
                <a:lnTo>
                  <a:pt x="221357" y="418083"/>
                </a:lnTo>
                <a:lnTo>
                  <a:pt x="222365" y="419603"/>
                </a:lnTo>
                <a:lnTo>
                  <a:pt x="222856" y="420098"/>
                </a:lnTo>
                <a:close/>
              </a:path>
              <a:path w="1868169" h="2174875">
                <a:moveTo>
                  <a:pt x="209706" y="432226"/>
                </a:moveTo>
                <a:lnTo>
                  <a:pt x="203635" y="426662"/>
                </a:lnTo>
                <a:lnTo>
                  <a:pt x="202602" y="425657"/>
                </a:lnTo>
                <a:lnTo>
                  <a:pt x="202111" y="423133"/>
                </a:lnTo>
                <a:lnTo>
                  <a:pt x="202111" y="421123"/>
                </a:lnTo>
                <a:lnTo>
                  <a:pt x="203635" y="419603"/>
                </a:lnTo>
                <a:lnTo>
                  <a:pt x="204126" y="420098"/>
                </a:lnTo>
                <a:lnTo>
                  <a:pt x="222856" y="420098"/>
                </a:lnTo>
                <a:lnTo>
                  <a:pt x="222856" y="421123"/>
                </a:lnTo>
                <a:lnTo>
                  <a:pt x="222365" y="421613"/>
                </a:lnTo>
                <a:lnTo>
                  <a:pt x="218309" y="429187"/>
                </a:lnTo>
                <a:lnTo>
                  <a:pt x="209706" y="432226"/>
                </a:lnTo>
                <a:close/>
              </a:path>
              <a:path w="1868169" h="2174875">
                <a:moveTo>
                  <a:pt x="223889" y="557454"/>
                </a:moveTo>
                <a:lnTo>
                  <a:pt x="221848" y="554414"/>
                </a:lnTo>
                <a:lnTo>
                  <a:pt x="221848" y="553904"/>
                </a:lnTo>
                <a:lnTo>
                  <a:pt x="222856" y="551890"/>
                </a:lnTo>
                <a:lnTo>
                  <a:pt x="225904" y="548855"/>
                </a:lnTo>
                <a:lnTo>
                  <a:pt x="226421" y="548855"/>
                </a:lnTo>
                <a:lnTo>
                  <a:pt x="227919" y="550885"/>
                </a:lnTo>
                <a:lnTo>
                  <a:pt x="228952" y="552405"/>
                </a:lnTo>
                <a:lnTo>
                  <a:pt x="225388" y="555934"/>
                </a:lnTo>
                <a:lnTo>
                  <a:pt x="223889" y="556939"/>
                </a:lnTo>
                <a:lnTo>
                  <a:pt x="223889" y="557454"/>
                </a:lnTo>
                <a:close/>
              </a:path>
              <a:path w="1868169" h="2174875">
                <a:moveTo>
                  <a:pt x="242618" y="752341"/>
                </a:moveTo>
                <a:lnTo>
                  <a:pt x="233499" y="752341"/>
                </a:lnTo>
                <a:lnTo>
                  <a:pt x="230968" y="744767"/>
                </a:lnTo>
                <a:lnTo>
                  <a:pt x="228436" y="740233"/>
                </a:lnTo>
                <a:lnTo>
                  <a:pt x="227919" y="739718"/>
                </a:lnTo>
                <a:lnTo>
                  <a:pt x="229443" y="737708"/>
                </a:lnTo>
                <a:lnTo>
                  <a:pt x="230451" y="738203"/>
                </a:lnTo>
                <a:lnTo>
                  <a:pt x="243377" y="740540"/>
                </a:lnTo>
                <a:lnTo>
                  <a:pt x="249832" y="741827"/>
                </a:lnTo>
                <a:lnTo>
                  <a:pt x="256285" y="743252"/>
                </a:lnTo>
                <a:lnTo>
                  <a:pt x="256801" y="743252"/>
                </a:lnTo>
                <a:lnTo>
                  <a:pt x="256801" y="743762"/>
                </a:lnTo>
                <a:lnTo>
                  <a:pt x="257292" y="744277"/>
                </a:lnTo>
                <a:lnTo>
                  <a:pt x="256285" y="745282"/>
                </a:lnTo>
                <a:lnTo>
                  <a:pt x="256285" y="746287"/>
                </a:lnTo>
                <a:lnTo>
                  <a:pt x="255277" y="746802"/>
                </a:lnTo>
                <a:lnTo>
                  <a:pt x="248690" y="749327"/>
                </a:lnTo>
                <a:lnTo>
                  <a:pt x="242618" y="752341"/>
                </a:lnTo>
                <a:close/>
              </a:path>
              <a:path w="1868169" h="2174875">
                <a:moveTo>
                  <a:pt x="245150" y="354967"/>
                </a:moveTo>
                <a:lnTo>
                  <a:pt x="243110" y="353448"/>
                </a:lnTo>
                <a:lnTo>
                  <a:pt x="241611" y="351438"/>
                </a:lnTo>
                <a:lnTo>
                  <a:pt x="239570" y="349918"/>
                </a:lnTo>
                <a:lnTo>
                  <a:pt x="240087" y="349408"/>
                </a:lnTo>
                <a:lnTo>
                  <a:pt x="241094" y="348913"/>
                </a:lnTo>
                <a:lnTo>
                  <a:pt x="242102" y="347393"/>
                </a:lnTo>
                <a:lnTo>
                  <a:pt x="245641" y="350923"/>
                </a:lnTo>
                <a:lnTo>
                  <a:pt x="247165" y="352958"/>
                </a:lnTo>
                <a:lnTo>
                  <a:pt x="245150" y="354967"/>
                </a:lnTo>
                <a:close/>
              </a:path>
              <a:path w="1868169" h="2174875">
                <a:moveTo>
                  <a:pt x="346910" y="273669"/>
                </a:moveTo>
                <a:lnTo>
                  <a:pt x="344895" y="273669"/>
                </a:lnTo>
                <a:lnTo>
                  <a:pt x="343887" y="272169"/>
                </a:lnTo>
                <a:lnTo>
                  <a:pt x="342879" y="271144"/>
                </a:lnTo>
                <a:lnTo>
                  <a:pt x="344378" y="270134"/>
                </a:lnTo>
                <a:lnTo>
                  <a:pt x="345411" y="269645"/>
                </a:lnTo>
                <a:lnTo>
                  <a:pt x="346419" y="269129"/>
                </a:lnTo>
                <a:lnTo>
                  <a:pt x="347426" y="269645"/>
                </a:lnTo>
                <a:lnTo>
                  <a:pt x="348950" y="271144"/>
                </a:lnTo>
                <a:lnTo>
                  <a:pt x="347943" y="272169"/>
                </a:lnTo>
                <a:lnTo>
                  <a:pt x="346910" y="273669"/>
                </a:lnTo>
                <a:close/>
              </a:path>
              <a:path w="1868169" h="2174875">
                <a:moveTo>
                  <a:pt x="598583" y="569052"/>
                </a:moveTo>
                <a:lnTo>
                  <a:pt x="593519" y="567552"/>
                </a:lnTo>
                <a:lnTo>
                  <a:pt x="588947" y="566527"/>
                </a:lnTo>
                <a:lnTo>
                  <a:pt x="584891" y="564513"/>
                </a:lnTo>
                <a:lnTo>
                  <a:pt x="583392" y="564003"/>
                </a:lnTo>
                <a:lnTo>
                  <a:pt x="581352" y="559978"/>
                </a:lnTo>
                <a:lnTo>
                  <a:pt x="581868" y="558953"/>
                </a:lnTo>
                <a:lnTo>
                  <a:pt x="583392" y="556429"/>
                </a:lnTo>
                <a:lnTo>
                  <a:pt x="585924" y="553904"/>
                </a:lnTo>
                <a:lnTo>
                  <a:pt x="586932" y="553409"/>
                </a:lnTo>
                <a:lnTo>
                  <a:pt x="590987" y="553409"/>
                </a:lnTo>
                <a:lnTo>
                  <a:pt x="595534" y="554414"/>
                </a:lnTo>
                <a:lnTo>
                  <a:pt x="599074" y="556429"/>
                </a:lnTo>
                <a:lnTo>
                  <a:pt x="602613" y="557944"/>
                </a:lnTo>
                <a:lnTo>
                  <a:pt x="605145" y="561478"/>
                </a:lnTo>
                <a:lnTo>
                  <a:pt x="607676" y="564003"/>
                </a:lnTo>
                <a:lnTo>
                  <a:pt x="604654" y="565518"/>
                </a:lnTo>
                <a:lnTo>
                  <a:pt x="601605" y="567552"/>
                </a:lnTo>
                <a:lnTo>
                  <a:pt x="598583" y="569052"/>
                </a:lnTo>
                <a:close/>
              </a:path>
              <a:path w="1868169" h="2174875">
                <a:moveTo>
                  <a:pt x="607676" y="476665"/>
                </a:moveTo>
                <a:lnTo>
                  <a:pt x="604654" y="473626"/>
                </a:lnTo>
                <a:lnTo>
                  <a:pt x="602613" y="471616"/>
                </a:lnTo>
                <a:lnTo>
                  <a:pt x="603646" y="471101"/>
                </a:lnTo>
                <a:lnTo>
                  <a:pt x="604654" y="470096"/>
                </a:lnTo>
                <a:lnTo>
                  <a:pt x="606178" y="470096"/>
                </a:lnTo>
                <a:lnTo>
                  <a:pt x="607676" y="471101"/>
                </a:lnTo>
                <a:lnTo>
                  <a:pt x="609201" y="471616"/>
                </a:lnTo>
                <a:lnTo>
                  <a:pt x="608709" y="473116"/>
                </a:lnTo>
                <a:lnTo>
                  <a:pt x="608193" y="475145"/>
                </a:lnTo>
                <a:lnTo>
                  <a:pt x="607676" y="476665"/>
                </a:lnTo>
                <a:close/>
              </a:path>
              <a:path w="1868169" h="2174875">
                <a:moveTo>
                  <a:pt x="597550" y="433746"/>
                </a:moveTo>
                <a:lnTo>
                  <a:pt x="597058" y="433231"/>
                </a:lnTo>
                <a:lnTo>
                  <a:pt x="596051" y="432721"/>
                </a:lnTo>
                <a:lnTo>
                  <a:pt x="595018" y="430707"/>
                </a:lnTo>
                <a:lnTo>
                  <a:pt x="595018" y="428697"/>
                </a:lnTo>
                <a:lnTo>
                  <a:pt x="595534" y="428182"/>
                </a:lnTo>
                <a:lnTo>
                  <a:pt x="603646" y="422128"/>
                </a:lnTo>
                <a:lnTo>
                  <a:pt x="607676" y="420608"/>
                </a:lnTo>
                <a:lnTo>
                  <a:pt x="609717" y="420098"/>
                </a:lnTo>
                <a:lnTo>
                  <a:pt x="612740" y="422623"/>
                </a:lnTo>
                <a:lnTo>
                  <a:pt x="615272" y="423648"/>
                </a:lnTo>
                <a:lnTo>
                  <a:pt x="613256" y="425657"/>
                </a:lnTo>
                <a:lnTo>
                  <a:pt x="611732" y="428697"/>
                </a:lnTo>
                <a:lnTo>
                  <a:pt x="609201" y="429702"/>
                </a:lnTo>
                <a:lnTo>
                  <a:pt x="605661" y="431711"/>
                </a:lnTo>
                <a:lnTo>
                  <a:pt x="597550" y="433746"/>
                </a:lnTo>
                <a:close/>
              </a:path>
              <a:path w="1868169" h="2174875">
                <a:moveTo>
                  <a:pt x="571225" y="90887"/>
                </a:moveTo>
                <a:lnTo>
                  <a:pt x="567169" y="89368"/>
                </a:lnTo>
                <a:lnTo>
                  <a:pt x="564146" y="87356"/>
                </a:lnTo>
                <a:lnTo>
                  <a:pt x="561614" y="85344"/>
                </a:lnTo>
                <a:lnTo>
                  <a:pt x="560090" y="80788"/>
                </a:lnTo>
                <a:lnTo>
                  <a:pt x="558075" y="77770"/>
                </a:lnTo>
                <a:lnTo>
                  <a:pt x="560607" y="75739"/>
                </a:lnTo>
                <a:lnTo>
                  <a:pt x="563139" y="74220"/>
                </a:lnTo>
                <a:lnTo>
                  <a:pt x="565670" y="72208"/>
                </a:lnTo>
                <a:lnTo>
                  <a:pt x="570217" y="73727"/>
                </a:lnTo>
                <a:lnTo>
                  <a:pt x="574764" y="74220"/>
                </a:lnTo>
                <a:lnTo>
                  <a:pt x="577812" y="76745"/>
                </a:lnTo>
                <a:lnTo>
                  <a:pt x="580344" y="78263"/>
                </a:lnTo>
                <a:lnTo>
                  <a:pt x="582359" y="83313"/>
                </a:lnTo>
                <a:lnTo>
                  <a:pt x="581868" y="85837"/>
                </a:lnTo>
                <a:lnTo>
                  <a:pt x="581352" y="87869"/>
                </a:lnTo>
                <a:lnTo>
                  <a:pt x="577296" y="90393"/>
                </a:lnTo>
                <a:lnTo>
                  <a:pt x="574764" y="90393"/>
                </a:lnTo>
                <a:lnTo>
                  <a:pt x="571225" y="90887"/>
                </a:lnTo>
                <a:close/>
              </a:path>
              <a:path w="1868169" h="2174875">
                <a:moveTo>
                  <a:pt x="563065" y="501082"/>
                </a:moveTo>
                <a:lnTo>
                  <a:pt x="555103" y="499778"/>
                </a:lnTo>
                <a:lnTo>
                  <a:pt x="547948" y="494828"/>
                </a:lnTo>
                <a:lnTo>
                  <a:pt x="546915" y="494338"/>
                </a:lnTo>
                <a:lnTo>
                  <a:pt x="573510" y="485785"/>
                </a:lnTo>
                <a:lnTo>
                  <a:pt x="578820" y="486764"/>
                </a:lnTo>
                <a:lnTo>
                  <a:pt x="578820" y="487254"/>
                </a:lnTo>
                <a:lnTo>
                  <a:pt x="579336" y="487769"/>
                </a:lnTo>
                <a:lnTo>
                  <a:pt x="579828" y="488773"/>
                </a:lnTo>
                <a:lnTo>
                  <a:pt x="579336" y="490293"/>
                </a:lnTo>
                <a:lnTo>
                  <a:pt x="578820" y="492303"/>
                </a:lnTo>
                <a:lnTo>
                  <a:pt x="577812" y="493313"/>
                </a:lnTo>
                <a:lnTo>
                  <a:pt x="570934" y="498880"/>
                </a:lnTo>
                <a:lnTo>
                  <a:pt x="563065" y="501082"/>
                </a:lnTo>
                <a:close/>
              </a:path>
              <a:path w="1868169" h="2174875">
                <a:moveTo>
                  <a:pt x="572749" y="368106"/>
                </a:moveTo>
                <a:lnTo>
                  <a:pt x="572749" y="367081"/>
                </a:lnTo>
                <a:lnTo>
                  <a:pt x="572232" y="366071"/>
                </a:lnTo>
                <a:lnTo>
                  <a:pt x="572232" y="364556"/>
                </a:lnTo>
                <a:lnTo>
                  <a:pt x="573757" y="364061"/>
                </a:lnTo>
                <a:lnTo>
                  <a:pt x="574273" y="364556"/>
                </a:lnTo>
                <a:lnTo>
                  <a:pt x="574764" y="365581"/>
                </a:lnTo>
                <a:lnTo>
                  <a:pt x="575281" y="366586"/>
                </a:lnTo>
                <a:lnTo>
                  <a:pt x="574273" y="367081"/>
                </a:lnTo>
                <a:lnTo>
                  <a:pt x="573757" y="367591"/>
                </a:lnTo>
                <a:lnTo>
                  <a:pt x="572749" y="368106"/>
                </a:lnTo>
                <a:close/>
              </a:path>
              <a:path w="1868169" h="2174875">
                <a:moveTo>
                  <a:pt x="560607" y="402936"/>
                </a:moveTo>
                <a:lnTo>
                  <a:pt x="560090" y="402936"/>
                </a:lnTo>
                <a:lnTo>
                  <a:pt x="559574" y="402426"/>
                </a:lnTo>
                <a:lnTo>
                  <a:pt x="559574" y="401931"/>
                </a:lnTo>
                <a:lnTo>
                  <a:pt x="560090" y="401416"/>
                </a:lnTo>
                <a:lnTo>
                  <a:pt x="560607" y="400411"/>
                </a:lnTo>
                <a:lnTo>
                  <a:pt x="561098" y="399901"/>
                </a:lnTo>
                <a:lnTo>
                  <a:pt x="562106" y="400926"/>
                </a:lnTo>
                <a:lnTo>
                  <a:pt x="561614" y="401931"/>
                </a:lnTo>
                <a:lnTo>
                  <a:pt x="561098" y="402426"/>
                </a:lnTo>
                <a:lnTo>
                  <a:pt x="560607" y="402936"/>
                </a:lnTo>
                <a:close/>
              </a:path>
              <a:path w="1868169" h="2174875">
                <a:moveTo>
                  <a:pt x="573757" y="228735"/>
                </a:moveTo>
                <a:lnTo>
                  <a:pt x="571741" y="225701"/>
                </a:lnTo>
                <a:lnTo>
                  <a:pt x="570217" y="223686"/>
                </a:lnTo>
                <a:lnTo>
                  <a:pt x="569210" y="222166"/>
                </a:lnTo>
                <a:lnTo>
                  <a:pt x="571225" y="220651"/>
                </a:lnTo>
                <a:lnTo>
                  <a:pt x="572749" y="218637"/>
                </a:lnTo>
                <a:lnTo>
                  <a:pt x="574764" y="217117"/>
                </a:lnTo>
                <a:lnTo>
                  <a:pt x="576288" y="219152"/>
                </a:lnTo>
                <a:lnTo>
                  <a:pt x="578329" y="220651"/>
                </a:lnTo>
                <a:lnTo>
                  <a:pt x="577812" y="223176"/>
                </a:lnTo>
                <a:lnTo>
                  <a:pt x="577812" y="224691"/>
                </a:lnTo>
                <a:lnTo>
                  <a:pt x="575797" y="226211"/>
                </a:lnTo>
                <a:lnTo>
                  <a:pt x="573757" y="228735"/>
                </a:lnTo>
                <a:close/>
              </a:path>
              <a:path w="1868169" h="2174875">
                <a:moveTo>
                  <a:pt x="671486" y="429187"/>
                </a:moveTo>
                <a:lnTo>
                  <a:pt x="667430" y="425657"/>
                </a:lnTo>
                <a:lnTo>
                  <a:pt x="667430" y="416564"/>
                </a:lnTo>
                <a:lnTo>
                  <a:pt x="672493" y="416564"/>
                </a:lnTo>
                <a:lnTo>
                  <a:pt x="676033" y="416074"/>
                </a:lnTo>
                <a:lnTo>
                  <a:pt x="678073" y="416074"/>
                </a:lnTo>
                <a:lnTo>
                  <a:pt x="679597" y="417573"/>
                </a:lnTo>
                <a:lnTo>
                  <a:pt x="684144" y="419603"/>
                </a:lnTo>
                <a:lnTo>
                  <a:pt x="678564" y="424138"/>
                </a:lnTo>
                <a:lnTo>
                  <a:pt x="676033" y="427177"/>
                </a:lnTo>
                <a:lnTo>
                  <a:pt x="672493" y="428697"/>
                </a:lnTo>
                <a:lnTo>
                  <a:pt x="671486" y="429187"/>
                </a:lnTo>
                <a:close/>
              </a:path>
              <a:path w="1868169" h="2174875">
                <a:moveTo>
                  <a:pt x="688691" y="337295"/>
                </a:moveTo>
                <a:lnTo>
                  <a:pt x="687193" y="336785"/>
                </a:lnTo>
                <a:lnTo>
                  <a:pt x="685152" y="336290"/>
                </a:lnTo>
                <a:lnTo>
                  <a:pt x="683628" y="335285"/>
                </a:lnTo>
                <a:lnTo>
                  <a:pt x="681613" y="334260"/>
                </a:lnTo>
                <a:lnTo>
                  <a:pt x="681096" y="334260"/>
                </a:lnTo>
                <a:lnTo>
                  <a:pt x="681096" y="332761"/>
                </a:lnTo>
                <a:lnTo>
                  <a:pt x="681613" y="332246"/>
                </a:lnTo>
                <a:lnTo>
                  <a:pt x="682129" y="331241"/>
                </a:lnTo>
                <a:lnTo>
                  <a:pt x="683137" y="329721"/>
                </a:lnTo>
                <a:lnTo>
                  <a:pt x="684661" y="330726"/>
                </a:lnTo>
                <a:lnTo>
                  <a:pt x="687193" y="331241"/>
                </a:lnTo>
                <a:lnTo>
                  <a:pt x="688691" y="332246"/>
                </a:lnTo>
                <a:lnTo>
                  <a:pt x="689724" y="332761"/>
                </a:lnTo>
                <a:lnTo>
                  <a:pt x="690215" y="334260"/>
                </a:lnTo>
                <a:lnTo>
                  <a:pt x="691223" y="335775"/>
                </a:lnTo>
                <a:lnTo>
                  <a:pt x="690215" y="336290"/>
                </a:lnTo>
                <a:lnTo>
                  <a:pt x="688691" y="337295"/>
                </a:lnTo>
                <a:close/>
              </a:path>
              <a:path w="1868169" h="2174875">
                <a:moveTo>
                  <a:pt x="690215" y="296391"/>
                </a:moveTo>
                <a:lnTo>
                  <a:pt x="687193" y="296391"/>
                </a:lnTo>
                <a:lnTo>
                  <a:pt x="685668" y="293866"/>
                </a:lnTo>
                <a:lnTo>
                  <a:pt x="684144" y="292366"/>
                </a:lnTo>
                <a:lnTo>
                  <a:pt x="686160" y="290331"/>
                </a:lnTo>
                <a:lnTo>
                  <a:pt x="687684" y="288322"/>
                </a:lnTo>
                <a:lnTo>
                  <a:pt x="689208" y="287317"/>
                </a:lnTo>
                <a:lnTo>
                  <a:pt x="690732" y="287317"/>
                </a:lnTo>
                <a:lnTo>
                  <a:pt x="692256" y="289327"/>
                </a:lnTo>
                <a:lnTo>
                  <a:pt x="695795" y="291851"/>
                </a:lnTo>
                <a:lnTo>
                  <a:pt x="692256" y="294376"/>
                </a:lnTo>
                <a:lnTo>
                  <a:pt x="690215" y="296391"/>
                </a:lnTo>
                <a:close/>
              </a:path>
              <a:path w="1868169" h="2174875">
                <a:moveTo>
                  <a:pt x="700342" y="15660"/>
                </a:moveTo>
                <a:lnTo>
                  <a:pt x="698327" y="15660"/>
                </a:lnTo>
                <a:lnTo>
                  <a:pt x="696803" y="13135"/>
                </a:lnTo>
                <a:lnTo>
                  <a:pt x="695795" y="11617"/>
                </a:lnTo>
                <a:lnTo>
                  <a:pt x="695795" y="11104"/>
                </a:lnTo>
                <a:lnTo>
                  <a:pt x="698818" y="7080"/>
                </a:lnTo>
                <a:lnTo>
                  <a:pt x="700342" y="8579"/>
                </a:lnTo>
                <a:lnTo>
                  <a:pt x="701350" y="10098"/>
                </a:lnTo>
                <a:lnTo>
                  <a:pt x="702874" y="11617"/>
                </a:lnTo>
                <a:lnTo>
                  <a:pt x="701866" y="13135"/>
                </a:lnTo>
                <a:lnTo>
                  <a:pt x="700342" y="15660"/>
                </a:lnTo>
                <a:close/>
              </a:path>
              <a:path w="1868169" h="2174875">
                <a:moveTo>
                  <a:pt x="631495" y="762440"/>
                </a:moveTo>
                <a:lnTo>
                  <a:pt x="621859" y="762440"/>
                </a:lnTo>
                <a:lnTo>
                  <a:pt x="616305" y="755876"/>
                </a:lnTo>
                <a:lnTo>
                  <a:pt x="615788" y="750826"/>
                </a:lnTo>
                <a:lnTo>
                  <a:pt x="615272" y="744767"/>
                </a:lnTo>
                <a:lnTo>
                  <a:pt x="619844" y="740728"/>
                </a:lnTo>
                <a:lnTo>
                  <a:pt x="625915" y="740233"/>
                </a:lnTo>
                <a:lnTo>
                  <a:pt x="632994" y="740233"/>
                </a:lnTo>
                <a:lnTo>
                  <a:pt x="637566" y="745282"/>
                </a:lnTo>
                <a:lnTo>
                  <a:pt x="637566" y="756901"/>
                </a:lnTo>
                <a:lnTo>
                  <a:pt x="631495" y="762440"/>
                </a:lnTo>
                <a:close/>
              </a:path>
              <a:path w="1868169" h="2174875">
                <a:moveTo>
                  <a:pt x="643637" y="633683"/>
                </a:moveTo>
                <a:lnTo>
                  <a:pt x="641622" y="633683"/>
                </a:lnTo>
                <a:lnTo>
                  <a:pt x="633510" y="632678"/>
                </a:lnTo>
                <a:lnTo>
                  <a:pt x="629971" y="630153"/>
                </a:lnTo>
                <a:lnTo>
                  <a:pt x="626923" y="628144"/>
                </a:lnTo>
                <a:lnTo>
                  <a:pt x="622376" y="622580"/>
                </a:lnTo>
                <a:lnTo>
                  <a:pt x="622867" y="620055"/>
                </a:lnTo>
                <a:lnTo>
                  <a:pt x="624907" y="612996"/>
                </a:lnTo>
                <a:lnTo>
                  <a:pt x="629454" y="617530"/>
                </a:lnTo>
                <a:lnTo>
                  <a:pt x="640098" y="620570"/>
                </a:lnTo>
                <a:lnTo>
                  <a:pt x="643120" y="622580"/>
                </a:lnTo>
                <a:lnTo>
                  <a:pt x="645161" y="623584"/>
                </a:lnTo>
                <a:lnTo>
                  <a:pt x="646169" y="625619"/>
                </a:lnTo>
                <a:lnTo>
                  <a:pt x="648184" y="628634"/>
                </a:lnTo>
                <a:lnTo>
                  <a:pt x="645652" y="631158"/>
                </a:lnTo>
                <a:lnTo>
                  <a:pt x="643637" y="633683"/>
                </a:lnTo>
                <a:close/>
              </a:path>
              <a:path w="1868169" h="2174875">
                <a:moveTo>
                  <a:pt x="557623" y="631986"/>
                </a:moveTo>
                <a:lnTo>
                  <a:pt x="551336" y="630621"/>
                </a:lnTo>
                <a:lnTo>
                  <a:pt x="546424" y="627119"/>
                </a:lnTo>
                <a:lnTo>
                  <a:pt x="543892" y="623584"/>
                </a:lnTo>
                <a:lnTo>
                  <a:pt x="543376" y="620055"/>
                </a:lnTo>
                <a:lnTo>
                  <a:pt x="561614" y="616010"/>
                </a:lnTo>
                <a:lnTo>
                  <a:pt x="563630" y="616525"/>
                </a:lnTo>
                <a:lnTo>
                  <a:pt x="565670" y="616525"/>
                </a:lnTo>
                <a:lnTo>
                  <a:pt x="571741" y="619545"/>
                </a:lnTo>
                <a:lnTo>
                  <a:pt x="572232" y="625104"/>
                </a:lnTo>
                <a:lnTo>
                  <a:pt x="569210" y="628144"/>
                </a:lnTo>
                <a:lnTo>
                  <a:pt x="564007" y="631175"/>
                </a:lnTo>
                <a:lnTo>
                  <a:pt x="557623" y="631986"/>
                </a:lnTo>
                <a:close/>
              </a:path>
              <a:path w="1868169" h="2174875">
                <a:moveTo>
                  <a:pt x="657303" y="95936"/>
                </a:moveTo>
                <a:lnTo>
                  <a:pt x="647176" y="95936"/>
                </a:lnTo>
                <a:lnTo>
                  <a:pt x="642113" y="94930"/>
                </a:lnTo>
                <a:lnTo>
                  <a:pt x="641622" y="94930"/>
                </a:lnTo>
                <a:lnTo>
                  <a:pt x="640589" y="88875"/>
                </a:lnTo>
                <a:lnTo>
                  <a:pt x="641105" y="88875"/>
                </a:lnTo>
                <a:lnTo>
                  <a:pt x="645161" y="86843"/>
                </a:lnTo>
                <a:lnTo>
                  <a:pt x="649708" y="84832"/>
                </a:lnTo>
                <a:lnTo>
                  <a:pt x="653764" y="83313"/>
                </a:lnTo>
                <a:lnTo>
                  <a:pt x="654771" y="82819"/>
                </a:lnTo>
                <a:lnTo>
                  <a:pt x="655779" y="83313"/>
                </a:lnTo>
                <a:lnTo>
                  <a:pt x="660351" y="83313"/>
                </a:lnTo>
                <a:lnTo>
                  <a:pt x="662883" y="84832"/>
                </a:lnTo>
                <a:lnTo>
                  <a:pt x="665906" y="86843"/>
                </a:lnTo>
                <a:lnTo>
                  <a:pt x="663374" y="89881"/>
                </a:lnTo>
                <a:lnTo>
                  <a:pt x="660842" y="92405"/>
                </a:lnTo>
                <a:lnTo>
                  <a:pt x="658311" y="95443"/>
                </a:lnTo>
                <a:lnTo>
                  <a:pt x="657820" y="95443"/>
                </a:lnTo>
                <a:lnTo>
                  <a:pt x="657303" y="95936"/>
                </a:lnTo>
                <a:close/>
              </a:path>
              <a:path w="1868169" h="2174875">
                <a:moveTo>
                  <a:pt x="672493" y="701848"/>
                </a:moveTo>
                <a:lnTo>
                  <a:pt x="665906" y="701848"/>
                </a:lnTo>
                <a:lnTo>
                  <a:pt x="663891" y="699839"/>
                </a:lnTo>
                <a:lnTo>
                  <a:pt x="662883" y="698319"/>
                </a:lnTo>
                <a:lnTo>
                  <a:pt x="661359" y="695794"/>
                </a:lnTo>
                <a:lnTo>
                  <a:pt x="661359" y="692760"/>
                </a:lnTo>
                <a:lnTo>
                  <a:pt x="660351" y="689740"/>
                </a:lnTo>
                <a:lnTo>
                  <a:pt x="659835" y="687215"/>
                </a:lnTo>
                <a:lnTo>
                  <a:pt x="657820" y="682166"/>
                </a:lnTo>
                <a:lnTo>
                  <a:pt x="660351" y="681161"/>
                </a:lnTo>
                <a:lnTo>
                  <a:pt x="662367" y="680136"/>
                </a:lnTo>
                <a:lnTo>
                  <a:pt x="663891" y="679126"/>
                </a:lnTo>
                <a:lnTo>
                  <a:pt x="666422" y="680136"/>
                </a:lnTo>
                <a:lnTo>
                  <a:pt x="668954" y="680646"/>
                </a:lnTo>
                <a:lnTo>
                  <a:pt x="670478" y="681651"/>
                </a:lnTo>
                <a:lnTo>
                  <a:pt x="673501" y="684176"/>
                </a:lnTo>
                <a:lnTo>
                  <a:pt x="677557" y="686700"/>
                </a:lnTo>
                <a:lnTo>
                  <a:pt x="679597" y="690235"/>
                </a:lnTo>
                <a:lnTo>
                  <a:pt x="681096" y="693270"/>
                </a:lnTo>
                <a:lnTo>
                  <a:pt x="672493" y="701848"/>
                </a:lnTo>
                <a:close/>
              </a:path>
              <a:path w="1868169" h="2174875">
                <a:moveTo>
                  <a:pt x="436036" y="570567"/>
                </a:moveTo>
                <a:lnTo>
                  <a:pt x="434512" y="568557"/>
                </a:lnTo>
                <a:lnTo>
                  <a:pt x="431981" y="566033"/>
                </a:lnTo>
                <a:lnTo>
                  <a:pt x="428441" y="560983"/>
                </a:lnTo>
                <a:lnTo>
                  <a:pt x="429449" y="558953"/>
                </a:lnTo>
                <a:lnTo>
                  <a:pt x="431981" y="552894"/>
                </a:lnTo>
                <a:lnTo>
                  <a:pt x="435029" y="557454"/>
                </a:lnTo>
                <a:lnTo>
                  <a:pt x="438052" y="559978"/>
                </a:lnTo>
                <a:lnTo>
                  <a:pt x="439576" y="561478"/>
                </a:lnTo>
                <a:lnTo>
                  <a:pt x="441616" y="562503"/>
                </a:lnTo>
                <a:lnTo>
                  <a:pt x="444639" y="565518"/>
                </a:lnTo>
                <a:lnTo>
                  <a:pt x="445647" y="567037"/>
                </a:lnTo>
                <a:lnTo>
                  <a:pt x="447171" y="568557"/>
                </a:lnTo>
                <a:lnTo>
                  <a:pt x="445156" y="569052"/>
                </a:lnTo>
                <a:lnTo>
                  <a:pt x="443616" y="570077"/>
                </a:lnTo>
                <a:lnTo>
                  <a:pt x="439085" y="570077"/>
                </a:lnTo>
                <a:lnTo>
                  <a:pt x="436036" y="570567"/>
                </a:lnTo>
                <a:close/>
              </a:path>
              <a:path w="1868169" h="2174875">
                <a:moveTo>
                  <a:pt x="442107" y="571082"/>
                </a:moveTo>
                <a:lnTo>
                  <a:pt x="439085" y="570077"/>
                </a:lnTo>
                <a:lnTo>
                  <a:pt x="443616" y="570077"/>
                </a:lnTo>
                <a:lnTo>
                  <a:pt x="442107" y="571082"/>
                </a:lnTo>
                <a:close/>
              </a:path>
              <a:path w="1868169" h="2174875">
                <a:moveTo>
                  <a:pt x="399585" y="609446"/>
                </a:moveTo>
                <a:lnTo>
                  <a:pt x="399068" y="608951"/>
                </a:lnTo>
                <a:lnTo>
                  <a:pt x="398577" y="608436"/>
                </a:lnTo>
                <a:lnTo>
                  <a:pt x="399585" y="606427"/>
                </a:lnTo>
                <a:lnTo>
                  <a:pt x="400076" y="605912"/>
                </a:lnTo>
                <a:lnTo>
                  <a:pt x="401109" y="606922"/>
                </a:lnTo>
                <a:lnTo>
                  <a:pt x="400076" y="608951"/>
                </a:lnTo>
                <a:lnTo>
                  <a:pt x="399585" y="609446"/>
                </a:lnTo>
                <a:close/>
              </a:path>
              <a:path w="1868169" h="2174875">
                <a:moveTo>
                  <a:pt x="433505" y="278223"/>
                </a:moveTo>
                <a:lnTo>
                  <a:pt x="432988" y="277218"/>
                </a:lnTo>
                <a:lnTo>
                  <a:pt x="431981" y="276703"/>
                </a:lnTo>
                <a:lnTo>
                  <a:pt x="432497" y="275699"/>
                </a:lnTo>
                <a:lnTo>
                  <a:pt x="433505" y="274694"/>
                </a:lnTo>
                <a:lnTo>
                  <a:pt x="434021" y="273174"/>
                </a:lnTo>
                <a:lnTo>
                  <a:pt x="435520" y="274694"/>
                </a:lnTo>
                <a:lnTo>
                  <a:pt x="436036" y="275184"/>
                </a:lnTo>
                <a:lnTo>
                  <a:pt x="435520" y="276193"/>
                </a:lnTo>
                <a:lnTo>
                  <a:pt x="435029" y="277708"/>
                </a:lnTo>
                <a:lnTo>
                  <a:pt x="434512" y="277708"/>
                </a:lnTo>
                <a:lnTo>
                  <a:pt x="433505" y="278223"/>
                </a:lnTo>
                <a:close/>
              </a:path>
              <a:path w="1868169" h="2174875">
                <a:moveTo>
                  <a:pt x="549447" y="771023"/>
                </a:moveTo>
                <a:lnTo>
                  <a:pt x="545908" y="770014"/>
                </a:lnTo>
                <a:lnTo>
                  <a:pt x="543376" y="770014"/>
                </a:lnTo>
                <a:lnTo>
                  <a:pt x="542368" y="768499"/>
                </a:lnTo>
                <a:lnTo>
                  <a:pt x="539837" y="765479"/>
                </a:lnTo>
                <a:lnTo>
                  <a:pt x="538313" y="761435"/>
                </a:lnTo>
                <a:lnTo>
                  <a:pt x="537305" y="757905"/>
                </a:lnTo>
                <a:lnTo>
                  <a:pt x="539837" y="757390"/>
                </a:lnTo>
                <a:lnTo>
                  <a:pt x="542368" y="755876"/>
                </a:lnTo>
                <a:lnTo>
                  <a:pt x="547432" y="755876"/>
                </a:lnTo>
                <a:lnTo>
                  <a:pt x="549447" y="756901"/>
                </a:lnTo>
                <a:lnTo>
                  <a:pt x="555543" y="759915"/>
                </a:lnTo>
                <a:lnTo>
                  <a:pt x="559574" y="761435"/>
                </a:lnTo>
                <a:lnTo>
                  <a:pt x="563630" y="763450"/>
                </a:lnTo>
                <a:lnTo>
                  <a:pt x="553503" y="768499"/>
                </a:lnTo>
                <a:lnTo>
                  <a:pt x="549447" y="771023"/>
                </a:lnTo>
                <a:close/>
              </a:path>
              <a:path w="1868169" h="2174875">
                <a:moveTo>
                  <a:pt x="437560" y="695794"/>
                </a:moveTo>
                <a:lnTo>
                  <a:pt x="436036" y="695284"/>
                </a:lnTo>
                <a:lnTo>
                  <a:pt x="434021" y="694789"/>
                </a:lnTo>
                <a:lnTo>
                  <a:pt x="431489" y="693270"/>
                </a:lnTo>
                <a:lnTo>
                  <a:pt x="426917" y="688735"/>
                </a:lnTo>
                <a:lnTo>
                  <a:pt x="424385" y="685186"/>
                </a:lnTo>
                <a:lnTo>
                  <a:pt x="422370" y="682166"/>
                </a:lnTo>
                <a:lnTo>
                  <a:pt x="422370" y="681651"/>
                </a:lnTo>
                <a:lnTo>
                  <a:pt x="423894" y="678637"/>
                </a:lnTo>
                <a:lnTo>
                  <a:pt x="424385" y="678637"/>
                </a:lnTo>
                <a:lnTo>
                  <a:pt x="429449" y="676112"/>
                </a:lnTo>
                <a:lnTo>
                  <a:pt x="434021" y="677117"/>
                </a:lnTo>
                <a:lnTo>
                  <a:pt x="438568" y="684691"/>
                </a:lnTo>
                <a:lnTo>
                  <a:pt x="439576" y="688220"/>
                </a:lnTo>
                <a:lnTo>
                  <a:pt x="441616" y="692760"/>
                </a:lnTo>
                <a:lnTo>
                  <a:pt x="439085" y="693785"/>
                </a:lnTo>
                <a:lnTo>
                  <a:pt x="437560" y="695794"/>
                </a:lnTo>
                <a:close/>
              </a:path>
              <a:path w="1868169" h="2174875">
                <a:moveTo>
                  <a:pt x="418831" y="222681"/>
                </a:moveTo>
                <a:lnTo>
                  <a:pt x="414259" y="220651"/>
                </a:lnTo>
                <a:lnTo>
                  <a:pt x="411727" y="220156"/>
                </a:lnTo>
                <a:lnTo>
                  <a:pt x="409195" y="219152"/>
                </a:lnTo>
                <a:lnTo>
                  <a:pt x="406172" y="218127"/>
                </a:lnTo>
                <a:lnTo>
                  <a:pt x="403124" y="216627"/>
                </a:lnTo>
                <a:lnTo>
                  <a:pt x="400076" y="215602"/>
                </a:lnTo>
                <a:lnTo>
                  <a:pt x="403124" y="213587"/>
                </a:lnTo>
                <a:lnTo>
                  <a:pt x="406172" y="211063"/>
                </a:lnTo>
                <a:lnTo>
                  <a:pt x="409195" y="209543"/>
                </a:lnTo>
                <a:lnTo>
                  <a:pt x="414259" y="207533"/>
                </a:lnTo>
                <a:lnTo>
                  <a:pt x="416790" y="207018"/>
                </a:lnTo>
                <a:lnTo>
                  <a:pt x="422370" y="206528"/>
                </a:lnTo>
                <a:lnTo>
                  <a:pt x="427925" y="211578"/>
                </a:lnTo>
                <a:lnTo>
                  <a:pt x="425910" y="215602"/>
                </a:lnTo>
                <a:lnTo>
                  <a:pt x="424385" y="219152"/>
                </a:lnTo>
                <a:lnTo>
                  <a:pt x="420330" y="221161"/>
                </a:lnTo>
                <a:lnTo>
                  <a:pt x="418831" y="222681"/>
                </a:lnTo>
                <a:close/>
              </a:path>
              <a:path w="1868169" h="2174875">
                <a:moveTo>
                  <a:pt x="430973" y="410510"/>
                </a:moveTo>
                <a:lnTo>
                  <a:pt x="429965" y="410510"/>
                </a:lnTo>
                <a:lnTo>
                  <a:pt x="429449" y="409505"/>
                </a:lnTo>
                <a:lnTo>
                  <a:pt x="429449" y="408990"/>
                </a:lnTo>
                <a:lnTo>
                  <a:pt x="430456" y="408990"/>
                </a:lnTo>
                <a:lnTo>
                  <a:pt x="430973" y="408500"/>
                </a:lnTo>
                <a:lnTo>
                  <a:pt x="431981" y="408500"/>
                </a:lnTo>
                <a:lnTo>
                  <a:pt x="432497" y="409505"/>
                </a:lnTo>
                <a:lnTo>
                  <a:pt x="432497" y="410000"/>
                </a:lnTo>
                <a:lnTo>
                  <a:pt x="431489" y="410000"/>
                </a:lnTo>
                <a:lnTo>
                  <a:pt x="430973" y="410510"/>
                </a:lnTo>
                <a:close/>
              </a:path>
              <a:path w="1868169" h="2174875">
                <a:moveTo>
                  <a:pt x="447171" y="164099"/>
                </a:moveTo>
                <a:lnTo>
                  <a:pt x="445647" y="159565"/>
                </a:lnTo>
                <a:lnTo>
                  <a:pt x="444639" y="158045"/>
                </a:lnTo>
                <a:lnTo>
                  <a:pt x="444148" y="156036"/>
                </a:lnTo>
                <a:lnTo>
                  <a:pt x="444148" y="155011"/>
                </a:lnTo>
                <a:lnTo>
                  <a:pt x="445156" y="153509"/>
                </a:lnTo>
                <a:lnTo>
                  <a:pt x="445647" y="152997"/>
                </a:lnTo>
                <a:lnTo>
                  <a:pt x="451743" y="146941"/>
                </a:lnTo>
                <a:lnTo>
                  <a:pt x="454766" y="144417"/>
                </a:lnTo>
                <a:lnTo>
                  <a:pt x="457298" y="147435"/>
                </a:lnTo>
                <a:lnTo>
                  <a:pt x="457298" y="147948"/>
                </a:lnTo>
                <a:lnTo>
                  <a:pt x="454275" y="152997"/>
                </a:lnTo>
                <a:lnTo>
                  <a:pt x="451227" y="157535"/>
                </a:lnTo>
                <a:lnTo>
                  <a:pt x="447171" y="164099"/>
                </a:lnTo>
                <a:close/>
              </a:path>
              <a:path w="1868169" h="2174875">
                <a:moveTo>
                  <a:pt x="429965" y="74733"/>
                </a:moveTo>
                <a:lnTo>
                  <a:pt x="427434" y="74733"/>
                </a:lnTo>
                <a:lnTo>
                  <a:pt x="427434" y="73214"/>
                </a:lnTo>
                <a:lnTo>
                  <a:pt x="429965" y="73214"/>
                </a:lnTo>
                <a:lnTo>
                  <a:pt x="429965" y="74733"/>
                </a:lnTo>
                <a:close/>
              </a:path>
              <a:path w="1868169" h="2174875">
                <a:moveTo>
                  <a:pt x="444639" y="436271"/>
                </a:moveTo>
                <a:lnTo>
                  <a:pt x="444148" y="435756"/>
                </a:lnTo>
                <a:lnTo>
                  <a:pt x="441616" y="434751"/>
                </a:lnTo>
                <a:lnTo>
                  <a:pt x="440092" y="432721"/>
                </a:lnTo>
                <a:lnTo>
                  <a:pt x="438052" y="431222"/>
                </a:lnTo>
                <a:lnTo>
                  <a:pt x="439085" y="430197"/>
                </a:lnTo>
                <a:lnTo>
                  <a:pt x="440092" y="427672"/>
                </a:lnTo>
                <a:lnTo>
                  <a:pt x="443115" y="429187"/>
                </a:lnTo>
                <a:lnTo>
                  <a:pt x="445156" y="430707"/>
                </a:lnTo>
                <a:lnTo>
                  <a:pt x="448695" y="432721"/>
                </a:lnTo>
                <a:lnTo>
                  <a:pt x="446163" y="434236"/>
                </a:lnTo>
                <a:lnTo>
                  <a:pt x="444639" y="436271"/>
                </a:lnTo>
                <a:close/>
              </a:path>
              <a:path w="1868169" h="2174875">
                <a:moveTo>
                  <a:pt x="522381" y="694274"/>
                </a:moveTo>
                <a:lnTo>
                  <a:pt x="517568" y="694274"/>
                </a:lnTo>
                <a:lnTo>
                  <a:pt x="521598" y="684176"/>
                </a:lnTo>
                <a:lnTo>
                  <a:pt x="528186" y="681161"/>
                </a:lnTo>
                <a:lnTo>
                  <a:pt x="529193" y="680646"/>
                </a:lnTo>
                <a:lnTo>
                  <a:pt x="530717" y="681651"/>
                </a:lnTo>
                <a:lnTo>
                  <a:pt x="532242" y="681651"/>
                </a:lnTo>
                <a:lnTo>
                  <a:pt x="532242" y="686211"/>
                </a:lnTo>
                <a:lnTo>
                  <a:pt x="531725" y="686700"/>
                </a:lnTo>
                <a:lnTo>
                  <a:pt x="526170" y="691750"/>
                </a:lnTo>
                <a:lnTo>
                  <a:pt x="522381" y="694274"/>
                </a:lnTo>
                <a:close/>
              </a:path>
              <a:path w="1868169" h="2174875">
                <a:moveTo>
                  <a:pt x="515036" y="699324"/>
                </a:moveTo>
                <a:lnTo>
                  <a:pt x="511471" y="697809"/>
                </a:lnTo>
                <a:lnTo>
                  <a:pt x="509973" y="697314"/>
                </a:lnTo>
                <a:lnTo>
                  <a:pt x="508448" y="696309"/>
                </a:lnTo>
                <a:lnTo>
                  <a:pt x="507932" y="695794"/>
                </a:lnTo>
                <a:lnTo>
                  <a:pt x="506924" y="694274"/>
                </a:lnTo>
                <a:lnTo>
                  <a:pt x="506924" y="692760"/>
                </a:lnTo>
                <a:lnTo>
                  <a:pt x="508448" y="691260"/>
                </a:lnTo>
                <a:lnTo>
                  <a:pt x="508940" y="691260"/>
                </a:lnTo>
                <a:lnTo>
                  <a:pt x="517568" y="694274"/>
                </a:lnTo>
                <a:lnTo>
                  <a:pt x="522381" y="694274"/>
                </a:lnTo>
                <a:lnTo>
                  <a:pt x="520099" y="695794"/>
                </a:lnTo>
                <a:lnTo>
                  <a:pt x="515036" y="699324"/>
                </a:lnTo>
                <a:close/>
              </a:path>
              <a:path w="1868169" h="2174875">
                <a:moveTo>
                  <a:pt x="451227" y="25246"/>
                </a:moveTo>
                <a:lnTo>
                  <a:pt x="447171" y="24240"/>
                </a:lnTo>
                <a:lnTo>
                  <a:pt x="446163" y="17672"/>
                </a:lnTo>
                <a:lnTo>
                  <a:pt x="445156" y="13135"/>
                </a:lnTo>
                <a:lnTo>
                  <a:pt x="450710" y="8086"/>
                </a:lnTo>
                <a:lnTo>
                  <a:pt x="457298" y="7573"/>
                </a:lnTo>
                <a:lnTo>
                  <a:pt x="459829" y="7573"/>
                </a:lnTo>
                <a:lnTo>
                  <a:pt x="462361" y="10611"/>
                </a:lnTo>
                <a:lnTo>
                  <a:pt x="464402" y="11617"/>
                </a:lnTo>
                <a:lnTo>
                  <a:pt x="464402" y="20197"/>
                </a:lnTo>
                <a:lnTo>
                  <a:pt x="460837" y="23234"/>
                </a:lnTo>
                <a:lnTo>
                  <a:pt x="455774" y="24240"/>
                </a:lnTo>
                <a:lnTo>
                  <a:pt x="451227" y="25246"/>
                </a:lnTo>
                <a:close/>
              </a:path>
              <a:path w="1868169" h="2174875">
                <a:moveTo>
                  <a:pt x="506924" y="607947"/>
                </a:moveTo>
                <a:lnTo>
                  <a:pt x="502869" y="607947"/>
                </a:lnTo>
                <a:lnTo>
                  <a:pt x="499846" y="606922"/>
                </a:lnTo>
                <a:lnTo>
                  <a:pt x="497314" y="606427"/>
                </a:lnTo>
                <a:lnTo>
                  <a:pt x="499329" y="603902"/>
                </a:lnTo>
                <a:lnTo>
                  <a:pt x="501344" y="601872"/>
                </a:lnTo>
                <a:lnTo>
                  <a:pt x="503876" y="599858"/>
                </a:lnTo>
                <a:lnTo>
                  <a:pt x="504909" y="598853"/>
                </a:lnTo>
                <a:lnTo>
                  <a:pt x="506924" y="598853"/>
                </a:lnTo>
                <a:lnTo>
                  <a:pt x="509456" y="598338"/>
                </a:lnTo>
                <a:lnTo>
                  <a:pt x="510464" y="598853"/>
                </a:lnTo>
                <a:lnTo>
                  <a:pt x="511471" y="599858"/>
                </a:lnTo>
                <a:lnTo>
                  <a:pt x="512995" y="600373"/>
                </a:lnTo>
                <a:lnTo>
                  <a:pt x="511988" y="602382"/>
                </a:lnTo>
                <a:lnTo>
                  <a:pt x="511471" y="604397"/>
                </a:lnTo>
                <a:lnTo>
                  <a:pt x="508448" y="607432"/>
                </a:lnTo>
                <a:lnTo>
                  <a:pt x="506924" y="607947"/>
                </a:lnTo>
                <a:close/>
              </a:path>
              <a:path w="1868169" h="2174875">
                <a:moveTo>
                  <a:pt x="531725" y="70196"/>
                </a:moveTo>
                <a:lnTo>
                  <a:pt x="527695" y="70196"/>
                </a:lnTo>
                <a:lnTo>
                  <a:pt x="525654" y="69171"/>
                </a:lnTo>
                <a:lnTo>
                  <a:pt x="524130" y="68677"/>
                </a:lnTo>
                <a:lnTo>
                  <a:pt x="522631" y="66646"/>
                </a:lnTo>
                <a:lnTo>
                  <a:pt x="522631" y="63628"/>
                </a:lnTo>
                <a:lnTo>
                  <a:pt x="523122" y="60591"/>
                </a:lnTo>
                <a:lnTo>
                  <a:pt x="524646" y="59585"/>
                </a:lnTo>
                <a:lnTo>
                  <a:pt x="529193" y="55048"/>
                </a:lnTo>
                <a:lnTo>
                  <a:pt x="539320" y="56547"/>
                </a:lnTo>
                <a:lnTo>
                  <a:pt x="544384" y="61597"/>
                </a:lnTo>
                <a:lnTo>
                  <a:pt x="544900" y="62622"/>
                </a:lnTo>
                <a:lnTo>
                  <a:pt x="543892" y="66646"/>
                </a:lnTo>
                <a:lnTo>
                  <a:pt x="543376" y="67159"/>
                </a:lnTo>
                <a:lnTo>
                  <a:pt x="539837" y="68677"/>
                </a:lnTo>
                <a:lnTo>
                  <a:pt x="535781" y="69171"/>
                </a:lnTo>
                <a:lnTo>
                  <a:pt x="531725" y="70196"/>
                </a:lnTo>
                <a:close/>
              </a:path>
              <a:path w="1868169" h="2174875">
                <a:moveTo>
                  <a:pt x="460346" y="295896"/>
                </a:moveTo>
                <a:lnTo>
                  <a:pt x="458305" y="295381"/>
                </a:lnTo>
                <a:lnTo>
                  <a:pt x="455282" y="294891"/>
                </a:lnTo>
                <a:lnTo>
                  <a:pt x="452234" y="292366"/>
                </a:lnTo>
                <a:lnTo>
                  <a:pt x="449211" y="290331"/>
                </a:lnTo>
                <a:lnTo>
                  <a:pt x="457814" y="281753"/>
                </a:lnTo>
                <a:lnTo>
                  <a:pt x="460346" y="285282"/>
                </a:lnTo>
                <a:lnTo>
                  <a:pt x="461870" y="287807"/>
                </a:lnTo>
                <a:lnTo>
                  <a:pt x="463885" y="290331"/>
                </a:lnTo>
                <a:lnTo>
                  <a:pt x="462361" y="292366"/>
                </a:lnTo>
                <a:lnTo>
                  <a:pt x="460346" y="295896"/>
                </a:lnTo>
                <a:close/>
              </a:path>
              <a:path w="1868169" h="2174875">
                <a:moveTo>
                  <a:pt x="456290" y="682661"/>
                </a:moveTo>
                <a:lnTo>
                  <a:pt x="454766" y="681651"/>
                </a:lnTo>
                <a:lnTo>
                  <a:pt x="453242" y="681161"/>
                </a:lnTo>
                <a:lnTo>
                  <a:pt x="453242" y="680136"/>
                </a:lnTo>
                <a:lnTo>
                  <a:pt x="452751" y="679126"/>
                </a:lnTo>
                <a:lnTo>
                  <a:pt x="453242" y="677117"/>
                </a:lnTo>
                <a:lnTo>
                  <a:pt x="453758" y="676602"/>
                </a:lnTo>
                <a:lnTo>
                  <a:pt x="458822" y="670548"/>
                </a:lnTo>
                <a:lnTo>
                  <a:pt x="462361" y="669028"/>
                </a:lnTo>
                <a:lnTo>
                  <a:pt x="464893" y="667513"/>
                </a:lnTo>
                <a:lnTo>
                  <a:pt x="467941" y="667513"/>
                </a:lnTo>
                <a:lnTo>
                  <a:pt x="470473" y="667018"/>
                </a:lnTo>
                <a:lnTo>
                  <a:pt x="468949" y="669543"/>
                </a:lnTo>
                <a:lnTo>
                  <a:pt x="467941" y="672562"/>
                </a:lnTo>
                <a:lnTo>
                  <a:pt x="462878" y="677612"/>
                </a:lnTo>
                <a:lnTo>
                  <a:pt x="459338" y="680136"/>
                </a:lnTo>
                <a:lnTo>
                  <a:pt x="456290" y="682661"/>
                </a:lnTo>
                <a:close/>
              </a:path>
              <a:path w="1868169" h="2174875">
                <a:moveTo>
                  <a:pt x="462878" y="903820"/>
                </a:moveTo>
                <a:lnTo>
                  <a:pt x="461870" y="903820"/>
                </a:lnTo>
                <a:lnTo>
                  <a:pt x="459829" y="902815"/>
                </a:lnTo>
                <a:lnTo>
                  <a:pt x="459933" y="901295"/>
                </a:lnTo>
                <a:lnTo>
                  <a:pt x="460294" y="897766"/>
                </a:lnTo>
                <a:lnTo>
                  <a:pt x="460346" y="891712"/>
                </a:lnTo>
                <a:lnTo>
                  <a:pt x="462361" y="888182"/>
                </a:lnTo>
                <a:lnTo>
                  <a:pt x="465409" y="883133"/>
                </a:lnTo>
                <a:lnTo>
                  <a:pt x="475020" y="884138"/>
                </a:lnTo>
                <a:lnTo>
                  <a:pt x="479076" y="888672"/>
                </a:lnTo>
                <a:lnTo>
                  <a:pt x="481607" y="892206"/>
                </a:lnTo>
                <a:lnTo>
                  <a:pt x="481091" y="897766"/>
                </a:lnTo>
                <a:lnTo>
                  <a:pt x="477060" y="899285"/>
                </a:lnTo>
                <a:lnTo>
                  <a:pt x="472488" y="901295"/>
                </a:lnTo>
                <a:lnTo>
                  <a:pt x="467941" y="902305"/>
                </a:lnTo>
                <a:lnTo>
                  <a:pt x="462878" y="903820"/>
                </a:lnTo>
                <a:close/>
              </a:path>
              <a:path w="1868169" h="2174875">
                <a:moveTo>
                  <a:pt x="485147" y="760925"/>
                </a:moveTo>
                <a:lnTo>
                  <a:pt x="483131" y="760430"/>
                </a:lnTo>
                <a:lnTo>
                  <a:pt x="480083" y="760430"/>
                </a:lnTo>
                <a:lnTo>
                  <a:pt x="478068" y="759425"/>
                </a:lnTo>
                <a:lnTo>
                  <a:pt x="470964" y="757905"/>
                </a:lnTo>
                <a:lnTo>
                  <a:pt x="470964" y="756901"/>
                </a:lnTo>
                <a:lnTo>
                  <a:pt x="471480" y="748812"/>
                </a:lnTo>
                <a:lnTo>
                  <a:pt x="477551" y="751851"/>
                </a:lnTo>
                <a:lnTo>
                  <a:pt x="488095" y="751851"/>
                </a:lnTo>
                <a:lnTo>
                  <a:pt x="489719" y="753861"/>
                </a:lnTo>
                <a:lnTo>
                  <a:pt x="489719" y="756901"/>
                </a:lnTo>
                <a:lnTo>
                  <a:pt x="487678" y="759425"/>
                </a:lnTo>
                <a:lnTo>
                  <a:pt x="486154" y="760430"/>
                </a:lnTo>
                <a:lnTo>
                  <a:pt x="485147" y="760925"/>
                </a:lnTo>
                <a:close/>
              </a:path>
              <a:path w="1868169" h="2174875">
                <a:moveTo>
                  <a:pt x="488095" y="751851"/>
                </a:moveTo>
                <a:lnTo>
                  <a:pt x="477551" y="751851"/>
                </a:lnTo>
                <a:lnTo>
                  <a:pt x="481607" y="750332"/>
                </a:lnTo>
                <a:lnTo>
                  <a:pt x="483131" y="749816"/>
                </a:lnTo>
                <a:lnTo>
                  <a:pt x="485147" y="749327"/>
                </a:lnTo>
                <a:lnTo>
                  <a:pt x="486154" y="750332"/>
                </a:lnTo>
                <a:lnTo>
                  <a:pt x="487678" y="751336"/>
                </a:lnTo>
                <a:lnTo>
                  <a:pt x="488095" y="751851"/>
                </a:lnTo>
                <a:close/>
              </a:path>
              <a:path w="1868169" h="2174875">
                <a:moveTo>
                  <a:pt x="422861" y="1620818"/>
                </a:moveTo>
                <a:lnTo>
                  <a:pt x="419322" y="1620818"/>
                </a:lnTo>
                <a:lnTo>
                  <a:pt x="420846" y="1620329"/>
                </a:lnTo>
                <a:lnTo>
                  <a:pt x="422861" y="1620818"/>
                </a:lnTo>
                <a:close/>
              </a:path>
              <a:path w="1868169" h="2174875">
                <a:moveTo>
                  <a:pt x="414259" y="1630427"/>
                </a:moveTo>
                <a:lnTo>
                  <a:pt x="412243" y="1628907"/>
                </a:lnTo>
                <a:lnTo>
                  <a:pt x="410203" y="1627903"/>
                </a:lnTo>
                <a:lnTo>
                  <a:pt x="412243" y="1625868"/>
                </a:lnTo>
                <a:lnTo>
                  <a:pt x="413251" y="1623343"/>
                </a:lnTo>
                <a:lnTo>
                  <a:pt x="415266" y="1621828"/>
                </a:lnTo>
                <a:lnTo>
                  <a:pt x="416790" y="1620818"/>
                </a:lnTo>
                <a:lnTo>
                  <a:pt x="422861" y="1620818"/>
                </a:lnTo>
                <a:lnTo>
                  <a:pt x="424902" y="1620329"/>
                </a:lnTo>
                <a:lnTo>
                  <a:pt x="425910" y="1621333"/>
                </a:lnTo>
                <a:lnTo>
                  <a:pt x="434238" y="1627354"/>
                </a:lnTo>
                <a:lnTo>
                  <a:pt x="435288" y="1627903"/>
                </a:lnTo>
                <a:lnTo>
                  <a:pt x="422861" y="1627903"/>
                </a:lnTo>
                <a:lnTo>
                  <a:pt x="415783" y="1629912"/>
                </a:lnTo>
                <a:lnTo>
                  <a:pt x="414259" y="1630427"/>
                </a:lnTo>
                <a:close/>
              </a:path>
              <a:path w="1868169" h="2174875">
                <a:moveTo>
                  <a:pt x="460837" y="1653149"/>
                </a:moveTo>
                <a:lnTo>
                  <a:pt x="459338" y="1652634"/>
                </a:lnTo>
                <a:lnTo>
                  <a:pt x="444077" y="1649351"/>
                </a:lnTo>
                <a:lnTo>
                  <a:pt x="437047" y="1645817"/>
                </a:lnTo>
                <a:lnTo>
                  <a:pt x="431489" y="1638491"/>
                </a:lnTo>
                <a:lnTo>
                  <a:pt x="427925" y="1630917"/>
                </a:lnTo>
                <a:lnTo>
                  <a:pt x="422861" y="1627903"/>
                </a:lnTo>
                <a:lnTo>
                  <a:pt x="435288" y="1627903"/>
                </a:lnTo>
                <a:lnTo>
                  <a:pt x="443134" y="1631999"/>
                </a:lnTo>
                <a:lnTo>
                  <a:pt x="452408" y="1635600"/>
                </a:lnTo>
                <a:lnTo>
                  <a:pt x="461870" y="1638491"/>
                </a:lnTo>
                <a:lnTo>
                  <a:pt x="463369" y="1639006"/>
                </a:lnTo>
                <a:lnTo>
                  <a:pt x="465409" y="1644055"/>
                </a:lnTo>
                <a:lnTo>
                  <a:pt x="465329" y="1645817"/>
                </a:lnTo>
                <a:lnTo>
                  <a:pt x="464402" y="1648589"/>
                </a:lnTo>
                <a:lnTo>
                  <a:pt x="460837" y="1653149"/>
                </a:lnTo>
                <a:close/>
              </a:path>
              <a:path w="1868169" h="2174875">
                <a:moveTo>
                  <a:pt x="1044164" y="2156043"/>
                </a:moveTo>
                <a:lnTo>
                  <a:pt x="1038584" y="2155553"/>
                </a:lnTo>
                <a:lnTo>
                  <a:pt x="1030473" y="2155038"/>
                </a:lnTo>
                <a:lnTo>
                  <a:pt x="1022878" y="2152003"/>
                </a:lnTo>
                <a:lnTo>
                  <a:pt x="1014791" y="2149479"/>
                </a:lnTo>
                <a:lnTo>
                  <a:pt x="1013784" y="2149479"/>
                </a:lnTo>
                <a:lnTo>
                  <a:pt x="1013267" y="2146954"/>
                </a:lnTo>
                <a:lnTo>
                  <a:pt x="1012751" y="2144939"/>
                </a:lnTo>
                <a:lnTo>
                  <a:pt x="1012260" y="2144429"/>
                </a:lnTo>
                <a:lnTo>
                  <a:pt x="1013784" y="2142415"/>
                </a:lnTo>
                <a:lnTo>
                  <a:pt x="1014275" y="2142415"/>
                </a:lnTo>
                <a:lnTo>
                  <a:pt x="1020386" y="2140602"/>
                </a:lnTo>
                <a:lnTo>
                  <a:pt x="1026682" y="2138885"/>
                </a:lnTo>
                <a:lnTo>
                  <a:pt x="1040600" y="2135356"/>
                </a:lnTo>
                <a:lnTo>
                  <a:pt x="1042124" y="2137365"/>
                </a:lnTo>
                <a:lnTo>
                  <a:pt x="1045172" y="2140405"/>
                </a:lnTo>
                <a:lnTo>
                  <a:pt x="1045663" y="2143419"/>
                </a:lnTo>
                <a:lnTo>
                  <a:pt x="1046180" y="2149479"/>
                </a:lnTo>
                <a:lnTo>
                  <a:pt x="1044164" y="2156043"/>
                </a:lnTo>
                <a:close/>
              </a:path>
              <a:path w="1868169" h="2174875">
                <a:moveTo>
                  <a:pt x="1034037" y="2069200"/>
                </a:moveTo>
                <a:lnTo>
                  <a:pt x="1031997" y="2068690"/>
                </a:lnTo>
                <a:lnTo>
                  <a:pt x="1030473" y="2068195"/>
                </a:lnTo>
                <a:lnTo>
                  <a:pt x="1027450" y="2065156"/>
                </a:lnTo>
                <a:lnTo>
                  <a:pt x="1028974" y="2064151"/>
                </a:lnTo>
                <a:lnTo>
                  <a:pt x="1030989" y="2062631"/>
                </a:lnTo>
                <a:lnTo>
                  <a:pt x="1034529" y="2062631"/>
                </a:lnTo>
                <a:lnTo>
                  <a:pt x="1036053" y="2064666"/>
                </a:lnTo>
                <a:lnTo>
                  <a:pt x="1040108" y="2067190"/>
                </a:lnTo>
                <a:lnTo>
                  <a:pt x="1036053" y="2068195"/>
                </a:lnTo>
                <a:lnTo>
                  <a:pt x="1034037" y="2069200"/>
                </a:lnTo>
                <a:close/>
              </a:path>
              <a:path w="1868169" h="2174875">
                <a:moveTo>
                  <a:pt x="988958" y="2098986"/>
                </a:moveTo>
                <a:lnTo>
                  <a:pt x="983403" y="2092927"/>
                </a:lnTo>
                <a:lnTo>
                  <a:pt x="981879" y="2091412"/>
                </a:lnTo>
                <a:lnTo>
                  <a:pt x="980355" y="2087877"/>
                </a:lnTo>
                <a:lnTo>
                  <a:pt x="980871" y="2085353"/>
                </a:lnTo>
                <a:lnTo>
                  <a:pt x="981363" y="2083838"/>
                </a:lnTo>
                <a:lnTo>
                  <a:pt x="984411" y="2082828"/>
                </a:lnTo>
                <a:lnTo>
                  <a:pt x="986426" y="2081313"/>
                </a:lnTo>
                <a:lnTo>
                  <a:pt x="986426" y="2082338"/>
                </a:lnTo>
                <a:lnTo>
                  <a:pt x="986942" y="2083343"/>
                </a:lnTo>
                <a:lnTo>
                  <a:pt x="986942" y="2084348"/>
                </a:lnTo>
                <a:lnTo>
                  <a:pt x="1004664" y="2084348"/>
                </a:lnTo>
                <a:lnTo>
                  <a:pt x="1005156" y="2085353"/>
                </a:lnTo>
                <a:lnTo>
                  <a:pt x="1005672" y="2086873"/>
                </a:lnTo>
                <a:lnTo>
                  <a:pt x="1005156" y="2089397"/>
                </a:lnTo>
                <a:lnTo>
                  <a:pt x="1004148" y="2090402"/>
                </a:lnTo>
                <a:lnTo>
                  <a:pt x="999085" y="2097486"/>
                </a:lnTo>
                <a:lnTo>
                  <a:pt x="988958" y="2098986"/>
                </a:lnTo>
                <a:close/>
              </a:path>
              <a:path w="1868169" h="2174875">
                <a:moveTo>
                  <a:pt x="1004664" y="2084348"/>
                </a:moveTo>
                <a:lnTo>
                  <a:pt x="986942" y="2084348"/>
                </a:lnTo>
                <a:lnTo>
                  <a:pt x="1001616" y="2082828"/>
                </a:lnTo>
                <a:lnTo>
                  <a:pt x="1002624" y="2082828"/>
                </a:lnTo>
                <a:lnTo>
                  <a:pt x="1004664" y="2084348"/>
                </a:lnTo>
                <a:close/>
              </a:path>
              <a:path w="1868169" h="2174875">
                <a:moveTo>
                  <a:pt x="1005672" y="1854095"/>
                </a:moveTo>
                <a:lnTo>
                  <a:pt x="1004148" y="1852596"/>
                </a:lnTo>
                <a:lnTo>
                  <a:pt x="1001125" y="1850071"/>
                </a:lnTo>
                <a:lnTo>
                  <a:pt x="999085" y="1846521"/>
                </a:lnTo>
                <a:lnTo>
                  <a:pt x="997069" y="1843502"/>
                </a:lnTo>
                <a:lnTo>
                  <a:pt x="1004148" y="1842497"/>
                </a:lnTo>
                <a:lnTo>
                  <a:pt x="1008204" y="1842497"/>
                </a:lnTo>
                <a:lnTo>
                  <a:pt x="1010219" y="1843502"/>
                </a:lnTo>
                <a:lnTo>
                  <a:pt x="1011252" y="1844507"/>
                </a:lnTo>
                <a:lnTo>
                  <a:pt x="1012751" y="1846027"/>
                </a:lnTo>
                <a:lnTo>
                  <a:pt x="1013784" y="1848551"/>
                </a:lnTo>
                <a:lnTo>
                  <a:pt x="1015282" y="1850561"/>
                </a:lnTo>
                <a:lnTo>
                  <a:pt x="1013267" y="1851571"/>
                </a:lnTo>
                <a:lnTo>
                  <a:pt x="1011743" y="1853086"/>
                </a:lnTo>
                <a:lnTo>
                  <a:pt x="1011402" y="1853601"/>
                </a:lnTo>
                <a:lnTo>
                  <a:pt x="1008204" y="1853601"/>
                </a:lnTo>
                <a:lnTo>
                  <a:pt x="1005672" y="1854095"/>
                </a:lnTo>
                <a:close/>
              </a:path>
              <a:path w="1868169" h="2174875">
                <a:moveTo>
                  <a:pt x="1010736" y="1854605"/>
                </a:moveTo>
                <a:lnTo>
                  <a:pt x="1008204" y="1853601"/>
                </a:lnTo>
                <a:lnTo>
                  <a:pt x="1011402" y="1853601"/>
                </a:lnTo>
                <a:lnTo>
                  <a:pt x="1010736" y="1854605"/>
                </a:lnTo>
                <a:close/>
              </a:path>
              <a:path w="1868169" h="2174875">
                <a:moveTo>
                  <a:pt x="1056150" y="2033345"/>
                </a:moveTo>
                <a:lnTo>
                  <a:pt x="1039592" y="2033345"/>
                </a:lnTo>
                <a:lnTo>
                  <a:pt x="1040687" y="2026281"/>
                </a:lnTo>
                <a:lnTo>
                  <a:pt x="1052767" y="2015673"/>
                </a:lnTo>
                <a:lnTo>
                  <a:pt x="1056306" y="2021232"/>
                </a:lnTo>
                <a:lnTo>
                  <a:pt x="1059355" y="2026281"/>
                </a:lnTo>
                <a:lnTo>
                  <a:pt x="1058838" y="2031330"/>
                </a:lnTo>
                <a:lnTo>
                  <a:pt x="1056150" y="2033345"/>
                </a:lnTo>
                <a:close/>
              </a:path>
              <a:path w="1868169" h="2174875">
                <a:moveTo>
                  <a:pt x="1042640" y="2041429"/>
                </a:moveTo>
                <a:lnTo>
                  <a:pt x="1037577" y="2040424"/>
                </a:lnTo>
                <a:lnTo>
                  <a:pt x="1034037" y="2040424"/>
                </a:lnTo>
                <a:lnTo>
                  <a:pt x="1028974" y="2037384"/>
                </a:lnTo>
                <a:lnTo>
                  <a:pt x="1027450" y="2033345"/>
                </a:lnTo>
                <a:lnTo>
                  <a:pt x="1025409" y="2030820"/>
                </a:lnTo>
                <a:lnTo>
                  <a:pt x="1027941" y="2030820"/>
                </a:lnTo>
                <a:lnTo>
                  <a:pt x="1030989" y="2030326"/>
                </a:lnTo>
                <a:lnTo>
                  <a:pt x="1037060" y="2033345"/>
                </a:lnTo>
                <a:lnTo>
                  <a:pt x="1056150" y="2033345"/>
                </a:lnTo>
                <a:lnTo>
                  <a:pt x="1054782" y="2034370"/>
                </a:lnTo>
                <a:lnTo>
                  <a:pt x="1050727" y="2037900"/>
                </a:lnTo>
                <a:lnTo>
                  <a:pt x="1045663" y="2039909"/>
                </a:lnTo>
                <a:lnTo>
                  <a:pt x="1042640" y="2041429"/>
                </a:lnTo>
                <a:close/>
              </a:path>
              <a:path w="1868169" h="2174875">
                <a:moveTo>
                  <a:pt x="1081624" y="1854605"/>
                </a:moveTo>
                <a:lnTo>
                  <a:pt x="1080099" y="1853086"/>
                </a:lnTo>
                <a:lnTo>
                  <a:pt x="1078084" y="1851571"/>
                </a:lnTo>
                <a:lnTo>
                  <a:pt x="1076044" y="1850071"/>
                </a:lnTo>
                <a:lnTo>
                  <a:pt x="1077568" y="1847546"/>
                </a:lnTo>
                <a:lnTo>
                  <a:pt x="1078084" y="1844507"/>
                </a:lnTo>
                <a:lnTo>
                  <a:pt x="1080099" y="1842987"/>
                </a:lnTo>
                <a:lnTo>
                  <a:pt x="1082631" y="1840462"/>
                </a:lnTo>
                <a:lnTo>
                  <a:pt x="1085679" y="1838948"/>
                </a:lnTo>
                <a:lnTo>
                  <a:pt x="1088702" y="1837938"/>
                </a:lnTo>
                <a:lnTo>
                  <a:pt x="1092267" y="1836933"/>
                </a:lnTo>
                <a:lnTo>
                  <a:pt x="1098338" y="1836933"/>
                </a:lnTo>
                <a:lnTo>
                  <a:pt x="1094282" y="1848036"/>
                </a:lnTo>
                <a:lnTo>
                  <a:pt x="1091234" y="1852596"/>
                </a:lnTo>
                <a:lnTo>
                  <a:pt x="1090115" y="1854095"/>
                </a:lnTo>
                <a:lnTo>
                  <a:pt x="1085679" y="1854095"/>
                </a:lnTo>
                <a:lnTo>
                  <a:pt x="1081624" y="1854605"/>
                </a:lnTo>
                <a:close/>
              </a:path>
              <a:path w="1868169" h="2174875">
                <a:moveTo>
                  <a:pt x="1089735" y="1854605"/>
                </a:moveTo>
                <a:lnTo>
                  <a:pt x="1085679" y="1854095"/>
                </a:lnTo>
                <a:lnTo>
                  <a:pt x="1090115" y="1854095"/>
                </a:lnTo>
                <a:lnTo>
                  <a:pt x="1089735" y="1854605"/>
                </a:lnTo>
                <a:close/>
              </a:path>
              <a:path w="1868169" h="2174875">
                <a:moveTo>
                  <a:pt x="1103401" y="2165651"/>
                </a:moveTo>
                <a:lnTo>
                  <a:pt x="1095290" y="2161092"/>
                </a:lnTo>
                <a:lnTo>
                  <a:pt x="1095290" y="2155553"/>
                </a:lnTo>
                <a:lnTo>
                  <a:pt x="1095806" y="2154528"/>
                </a:lnTo>
                <a:lnTo>
                  <a:pt x="1096297" y="2153028"/>
                </a:lnTo>
                <a:lnTo>
                  <a:pt x="1096814" y="2152513"/>
                </a:lnTo>
                <a:lnTo>
                  <a:pt x="1103401" y="2147979"/>
                </a:lnTo>
                <a:lnTo>
                  <a:pt x="1117584" y="2138885"/>
                </a:lnTo>
                <a:lnTo>
                  <a:pt x="1118075" y="2138370"/>
                </a:lnTo>
                <a:lnTo>
                  <a:pt x="1119599" y="2138885"/>
                </a:lnTo>
                <a:lnTo>
                  <a:pt x="1120116" y="2139380"/>
                </a:lnTo>
                <a:lnTo>
                  <a:pt x="1120607" y="2140405"/>
                </a:lnTo>
                <a:lnTo>
                  <a:pt x="1120607" y="2141905"/>
                </a:lnTo>
                <a:lnTo>
                  <a:pt x="1120116" y="2142930"/>
                </a:lnTo>
                <a:lnTo>
                  <a:pt x="1116060" y="2149479"/>
                </a:lnTo>
                <a:lnTo>
                  <a:pt x="1112521" y="2156558"/>
                </a:lnTo>
                <a:lnTo>
                  <a:pt x="1103401" y="2165651"/>
                </a:lnTo>
                <a:close/>
              </a:path>
              <a:path w="1868169" h="2174875">
                <a:moveTo>
                  <a:pt x="1055299" y="1896519"/>
                </a:moveTo>
                <a:lnTo>
                  <a:pt x="1053258" y="1893995"/>
                </a:lnTo>
                <a:lnTo>
                  <a:pt x="1051759" y="1892475"/>
                </a:lnTo>
                <a:lnTo>
                  <a:pt x="1052767" y="1891470"/>
                </a:lnTo>
                <a:lnTo>
                  <a:pt x="1053775" y="1889440"/>
                </a:lnTo>
                <a:lnTo>
                  <a:pt x="1054782" y="1888946"/>
                </a:lnTo>
                <a:lnTo>
                  <a:pt x="1061370" y="1885416"/>
                </a:lnTo>
                <a:lnTo>
                  <a:pt x="1068449" y="1882376"/>
                </a:lnTo>
                <a:lnTo>
                  <a:pt x="1074028" y="1879342"/>
                </a:lnTo>
                <a:lnTo>
                  <a:pt x="1076560" y="1880367"/>
                </a:lnTo>
                <a:lnTo>
                  <a:pt x="1078084" y="1880367"/>
                </a:lnTo>
                <a:lnTo>
                  <a:pt x="1079608" y="1881372"/>
                </a:lnTo>
                <a:lnTo>
                  <a:pt x="1080616" y="1881866"/>
                </a:lnTo>
                <a:lnTo>
                  <a:pt x="1081624" y="1882891"/>
                </a:lnTo>
                <a:lnTo>
                  <a:pt x="1081624" y="1884901"/>
                </a:lnTo>
                <a:lnTo>
                  <a:pt x="1080616" y="1886421"/>
                </a:lnTo>
                <a:lnTo>
                  <a:pt x="1079608" y="1886916"/>
                </a:lnTo>
                <a:lnTo>
                  <a:pt x="1072013" y="1889950"/>
                </a:lnTo>
                <a:lnTo>
                  <a:pt x="1064418" y="1893480"/>
                </a:lnTo>
                <a:lnTo>
                  <a:pt x="1056306" y="1896004"/>
                </a:lnTo>
                <a:lnTo>
                  <a:pt x="1055299" y="1896519"/>
                </a:lnTo>
                <a:close/>
              </a:path>
              <a:path w="1868169" h="2174875">
                <a:moveTo>
                  <a:pt x="1084155" y="1964685"/>
                </a:moveTo>
                <a:lnTo>
                  <a:pt x="1082631" y="1962160"/>
                </a:lnTo>
                <a:lnTo>
                  <a:pt x="1081107" y="1960130"/>
                </a:lnTo>
                <a:lnTo>
                  <a:pt x="1079608" y="1958631"/>
                </a:lnTo>
                <a:lnTo>
                  <a:pt x="1081624" y="1957606"/>
                </a:lnTo>
                <a:lnTo>
                  <a:pt x="1083148" y="1956596"/>
                </a:lnTo>
                <a:lnTo>
                  <a:pt x="1085163" y="1960640"/>
                </a:lnTo>
                <a:lnTo>
                  <a:pt x="1086171" y="1963165"/>
                </a:lnTo>
                <a:lnTo>
                  <a:pt x="1084155" y="1964685"/>
                </a:lnTo>
                <a:close/>
              </a:path>
              <a:path w="1868169" h="2174875">
                <a:moveTo>
                  <a:pt x="886682" y="2038904"/>
                </a:moveTo>
                <a:lnTo>
                  <a:pt x="880610" y="2034370"/>
                </a:lnTo>
                <a:lnTo>
                  <a:pt x="878079" y="2032335"/>
                </a:lnTo>
                <a:lnTo>
                  <a:pt x="879603" y="2029811"/>
                </a:lnTo>
                <a:lnTo>
                  <a:pt x="881102" y="2025771"/>
                </a:lnTo>
                <a:lnTo>
                  <a:pt x="900348" y="2015673"/>
                </a:lnTo>
                <a:lnTo>
                  <a:pt x="903887" y="2016183"/>
                </a:lnTo>
                <a:lnTo>
                  <a:pt x="904404" y="2017187"/>
                </a:lnTo>
                <a:lnTo>
                  <a:pt x="905411" y="2019712"/>
                </a:lnTo>
                <a:lnTo>
                  <a:pt x="905411" y="2024271"/>
                </a:lnTo>
                <a:lnTo>
                  <a:pt x="904404" y="2025276"/>
                </a:lnTo>
                <a:lnTo>
                  <a:pt x="898824" y="2030326"/>
                </a:lnTo>
                <a:lnTo>
                  <a:pt x="892753" y="2034370"/>
                </a:lnTo>
                <a:lnTo>
                  <a:pt x="886682" y="2038904"/>
                </a:lnTo>
                <a:close/>
              </a:path>
              <a:path w="1868169" h="2174875">
                <a:moveTo>
                  <a:pt x="876038" y="1946497"/>
                </a:moveTo>
                <a:lnTo>
                  <a:pt x="880610" y="1944488"/>
                </a:lnTo>
                <a:lnTo>
                  <a:pt x="884666" y="1941963"/>
                </a:lnTo>
                <a:lnTo>
                  <a:pt x="888697" y="1940443"/>
                </a:lnTo>
                <a:lnTo>
                  <a:pt x="891228" y="1939438"/>
                </a:lnTo>
                <a:lnTo>
                  <a:pt x="894793" y="1940443"/>
                </a:lnTo>
                <a:lnTo>
                  <a:pt x="898332" y="1940443"/>
                </a:lnTo>
                <a:lnTo>
                  <a:pt x="899340" y="1941963"/>
                </a:lnTo>
                <a:lnTo>
                  <a:pt x="899857" y="1942458"/>
                </a:lnTo>
                <a:lnTo>
                  <a:pt x="898824" y="1942968"/>
                </a:lnTo>
                <a:lnTo>
                  <a:pt x="898332" y="1944488"/>
                </a:lnTo>
                <a:lnTo>
                  <a:pt x="897325" y="1944488"/>
                </a:lnTo>
                <a:lnTo>
                  <a:pt x="894277" y="1944983"/>
                </a:lnTo>
                <a:lnTo>
                  <a:pt x="891228" y="1944983"/>
                </a:lnTo>
                <a:lnTo>
                  <a:pt x="888206" y="1945493"/>
                </a:lnTo>
                <a:lnTo>
                  <a:pt x="884150" y="1945493"/>
                </a:lnTo>
                <a:lnTo>
                  <a:pt x="876038" y="1946497"/>
                </a:lnTo>
                <a:close/>
              </a:path>
              <a:path w="1868169" h="2174875">
                <a:moveTo>
                  <a:pt x="879603" y="2155038"/>
                </a:moveTo>
                <a:lnTo>
                  <a:pt x="879086" y="2153518"/>
                </a:lnTo>
                <a:lnTo>
                  <a:pt x="878079" y="2151508"/>
                </a:lnTo>
                <a:lnTo>
                  <a:pt x="877562" y="2149479"/>
                </a:lnTo>
                <a:lnTo>
                  <a:pt x="877071" y="2148984"/>
                </a:lnTo>
                <a:lnTo>
                  <a:pt x="878079" y="2148469"/>
                </a:lnTo>
                <a:lnTo>
                  <a:pt x="878079" y="2147979"/>
                </a:lnTo>
                <a:lnTo>
                  <a:pt x="882135" y="2136855"/>
                </a:lnTo>
                <a:lnTo>
                  <a:pt x="887198" y="2132316"/>
                </a:lnTo>
                <a:lnTo>
                  <a:pt x="894277" y="2134331"/>
                </a:lnTo>
                <a:lnTo>
                  <a:pt x="895801" y="2134841"/>
                </a:lnTo>
                <a:lnTo>
                  <a:pt x="897816" y="2137880"/>
                </a:lnTo>
                <a:lnTo>
                  <a:pt x="897816" y="2139380"/>
                </a:lnTo>
                <a:lnTo>
                  <a:pt x="897325" y="2147464"/>
                </a:lnTo>
                <a:lnTo>
                  <a:pt x="889213" y="2154528"/>
                </a:lnTo>
                <a:lnTo>
                  <a:pt x="879603" y="2155038"/>
                </a:lnTo>
                <a:close/>
              </a:path>
              <a:path w="1868169" h="2174875">
                <a:moveTo>
                  <a:pt x="949458" y="1734427"/>
                </a:moveTo>
                <a:lnTo>
                  <a:pt x="941372" y="1732913"/>
                </a:lnTo>
                <a:lnTo>
                  <a:pt x="934784" y="1731903"/>
                </a:lnTo>
                <a:lnTo>
                  <a:pt x="927189" y="1723839"/>
                </a:lnTo>
                <a:lnTo>
                  <a:pt x="929204" y="1721804"/>
                </a:lnTo>
                <a:lnTo>
                  <a:pt x="934268" y="1717765"/>
                </a:lnTo>
                <a:lnTo>
                  <a:pt x="939848" y="1714745"/>
                </a:lnTo>
                <a:lnTo>
                  <a:pt x="942896" y="1712715"/>
                </a:lnTo>
                <a:lnTo>
                  <a:pt x="950982" y="1713740"/>
                </a:lnTo>
                <a:lnTo>
                  <a:pt x="953514" y="1715240"/>
                </a:lnTo>
                <a:lnTo>
                  <a:pt x="948450" y="1721804"/>
                </a:lnTo>
                <a:lnTo>
                  <a:pt x="945919" y="1724844"/>
                </a:lnTo>
                <a:lnTo>
                  <a:pt x="949458" y="1734427"/>
                </a:lnTo>
                <a:close/>
              </a:path>
              <a:path w="1868169" h="2174875">
                <a:moveTo>
                  <a:pt x="971559" y="1913116"/>
                </a:moveTo>
                <a:lnTo>
                  <a:pt x="966015" y="1912048"/>
                </a:lnTo>
                <a:lnTo>
                  <a:pt x="960618" y="1907623"/>
                </a:lnTo>
                <a:lnTo>
                  <a:pt x="967180" y="1905098"/>
                </a:lnTo>
                <a:lnTo>
                  <a:pt x="974284" y="1903089"/>
                </a:lnTo>
                <a:lnTo>
                  <a:pt x="980871" y="1901054"/>
                </a:lnTo>
                <a:lnTo>
                  <a:pt x="982370" y="1900564"/>
                </a:lnTo>
                <a:lnTo>
                  <a:pt x="983894" y="1902574"/>
                </a:lnTo>
                <a:lnTo>
                  <a:pt x="985935" y="1903089"/>
                </a:lnTo>
                <a:lnTo>
                  <a:pt x="984902" y="1905098"/>
                </a:lnTo>
                <a:lnTo>
                  <a:pt x="984411" y="1908628"/>
                </a:lnTo>
                <a:lnTo>
                  <a:pt x="982887" y="1909143"/>
                </a:lnTo>
                <a:lnTo>
                  <a:pt x="977198" y="1911818"/>
                </a:lnTo>
                <a:lnTo>
                  <a:pt x="971559" y="1913116"/>
                </a:lnTo>
                <a:close/>
              </a:path>
              <a:path w="1868169" h="2174875">
                <a:moveTo>
                  <a:pt x="960101" y="1908138"/>
                </a:moveTo>
                <a:lnTo>
                  <a:pt x="959585" y="1907623"/>
                </a:lnTo>
                <a:lnTo>
                  <a:pt x="959585" y="1907113"/>
                </a:lnTo>
                <a:lnTo>
                  <a:pt x="960101" y="1907113"/>
                </a:lnTo>
                <a:lnTo>
                  <a:pt x="960101" y="1908138"/>
                </a:lnTo>
                <a:close/>
              </a:path>
              <a:path w="1868169" h="2174875">
                <a:moveTo>
                  <a:pt x="957570" y="2157563"/>
                </a:moveTo>
                <a:lnTo>
                  <a:pt x="953514" y="2157563"/>
                </a:lnTo>
                <a:lnTo>
                  <a:pt x="949974" y="2155553"/>
                </a:lnTo>
                <a:lnTo>
                  <a:pt x="946926" y="2154528"/>
                </a:lnTo>
                <a:lnTo>
                  <a:pt x="943903" y="2152513"/>
                </a:lnTo>
                <a:lnTo>
                  <a:pt x="943387" y="2151508"/>
                </a:lnTo>
                <a:lnTo>
                  <a:pt x="944394" y="2144939"/>
                </a:lnTo>
                <a:lnTo>
                  <a:pt x="945919" y="2144429"/>
                </a:lnTo>
                <a:lnTo>
                  <a:pt x="949458" y="2142415"/>
                </a:lnTo>
                <a:lnTo>
                  <a:pt x="953514" y="2140895"/>
                </a:lnTo>
                <a:lnTo>
                  <a:pt x="957053" y="2142415"/>
                </a:lnTo>
                <a:lnTo>
                  <a:pt x="960101" y="2143935"/>
                </a:lnTo>
                <a:lnTo>
                  <a:pt x="961625" y="2148984"/>
                </a:lnTo>
                <a:lnTo>
                  <a:pt x="963641" y="2152513"/>
                </a:lnTo>
                <a:lnTo>
                  <a:pt x="961109" y="2154528"/>
                </a:lnTo>
                <a:lnTo>
                  <a:pt x="958577" y="2157053"/>
                </a:lnTo>
                <a:lnTo>
                  <a:pt x="957570" y="2157563"/>
                </a:lnTo>
                <a:close/>
              </a:path>
              <a:path w="1868169" h="2174875">
                <a:moveTo>
                  <a:pt x="959094" y="1907113"/>
                </a:moveTo>
                <a:lnTo>
                  <a:pt x="956045" y="1904588"/>
                </a:lnTo>
                <a:lnTo>
                  <a:pt x="952506" y="1903089"/>
                </a:lnTo>
                <a:lnTo>
                  <a:pt x="949458" y="1900049"/>
                </a:lnTo>
                <a:lnTo>
                  <a:pt x="948450" y="1898529"/>
                </a:lnTo>
                <a:lnTo>
                  <a:pt x="946926" y="1893480"/>
                </a:lnTo>
                <a:lnTo>
                  <a:pt x="947959" y="1891965"/>
                </a:lnTo>
                <a:lnTo>
                  <a:pt x="948967" y="1889950"/>
                </a:lnTo>
                <a:lnTo>
                  <a:pt x="952506" y="1889950"/>
                </a:lnTo>
                <a:lnTo>
                  <a:pt x="954521" y="1888946"/>
                </a:lnTo>
                <a:lnTo>
                  <a:pt x="956045" y="1896519"/>
                </a:lnTo>
                <a:lnTo>
                  <a:pt x="959094" y="1907113"/>
                </a:lnTo>
                <a:close/>
              </a:path>
              <a:path w="1868169" h="2174875">
                <a:moveTo>
                  <a:pt x="1263391" y="2050523"/>
                </a:moveTo>
                <a:lnTo>
                  <a:pt x="1257836" y="2046993"/>
                </a:lnTo>
                <a:lnTo>
                  <a:pt x="1255795" y="2045968"/>
                </a:lnTo>
                <a:lnTo>
                  <a:pt x="1254788" y="2042949"/>
                </a:lnTo>
                <a:lnTo>
                  <a:pt x="1253264" y="2040424"/>
                </a:lnTo>
                <a:lnTo>
                  <a:pt x="1255304" y="2038904"/>
                </a:lnTo>
                <a:lnTo>
                  <a:pt x="1257319" y="2036895"/>
                </a:lnTo>
                <a:lnTo>
                  <a:pt x="1263391" y="2035375"/>
                </a:lnTo>
                <a:lnTo>
                  <a:pt x="1267446" y="2034860"/>
                </a:lnTo>
                <a:lnTo>
                  <a:pt x="1271502" y="2034860"/>
                </a:lnTo>
                <a:lnTo>
                  <a:pt x="1272510" y="2034370"/>
                </a:lnTo>
                <a:lnTo>
                  <a:pt x="1274034" y="2035870"/>
                </a:lnTo>
                <a:lnTo>
                  <a:pt x="1275041" y="2036895"/>
                </a:lnTo>
                <a:lnTo>
                  <a:pt x="1274550" y="2038394"/>
                </a:lnTo>
                <a:lnTo>
                  <a:pt x="1274550" y="2039909"/>
                </a:lnTo>
                <a:lnTo>
                  <a:pt x="1274034" y="2040919"/>
                </a:lnTo>
                <a:lnTo>
                  <a:pt x="1270495" y="2047483"/>
                </a:lnTo>
                <a:lnTo>
                  <a:pt x="1263391" y="2050523"/>
                </a:lnTo>
                <a:close/>
              </a:path>
              <a:path w="1868169" h="2174875">
                <a:moveTo>
                  <a:pt x="1249233" y="1723839"/>
                </a:moveTo>
                <a:lnTo>
                  <a:pt x="1247193" y="1720289"/>
                </a:lnTo>
                <a:lnTo>
                  <a:pt x="1244170" y="1716265"/>
                </a:lnTo>
                <a:lnTo>
                  <a:pt x="1246701" y="1714230"/>
                </a:lnTo>
                <a:lnTo>
                  <a:pt x="1249233" y="1711706"/>
                </a:lnTo>
                <a:lnTo>
                  <a:pt x="1252256" y="1710191"/>
                </a:lnTo>
                <a:lnTo>
                  <a:pt x="1252773" y="1709696"/>
                </a:lnTo>
                <a:lnTo>
                  <a:pt x="1254788" y="1712715"/>
                </a:lnTo>
                <a:lnTo>
                  <a:pt x="1256312" y="1714230"/>
                </a:lnTo>
                <a:lnTo>
                  <a:pt x="1254297" y="1717270"/>
                </a:lnTo>
                <a:lnTo>
                  <a:pt x="1252256" y="1719794"/>
                </a:lnTo>
                <a:lnTo>
                  <a:pt x="1249233" y="1723839"/>
                </a:lnTo>
                <a:close/>
              </a:path>
              <a:path w="1868169" h="2174875">
                <a:moveTo>
                  <a:pt x="1107457" y="2041944"/>
                </a:moveTo>
                <a:lnTo>
                  <a:pt x="1104409" y="2040919"/>
                </a:lnTo>
                <a:lnTo>
                  <a:pt x="1102885" y="2039909"/>
                </a:lnTo>
                <a:lnTo>
                  <a:pt x="1102394" y="2038904"/>
                </a:lnTo>
                <a:lnTo>
                  <a:pt x="1101877" y="2037384"/>
                </a:lnTo>
                <a:lnTo>
                  <a:pt x="1102885" y="2034370"/>
                </a:lnTo>
                <a:lnTo>
                  <a:pt x="1103893" y="2033855"/>
                </a:lnTo>
                <a:lnTo>
                  <a:pt x="1109472" y="2030326"/>
                </a:lnTo>
                <a:lnTo>
                  <a:pt x="1114536" y="2026796"/>
                </a:lnTo>
                <a:lnTo>
                  <a:pt x="1120116" y="2023756"/>
                </a:lnTo>
                <a:lnTo>
                  <a:pt x="1120607" y="2023756"/>
                </a:lnTo>
                <a:lnTo>
                  <a:pt x="1123655" y="2026796"/>
                </a:lnTo>
                <a:lnTo>
                  <a:pt x="1123759" y="2030326"/>
                </a:lnTo>
                <a:lnTo>
                  <a:pt x="1124146" y="2037900"/>
                </a:lnTo>
                <a:lnTo>
                  <a:pt x="1120607" y="2040919"/>
                </a:lnTo>
                <a:lnTo>
                  <a:pt x="1109989" y="2040919"/>
                </a:lnTo>
                <a:lnTo>
                  <a:pt x="1108956" y="2041429"/>
                </a:lnTo>
                <a:lnTo>
                  <a:pt x="1107457" y="2041944"/>
                </a:lnTo>
                <a:close/>
              </a:path>
              <a:path w="1868169" h="2174875">
                <a:moveTo>
                  <a:pt x="1216812" y="2102020"/>
                </a:moveTo>
                <a:lnTo>
                  <a:pt x="1215288" y="2102020"/>
                </a:lnTo>
                <a:lnTo>
                  <a:pt x="1214280" y="2100501"/>
                </a:lnTo>
                <a:lnTo>
                  <a:pt x="1213273" y="2100011"/>
                </a:lnTo>
                <a:lnTo>
                  <a:pt x="1214280" y="2098986"/>
                </a:lnTo>
                <a:lnTo>
                  <a:pt x="1215288" y="2096971"/>
                </a:lnTo>
                <a:lnTo>
                  <a:pt x="1217328" y="2096971"/>
                </a:lnTo>
                <a:lnTo>
                  <a:pt x="1220868" y="2100501"/>
                </a:lnTo>
                <a:lnTo>
                  <a:pt x="1218336" y="2101510"/>
                </a:lnTo>
                <a:lnTo>
                  <a:pt x="1216812" y="2102020"/>
                </a:lnTo>
                <a:close/>
              </a:path>
              <a:path w="1868169" h="2174875">
                <a:moveTo>
                  <a:pt x="1276049" y="1829874"/>
                </a:moveTo>
                <a:lnTo>
                  <a:pt x="1275558" y="1829874"/>
                </a:lnTo>
                <a:lnTo>
                  <a:pt x="1274034" y="1829359"/>
                </a:lnTo>
                <a:lnTo>
                  <a:pt x="1272019" y="1828354"/>
                </a:lnTo>
                <a:lnTo>
                  <a:pt x="1269487" y="1827349"/>
                </a:lnTo>
                <a:lnTo>
                  <a:pt x="1270986" y="1826834"/>
                </a:lnTo>
                <a:lnTo>
                  <a:pt x="1272019" y="1826324"/>
                </a:lnTo>
                <a:lnTo>
                  <a:pt x="1272510" y="1826324"/>
                </a:lnTo>
                <a:lnTo>
                  <a:pt x="1274034" y="1827349"/>
                </a:lnTo>
                <a:lnTo>
                  <a:pt x="1276049" y="1828354"/>
                </a:lnTo>
                <a:lnTo>
                  <a:pt x="1277573" y="1828849"/>
                </a:lnTo>
                <a:lnTo>
                  <a:pt x="1277082" y="1829359"/>
                </a:lnTo>
                <a:lnTo>
                  <a:pt x="1276049" y="1829874"/>
                </a:lnTo>
                <a:close/>
              </a:path>
              <a:path w="1868169" h="2174875">
                <a:moveTo>
                  <a:pt x="1254788" y="2158078"/>
                </a:moveTo>
                <a:lnTo>
                  <a:pt x="1252773" y="2156558"/>
                </a:lnTo>
                <a:lnTo>
                  <a:pt x="1251248" y="2156043"/>
                </a:lnTo>
                <a:lnTo>
                  <a:pt x="1250241" y="2155038"/>
                </a:lnTo>
                <a:lnTo>
                  <a:pt x="1252773" y="2153028"/>
                </a:lnTo>
                <a:lnTo>
                  <a:pt x="1255304" y="2150504"/>
                </a:lnTo>
                <a:lnTo>
                  <a:pt x="1258844" y="2148984"/>
                </a:lnTo>
                <a:lnTo>
                  <a:pt x="1259851" y="2148469"/>
                </a:lnTo>
                <a:lnTo>
                  <a:pt x="1261892" y="2150993"/>
                </a:lnTo>
                <a:lnTo>
                  <a:pt x="1263391" y="2152003"/>
                </a:lnTo>
                <a:lnTo>
                  <a:pt x="1260368" y="2154033"/>
                </a:lnTo>
                <a:lnTo>
                  <a:pt x="1257319" y="2156043"/>
                </a:lnTo>
                <a:lnTo>
                  <a:pt x="1254788" y="2158078"/>
                </a:lnTo>
                <a:close/>
              </a:path>
              <a:path w="1868169" h="2174875">
                <a:moveTo>
                  <a:pt x="1276049" y="1805117"/>
                </a:moveTo>
                <a:lnTo>
                  <a:pt x="1272019" y="1804113"/>
                </a:lnTo>
                <a:lnTo>
                  <a:pt x="1268970" y="1803108"/>
                </a:lnTo>
                <a:lnTo>
                  <a:pt x="1266955" y="1795534"/>
                </a:lnTo>
                <a:lnTo>
                  <a:pt x="1264423" y="1790979"/>
                </a:lnTo>
                <a:lnTo>
                  <a:pt x="1264423" y="1789969"/>
                </a:lnTo>
                <a:lnTo>
                  <a:pt x="1265922" y="1786955"/>
                </a:lnTo>
                <a:lnTo>
                  <a:pt x="1266439" y="1786955"/>
                </a:lnTo>
                <a:lnTo>
                  <a:pt x="1273026" y="1788455"/>
                </a:lnTo>
                <a:lnTo>
                  <a:pt x="1279097" y="1790484"/>
                </a:lnTo>
                <a:lnTo>
                  <a:pt x="1285685" y="1792494"/>
                </a:lnTo>
                <a:lnTo>
                  <a:pt x="1286176" y="1792494"/>
                </a:lnTo>
                <a:lnTo>
                  <a:pt x="1286692" y="1794529"/>
                </a:lnTo>
                <a:lnTo>
                  <a:pt x="1287209" y="1795534"/>
                </a:lnTo>
                <a:lnTo>
                  <a:pt x="1286692" y="1796539"/>
                </a:lnTo>
                <a:lnTo>
                  <a:pt x="1286692" y="1798553"/>
                </a:lnTo>
                <a:lnTo>
                  <a:pt x="1286176" y="1799578"/>
                </a:lnTo>
                <a:lnTo>
                  <a:pt x="1281629" y="1801588"/>
                </a:lnTo>
                <a:lnTo>
                  <a:pt x="1276049" y="1805117"/>
                </a:lnTo>
                <a:close/>
              </a:path>
              <a:path w="1868169" h="2174875">
                <a:moveTo>
                  <a:pt x="1214797" y="1656678"/>
                </a:moveTo>
                <a:lnTo>
                  <a:pt x="1200098" y="1656678"/>
                </a:lnTo>
                <a:lnTo>
                  <a:pt x="1204670" y="1656163"/>
                </a:lnTo>
                <a:lnTo>
                  <a:pt x="1214797" y="1650109"/>
                </a:lnTo>
                <a:lnTo>
                  <a:pt x="1214797" y="1656678"/>
                </a:lnTo>
                <a:close/>
              </a:path>
              <a:path w="1868169" h="2174875">
                <a:moveTo>
                  <a:pt x="1212756" y="1672831"/>
                </a:moveTo>
                <a:lnTo>
                  <a:pt x="1201622" y="1672321"/>
                </a:lnTo>
                <a:lnTo>
                  <a:pt x="1199606" y="1670821"/>
                </a:lnTo>
                <a:lnTo>
                  <a:pt x="1194543" y="1667782"/>
                </a:lnTo>
                <a:lnTo>
                  <a:pt x="1190487" y="1663248"/>
                </a:lnTo>
                <a:lnTo>
                  <a:pt x="1188472" y="1661213"/>
                </a:lnTo>
                <a:lnTo>
                  <a:pt x="1187956" y="1656678"/>
                </a:lnTo>
                <a:lnTo>
                  <a:pt x="1186948" y="1653149"/>
                </a:lnTo>
                <a:lnTo>
                  <a:pt x="1189480" y="1653639"/>
                </a:lnTo>
                <a:lnTo>
                  <a:pt x="1193737" y="1653639"/>
                </a:lnTo>
                <a:lnTo>
                  <a:pt x="1195034" y="1654154"/>
                </a:lnTo>
                <a:lnTo>
                  <a:pt x="1200098" y="1656678"/>
                </a:lnTo>
                <a:lnTo>
                  <a:pt x="1214797" y="1656678"/>
                </a:lnTo>
                <a:lnTo>
                  <a:pt x="1214797" y="1658198"/>
                </a:lnTo>
                <a:lnTo>
                  <a:pt x="1213789" y="1670821"/>
                </a:lnTo>
                <a:lnTo>
                  <a:pt x="1212756" y="1672831"/>
                </a:lnTo>
                <a:close/>
              </a:path>
              <a:path w="1868169" h="2174875">
                <a:moveTo>
                  <a:pt x="1193737" y="1653639"/>
                </a:moveTo>
                <a:lnTo>
                  <a:pt x="1189480" y="1653639"/>
                </a:lnTo>
                <a:lnTo>
                  <a:pt x="1192503" y="1653149"/>
                </a:lnTo>
                <a:lnTo>
                  <a:pt x="1193737" y="1653639"/>
                </a:lnTo>
                <a:close/>
              </a:path>
              <a:path w="1868169" h="2174875">
                <a:moveTo>
                  <a:pt x="1274034" y="1923286"/>
                </a:moveTo>
                <a:lnTo>
                  <a:pt x="1273517" y="1923286"/>
                </a:lnTo>
                <a:lnTo>
                  <a:pt x="1267963" y="1920761"/>
                </a:lnTo>
                <a:lnTo>
                  <a:pt x="1261892" y="1918236"/>
                </a:lnTo>
                <a:lnTo>
                  <a:pt x="1256312" y="1915712"/>
                </a:lnTo>
                <a:lnTo>
                  <a:pt x="1255795" y="1915712"/>
                </a:lnTo>
                <a:lnTo>
                  <a:pt x="1255795" y="1912672"/>
                </a:lnTo>
                <a:lnTo>
                  <a:pt x="1256312" y="1912162"/>
                </a:lnTo>
                <a:lnTo>
                  <a:pt x="1257319" y="1910663"/>
                </a:lnTo>
                <a:lnTo>
                  <a:pt x="1258844" y="1909638"/>
                </a:lnTo>
                <a:lnTo>
                  <a:pt x="1259851" y="1908628"/>
                </a:lnTo>
                <a:lnTo>
                  <a:pt x="1266439" y="1909143"/>
                </a:lnTo>
                <a:lnTo>
                  <a:pt x="1276049" y="1917211"/>
                </a:lnTo>
                <a:lnTo>
                  <a:pt x="1275617" y="1920761"/>
                </a:lnTo>
                <a:lnTo>
                  <a:pt x="1275558" y="1921766"/>
                </a:lnTo>
                <a:lnTo>
                  <a:pt x="1274034" y="1923286"/>
                </a:lnTo>
                <a:close/>
              </a:path>
              <a:path w="1868169" h="2174875">
                <a:moveTo>
                  <a:pt x="1300359" y="2015673"/>
                </a:moveTo>
                <a:lnTo>
                  <a:pt x="1297827" y="2014663"/>
                </a:lnTo>
                <a:lnTo>
                  <a:pt x="1295812" y="2013148"/>
                </a:lnTo>
                <a:lnTo>
                  <a:pt x="1293771" y="2011648"/>
                </a:lnTo>
                <a:lnTo>
                  <a:pt x="1294804" y="2010128"/>
                </a:lnTo>
                <a:lnTo>
                  <a:pt x="1295812" y="2009124"/>
                </a:lnTo>
                <a:lnTo>
                  <a:pt x="1297336" y="2007089"/>
                </a:lnTo>
                <a:lnTo>
                  <a:pt x="1299351" y="2009124"/>
                </a:lnTo>
                <a:lnTo>
                  <a:pt x="1303407" y="2012138"/>
                </a:lnTo>
                <a:lnTo>
                  <a:pt x="1302399" y="2013148"/>
                </a:lnTo>
                <a:lnTo>
                  <a:pt x="1301366" y="2015178"/>
                </a:lnTo>
                <a:lnTo>
                  <a:pt x="1300359" y="2015673"/>
                </a:lnTo>
                <a:close/>
              </a:path>
              <a:path w="1868169" h="2174875">
                <a:moveTo>
                  <a:pt x="1174781" y="2164626"/>
                </a:moveTo>
                <a:lnTo>
                  <a:pt x="1173282" y="2164132"/>
                </a:lnTo>
                <a:lnTo>
                  <a:pt x="1171241" y="2163127"/>
                </a:lnTo>
                <a:lnTo>
                  <a:pt x="1168709" y="2161607"/>
                </a:lnTo>
                <a:lnTo>
                  <a:pt x="1167702" y="2158567"/>
                </a:lnTo>
                <a:lnTo>
                  <a:pt x="1167185" y="2158078"/>
                </a:lnTo>
                <a:lnTo>
                  <a:pt x="1193019" y="2143935"/>
                </a:lnTo>
                <a:lnTo>
                  <a:pt x="1197566" y="2144939"/>
                </a:lnTo>
                <a:lnTo>
                  <a:pt x="1197566" y="2154033"/>
                </a:lnTo>
                <a:lnTo>
                  <a:pt x="1195551" y="2159577"/>
                </a:lnTo>
                <a:lnTo>
                  <a:pt x="1193019" y="2161092"/>
                </a:lnTo>
                <a:lnTo>
                  <a:pt x="1188472" y="2163617"/>
                </a:lnTo>
                <a:lnTo>
                  <a:pt x="1183409" y="2163617"/>
                </a:lnTo>
                <a:lnTo>
                  <a:pt x="1180877" y="2164132"/>
                </a:lnTo>
                <a:lnTo>
                  <a:pt x="1176305" y="2164132"/>
                </a:lnTo>
                <a:lnTo>
                  <a:pt x="1174781" y="2164626"/>
                </a:lnTo>
                <a:close/>
              </a:path>
              <a:path w="1868169" h="2174875">
                <a:moveTo>
                  <a:pt x="1166178" y="1855610"/>
                </a:moveTo>
                <a:lnTo>
                  <a:pt x="1159099" y="1854605"/>
                </a:lnTo>
                <a:lnTo>
                  <a:pt x="1152512" y="1854095"/>
                </a:lnTo>
                <a:lnTo>
                  <a:pt x="1145433" y="1852596"/>
                </a:lnTo>
                <a:lnTo>
                  <a:pt x="1143909" y="1852081"/>
                </a:lnTo>
                <a:lnTo>
                  <a:pt x="1142901" y="1847546"/>
                </a:lnTo>
                <a:lnTo>
                  <a:pt x="1140369" y="1843997"/>
                </a:lnTo>
                <a:lnTo>
                  <a:pt x="1141868" y="1842987"/>
                </a:lnTo>
                <a:lnTo>
                  <a:pt x="1143909" y="1840462"/>
                </a:lnTo>
                <a:lnTo>
                  <a:pt x="1144916" y="1840977"/>
                </a:lnTo>
                <a:lnTo>
                  <a:pt x="1151995" y="1842987"/>
                </a:lnTo>
                <a:lnTo>
                  <a:pt x="1159099" y="1845512"/>
                </a:lnTo>
                <a:lnTo>
                  <a:pt x="1165687" y="1848551"/>
                </a:lnTo>
                <a:lnTo>
                  <a:pt x="1166694" y="1849046"/>
                </a:lnTo>
                <a:lnTo>
                  <a:pt x="1166240" y="1852596"/>
                </a:lnTo>
                <a:lnTo>
                  <a:pt x="1166178" y="1855610"/>
                </a:lnTo>
                <a:close/>
              </a:path>
              <a:path w="1868169" h="2174875">
                <a:moveTo>
                  <a:pt x="1135306" y="1542554"/>
                </a:moveTo>
                <a:lnTo>
                  <a:pt x="1132774" y="1540545"/>
                </a:lnTo>
                <a:lnTo>
                  <a:pt x="1131250" y="1539540"/>
                </a:lnTo>
                <a:lnTo>
                  <a:pt x="1133782" y="1537015"/>
                </a:lnTo>
                <a:lnTo>
                  <a:pt x="1135797" y="1534491"/>
                </a:lnTo>
                <a:lnTo>
                  <a:pt x="1138329" y="1531451"/>
                </a:lnTo>
                <a:lnTo>
                  <a:pt x="1140861" y="1533466"/>
                </a:lnTo>
                <a:lnTo>
                  <a:pt x="1142901" y="1534491"/>
                </a:lnTo>
                <a:lnTo>
                  <a:pt x="1144400" y="1535990"/>
                </a:lnTo>
                <a:lnTo>
                  <a:pt x="1141868" y="1538020"/>
                </a:lnTo>
                <a:lnTo>
                  <a:pt x="1139337" y="1540545"/>
                </a:lnTo>
                <a:lnTo>
                  <a:pt x="1135306" y="1542554"/>
                </a:lnTo>
                <a:close/>
              </a:path>
              <a:path w="1868169" h="2174875">
                <a:moveTo>
                  <a:pt x="1193535" y="1794014"/>
                </a:moveTo>
                <a:lnTo>
                  <a:pt x="1190487" y="1792494"/>
                </a:lnTo>
                <a:lnTo>
                  <a:pt x="1188472" y="1792004"/>
                </a:lnTo>
                <a:lnTo>
                  <a:pt x="1187956" y="1787960"/>
                </a:lnTo>
                <a:lnTo>
                  <a:pt x="1186948" y="1785435"/>
                </a:lnTo>
                <a:lnTo>
                  <a:pt x="1188963" y="1786440"/>
                </a:lnTo>
                <a:lnTo>
                  <a:pt x="1192008" y="1786440"/>
                </a:lnTo>
                <a:lnTo>
                  <a:pt x="1193019" y="1787445"/>
                </a:lnTo>
                <a:lnTo>
                  <a:pt x="1195551" y="1789480"/>
                </a:lnTo>
                <a:lnTo>
                  <a:pt x="1197566" y="1792494"/>
                </a:lnTo>
                <a:lnTo>
                  <a:pt x="1199248" y="1793504"/>
                </a:lnTo>
                <a:lnTo>
                  <a:pt x="1196558" y="1793504"/>
                </a:lnTo>
                <a:lnTo>
                  <a:pt x="1193535" y="1794014"/>
                </a:lnTo>
                <a:close/>
              </a:path>
              <a:path w="1868169" h="2174875">
                <a:moveTo>
                  <a:pt x="1192008" y="1786440"/>
                </a:moveTo>
                <a:lnTo>
                  <a:pt x="1188963" y="1786440"/>
                </a:lnTo>
                <a:lnTo>
                  <a:pt x="1191495" y="1785930"/>
                </a:lnTo>
                <a:lnTo>
                  <a:pt x="1192008" y="1786440"/>
                </a:lnTo>
                <a:close/>
              </a:path>
              <a:path w="1868169" h="2174875">
                <a:moveTo>
                  <a:pt x="1209909" y="1795019"/>
                </a:moveTo>
                <a:lnTo>
                  <a:pt x="1200098" y="1795019"/>
                </a:lnTo>
                <a:lnTo>
                  <a:pt x="1200098" y="1794695"/>
                </a:lnTo>
                <a:lnTo>
                  <a:pt x="1201131" y="1794014"/>
                </a:lnTo>
                <a:lnTo>
                  <a:pt x="1202138" y="1793504"/>
                </a:lnTo>
                <a:lnTo>
                  <a:pt x="1203662" y="1793009"/>
                </a:lnTo>
                <a:lnTo>
                  <a:pt x="1206685" y="1791489"/>
                </a:lnTo>
                <a:lnTo>
                  <a:pt x="1209217" y="1790484"/>
                </a:lnTo>
                <a:lnTo>
                  <a:pt x="1212265" y="1789480"/>
                </a:lnTo>
                <a:lnTo>
                  <a:pt x="1212265" y="1790979"/>
                </a:lnTo>
                <a:lnTo>
                  <a:pt x="1212756" y="1792494"/>
                </a:lnTo>
                <a:lnTo>
                  <a:pt x="1212265" y="1793009"/>
                </a:lnTo>
                <a:lnTo>
                  <a:pt x="1209909" y="1795019"/>
                </a:lnTo>
                <a:close/>
              </a:path>
              <a:path w="1868169" h="2174875">
                <a:moveTo>
                  <a:pt x="1200098" y="1794014"/>
                </a:moveTo>
                <a:lnTo>
                  <a:pt x="1196558" y="1793504"/>
                </a:lnTo>
                <a:lnTo>
                  <a:pt x="1199248" y="1793504"/>
                </a:lnTo>
                <a:lnTo>
                  <a:pt x="1200098" y="1794014"/>
                </a:lnTo>
                <a:close/>
              </a:path>
              <a:path w="1868169" h="2174875">
                <a:moveTo>
                  <a:pt x="1199902" y="1794824"/>
                </a:moveTo>
                <a:lnTo>
                  <a:pt x="1199606" y="1794529"/>
                </a:lnTo>
                <a:lnTo>
                  <a:pt x="1200098" y="1794529"/>
                </a:lnTo>
                <a:lnTo>
                  <a:pt x="1200098" y="1794695"/>
                </a:lnTo>
                <a:lnTo>
                  <a:pt x="1199902" y="1794824"/>
                </a:lnTo>
                <a:close/>
              </a:path>
              <a:path w="1868169" h="2174875">
                <a:moveTo>
                  <a:pt x="1200098" y="1795019"/>
                </a:moveTo>
                <a:lnTo>
                  <a:pt x="1199902" y="1794824"/>
                </a:lnTo>
                <a:lnTo>
                  <a:pt x="1200098" y="1794695"/>
                </a:lnTo>
                <a:lnTo>
                  <a:pt x="1200098" y="1795019"/>
                </a:lnTo>
                <a:close/>
              </a:path>
              <a:path w="1868169" h="2174875">
                <a:moveTo>
                  <a:pt x="1205161" y="1804113"/>
                </a:moveTo>
                <a:lnTo>
                  <a:pt x="1199606" y="1795019"/>
                </a:lnTo>
                <a:lnTo>
                  <a:pt x="1199902" y="1794824"/>
                </a:lnTo>
                <a:lnTo>
                  <a:pt x="1200098" y="1795019"/>
                </a:lnTo>
                <a:lnTo>
                  <a:pt x="1209909" y="1795019"/>
                </a:lnTo>
                <a:lnTo>
                  <a:pt x="1208726" y="1796029"/>
                </a:lnTo>
                <a:lnTo>
                  <a:pt x="1205161" y="1804113"/>
                </a:lnTo>
                <a:close/>
              </a:path>
              <a:path w="1868169" h="2174875">
                <a:moveTo>
                  <a:pt x="1179844" y="1922771"/>
                </a:moveTo>
                <a:lnTo>
                  <a:pt x="1180877" y="1906618"/>
                </a:lnTo>
                <a:lnTo>
                  <a:pt x="1186948" y="1908138"/>
                </a:lnTo>
                <a:lnTo>
                  <a:pt x="1195034" y="1908138"/>
                </a:lnTo>
                <a:lnTo>
                  <a:pt x="1196067" y="1909143"/>
                </a:lnTo>
                <a:lnTo>
                  <a:pt x="1198599" y="1911667"/>
                </a:lnTo>
                <a:lnTo>
                  <a:pt x="1201131" y="1914687"/>
                </a:lnTo>
                <a:lnTo>
                  <a:pt x="1203146" y="1917721"/>
                </a:lnTo>
                <a:lnTo>
                  <a:pt x="1200614" y="1919241"/>
                </a:lnTo>
                <a:lnTo>
                  <a:pt x="1198082" y="1921251"/>
                </a:lnTo>
                <a:lnTo>
                  <a:pt x="1196791" y="1921766"/>
                </a:lnTo>
                <a:lnTo>
                  <a:pt x="1186431" y="1921766"/>
                </a:lnTo>
                <a:lnTo>
                  <a:pt x="1179844" y="1922771"/>
                </a:lnTo>
                <a:close/>
              </a:path>
              <a:path w="1868169" h="2174875">
                <a:moveTo>
                  <a:pt x="1194027" y="1922771"/>
                </a:moveTo>
                <a:lnTo>
                  <a:pt x="1192503" y="1922261"/>
                </a:lnTo>
                <a:lnTo>
                  <a:pt x="1191004" y="1922261"/>
                </a:lnTo>
                <a:lnTo>
                  <a:pt x="1186431" y="1921766"/>
                </a:lnTo>
                <a:lnTo>
                  <a:pt x="1196791" y="1921766"/>
                </a:lnTo>
                <a:lnTo>
                  <a:pt x="1195551" y="1922261"/>
                </a:lnTo>
                <a:lnTo>
                  <a:pt x="1194027" y="1922771"/>
                </a:lnTo>
                <a:close/>
              </a:path>
              <a:path w="1868169" h="2174875">
                <a:moveTo>
                  <a:pt x="1207202" y="1708176"/>
                </a:moveTo>
                <a:lnTo>
                  <a:pt x="1205161" y="1707171"/>
                </a:lnTo>
                <a:lnTo>
                  <a:pt x="1202629" y="1706166"/>
                </a:lnTo>
                <a:lnTo>
                  <a:pt x="1200614" y="1705141"/>
                </a:lnTo>
                <a:lnTo>
                  <a:pt x="1201622" y="1704132"/>
                </a:lnTo>
                <a:lnTo>
                  <a:pt x="1202138" y="1701607"/>
                </a:lnTo>
                <a:lnTo>
                  <a:pt x="1202629" y="1701607"/>
                </a:lnTo>
                <a:lnTo>
                  <a:pt x="1204670" y="1702122"/>
                </a:lnTo>
                <a:lnTo>
                  <a:pt x="1206685" y="1703642"/>
                </a:lnTo>
                <a:lnTo>
                  <a:pt x="1209217" y="1704647"/>
                </a:lnTo>
                <a:lnTo>
                  <a:pt x="1208209" y="1706656"/>
                </a:lnTo>
                <a:lnTo>
                  <a:pt x="1207202" y="1708176"/>
                </a:lnTo>
                <a:close/>
              </a:path>
              <a:path w="1868169" h="2174875">
                <a:moveTo>
                  <a:pt x="905411" y="1913677"/>
                </a:moveTo>
                <a:lnTo>
                  <a:pt x="898824" y="1912672"/>
                </a:lnTo>
                <a:lnTo>
                  <a:pt x="892261" y="1912162"/>
                </a:lnTo>
                <a:lnTo>
                  <a:pt x="885674" y="1909638"/>
                </a:lnTo>
                <a:lnTo>
                  <a:pt x="879603" y="1907113"/>
                </a:lnTo>
                <a:lnTo>
                  <a:pt x="877562" y="1906103"/>
                </a:lnTo>
                <a:lnTo>
                  <a:pt x="875547" y="1902064"/>
                </a:lnTo>
                <a:lnTo>
                  <a:pt x="876038" y="1900049"/>
                </a:lnTo>
                <a:lnTo>
                  <a:pt x="876038" y="1898039"/>
                </a:lnTo>
                <a:lnTo>
                  <a:pt x="879086" y="1895515"/>
                </a:lnTo>
                <a:lnTo>
                  <a:pt x="881102" y="1894490"/>
                </a:lnTo>
                <a:lnTo>
                  <a:pt x="884150" y="1892990"/>
                </a:lnTo>
                <a:lnTo>
                  <a:pt x="887198" y="1893480"/>
                </a:lnTo>
                <a:lnTo>
                  <a:pt x="893760" y="1893480"/>
                </a:lnTo>
                <a:lnTo>
                  <a:pt x="897325" y="1893995"/>
                </a:lnTo>
                <a:lnTo>
                  <a:pt x="900864" y="1895515"/>
                </a:lnTo>
                <a:lnTo>
                  <a:pt x="902879" y="1896519"/>
                </a:lnTo>
                <a:lnTo>
                  <a:pt x="907452" y="1900049"/>
                </a:lnTo>
                <a:lnTo>
                  <a:pt x="906935" y="1901054"/>
                </a:lnTo>
                <a:lnTo>
                  <a:pt x="905411" y="1905613"/>
                </a:lnTo>
                <a:lnTo>
                  <a:pt x="905411" y="1913677"/>
                </a:lnTo>
                <a:close/>
              </a:path>
              <a:path w="1868169" h="2174875">
                <a:moveTo>
                  <a:pt x="893760" y="1893480"/>
                </a:moveTo>
                <a:lnTo>
                  <a:pt x="887198" y="1893480"/>
                </a:lnTo>
                <a:lnTo>
                  <a:pt x="889730" y="1892990"/>
                </a:lnTo>
                <a:lnTo>
                  <a:pt x="893760" y="1893480"/>
                </a:lnTo>
                <a:close/>
              </a:path>
              <a:path w="1868169" h="2174875">
                <a:moveTo>
                  <a:pt x="555027" y="1877842"/>
                </a:moveTo>
                <a:lnTo>
                  <a:pt x="547432" y="1877842"/>
                </a:lnTo>
                <a:lnTo>
                  <a:pt x="544900" y="1877327"/>
                </a:lnTo>
                <a:lnTo>
                  <a:pt x="542885" y="1876322"/>
                </a:lnTo>
                <a:lnTo>
                  <a:pt x="540353" y="1875318"/>
                </a:lnTo>
                <a:lnTo>
                  <a:pt x="542368" y="1873798"/>
                </a:lnTo>
                <a:lnTo>
                  <a:pt x="545417" y="1872278"/>
                </a:lnTo>
                <a:lnTo>
                  <a:pt x="549447" y="1872793"/>
                </a:lnTo>
                <a:lnTo>
                  <a:pt x="551488" y="1872793"/>
                </a:lnTo>
                <a:lnTo>
                  <a:pt x="553503" y="1873283"/>
                </a:lnTo>
                <a:lnTo>
                  <a:pt x="554510" y="1873798"/>
                </a:lnTo>
                <a:lnTo>
                  <a:pt x="555543" y="1875318"/>
                </a:lnTo>
                <a:lnTo>
                  <a:pt x="556551" y="1876322"/>
                </a:lnTo>
                <a:lnTo>
                  <a:pt x="555543" y="1876817"/>
                </a:lnTo>
                <a:lnTo>
                  <a:pt x="555027" y="1877842"/>
                </a:lnTo>
                <a:close/>
              </a:path>
              <a:path w="1868169" h="2174875">
                <a:moveTo>
                  <a:pt x="561098" y="1589008"/>
                </a:moveTo>
                <a:lnTo>
                  <a:pt x="556551" y="1581434"/>
                </a:lnTo>
                <a:lnTo>
                  <a:pt x="550480" y="1576385"/>
                </a:lnTo>
                <a:lnTo>
                  <a:pt x="549964" y="1575890"/>
                </a:lnTo>
                <a:lnTo>
                  <a:pt x="549964" y="1573365"/>
                </a:lnTo>
                <a:lnTo>
                  <a:pt x="550971" y="1573365"/>
                </a:lnTo>
                <a:lnTo>
                  <a:pt x="551979" y="1572850"/>
                </a:lnTo>
                <a:lnTo>
                  <a:pt x="553012" y="1573365"/>
                </a:lnTo>
                <a:lnTo>
                  <a:pt x="568202" y="1577410"/>
                </a:lnTo>
                <a:lnTo>
                  <a:pt x="575797" y="1579934"/>
                </a:lnTo>
                <a:lnTo>
                  <a:pt x="577812" y="1580424"/>
                </a:lnTo>
                <a:lnTo>
                  <a:pt x="579828" y="1582949"/>
                </a:lnTo>
                <a:lnTo>
                  <a:pt x="581868" y="1584469"/>
                </a:lnTo>
                <a:lnTo>
                  <a:pt x="580344" y="1584984"/>
                </a:lnTo>
                <a:lnTo>
                  <a:pt x="578329" y="1585988"/>
                </a:lnTo>
                <a:lnTo>
                  <a:pt x="575797" y="1586483"/>
                </a:lnTo>
                <a:lnTo>
                  <a:pt x="573757" y="1586993"/>
                </a:lnTo>
                <a:lnTo>
                  <a:pt x="571741" y="1586993"/>
                </a:lnTo>
                <a:lnTo>
                  <a:pt x="569701" y="1587508"/>
                </a:lnTo>
                <a:lnTo>
                  <a:pt x="561098" y="1589008"/>
                </a:lnTo>
                <a:close/>
              </a:path>
              <a:path w="1868169" h="2174875">
                <a:moveTo>
                  <a:pt x="562106" y="1760189"/>
                </a:moveTo>
                <a:lnTo>
                  <a:pt x="561098" y="1759674"/>
                </a:lnTo>
                <a:lnTo>
                  <a:pt x="560090" y="1758669"/>
                </a:lnTo>
                <a:lnTo>
                  <a:pt x="560090" y="1757149"/>
                </a:lnTo>
                <a:lnTo>
                  <a:pt x="560607" y="1756659"/>
                </a:lnTo>
                <a:lnTo>
                  <a:pt x="561614" y="1755634"/>
                </a:lnTo>
                <a:lnTo>
                  <a:pt x="562622" y="1756144"/>
                </a:lnTo>
                <a:lnTo>
                  <a:pt x="563139" y="1756659"/>
                </a:lnTo>
                <a:lnTo>
                  <a:pt x="564146" y="1757149"/>
                </a:lnTo>
                <a:lnTo>
                  <a:pt x="563630" y="1758159"/>
                </a:lnTo>
                <a:lnTo>
                  <a:pt x="562622" y="1759184"/>
                </a:lnTo>
                <a:lnTo>
                  <a:pt x="562106" y="1760189"/>
                </a:lnTo>
                <a:close/>
              </a:path>
              <a:path w="1868169" h="2174875">
                <a:moveTo>
                  <a:pt x="473496" y="1762713"/>
                </a:moveTo>
                <a:lnTo>
                  <a:pt x="468949" y="1756659"/>
                </a:lnTo>
                <a:lnTo>
                  <a:pt x="468432" y="1756144"/>
                </a:lnTo>
                <a:lnTo>
                  <a:pt x="468432" y="1753110"/>
                </a:lnTo>
                <a:lnTo>
                  <a:pt x="468949" y="1753110"/>
                </a:lnTo>
                <a:lnTo>
                  <a:pt x="473004" y="1750585"/>
                </a:lnTo>
                <a:lnTo>
                  <a:pt x="477060" y="1748570"/>
                </a:lnTo>
                <a:lnTo>
                  <a:pt x="481607" y="1746046"/>
                </a:lnTo>
                <a:lnTo>
                  <a:pt x="485147" y="1749575"/>
                </a:lnTo>
                <a:lnTo>
                  <a:pt x="485663" y="1751610"/>
                </a:lnTo>
                <a:lnTo>
                  <a:pt x="486154" y="1752100"/>
                </a:lnTo>
                <a:lnTo>
                  <a:pt x="484139" y="1754135"/>
                </a:lnTo>
                <a:lnTo>
                  <a:pt x="483131" y="1755634"/>
                </a:lnTo>
                <a:lnTo>
                  <a:pt x="477551" y="1755634"/>
                </a:lnTo>
                <a:lnTo>
                  <a:pt x="473496" y="1762713"/>
                </a:lnTo>
                <a:close/>
              </a:path>
              <a:path w="1868169" h="2174875">
                <a:moveTo>
                  <a:pt x="482615" y="1756144"/>
                </a:moveTo>
                <a:lnTo>
                  <a:pt x="481607" y="1756144"/>
                </a:lnTo>
                <a:lnTo>
                  <a:pt x="477551" y="1755634"/>
                </a:lnTo>
                <a:lnTo>
                  <a:pt x="483131" y="1755634"/>
                </a:lnTo>
                <a:lnTo>
                  <a:pt x="482615" y="1756144"/>
                </a:lnTo>
                <a:close/>
              </a:path>
              <a:path w="1868169" h="2174875">
                <a:moveTo>
                  <a:pt x="587423" y="2159082"/>
                </a:moveTo>
                <a:lnTo>
                  <a:pt x="583392" y="2156043"/>
                </a:lnTo>
                <a:lnTo>
                  <a:pt x="578820" y="2153518"/>
                </a:lnTo>
                <a:lnTo>
                  <a:pt x="576288" y="2148984"/>
                </a:lnTo>
                <a:lnTo>
                  <a:pt x="575281" y="2146459"/>
                </a:lnTo>
                <a:lnTo>
                  <a:pt x="577296" y="2140895"/>
                </a:lnTo>
                <a:lnTo>
                  <a:pt x="578329" y="2136855"/>
                </a:lnTo>
                <a:lnTo>
                  <a:pt x="578329" y="2136361"/>
                </a:lnTo>
                <a:lnTo>
                  <a:pt x="582359" y="2136361"/>
                </a:lnTo>
                <a:lnTo>
                  <a:pt x="584400" y="2140405"/>
                </a:lnTo>
                <a:lnTo>
                  <a:pt x="583883" y="2143935"/>
                </a:lnTo>
                <a:lnTo>
                  <a:pt x="585408" y="2146459"/>
                </a:lnTo>
                <a:lnTo>
                  <a:pt x="586932" y="2149989"/>
                </a:lnTo>
                <a:lnTo>
                  <a:pt x="589954" y="2151508"/>
                </a:lnTo>
                <a:lnTo>
                  <a:pt x="600820" y="2151508"/>
                </a:lnTo>
                <a:lnTo>
                  <a:pt x="597550" y="2154033"/>
                </a:lnTo>
                <a:lnTo>
                  <a:pt x="593003" y="2156043"/>
                </a:lnTo>
                <a:lnTo>
                  <a:pt x="587423" y="2159082"/>
                </a:lnTo>
                <a:close/>
              </a:path>
              <a:path w="1868169" h="2174875">
                <a:moveTo>
                  <a:pt x="600820" y="2151508"/>
                </a:moveTo>
                <a:lnTo>
                  <a:pt x="589954" y="2151508"/>
                </a:lnTo>
                <a:lnTo>
                  <a:pt x="594527" y="2145454"/>
                </a:lnTo>
                <a:lnTo>
                  <a:pt x="595534" y="2142415"/>
                </a:lnTo>
                <a:lnTo>
                  <a:pt x="598583" y="2141410"/>
                </a:lnTo>
                <a:lnTo>
                  <a:pt x="601605" y="2142415"/>
                </a:lnTo>
                <a:lnTo>
                  <a:pt x="603646" y="2145454"/>
                </a:lnTo>
                <a:lnTo>
                  <a:pt x="603130" y="2149989"/>
                </a:lnTo>
                <a:lnTo>
                  <a:pt x="602122" y="2150504"/>
                </a:lnTo>
                <a:lnTo>
                  <a:pt x="600820" y="2151508"/>
                </a:lnTo>
                <a:close/>
              </a:path>
              <a:path w="1868169" h="2174875">
                <a:moveTo>
                  <a:pt x="631986" y="1724844"/>
                </a:moveTo>
                <a:lnTo>
                  <a:pt x="631495" y="1717765"/>
                </a:lnTo>
                <a:lnTo>
                  <a:pt x="631495" y="1714745"/>
                </a:lnTo>
                <a:lnTo>
                  <a:pt x="635034" y="1708691"/>
                </a:lnTo>
                <a:lnTo>
                  <a:pt x="640589" y="1708691"/>
                </a:lnTo>
                <a:lnTo>
                  <a:pt x="643637" y="1712221"/>
                </a:lnTo>
                <a:lnTo>
                  <a:pt x="648184" y="1715750"/>
                </a:lnTo>
                <a:lnTo>
                  <a:pt x="644645" y="1719794"/>
                </a:lnTo>
                <a:lnTo>
                  <a:pt x="643120" y="1722814"/>
                </a:lnTo>
                <a:lnTo>
                  <a:pt x="641105" y="1723324"/>
                </a:lnTo>
                <a:lnTo>
                  <a:pt x="637566" y="1723839"/>
                </a:lnTo>
                <a:lnTo>
                  <a:pt x="631986" y="1724844"/>
                </a:lnTo>
                <a:close/>
              </a:path>
              <a:path w="1868169" h="2174875">
                <a:moveTo>
                  <a:pt x="549447" y="1707666"/>
                </a:moveTo>
                <a:lnTo>
                  <a:pt x="545908" y="1706656"/>
                </a:lnTo>
                <a:lnTo>
                  <a:pt x="543376" y="1706166"/>
                </a:lnTo>
                <a:lnTo>
                  <a:pt x="542368" y="1701117"/>
                </a:lnTo>
                <a:lnTo>
                  <a:pt x="540844" y="1698077"/>
                </a:lnTo>
                <a:lnTo>
                  <a:pt x="543892" y="1698077"/>
                </a:lnTo>
                <a:lnTo>
                  <a:pt x="546915" y="1697073"/>
                </a:lnTo>
                <a:lnTo>
                  <a:pt x="551979" y="1699597"/>
                </a:lnTo>
                <a:lnTo>
                  <a:pt x="554510" y="1703127"/>
                </a:lnTo>
                <a:lnTo>
                  <a:pt x="557559" y="1705651"/>
                </a:lnTo>
                <a:lnTo>
                  <a:pt x="553503" y="1706166"/>
                </a:lnTo>
                <a:lnTo>
                  <a:pt x="549447" y="1707666"/>
                </a:lnTo>
                <a:close/>
              </a:path>
              <a:path w="1868169" h="2174875">
                <a:moveTo>
                  <a:pt x="599590" y="1911667"/>
                </a:moveTo>
                <a:lnTo>
                  <a:pt x="593003" y="1909638"/>
                </a:lnTo>
                <a:lnTo>
                  <a:pt x="591479" y="1909143"/>
                </a:lnTo>
                <a:lnTo>
                  <a:pt x="589463" y="1906618"/>
                </a:lnTo>
                <a:lnTo>
                  <a:pt x="588456" y="1902574"/>
                </a:lnTo>
                <a:lnTo>
                  <a:pt x="589463" y="1899539"/>
                </a:lnTo>
                <a:lnTo>
                  <a:pt x="590987" y="1898529"/>
                </a:lnTo>
                <a:lnTo>
                  <a:pt x="598066" y="1893480"/>
                </a:lnTo>
                <a:lnTo>
                  <a:pt x="602122" y="1891965"/>
                </a:lnTo>
                <a:lnTo>
                  <a:pt x="603130" y="1891470"/>
                </a:lnTo>
                <a:lnTo>
                  <a:pt x="604654" y="1892990"/>
                </a:lnTo>
                <a:lnTo>
                  <a:pt x="606178" y="1893995"/>
                </a:lnTo>
                <a:lnTo>
                  <a:pt x="605661" y="1905098"/>
                </a:lnTo>
                <a:lnTo>
                  <a:pt x="599590" y="1911667"/>
                </a:lnTo>
                <a:close/>
              </a:path>
              <a:path w="1868169" h="2174875">
                <a:moveTo>
                  <a:pt x="879086" y="1643540"/>
                </a:moveTo>
                <a:lnTo>
                  <a:pt x="878570" y="1643540"/>
                </a:lnTo>
                <a:lnTo>
                  <a:pt x="875547" y="1642025"/>
                </a:lnTo>
                <a:lnTo>
                  <a:pt x="873015" y="1640011"/>
                </a:lnTo>
                <a:lnTo>
                  <a:pt x="870484" y="1638491"/>
                </a:lnTo>
                <a:lnTo>
                  <a:pt x="872008" y="1637486"/>
                </a:lnTo>
                <a:lnTo>
                  <a:pt x="873015" y="1635966"/>
                </a:lnTo>
                <a:lnTo>
                  <a:pt x="875031" y="1633957"/>
                </a:lnTo>
                <a:lnTo>
                  <a:pt x="877562" y="1636481"/>
                </a:lnTo>
                <a:lnTo>
                  <a:pt x="879603" y="1638001"/>
                </a:lnTo>
                <a:lnTo>
                  <a:pt x="881102" y="1640011"/>
                </a:lnTo>
                <a:lnTo>
                  <a:pt x="879086" y="1643540"/>
                </a:lnTo>
                <a:close/>
              </a:path>
              <a:path w="1868169" h="2174875">
                <a:moveTo>
                  <a:pt x="503876" y="2152513"/>
                </a:moveTo>
                <a:lnTo>
                  <a:pt x="502377" y="2150993"/>
                </a:lnTo>
                <a:lnTo>
                  <a:pt x="501344" y="2149989"/>
                </a:lnTo>
                <a:lnTo>
                  <a:pt x="500853" y="2149479"/>
                </a:lnTo>
                <a:lnTo>
                  <a:pt x="500853" y="2147464"/>
                </a:lnTo>
                <a:lnTo>
                  <a:pt x="501344" y="2146459"/>
                </a:lnTo>
                <a:lnTo>
                  <a:pt x="505079" y="2140240"/>
                </a:lnTo>
                <a:lnTo>
                  <a:pt x="509521" y="2135349"/>
                </a:lnTo>
                <a:lnTo>
                  <a:pt x="514815" y="2131975"/>
                </a:lnTo>
                <a:lnTo>
                  <a:pt x="521107" y="2130306"/>
                </a:lnTo>
                <a:lnTo>
                  <a:pt x="522115" y="2129791"/>
                </a:lnTo>
                <a:lnTo>
                  <a:pt x="523639" y="2131806"/>
                </a:lnTo>
                <a:lnTo>
                  <a:pt x="525163" y="2132831"/>
                </a:lnTo>
                <a:lnTo>
                  <a:pt x="524130" y="2134841"/>
                </a:lnTo>
                <a:lnTo>
                  <a:pt x="524130" y="2136855"/>
                </a:lnTo>
                <a:lnTo>
                  <a:pt x="523122" y="2137880"/>
                </a:lnTo>
                <a:lnTo>
                  <a:pt x="517051" y="2142930"/>
                </a:lnTo>
                <a:lnTo>
                  <a:pt x="510980" y="2147464"/>
                </a:lnTo>
                <a:lnTo>
                  <a:pt x="504909" y="2151508"/>
                </a:lnTo>
                <a:lnTo>
                  <a:pt x="503876" y="2152513"/>
                </a:lnTo>
                <a:close/>
              </a:path>
              <a:path w="1868169" h="2174875">
                <a:moveTo>
                  <a:pt x="512504" y="2026796"/>
                </a:moveTo>
                <a:lnTo>
                  <a:pt x="505400" y="2023756"/>
                </a:lnTo>
                <a:lnTo>
                  <a:pt x="501344" y="2020227"/>
                </a:lnTo>
                <a:lnTo>
                  <a:pt x="500337" y="2016183"/>
                </a:lnTo>
                <a:lnTo>
                  <a:pt x="498813" y="2010623"/>
                </a:lnTo>
                <a:lnTo>
                  <a:pt x="502869" y="2007604"/>
                </a:lnTo>
                <a:lnTo>
                  <a:pt x="509456" y="2006084"/>
                </a:lnTo>
                <a:lnTo>
                  <a:pt x="511988" y="2008609"/>
                </a:lnTo>
                <a:lnTo>
                  <a:pt x="516044" y="2011133"/>
                </a:lnTo>
                <a:lnTo>
                  <a:pt x="518059" y="2015178"/>
                </a:lnTo>
                <a:lnTo>
                  <a:pt x="519583" y="2018707"/>
                </a:lnTo>
                <a:lnTo>
                  <a:pt x="512504" y="2026796"/>
                </a:lnTo>
                <a:close/>
              </a:path>
              <a:path w="1868169" h="2174875">
                <a:moveTo>
                  <a:pt x="518059" y="1906618"/>
                </a:moveTo>
                <a:lnTo>
                  <a:pt x="512995" y="1903089"/>
                </a:lnTo>
                <a:lnTo>
                  <a:pt x="508940" y="1901054"/>
                </a:lnTo>
                <a:lnTo>
                  <a:pt x="507441" y="1900049"/>
                </a:lnTo>
                <a:lnTo>
                  <a:pt x="506924" y="1896004"/>
                </a:lnTo>
                <a:lnTo>
                  <a:pt x="507441" y="1894490"/>
                </a:lnTo>
                <a:lnTo>
                  <a:pt x="511111" y="1889837"/>
                </a:lnTo>
                <a:lnTo>
                  <a:pt x="517058" y="1886792"/>
                </a:lnTo>
                <a:lnTo>
                  <a:pt x="523382" y="1885830"/>
                </a:lnTo>
                <a:lnTo>
                  <a:pt x="528186" y="1887426"/>
                </a:lnTo>
                <a:lnTo>
                  <a:pt x="529193" y="1888431"/>
                </a:lnTo>
                <a:lnTo>
                  <a:pt x="529710" y="1890465"/>
                </a:lnTo>
                <a:lnTo>
                  <a:pt x="532242" y="1893995"/>
                </a:lnTo>
                <a:lnTo>
                  <a:pt x="528702" y="1898039"/>
                </a:lnTo>
                <a:lnTo>
                  <a:pt x="525654" y="1904093"/>
                </a:lnTo>
                <a:lnTo>
                  <a:pt x="521598" y="1905613"/>
                </a:lnTo>
                <a:lnTo>
                  <a:pt x="518059" y="1906618"/>
                </a:lnTo>
                <a:close/>
              </a:path>
              <a:path w="1868169" h="2174875">
                <a:moveTo>
                  <a:pt x="565154" y="1718790"/>
                </a:moveTo>
                <a:lnTo>
                  <a:pt x="563630" y="1716265"/>
                </a:lnTo>
                <a:lnTo>
                  <a:pt x="562622" y="1714230"/>
                </a:lnTo>
                <a:lnTo>
                  <a:pt x="562106" y="1711706"/>
                </a:lnTo>
                <a:lnTo>
                  <a:pt x="561098" y="1709696"/>
                </a:lnTo>
                <a:lnTo>
                  <a:pt x="558075" y="1705651"/>
                </a:lnTo>
                <a:lnTo>
                  <a:pt x="561098" y="1705651"/>
                </a:lnTo>
                <a:lnTo>
                  <a:pt x="563630" y="1704647"/>
                </a:lnTo>
                <a:lnTo>
                  <a:pt x="566678" y="1705141"/>
                </a:lnTo>
                <a:lnTo>
                  <a:pt x="571225" y="1706166"/>
                </a:lnTo>
                <a:lnTo>
                  <a:pt x="572749" y="1709181"/>
                </a:lnTo>
                <a:lnTo>
                  <a:pt x="569701" y="1714230"/>
                </a:lnTo>
                <a:lnTo>
                  <a:pt x="565154" y="1718790"/>
                </a:lnTo>
                <a:close/>
              </a:path>
              <a:path w="1868169" h="2174875">
                <a:moveTo>
                  <a:pt x="648700" y="2146459"/>
                </a:moveTo>
                <a:lnTo>
                  <a:pt x="647176" y="2145454"/>
                </a:lnTo>
                <a:lnTo>
                  <a:pt x="645161" y="2144429"/>
                </a:lnTo>
                <a:lnTo>
                  <a:pt x="643637" y="2143419"/>
                </a:lnTo>
                <a:lnTo>
                  <a:pt x="643637" y="2142930"/>
                </a:lnTo>
                <a:lnTo>
                  <a:pt x="644645" y="2140405"/>
                </a:lnTo>
                <a:lnTo>
                  <a:pt x="646685" y="2140895"/>
                </a:lnTo>
                <a:lnTo>
                  <a:pt x="648184" y="2141905"/>
                </a:lnTo>
                <a:lnTo>
                  <a:pt x="650224" y="2142415"/>
                </a:lnTo>
                <a:lnTo>
                  <a:pt x="649217" y="2144429"/>
                </a:lnTo>
                <a:lnTo>
                  <a:pt x="648700" y="2146459"/>
                </a:lnTo>
                <a:close/>
              </a:path>
              <a:path w="1868169" h="2174875">
                <a:moveTo>
                  <a:pt x="534257" y="1657173"/>
                </a:moveTo>
                <a:lnTo>
                  <a:pt x="529710" y="1656163"/>
                </a:lnTo>
                <a:lnTo>
                  <a:pt x="526662" y="1655159"/>
                </a:lnTo>
                <a:lnTo>
                  <a:pt x="524130" y="1651629"/>
                </a:lnTo>
                <a:lnTo>
                  <a:pt x="521598" y="1649104"/>
                </a:lnTo>
                <a:lnTo>
                  <a:pt x="531234" y="1639501"/>
                </a:lnTo>
                <a:lnTo>
                  <a:pt x="534257" y="1643050"/>
                </a:lnTo>
                <a:lnTo>
                  <a:pt x="537305" y="1645575"/>
                </a:lnTo>
                <a:lnTo>
                  <a:pt x="537821" y="1647585"/>
                </a:lnTo>
                <a:lnTo>
                  <a:pt x="538313" y="1654154"/>
                </a:lnTo>
                <a:lnTo>
                  <a:pt x="534257" y="1657173"/>
                </a:lnTo>
                <a:close/>
              </a:path>
              <a:path w="1868169" h="2174875">
                <a:moveTo>
                  <a:pt x="523122" y="1539025"/>
                </a:moveTo>
                <a:lnTo>
                  <a:pt x="522631" y="1531451"/>
                </a:lnTo>
                <a:lnTo>
                  <a:pt x="522631" y="1528416"/>
                </a:lnTo>
                <a:lnTo>
                  <a:pt x="527178" y="1524392"/>
                </a:lnTo>
                <a:lnTo>
                  <a:pt x="530226" y="1521352"/>
                </a:lnTo>
                <a:lnTo>
                  <a:pt x="531725" y="1520348"/>
                </a:lnTo>
                <a:lnTo>
                  <a:pt x="534257" y="1520842"/>
                </a:lnTo>
                <a:lnTo>
                  <a:pt x="538560" y="1520842"/>
                </a:lnTo>
                <a:lnTo>
                  <a:pt x="539320" y="1521352"/>
                </a:lnTo>
                <a:lnTo>
                  <a:pt x="544384" y="1524392"/>
                </a:lnTo>
                <a:lnTo>
                  <a:pt x="542885" y="1527922"/>
                </a:lnTo>
                <a:lnTo>
                  <a:pt x="540844" y="1531451"/>
                </a:lnTo>
                <a:lnTo>
                  <a:pt x="536788" y="1535496"/>
                </a:lnTo>
                <a:lnTo>
                  <a:pt x="534257" y="1535496"/>
                </a:lnTo>
                <a:lnTo>
                  <a:pt x="532242" y="1535990"/>
                </a:lnTo>
                <a:lnTo>
                  <a:pt x="528702" y="1536500"/>
                </a:lnTo>
                <a:lnTo>
                  <a:pt x="523122" y="1539025"/>
                </a:lnTo>
                <a:close/>
              </a:path>
              <a:path w="1868169" h="2174875">
                <a:moveTo>
                  <a:pt x="538560" y="1520842"/>
                </a:moveTo>
                <a:lnTo>
                  <a:pt x="534257" y="1520842"/>
                </a:lnTo>
                <a:lnTo>
                  <a:pt x="537821" y="1520348"/>
                </a:lnTo>
                <a:lnTo>
                  <a:pt x="538560" y="1520842"/>
                </a:lnTo>
                <a:close/>
              </a:path>
              <a:path w="1868169" h="2174875">
                <a:moveTo>
                  <a:pt x="533766" y="1818750"/>
                </a:moveTo>
                <a:lnTo>
                  <a:pt x="531725" y="1818750"/>
                </a:lnTo>
                <a:lnTo>
                  <a:pt x="530717" y="1817741"/>
                </a:lnTo>
                <a:lnTo>
                  <a:pt x="529193" y="1816736"/>
                </a:lnTo>
                <a:lnTo>
                  <a:pt x="530226" y="1815731"/>
                </a:lnTo>
                <a:lnTo>
                  <a:pt x="531234" y="1814211"/>
                </a:lnTo>
                <a:lnTo>
                  <a:pt x="531725" y="1814211"/>
                </a:lnTo>
                <a:lnTo>
                  <a:pt x="533249" y="1814726"/>
                </a:lnTo>
                <a:lnTo>
                  <a:pt x="535290" y="1816736"/>
                </a:lnTo>
                <a:lnTo>
                  <a:pt x="534773" y="1817741"/>
                </a:lnTo>
                <a:lnTo>
                  <a:pt x="533766" y="1818750"/>
                </a:lnTo>
                <a:close/>
              </a:path>
              <a:path w="1868169" h="2174875">
                <a:moveTo>
                  <a:pt x="828969" y="2081313"/>
                </a:moveTo>
                <a:lnTo>
                  <a:pt x="825920" y="2075769"/>
                </a:lnTo>
                <a:lnTo>
                  <a:pt x="823389" y="2073739"/>
                </a:lnTo>
                <a:lnTo>
                  <a:pt x="822872" y="2073245"/>
                </a:lnTo>
                <a:lnTo>
                  <a:pt x="822381" y="2073245"/>
                </a:lnTo>
                <a:lnTo>
                  <a:pt x="821865" y="2072729"/>
                </a:lnTo>
                <a:lnTo>
                  <a:pt x="820340" y="2070720"/>
                </a:lnTo>
                <a:lnTo>
                  <a:pt x="819333" y="2068690"/>
                </a:lnTo>
                <a:lnTo>
                  <a:pt x="817809" y="2066675"/>
                </a:lnTo>
                <a:lnTo>
                  <a:pt x="819849" y="2065671"/>
                </a:lnTo>
                <a:lnTo>
                  <a:pt x="821373" y="2065156"/>
                </a:lnTo>
                <a:lnTo>
                  <a:pt x="822381" y="2064666"/>
                </a:lnTo>
                <a:lnTo>
                  <a:pt x="823905" y="2065156"/>
                </a:lnTo>
                <a:lnTo>
                  <a:pt x="824913" y="2065156"/>
                </a:lnTo>
                <a:lnTo>
                  <a:pt x="827936" y="2067680"/>
                </a:lnTo>
                <a:lnTo>
                  <a:pt x="831500" y="2070205"/>
                </a:lnTo>
                <a:lnTo>
                  <a:pt x="834523" y="2073245"/>
                </a:lnTo>
                <a:lnTo>
                  <a:pt x="834032" y="2075769"/>
                </a:lnTo>
                <a:lnTo>
                  <a:pt x="833516" y="2076264"/>
                </a:lnTo>
                <a:lnTo>
                  <a:pt x="828969" y="2081313"/>
                </a:lnTo>
                <a:close/>
              </a:path>
              <a:path w="1868169" h="2174875">
                <a:moveTo>
                  <a:pt x="824913" y="2065156"/>
                </a:moveTo>
                <a:lnTo>
                  <a:pt x="823905" y="2065156"/>
                </a:lnTo>
                <a:lnTo>
                  <a:pt x="824396" y="2064666"/>
                </a:lnTo>
                <a:lnTo>
                  <a:pt x="824913" y="2065156"/>
                </a:lnTo>
                <a:close/>
              </a:path>
              <a:path w="1868169" h="2174875">
                <a:moveTo>
                  <a:pt x="814786" y="2156043"/>
                </a:moveTo>
                <a:lnTo>
                  <a:pt x="812254" y="2155553"/>
                </a:lnTo>
                <a:lnTo>
                  <a:pt x="810730" y="2155553"/>
                </a:lnTo>
                <a:lnTo>
                  <a:pt x="807682" y="2154528"/>
                </a:lnTo>
                <a:lnTo>
                  <a:pt x="805667" y="2154033"/>
                </a:lnTo>
                <a:lnTo>
                  <a:pt x="804143" y="2153518"/>
                </a:lnTo>
                <a:lnTo>
                  <a:pt x="801611" y="2152003"/>
                </a:lnTo>
                <a:lnTo>
                  <a:pt x="797555" y="2148984"/>
                </a:lnTo>
                <a:lnTo>
                  <a:pt x="799596" y="2148469"/>
                </a:lnTo>
                <a:lnTo>
                  <a:pt x="806674" y="2144939"/>
                </a:lnTo>
                <a:lnTo>
                  <a:pt x="808715" y="2142415"/>
                </a:lnTo>
                <a:lnTo>
                  <a:pt x="814786" y="2140405"/>
                </a:lnTo>
                <a:lnTo>
                  <a:pt x="821865" y="2140405"/>
                </a:lnTo>
                <a:lnTo>
                  <a:pt x="822872" y="2143935"/>
                </a:lnTo>
                <a:lnTo>
                  <a:pt x="822381" y="2144939"/>
                </a:lnTo>
                <a:lnTo>
                  <a:pt x="818325" y="2152003"/>
                </a:lnTo>
                <a:lnTo>
                  <a:pt x="815794" y="2154528"/>
                </a:lnTo>
                <a:lnTo>
                  <a:pt x="814786" y="2156043"/>
                </a:lnTo>
                <a:close/>
              </a:path>
              <a:path w="1868169" h="2174875">
                <a:moveTo>
                  <a:pt x="790317" y="1731964"/>
                </a:moveTo>
                <a:lnTo>
                  <a:pt x="784709" y="1730460"/>
                </a:lnTo>
                <a:lnTo>
                  <a:pt x="779576" y="1726774"/>
                </a:lnTo>
                <a:lnTo>
                  <a:pt x="776294" y="1721804"/>
                </a:lnTo>
                <a:lnTo>
                  <a:pt x="774278" y="1715240"/>
                </a:lnTo>
                <a:lnTo>
                  <a:pt x="780350" y="1708691"/>
                </a:lnTo>
                <a:lnTo>
                  <a:pt x="788952" y="1709696"/>
                </a:lnTo>
                <a:lnTo>
                  <a:pt x="790476" y="1710191"/>
                </a:lnTo>
                <a:lnTo>
                  <a:pt x="793008" y="1710701"/>
                </a:lnTo>
                <a:lnTo>
                  <a:pt x="797555" y="1713740"/>
                </a:lnTo>
                <a:lnTo>
                  <a:pt x="802618" y="1717270"/>
                </a:lnTo>
                <a:lnTo>
                  <a:pt x="802127" y="1718790"/>
                </a:lnTo>
                <a:lnTo>
                  <a:pt x="801120" y="1723324"/>
                </a:lnTo>
                <a:lnTo>
                  <a:pt x="798588" y="1728373"/>
                </a:lnTo>
                <a:lnTo>
                  <a:pt x="795023" y="1730388"/>
                </a:lnTo>
                <a:lnTo>
                  <a:pt x="790317" y="1731964"/>
                </a:lnTo>
                <a:close/>
              </a:path>
              <a:path w="1868169" h="2174875">
                <a:moveTo>
                  <a:pt x="865420" y="1974783"/>
                </a:moveTo>
                <a:lnTo>
                  <a:pt x="861364" y="1974783"/>
                </a:lnTo>
                <a:lnTo>
                  <a:pt x="859349" y="1970229"/>
                </a:lnTo>
                <a:lnTo>
                  <a:pt x="857825" y="1967704"/>
                </a:lnTo>
                <a:lnTo>
                  <a:pt x="860357" y="1965690"/>
                </a:lnTo>
                <a:lnTo>
                  <a:pt x="862372" y="1962655"/>
                </a:lnTo>
                <a:lnTo>
                  <a:pt x="864904" y="1962160"/>
                </a:lnTo>
                <a:lnTo>
                  <a:pt x="866428" y="1961645"/>
                </a:lnTo>
                <a:lnTo>
                  <a:pt x="868443" y="1965180"/>
                </a:lnTo>
                <a:lnTo>
                  <a:pt x="870975" y="1968729"/>
                </a:lnTo>
                <a:lnTo>
                  <a:pt x="867435" y="1971254"/>
                </a:lnTo>
                <a:lnTo>
                  <a:pt x="865420" y="1974783"/>
                </a:lnTo>
                <a:close/>
              </a:path>
              <a:path w="1868169" h="2174875">
                <a:moveTo>
                  <a:pt x="790993" y="2011133"/>
                </a:moveTo>
                <a:lnTo>
                  <a:pt x="789469" y="2007089"/>
                </a:lnTo>
                <a:lnTo>
                  <a:pt x="788952" y="2005079"/>
                </a:lnTo>
                <a:lnTo>
                  <a:pt x="788461" y="2002555"/>
                </a:lnTo>
                <a:lnTo>
                  <a:pt x="788461" y="2001550"/>
                </a:lnTo>
                <a:lnTo>
                  <a:pt x="789469" y="2000525"/>
                </a:lnTo>
                <a:lnTo>
                  <a:pt x="789960" y="1999515"/>
                </a:lnTo>
                <a:lnTo>
                  <a:pt x="791484" y="2000525"/>
                </a:lnTo>
                <a:lnTo>
                  <a:pt x="794532" y="2003559"/>
                </a:lnTo>
                <a:lnTo>
                  <a:pt x="795023" y="2004074"/>
                </a:lnTo>
                <a:lnTo>
                  <a:pt x="794016" y="2005574"/>
                </a:lnTo>
                <a:lnTo>
                  <a:pt x="790993" y="2011133"/>
                </a:lnTo>
                <a:close/>
              </a:path>
              <a:path w="1868169" h="2174875">
                <a:moveTo>
                  <a:pt x="859349" y="2092927"/>
                </a:moveTo>
                <a:lnTo>
                  <a:pt x="858833" y="2092927"/>
                </a:lnTo>
                <a:lnTo>
                  <a:pt x="856301" y="2091412"/>
                </a:lnTo>
                <a:lnTo>
                  <a:pt x="856301" y="2089912"/>
                </a:lnTo>
                <a:lnTo>
                  <a:pt x="854777" y="2084348"/>
                </a:lnTo>
                <a:lnTo>
                  <a:pt x="860848" y="2077289"/>
                </a:lnTo>
                <a:lnTo>
                  <a:pt x="865420" y="2078294"/>
                </a:lnTo>
                <a:lnTo>
                  <a:pt x="865911" y="2078294"/>
                </a:lnTo>
                <a:lnTo>
                  <a:pt x="866428" y="2079814"/>
                </a:lnTo>
                <a:lnTo>
                  <a:pt x="867952" y="2081313"/>
                </a:lnTo>
                <a:lnTo>
                  <a:pt x="865420" y="2085353"/>
                </a:lnTo>
                <a:lnTo>
                  <a:pt x="862372" y="2089397"/>
                </a:lnTo>
                <a:lnTo>
                  <a:pt x="859349" y="2092927"/>
                </a:lnTo>
                <a:close/>
              </a:path>
              <a:path w="1868169" h="2174875">
                <a:moveTo>
                  <a:pt x="861364" y="1853086"/>
                </a:moveTo>
                <a:lnTo>
                  <a:pt x="859840" y="1852081"/>
                </a:lnTo>
                <a:lnTo>
                  <a:pt x="853253" y="1848551"/>
                </a:lnTo>
                <a:lnTo>
                  <a:pt x="846691" y="1844507"/>
                </a:lnTo>
                <a:lnTo>
                  <a:pt x="841022" y="1839369"/>
                </a:lnTo>
                <a:lnTo>
                  <a:pt x="835988" y="1834335"/>
                </a:lnTo>
                <a:lnTo>
                  <a:pt x="830861" y="1829546"/>
                </a:lnTo>
                <a:lnTo>
                  <a:pt x="825162" y="1826177"/>
                </a:lnTo>
                <a:lnTo>
                  <a:pt x="818325" y="1825314"/>
                </a:lnTo>
                <a:lnTo>
                  <a:pt x="817809" y="1825314"/>
                </a:lnTo>
                <a:lnTo>
                  <a:pt x="816801" y="1822790"/>
                </a:lnTo>
                <a:lnTo>
                  <a:pt x="815794" y="1821275"/>
                </a:lnTo>
                <a:lnTo>
                  <a:pt x="816310" y="1820265"/>
                </a:lnTo>
                <a:lnTo>
                  <a:pt x="817318" y="1819775"/>
                </a:lnTo>
                <a:lnTo>
                  <a:pt x="819333" y="1818750"/>
                </a:lnTo>
                <a:lnTo>
                  <a:pt x="822872" y="1820265"/>
                </a:lnTo>
                <a:lnTo>
                  <a:pt x="828452" y="1820780"/>
                </a:lnTo>
                <a:lnTo>
                  <a:pt x="831500" y="1824310"/>
                </a:lnTo>
                <a:lnTo>
                  <a:pt x="864904" y="1841472"/>
                </a:lnTo>
                <a:lnTo>
                  <a:pt x="869476" y="1842497"/>
                </a:lnTo>
                <a:lnTo>
                  <a:pt x="866428" y="1850071"/>
                </a:lnTo>
                <a:lnTo>
                  <a:pt x="861364" y="1853086"/>
                </a:lnTo>
                <a:close/>
              </a:path>
              <a:path w="1868169" h="2174875">
                <a:moveTo>
                  <a:pt x="863896" y="2010128"/>
                </a:moveTo>
                <a:lnTo>
                  <a:pt x="859349" y="2010128"/>
                </a:lnTo>
                <a:lnTo>
                  <a:pt x="857825" y="2009613"/>
                </a:lnTo>
                <a:lnTo>
                  <a:pt x="856817" y="2009124"/>
                </a:lnTo>
                <a:lnTo>
                  <a:pt x="856817" y="2007089"/>
                </a:lnTo>
                <a:lnTo>
                  <a:pt x="856301" y="2005574"/>
                </a:lnTo>
                <a:lnTo>
                  <a:pt x="860357" y="2005574"/>
                </a:lnTo>
                <a:lnTo>
                  <a:pt x="862372" y="2006084"/>
                </a:lnTo>
                <a:lnTo>
                  <a:pt x="862888" y="2006084"/>
                </a:lnTo>
                <a:lnTo>
                  <a:pt x="863896" y="2010128"/>
                </a:lnTo>
                <a:close/>
              </a:path>
              <a:path w="1868169" h="2174875">
                <a:moveTo>
                  <a:pt x="703390" y="1850071"/>
                </a:moveTo>
                <a:lnTo>
                  <a:pt x="698818" y="1846521"/>
                </a:lnTo>
                <a:lnTo>
                  <a:pt x="695279" y="1839973"/>
                </a:lnTo>
                <a:lnTo>
                  <a:pt x="693264" y="1835928"/>
                </a:lnTo>
                <a:lnTo>
                  <a:pt x="694271" y="1832399"/>
                </a:lnTo>
                <a:lnTo>
                  <a:pt x="704398" y="1829874"/>
                </a:lnTo>
                <a:lnTo>
                  <a:pt x="710469" y="1829359"/>
                </a:lnTo>
                <a:lnTo>
                  <a:pt x="718064" y="1828354"/>
                </a:lnTo>
                <a:lnTo>
                  <a:pt x="719072" y="1829359"/>
                </a:lnTo>
                <a:lnTo>
                  <a:pt x="721604" y="1830364"/>
                </a:lnTo>
                <a:lnTo>
                  <a:pt x="723644" y="1831884"/>
                </a:lnTo>
                <a:lnTo>
                  <a:pt x="722637" y="1833898"/>
                </a:lnTo>
                <a:lnTo>
                  <a:pt x="721604" y="1836423"/>
                </a:lnTo>
                <a:lnTo>
                  <a:pt x="720105" y="1838453"/>
                </a:lnTo>
                <a:lnTo>
                  <a:pt x="717057" y="1841472"/>
                </a:lnTo>
                <a:lnTo>
                  <a:pt x="713517" y="1844507"/>
                </a:lnTo>
                <a:lnTo>
                  <a:pt x="709978" y="1846521"/>
                </a:lnTo>
                <a:lnTo>
                  <a:pt x="703390" y="1850071"/>
                </a:lnTo>
                <a:close/>
              </a:path>
              <a:path w="1868169" h="2174875">
                <a:moveTo>
                  <a:pt x="725168" y="2155553"/>
                </a:moveTo>
                <a:lnTo>
                  <a:pt x="720596" y="2151508"/>
                </a:lnTo>
                <a:lnTo>
                  <a:pt x="720682" y="2143419"/>
                </a:lnTo>
                <a:lnTo>
                  <a:pt x="721112" y="2135846"/>
                </a:lnTo>
                <a:lnTo>
                  <a:pt x="726667" y="2140895"/>
                </a:lnTo>
                <a:lnTo>
                  <a:pt x="730232" y="2141905"/>
                </a:lnTo>
                <a:lnTo>
                  <a:pt x="748042" y="2141905"/>
                </a:lnTo>
                <a:lnTo>
                  <a:pt x="747437" y="2143419"/>
                </a:lnTo>
                <a:lnTo>
                  <a:pt x="746921" y="2147464"/>
                </a:lnTo>
                <a:lnTo>
                  <a:pt x="745422" y="2148469"/>
                </a:lnTo>
                <a:lnTo>
                  <a:pt x="735295" y="2154528"/>
                </a:lnTo>
                <a:lnTo>
                  <a:pt x="729715" y="2155038"/>
                </a:lnTo>
                <a:lnTo>
                  <a:pt x="725168" y="2155553"/>
                </a:lnTo>
                <a:close/>
              </a:path>
              <a:path w="1868169" h="2174875">
                <a:moveTo>
                  <a:pt x="748042" y="2141905"/>
                </a:moveTo>
                <a:lnTo>
                  <a:pt x="730232" y="2141905"/>
                </a:lnTo>
                <a:lnTo>
                  <a:pt x="733771" y="2140405"/>
                </a:lnTo>
                <a:lnTo>
                  <a:pt x="737827" y="2138885"/>
                </a:lnTo>
                <a:lnTo>
                  <a:pt x="741857" y="2138370"/>
                </a:lnTo>
                <a:lnTo>
                  <a:pt x="743898" y="2137880"/>
                </a:lnTo>
                <a:lnTo>
                  <a:pt x="746430" y="2139890"/>
                </a:lnTo>
                <a:lnTo>
                  <a:pt x="748445" y="2140895"/>
                </a:lnTo>
                <a:lnTo>
                  <a:pt x="748042" y="2141905"/>
                </a:lnTo>
                <a:close/>
              </a:path>
              <a:path w="1868169" h="2174875">
                <a:moveTo>
                  <a:pt x="652756" y="1766243"/>
                </a:moveTo>
                <a:lnTo>
                  <a:pt x="649708" y="1763208"/>
                </a:lnTo>
                <a:lnTo>
                  <a:pt x="648700" y="1761709"/>
                </a:lnTo>
                <a:lnTo>
                  <a:pt x="648184" y="1761194"/>
                </a:lnTo>
                <a:lnTo>
                  <a:pt x="648700" y="1759674"/>
                </a:lnTo>
                <a:lnTo>
                  <a:pt x="648700" y="1758669"/>
                </a:lnTo>
                <a:lnTo>
                  <a:pt x="650224" y="1759184"/>
                </a:lnTo>
                <a:lnTo>
                  <a:pt x="651749" y="1759184"/>
                </a:lnTo>
                <a:lnTo>
                  <a:pt x="652240" y="1760189"/>
                </a:lnTo>
                <a:lnTo>
                  <a:pt x="652630" y="1761709"/>
                </a:lnTo>
                <a:lnTo>
                  <a:pt x="652756" y="1766243"/>
                </a:lnTo>
                <a:close/>
              </a:path>
              <a:path w="1868169" h="2174875">
                <a:moveTo>
                  <a:pt x="653764" y="1767248"/>
                </a:moveTo>
                <a:lnTo>
                  <a:pt x="652756" y="1767248"/>
                </a:lnTo>
                <a:lnTo>
                  <a:pt x="652756" y="1766243"/>
                </a:lnTo>
                <a:lnTo>
                  <a:pt x="653247" y="1766243"/>
                </a:lnTo>
                <a:lnTo>
                  <a:pt x="653247" y="1766758"/>
                </a:lnTo>
                <a:lnTo>
                  <a:pt x="653764" y="1767248"/>
                </a:lnTo>
                <a:close/>
              </a:path>
              <a:path w="1868169" h="2174875">
                <a:moveTo>
                  <a:pt x="664407" y="1781391"/>
                </a:moveTo>
                <a:lnTo>
                  <a:pt x="660842" y="1777861"/>
                </a:lnTo>
                <a:lnTo>
                  <a:pt x="658311" y="1774332"/>
                </a:lnTo>
                <a:lnTo>
                  <a:pt x="656296" y="1770782"/>
                </a:lnTo>
                <a:lnTo>
                  <a:pt x="653764" y="1767248"/>
                </a:lnTo>
                <a:lnTo>
                  <a:pt x="657820" y="1768258"/>
                </a:lnTo>
                <a:lnTo>
                  <a:pt x="662367" y="1768768"/>
                </a:lnTo>
                <a:lnTo>
                  <a:pt x="666422" y="1770287"/>
                </a:lnTo>
                <a:lnTo>
                  <a:pt x="667946" y="1770782"/>
                </a:lnTo>
                <a:lnTo>
                  <a:pt x="669471" y="1773817"/>
                </a:lnTo>
                <a:lnTo>
                  <a:pt x="669471" y="1777861"/>
                </a:lnTo>
                <a:lnTo>
                  <a:pt x="667430" y="1780386"/>
                </a:lnTo>
                <a:lnTo>
                  <a:pt x="664407" y="1781391"/>
                </a:lnTo>
                <a:close/>
              </a:path>
              <a:path w="1868169" h="2174875">
                <a:moveTo>
                  <a:pt x="675025" y="1910148"/>
                </a:moveTo>
                <a:lnTo>
                  <a:pt x="674534" y="1910148"/>
                </a:lnTo>
                <a:lnTo>
                  <a:pt x="672002" y="1906618"/>
                </a:lnTo>
                <a:lnTo>
                  <a:pt x="670478" y="1904588"/>
                </a:lnTo>
                <a:lnTo>
                  <a:pt x="674018" y="1900564"/>
                </a:lnTo>
                <a:lnTo>
                  <a:pt x="678073" y="1896519"/>
                </a:lnTo>
                <a:lnTo>
                  <a:pt x="682129" y="1892990"/>
                </a:lnTo>
                <a:lnTo>
                  <a:pt x="683628" y="1895515"/>
                </a:lnTo>
                <a:lnTo>
                  <a:pt x="686676" y="1898039"/>
                </a:lnTo>
                <a:lnTo>
                  <a:pt x="682129" y="1902574"/>
                </a:lnTo>
                <a:lnTo>
                  <a:pt x="679081" y="1906618"/>
                </a:lnTo>
                <a:lnTo>
                  <a:pt x="675025" y="1910148"/>
                </a:lnTo>
                <a:close/>
              </a:path>
              <a:path w="1868169" h="2174875">
                <a:moveTo>
                  <a:pt x="686160" y="1536500"/>
                </a:moveTo>
                <a:lnTo>
                  <a:pt x="677557" y="1535990"/>
                </a:lnTo>
                <a:lnTo>
                  <a:pt x="675025" y="1534980"/>
                </a:lnTo>
                <a:lnTo>
                  <a:pt x="672002" y="1534491"/>
                </a:lnTo>
                <a:lnTo>
                  <a:pt x="668954" y="1532971"/>
                </a:lnTo>
                <a:lnTo>
                  <a:pt x="668438" y="1532456"/>
                </a:lnTo>
                <a:lnTo>
                  <a:pt x="668849" y="1530446"/>
                </a:lnTo>
                <a:lnTo>
                  <a:pt x="668954" y="1528416"/>
                </a:lnTo>
                <a:lnTo>
                  <a:pt x="675509" y="1527667"/>
                </a:lnTo>
                <a:lnTo>
                  <a:pt x="681167" y="1524316"/>
                </a:lnTo>
                <a:lnTo>
                  <a:pt x="686544" y="1520115"/>
                </a:lnTo>
                <a:lnTo>
                  <a:pt x="692256" y="1516818"/>
                </a:lnTo>
                <a:lnTo>
                  <a:pt x="693755" y="1516303"/>
                </a:lnTo>
                <a:lnTo>
                  <a:pt x="695795" y="1517823"/>
                </a:lnTo>
                <a:lnTo>
                  <a:pt x="697811" y="1518318"/>
                </a:lnTo>
                <a:lnTo>
                  <a:pt x="696803" y="1519833"/>
                </a:lnTo>
                <a:lnTo>
                  <a:pt x="696803" y="1521868"/>
                </a:lnTo>
                <a:lnTo>
                  <a:pt x="695795" y="1523367"/>
                </a:lnTo>
                <a:lnTo>
                  <a:pt x="691223" y="1530446"/>
                </a:lnTo>
                <a:lnTo>
                  <a:pt x="686160" y="1536500"/>
                </a:lnTo>
                <a:close/>
              </a:path>
              <a:path w="1868169" h="2174875">
                <a:moveTo>
                  <a:pt x="674534" y="1657173"/>
                </a:moveTo>
                <a:lnTo>
                  <a:pt x="674018" y="1657173"/>
                </a:lnTo>
                <a:lnTo>
                  <a:pt x="673010" y="1654649"/>
                </a:lnTo>
                <a:lnTo>
                  <a:pt x="672002" y="1653639"/>
                </a:lnTo>
                <a:lnTo>
                  <a:pt x="677066" y="1651114"/>
                </a:lnTo>
                <a:lnTo>
                  <a:pt x="686160" y="1647075"/>
                </a:lnTo>
                <a:lnTo>
                  <a:pt x="686676" y="1648100"/>
                </a:lnTo>
                <a:lnTo>
                  <a:pt x="686676" y="1648589"/>
                </a:lnTo>
                <a:lnTo>
                  <a:pt x="686160" y="1650109"/>
                </a:lnTo>
                <a:lnTo>
                  <a:pt x="686160" y="1651629"/>
                </a:lnTo>
                <a:lnTo>
                  <a:pt x="685668" y="1652124"/>
                </a:lnTo>
                <a:lnTo>
                  <a:pt x="682129" y="1654154"/>
                </a:lnTo>
                <a:lnTo>
                  <a:pt x="678564" y="1655674"/>
                </a:lnTo>
                <a:lnTo>
                  <a:pt x="674534" y="1657173"/>
                </a:lnTo>
                <a:close/>
              </a:path>
              <a:path w="1868169" h="2174875">
                <a:moveTo>
                  <a:pt x="697811" y="2096971"/>
                </a:moveTo>
                <a:lnTo>
                  <a:pt x="695795" y="2096461"/>
                </a:lnTo>
                <a:lnTo>
                  <a:pt x="693264" y="2095966"/>
                </a:lnTo>
                <a:lnTo>
                  <a:pt x="691740" y="2091922"/>
                </a:lnTo>
                <a:lnTo>
                  <a:pt x="689724" y="2089397"/>
                </a:lnTo>
                <a:lnTo>
                  <a:pt x="691740" y="2087388"/>
                </a:lnTo>
                <a:lnTo>
                  <a:pt x="694271" y="2083838"/>
                </a:lnTo>
                <a:lnTo>
                  <a:pt x="698327" y="2083838"/>
                </a:lnTo>
                <a:lnTo>
                  <a:pt x="700859" y="2087388"/>
                </a:lnTo>
                <a:lnTo>
                  <a:pt x="704398" y="2090917"/>
                </a:lnTo>
                <a:lnTo>
                  <a:pt x="700342" y="2093442"/>
                </a:lnTo>
                <a:lnTo>
                  <a:pt x="697811" y="2096971"/>
                </a:lnTo>
                <a:close/>
              </a:path>
              <a:path w="1868169" h="2174875">
                <a:moveTo>
                  <a:pt x="611732" y="1821275"/>
                </a:moveTo>
                <a:lnTo>
                  <a:pt x="608709" y="1818750"/>
                </a:lnTo>
                <a:lnTo>
                  <a:pt x="605661" y="1815731"/>
                </a:lnTo>
                <a:lnTo>
                  <a:pt x="602613" y="1813206"/>
                </a:lnTo>
                <a:lnTo>
                  <a:pt x="603646" y="1811686"/>
                </a:lnTo>
                <a:lnTo>
                  <a:pt x="604654" y="1810682"/>
                </a:lnTo>
                <a:lnTo>
                  <a:pt x="606669" y="1807642"/>
                </a:lnTo>
                <a:lnTo>
                  <a:pt x="609201" y="1811176"/>
                </a:lnTo>
                <a:lnTo>
                  <a:pt x="611732" y="1814211"/>
                </a:lnTo>
                <a:lnTo>
                  <a:pt x="614264" y="1817741"/>
                </a:lnTo>
                <a:lnTo>
                  <a:pt x="614264" y="1818256"/>
                </a:lnTo>
                <a:lnTo>
                  <a:pt x="611732" y="1821275"/>
                </a:lnTo>
                <a:close/>
              </a:path>
              <a:path w="1868169" h="2174875">
                <a:moveTo>
                  <a:pt x="1309478" y="1976303"/>
                </a:moveTo>
                <a:lnTo>
                  <a:pt x="1297336" y="1976303"/>
                </a:lnTo>
                <a:lnTo>
                  <a:pt x="1295812" y="1973264"/>
                </a:lnTo>
                <a:lnTo>
                  <a:pt x="1294288" y="1971744"/>
                </a:lnTo>
                <a:lnTo>
                  <a:pt x="1295812" y="1970739"/>
                </a:lnTo>
                <a:lnTo>
                  <a:pt x="1297827" y="1969734"/>
                </a:lnTo>
                <a:lnTo>
                  <a:pt x="1299867" y="1968214"/>
                </a:lnTo>
                <a:lnTo>
                  <a:pt x="1303407" y="1970229"/>
                </a:lnTo>
                <a:lnTo>
                  <a:pt x="1306430" y="1971254"/>
                </a:lnTo>
                <a:lnTo>
                  <a:pt x="1309478" y="1973264"/>
                </a:lnTo>
                <a:lnTo>
                  <a:pt x="1309994" y="1973264"/>
                </a:lnTo>
                <a:lnTo>
                  <a:pt x="1309478" y="1976303"/>
                </a:lnTo>
                <a:close/>
              </a:path>
              <a:path w="1868169" h="2174875">
                <a:moveTo>
                  <a:pt x="1302890" y="1977308"/>
                </a:moveTo>
                <a:lnTo>
                  <a:pt x="1299351" y="1976303"/>
                </a:lnTo>
                <a:lnTo>
                  <a:pt x="1306430" y="1976303"/>
                </a:lnTo>
                <a:lnTo>
                  <a:pt x="1302890" y="1977308"/>
                </a:lnTo>
                <a:close/>
              </a:path>
              <a:path w="1868169" h="2174875">
                <a:moveTo>
                  <a:pt x="1836591" y="2121213"/>
                </a:moveTo>
                <a:lnTo>
                  <a:pt x="1836074" y="2121213"/>
                </a:lnTo>
                <a:lnTo>
                  <a:pt x="1834059" y="2119183"/>
                </a:lnTo>
                <a:lnTo>
                  <a:pt x="1833026" y="2118173"/>
                </a:lnTo>
                <a:lnTo>
                  <a:pt x="1833543" y="2117683"/>
                </a:lnTo>
                <a:lnTo>
                  <a:pt x="1834550" y="2116163"/>
                </a:lnTo>
                <a:lnTo>
                  <a:pt x="1835067" y="2116163"/>
                </a:lnTo>
                <a:lnTo>
                  <a:pt x="1836074" y="2116658"/>
                </a:lnTo>
                <a:lnTo>
                  <a:pt x="1837082" y="2117683"/>
                </a:lnTo>
                <a:lnTo>
                  <a:pt x="1838606" y="2118688"/>
                </a:lnTo>
                <a:lnTo>
                  <a:pt x="1837599" y="2119693"/>
                </a:lnTo>
                <a:lnTo>
                  <a:pt x="1836591" y="2121213"/>
                </a:lnTo>
                <a:close/>
              </a:path>
              <a:path w="1868169" h="2174875">
                <a:moveTo>
                  <a:pt x="1792519" y="2096971"/>
                </a:moveTo>
                <a:lnTo>
                  <a:pt x="1790504" y="2089912"/>
                </a:lnTo>
                <a:lnTo>
                  <a:pt x="1790504" y="2089397"/>
                </a:lnTo>
                <a:lnTo>
                  <a:pt x="1791511" y="2087877"/>
                </a:lnTo>
                <a:lnTo>
                  <a:pt x="1792519" y="2087388"/>
                </a:lnTo>
                <a:lnTo>
                  <a:pt x="1798099" y="2085353"/>
                </a:lnTo>
                <a:lnTo>
                  <a:pt x="1806210" y="2088887"/>
                </a:lnTo>
                <a:lnTo>
                  <a:pt x="1807550" y="2092927"/>
                </a:lnTo>
                <a:lnTo>
                  <a:pt x="1797582" y="2092927"/>
                </a:lnTo>
                <a:lnTo>
                  <a:pt x="1792519" y="2096971"/>
                </a:lnTo>
                <a:close/>
              </a:path>
              <a:path w="1868169" h="2174875">
                <a:moveTo>
                  <a:pt x="1806701" y="2095966"/>
                </a:moveTo>
                <a:lnTo>
                  <a:pt x="1805694" y="2095966"/>
                </a:lnTo>
                <a:lnTo>
                  <a:pt x="1802646" y="2094961"/>
                </a:lnTo>
                <a:lnTo>
                  <a:pt x="1801147" y="2094446"/>
                </a:lnTo>
                <a:lnTo>
                  <a:pt x="1797582" y="2092927"/>
                </a:lnTo>
                <a:lnTo>
                  <a:pt x="1807550" y="2092927"/>
                </a:lnTo>
                <a:lnTo>
                  <a:pt x="1808226" y="2094961"/>
                </a:lnTo>
                <a:lnTo>
                  <a:pt x="1807709" y="2095451"/>
                </a:lnTo>
                <a:lnTo>
                  <a:pt x="1806701" y="2095966"/>
                </a:lnTo>
                <a:close/>
              </a:path>
              <a:path w="1868169" h="2174875">
                <a:moveTo>
                  <a:pt x="1837082" y="1996500"/>
                </a:moveTo>
                <a:lnTo>
                  <a:pt x="1828600" y="1994386"/>
                </a:lnTo>
                <a:lnTo>
                  <a:pt x="1820064" y="1989052"/>
                </a:lnTo>
                <a:lnTo>
                  <a:pt x="1812952" y="1982013"/>
                </a:lnTo>
                <a:lnTo>
                  <a:pt x="1808742" y="1974783"/>
                </a:lnTo>
                <a:lnTo>
                  <a:pt x="1808742" y="1973264"/>
                </a:lnTo>
                <a:lnTo>
                  <a:pt x="1810241" y="1971744"/>
                </a:lnTo>
                <a:lnTo>
                  <a:pt x="1811274" y="1972259"/>
                </a:lnTo>
                <a:lnTo>
                  <a:pt x="1828663" y="1978379"/>
                </a:lnTo>
                <a:lnTo>
                  <a:pt x="1837246" y="1981557"/>
                </a:lnTo>
                <a:lnTo>
                  <a:pt x="1845685" y="1984882"/>
                </a:lnTo>
                <a:lnTo>
                  <a:pt x="1846718" y="1984882"/>
                </a:lnTo>
                <a:lnTo>
                  <a:pt x="1847209" y="1990936"/>
                </a:lnTo>
                <a:lnTo>
                  <a:pt x="1846201" y="1991451"/>
                </a:lnTo>
                <a:lnTo>
                  <a:pt x="1842662" y="1993976"/>
                </a:lnTo>
                <a:lnTo>
                  <a:pt x="1839123" y="1995475"/>
                </a:lnTo>
                <a:lnTo>
                  <a:pt x="1837082" y="1996500"/>
                </a:lnTo>
                <a:close/>
              </a:path>
              <a:path w="1868169" h="2174875">
                <a:moveTo>
                  <a:pt x="1838606" y="1662732"/>
                </a:moveTo>
                <a:lnTo>
                  <a:pt x="1837599" y="1660723"/>
                </a:lnTo>
                <a:lnTo>
                  <a:pt x="1837082" y="1659203"/>
                </a:lnTo>
                <a:lnTo>
                  <a:pt x="1839123" y="1658688"/>
                </a:lnTo>
                <a:lnTo>
                  <a:pt x="1841654" y="1657683"/>
                </a:lnTo>
                <a:lnTo>
                  <a:pt x="1843670" y="1657173"/>
                </a:lnTo>
                <a:lnTo>
                  <a:pt x="1844186" y="1657173"/>
                </a:lnTo>
                <a:lnTo>
                  <a:pt x="1845194" y="1660208"/>
                </a:lnTo>
                <a:lnTo>
                  <a:pt x="1843153" y="1660723"/>
                </a:lnTo>
                <a:lnTo>
                  <a:pt x="1840621" y="1661728"/>
                </a:lnTo>
                <a:lnTo>
                  <a:pt x="1838606" y="1662732"/>
                </a:lnTo>
                <a:close/>
              </a:path>
              <a:path w="1868169" h="2174875">
                <a:moveTo>
                  <a:pt x="1840130" y="1870268"/>
                </a:moveTo>
                <a:lnTo>
                  <a:pt x="1830003" y="1866719"/>
                </a:lnTo>
                <a:lnTo>
                  <a:pt x="1827963" y="1858650"/>
                </a:lnTo>
                <a:lnTo>
                  <a:pt x="1828479" y="1855120"/>
                </a:lnTo>
                <a:lnTo>
                  <a:pt x="1830495" y="1852081"/>
                </a:lnTo>
                <a:lnTo>
                  <a:pt x="1834059" y="1850561"/>
                </a:lnTo>
                <a:lnTo>
                  <a:pt x="1835067" y="1851571"/>
                </a:lnTo>
                <a:lnTo>
                  <a:pt x="1839614" y="1854605"/>
                </a:lnTo>
                <a:lnTo>
                  <a:pt x="1843670" y="1858135"/>
                </a:lnTo>
                <a:lnTo>
                  <a:pt x="1846718" y="1861669"/>
                </a:lnTo>
                <a:lnTo>
                  <a:pt x="1845685" y="1864704"/>
                </a:lnTo>
                <a:lnTo>
                  <a:pt x="1845194" y="1866224"/>
                </a:lnTo>
                <a:lnTo>
                  <a:pt x="1844677" y="1866719"/>
                </a:lnTo>
                <a:lnTo>
                  <a:pt x="1840130" y="1870268"/>
                </a:lnTo>
                <a:close/>
              </a:path>
              <a:path w="1868169" h="2174875">
                <a:moveTo>
                  <a:pt x="1831011" y="1910148"/>
                </a:moveTo>
                <a:lnTo>
                  <a:pt x="1830003" y="1909638"/>
                </a:lnTo>
                <a:lnTo>
                  <a:pt x="1829487" y="1907623"/>
                </a:lnTo>
                <a:lnTo>
                  <a:pt x="1828479" y="1906618"/>
                </a:lnTo>
                <a:lnTo>
                  <a:pt x="1830003" y="1905613"/>
                </a:lnTo>
                <a:lnTo>
                  <a:pt x="1832019" y="1904093"/>
                </a:lnTo>
                <a:lnTo>
                  <a:pt x="1834550" y="1904093"/>
                </a:lnTo>
                <a:lnTo>
                  <a:pt x="1835558" y="1905613"/>
                </a:lnTo>
                <a:lnTo>
                  <a:pt x="1838090" y="1908138"/>
                </a:lnTo>
                <a:lnTo>
                  <a:pt x="1835067" y="1909143"/>
                </a:lnTo>
                <a:lnTo>
                  <a:pt x="1831011" y="1910148"/>
                </a:lnTo>
                <a:close/>
              </a:path>
              <a:path w="1868169" h="2174875">
                <a:moveTo>
                  <a:pt x="1758108" y="1605671"/>
                </a:moveTo>
                <a:lnTo>
                  <a:pt x="1757591" y="1605181"/>
                </a:lnTo>
                <a:lnTo>
                  <a:pt x="1751520" y="1603661"/>
                </a:lnTo>
                <a:lnTo>
                  <a:pt x="1738345" y="1600621"/>
                </a:lnTo>
                <a:lnTo>
                  <a:pt x="1737338" y="1600621"/>
                </a:lnTo>
                <a:lnTo>
                  <a:pt x="1736330" y="1598612"/>
                </a:lnTo>
                <a:lnTo>
                  <a:pt x="1735322" y="1597607"/>
                </a:lnTo>
                <a:lnTo>
                  <a:pt x="1735813" y="1596582"/>
                </a:lnTo>
                <a:lnTo>
                  <a:pt x="1736330" y="1595572"/>
                </a:lnTo>
                <a:lnTo>
                  <a:pt x="1737338" y="1595082"/>
                </a:lnTo>
                <a:lnTo>
                  <a:pt x="1742401" y="1594057"/>
                </a:lnTo>
                <a:lnTo>
                  <a:pt x="1744416" y="1593562"/>
                </a:lnTo>
                <a:lnTo>
                  <a:pt x="1749996" y="1595082"/>
                </a:lnTo>
                <a:lnTo>
                  <a:pt x="1754543" y="1596582"/>
                </a:lnTo>
                <a:lnTo>
                  <a:pt x="1759607" y="1598612"/>
                </a:lnTo>
                <a:lnTo>
                  <a:pt x="1760123" y="1598612"/>
                </a:lnTo>
                <a:lnTo>
                  <a:pt x="1761131" y="1601631"/>
                </a:lnTo>
                <a:lnTo>
                  <a:pt x="1760639" y="1603146"/>
                </a:lnTo>
                <a:lnTo>
                  <a:pt x="1760639" y="1604156"/>
                </a:lnTo>
                <a:lnTo>
                  <a:pt x="1758108" y="1605671"/>
                </a:lnTo>
                <a:close/>
              </a:path>
              <a:path w="1868169" h="2174875">
                <a:moveTo>
                  <a:pt x="1843153" y="1543069"/>
                </a:moveTo>
                <a:lnTo>
                  <a:pt x="1842662" y="1541550"/>
                </a:lnTo>
                <a:lnTo>
                  <a:pt x="1842145" y="1540545"/>
                </a:lnTo>
                <a:lnTo>
                  <a:pt x="1843153" y="1540030"/>
                </a:lnTo>
                <a:lnTo>
                  <a:pt x="1843670" y="1539540"/>
                </a:lnTo>
                <a:lnTo>
                  <a:pt x="1844677" y="1539025"/>
                </a:lnTo>
                <a:lnTo>
                  <a:pt x="1844677" y="1540030"/>
                </a:lnTo>
                <a:lnTo>
                  <a:pt x="1845194" y="1540545"/>
                </a:lnTo>
                <a:lnTo>
                  <a:pt x="1845685" y="1541550"/>
                </a:lnTo>
                <a:lnTo>
                  <a:pt x="1844677" y="1541550"/>
                </a:lnTo>
                <a:lnTo>
                  <a:pt x="1844186" y="1542554"/>
                </a:lnTo>
                <a:lnTo>
                  <a:pt x="1843153" y="1543069"/>
                </a:lnTo>
                <a:close/>
              </a:path>
              <a:path w="1868169" h="2174875">
                <a:moveTo>
                  <a:pt x="1779860" y="2172200"/>
                </a:moveTo>
                <a:lnTo>
                  <a:pt x="1776837" y="2171191"/>
                </a:lnTo>
                <a:lnTo>
                  <a:pt x="1775313" y="2169181"/>
                </a:lnTo>
                <a:lnTo>
                  <a:pt x="1773298" y="2167661"/>
                </a:lnTo>
                <a:lnTo>
                  <a:pt x="1772265" y="2164626"/>
                </a:lnTo>
                <a:lnTo>
                  <a:pt x="1771774" y="2161607"/>
                </a:lnTo>
                <a:lnTo>
                  <a:pt x="1771774" y="2160602"/>
                </a:lnTo>
                <a:lnTo>
                  <a:pt x="1776321" y="2157563"/>
                </a:lnTo>
                <a:lnTo>
                  <a:pt x="1778361" y="2156558"/>
                </a:lnTo>
                <a:lnTo>
                  <a:pt x="1780377" y="2156558"/>
                </a:lnTo>
                <a:lnTo>
                  <a:pt x="1784433" y="2155038"/>
                </a:lnTo>
                <a:lnTo>
                  <a:pt x="1786964" y="2157563"/>
                </a:lnTo>
                <a:lnTo>
                  <a:pt x="1794043" y="2160602"/>
                </a:lnTo>
                <a:lnTo>
                  <a:pt x="1793977" y="2164626"/>
                </a:lnTo>
                <a:lnTo>
                  <a:pt x="1793552" y="2171191"/>
                </a:lnTo>
                <a:lnTo>
                  <a:pt x="1786964" y="2171191"/>
                </a:lnTo>
                <a:lnTo>
                  <a:pt x="1781901" y="2171706"/>
                </a:lnTo>
                <a:lnTo>
                  <a:pt x="1779860" y="2172200"/>
                </a:lnTo>
                <a:close/>
              </a:path>
              <a:path w="1868169" h="2174875">
                <a:moveTo>
                  <a:pt x="1758599" y="1905613"/>
                </a:moveTo>
                <a:lnTo>
                  <a:pt x="1758108" y="1905098"/>
                </a:lnTo>
                <a:lnTo>
                  <a:pt x="1756584" y="1903578"/>
                </a:lnTo>
                <a:lnTo>
                  <a:pt x="1757075" y="1903089"/>
                </a:lnTo>
                <a:lnTo>
                  <a:pt x="1758108" y="1902574"/>
                </a:lnTo>
                <a:lnTo>
                  <a:pt x="1758599" y="1902064"/>
                </a:lnTo>
                <a:lnTo>
                  <a:pt x="1759607" y="1904093"/>
                </a:lnTo>
                <a:lnTo>
                  <a:pt x="1759607" y="1905098"/>
                </a:lnTo>
                <a:lnTo>
                  <a:pt x="1758599" y="1905613"/>
                </a:lnTo>
                <a:close/>
              </a:path>
              <a:path w="1868169" h="2174875">
                <a:moveTo>
                  <a:pt x="1747464" y="1688494"/>
                </a:moveTo>
                <a:lnTo>
                  <a:pt x="1744416" y="1688494"/>
                </a:lnTo>
                <a:lnTo>
                  <a:pt x="1744416" y="1687469"/>
                </a:lnTo>
                <a:lnTo>
                  <a:pt x="1743925" y="1686974"/>
                </a:lnTo>
                <a:lnTo>
                  <a:pt x="1744416" y="1686459"/>
                </a:lnTo>
                <a:lnTo>
                  <a:pt x="1745449" y="1685969"/>
                </a:lnTo>
                <a:lnTo>
                  <a:pt x="1745940" y="1685454"/>
                </a:lnTo>
                <a:lnTo>
                  <a:pt x="1747464" y="1688494"/>
                </a:lnTo>
                <a:close/>
              </a:path>
              <a:path w="1868169" h="2174875">
                <a:moveTo>
                  <a:pt x="1768235" y="1543069"/>
                </a:moveTo>
                <a:lnTo>
                  <a:pt x="1768726" y="1541550"/>
                </a:lnTo>
                <a:lnTo>
                  <a:pt x="1768726" y="1540030"/>
                </a:lnTo>
                <a:lnTo>
                  <a:pt x="1769733" y="1539025"/>
                </a:lnTo>
                <a:lnTo>
                  <a:pt x="1771257" y="1537015"/>
                </a:lnTo>
                <a:lnTo>
                  <a:pt x="1773298" y="1535990"/>
                </a:lnTo>
                <a:lnTo>
                  <a:pt x="1774797" y="1534980"/>
                </a:lnTo>
                <a:lnTo>
                  <a:pt x="1775313" y="1534491"/>
                </a:lnTo>
                <a:lnTo>
                  <a:pt x="1776321" y="1535990"/>
                </a:lnTo>
                <a:lnTo>
                  <a:pt x="1776837" y="1537015"/>
                </a:lnTo>
                <a:lnTo>
                  <a:pt x="1775313" y="1538515"/>
                </a:lnTo>
                <a:lnTo>
                  <a:pt x="1773789" y="1539540"/>
                </a:lnTo>
                <a:lnTo>
                  <a:pt x="1771774" y="1541040"/>
                </a:lnTo>
                <a:lnTo>
                  <a:pt x="1770250" y="1541550"/>
                </a:lnTo>
                <a:lnTo>
                  <a:pt x="1769242" y="1542554"/>
                </a:lnTo>
                <a:lnTo>
                  <a:pt x="1768726" y="1542554"/>
                </a:lnTo>
                <a:lnTo>
                  <a:pt x="1768235" y="1543069"/>
                </a:lnTo>
                <a:close/>
              </a:path>
              <a:path w="1868169" h="2174875">
                <a:moveTo>
                  <a:pt x="1768235" y="1543069"/>
                </a:moveTo>
                <a:lnTo>
                  <a:pt x="1768235" y="1542554"/>
                </a:lnTo>
                <a:lnTo>
                  <a:pt x="1768401" y="1542554"/>
                </a:lnTo>
                <a:lnTo>
                  <a:pt x="1768235" y="1543069"/>
                </a:lnTo>
                <a:close/>
              </a:path>
              <a:path w="1868169" h="2174875">
                <a:moveTo>
                  <a:pt x="1768235" y="1543069"/>
                </a:moveTo>
                <a:lnTo>
                  <a:pt x="1768726" y="1542554"/>
                </a:lnTo>
                <a:lnTo>
                  <a:pt x="1769242" y="1542554"/>
                </a:lnTo>
                <a:lnTo>
                  <a:pt x="1768235" y="1543069"/>
                </a:lnTo>
                <a:close/>
              </a:path>
              <a:path w="1868169" h="2174875">
                <a:moveTo>
                  <a:pt x="1768235" y="1543564"/>
                </a:moveTo>
                <a:lnTo>
                  <a:pt x="1767718" y="1543564"/>
                </a:lnTo>
                <a:lnTo>
                  <a:pt x="1767718" y="1543069"/>
                </a:lnTo>
                <a:lnTo>
                  <a:pt x="1768235" y="1543069"/>
                </a:lnTo>
                <a:lnTo>
                  <a:pt x="1768235" y="1543564"/>
                </a:lnTo>
                <a:close/>
              </a:path>
              <a:path w="1868169" h="2174875">
                <a:moveTo>
                  <a:pt x="1767718" y="1544074"/>
                </a:moveTo>
                <a:lnTo>
                  <a:pt x="1767202" y="1544074"/>
                </a:lnTo>
                <a:lnTo>
                  <a:pt x="1767718" y="1543564"/>
                </a:lnTo>
                <a:lnTo>
                  <a:pt x="1767718" y="1544074"/>
                </a:lnTo>
                <a:close/>
              </a:path>
              <a:path w="1868169" h="2174875">
                <a:moveTo>
                  <a:pt x="1746457" y="1563267"/>
                </a:moveTo>
                <a:lnTo>
                  <a:pt x="1744416" y="1563267"/>
                </a:lnTo>
                <a:lnTo>
                  <a:pt x="1742917" y="1561237"/>
                </a:lnTo>
                <a:lnTo>
                  <a:pt x="1741393" y="1560227"/>
                </a:lnTo>
                <a:lnTo>
                  <a:pt x="1742401" y="1558712"/>
                </a:lnTo>
                <a:lnTo>
                  <a:pt x="1743409" y="1556188"/>
                </a:lnTo>
                <a:lnTo>
                  <a:pt x="1744933" y="1555178"/>
                </a:lnTo>
                <a:lnTo>
                  <a:pt x="1752528" y="1551138"/>
                </a:lnTo>
                <a:lnTo>
                  <a:pt x="1767718" y="1544074"/>
                </a:lnTo>
                <a:lnTo>
                  <a:pt x="1764323" y="1551971"/>
                </a:lnTo>
                <a:lnTo>
                  <a:pt x="1759936" y="1558404"/>
                </a:lnTo>
                <a:lnTo>
                  <a:pt x="1754124" y="1562470"/>
                </a:lnTo>
                <a:lnTo>
                  <a:pt x="1746457" y="1563267"/>
                </a:lnTo>
                <a:close/>
              </a:path>
              <a:path w="1868169" h="2174875">
                <a:moveTo>
                  <a:pt x="1758599" y="2109594"/>
                </a:moveTo>
                <a:lnTo>
                  <a:pt x="1756584" y="2109594"/>
                </a:lnTo>
                <a:lnTo>
                  <a:pt x="1756067" y="2107585"/>
                </a:lnTo>
                <a:lnTo>
                  <a:pt x="1755060" y="2106560"/>
                </a:lnTo>
                <a:lnTo>
                  <a:pt x="1755576" y="2105550"/>
                </a:lnTo>
                <a:lnTo>
                  <a:pt x="1756584" y="2104545"/>
                </a:lnTo>
                <a:lnTo>
                  <a:pt x="1758108" y="2104545"/>
                </a:lnTo>
                <a:lnTo>
                  <a:pt x="1759607" y="2105550"/>
                </a:lnTo>
                <a:lnTo>
                  <a:pt x="1761647" y="2106560"/>
                </a:lnTo>
                <a:lnTo>
                  <a:pt x="1759607" y="2108074"/>
                </a:lnTo>
                <a:lnTo>
                  <a:pt x="1758599" y="2109594"/>
                </a:lnTo>
                <a:close/>
              </a:path>
              <a:path w="1868169" h="2174875">
                <a:moveTo>
                  <a:pt x="1507959" y="364556"/>
                </a:moveTo>
                <a:lnTo>
                  <a:pt x="1502896" y="360532"/>
                </a:lnTo>
                <a:lnTo>
                  <a:pt x="1502896" y="354967"/>
                </a:lnTo>
                <a:lnTo>
                  <a:pt x="1502405" y="349408"/>
                </a:lnTo>
                <a:lnTo>
                  <a:pt x="1507468" y="345384"/>
                </a:lnTo>
                <a:lnTo>
                  <a:pt x="1515063" y="344869"/>
                </a:lnTo>
                <a:lnTo>
                  <a:pt x="1516071" y="345384"/>
                </a:lnTo>
                <a:lnTo>
                  <a:pt x="1518603" y="345384"/>
                </a:lnTo>
                <a:lnTo>
                  <a:pt x="1520127" y="346389"/>
                </a:lnTo>
                <a:lnTo>
                  <a:pt x="1523666" y="348913"/>
                </a:lnTo>
                <a:lnTo>
                  <a:pt x="1526198" y="352443"/>
                </a:lnTo>
                <a:lnTo>
                  <a:pt x="1529221" y="355482"/>
                </a:lnTo>
                <a:lnTo>
                  <a:pt x="1526689" y="358007"/>
                </a:lnTo>
                <a:lnTo>
                  <a:pt x="1520618" y="362031"/>
                </a:lnTo>
                <a:lnTo>
                  <a:pt x="1518603" y="363056"/>
                </a:lnTo>
                <a:lnTo>
                  <a:pt x="1516562" y="363056"/>
                </a:lnTo>
                <a:lnTo>
                  <a:pt x="1514547" y="363546"/>
                </a:lnTo>
                <a:lnTo>
                  <a:pt x="1507959" y="364556"/>
                </a:lnTo>
                <a:close/>
              </a:path>
              <a:path w="1868169" h="2174875">
                <a:moveTo>
                  <a:pt x="163628" y="2174717"/>
                </a:moveTo>
                <a:lnTo>
                  <a:pt x="161077" y="2174717"/>
                </a:lnTo>
                <a:lnTo>
                  <a:pt x="158555" y="2172710"/>
                </a:lnTo>
                <a:lnTo>
                  <a:pt x="155533" y="2170186"/>
                </a:lnTo>
                <a:lnTo>
                  <a:pt x="153001" y="2167661"/>
                </a:lnTo>
                <a:lnTo>
                  <a:pt x="154008" y="2166656"/>
                </a:lnTo>
                <a:lnTo>
                  <a:pt x="155533" y="2164626"/>
                </a:lnTo>
                <a:lnTo>
                  <a:pt x="156540" y="2164626"/>
                </a:lnTo>
                <a:lnTo>
                  <a:pt x="161604" y="2163617"/>
                </a:lnTo>
                <a:lnTo>
                  <a:pt x="163619" y="2168666"/>
                </a:lnTo>
                <a:lnTo>
                  <a:pt x="164626" y="2173715"/>
                </a:lnTo>
                <a:lnTo>
                  <a:pt x="164135" y="2173715"/>
                </a:lnTo>
                <a:lnTo>
                  <a:pt x="164135" y="2174230"/>
                </a:lnTo>
                <a:lnTo>
                  <a:pt x="163628" y="2174717"/>
                </a:lnTo>
                <a:close/>
              </a:path>
              <a:path w="1868169" h="2174875">
                <a:moveTo>
                  <a:pt x="1865447" y="2174230"/>
                </a:moveTo>
                <a:lnTo>
                  <a:pt x="1853796" y="2174230"/>
                </a:lnTo>
                <a:lnTo>
                  <a:pt x="1851781" y="2172710"/>
                </a:lnTo>
                <a:lnTo>
                  <a:pt x="1850257" y="2170186"/>
                </a:lnTo>
                <a:lnTo>
                  <a:pt x="1848217" y="2168176"/>
                </a:lnTo>
                <a:lnTo>
                  <a:pt x="1850257" y="2166656"/>
                </a:lnTo>
                <a:lnTo>
                  <a:pt x="1852272" y="2164626"/>
                </a:lnTo>
                <a:lnTo>
                  <a:pt x="1854313" y="2163127"/>
                </a:lnTo>
                <a:lnTo>
                  <a:pt x="1855321" y="2162612"/>
                </a:lnTo>
                <a:lnTo>
                  <a:pt x="1857336" y="2162612"/>
                </a:lnTo>
                <a:lnTo>
                  <a:pt x="1858860" y="2163127"/>
                </a:lnTo>
                <a:lnTo>
                  <a:pt x="1861908" y="2163617"/>
                </a:lnTo>
                <a:lnTo>
                  <a:pt x="1866274" y="2163617"/>
                </a:lnTo>
                <a:lnTo>
                  <a:pt x="1867591" y="2164397"/>
                </a:lnTo>
                <a:lnTo>
                  <a:pt x="1867478" y="2172710"/>
                </a:lnTo>
                <a:lnTo>
                  <a:pt x="1866971" y="2173225"/>
                </a:lnTo>
                <a:lnTo>
                  <a:pt x="1865447" y="2174230"/>
                </a:lnTo>
                <a:close/>
              </a:path>
              <a:path w="1868169" h="2174875">
                <a:moveTo>
                  <a:pt x="1866274" y="2163617"/>
                </a:moveTo>
                <a:lnTo>
                  <a:pt x="1861908" y="2163617"/>
                </a:lnTo>
                <a:lnTo>
                  <a:pt x="1865447" y="2163127"/>
                </a:lnTo>
                <a:lnTo>
                  <a:pt x="1866274" y="2163617"/>
                </a:lnTo>
                <a:close/>
              </a:path>
              <a:path w="1868169" h="2174875">
                <a:moveTo>
                  <a:pt x="1504936" y="156036"/>
                </a:moveTo>
                <a:lnTo>
                  <a:pt x="1502405" y="156036"/>
                </a:lnTo>
                <a:lnTo>
                  <a:pt x="1500881" y="152997"/>
                </a:lnTo>
                <a:lnTo>
                  <a:pt x="1499873" y="151478"/>
                </a:lnTo>
                <a:lnTo>
                  <a:pt x="1501372" y="150472"/>
                </a:lnTo>
                <a:lnTo>
                  <a:pt x="1502896" y="148460"/>
                </a:lnTo>
                <a:lnTo>
                  <a:pt x="1504420" y="147948"/>
                </a:lnTo>
                <a:lnTo>
                  <a:pt x="1504936" y="147948"/>
                </a:lnTo>
                <a:lnTo>
                  <a:pt x="1506435" y="149959"/>
                </a:lnTo>
                <a:lnTo>
                  <a:pt x="1508476" y="151991"/>
                </a:lnTo>
                <a:lnTo>
                  <a:pt x="1506435" y="153509"/>
                </a:lnTo>
                <a:lnTo>
                  <a:pt x="1504936" y="156036"/>
                </a:lnTo>
                <a:close/>
              </a:path>
              <a:path w="1868169" h="2174875">
                <a:moveTo>
                  <a:pt x="1840053" y="1429335"/>
                </a:moveTo>
                <a:lnTo>
                  <a:pt x="1830495" y="1428456"/>
                </a:lnTo>
                <a:lnTo>
                  <a:pt x="1826955" y="1427431"/>
                </a:lnTo>
                <a:lnTo>
                  <a:pt x="1822899" y="1427431"/>
                </a:lnTo>
                <a:lnTo>
                  <a:pt x="1819360" y="1426936"/>
                </a:lnTo>
                <a:lnTo>
                  <a:pt x="1822408" y="1423406"/>
                </a:lnTo>
                <a:lnTo>
                  <a:pt x="1824940" y="1419362"/>
                </a:lnTo>
                <a:lnTo>
                  <a:pt x="1827963" y="1418357"/>
                </a:lnTo>
                <a:lnTo>
                  <a:pt x="1834212" y="1415489"/>
                </a:lnTo>
                <a:lnTo>
                  <a:pt x="1840695" y="1412857"/>
                </a:lnTo>
                <a:lnTo>
                  <a:pt x="1853796" y="1407744"/>
                </a:lnTo>
                <a:lnTo>
                  <a:pt x="1851372" y="1418225"/>
                </a:lnTo>
                <a:lnTo>
                  <a:pt x="1846902" y="1425674"/>
                </a:lnTo>
                <a:lnTo>
                  <a:pt x="1840053" y="1429335"/>
                </a:lnTo>
                <a:close/>
              </a:path>
              <a:path w="1868169" h="2174875">
                <a:moveTo>
                  <a:pt x="1855812" y="1406739"/>
                </a:moveTo>
                <a:lnTo>
                  <a:pt x="1867591" y="1402329"/>
                </a:lnTo>
                <a:lnTo>
                  <a:pt x="1867591" y="1403796"/>
                </a:lnTo>
                <a:lnTo>
                  <a:pt x="1855812" y="1406739"/>
                </a:lnTo>
                <a:close/>
              </a:path>
              <a:path w="1868169" h="2174875">
                <a:moveTo>
                  <a:pt x="1854313" y="1407234"/>
                </a:moveTo>
                <a:lnTo>
                  <a:pt x="1854804" y="1406739"/>
                </a:lnTo>
                <a:lnTo>
                  <a:pt x="1855321" y="1406739"/>
                </a:lnTo>
                <a:lnTo>
                  <a:pt x="1854313" y="1407234"/>
                </a:lnTo>
                <a:close/>
              </a:path>
              <a:path w="1868169" h="2174875">
                <a:moveTo>
                  <a:pt x="1865447" y="1507209"/>
                </a:moveTo>
                <a:lnTo>
                  <a:pt x="1863923" y="1505200"/>
                </a:lnTo>
                <a:lnTo>
                  <a:pt x="1861908" y="1504685"/>
                </a:lnTo>
                <a:lnTo>
                  <a:pt x="1863407" y="1503170"/>
                </a:lnTo>
                <a:lnTo>
                  <a:pt x="1864931" y="1501155"/>
                </a:lnTo>
                <a:lnTo>
                  <a:pt x="1866971" y="1499146"/>
                </a:lnTo>
                <a:lnTo>
                  <a:pt x="1867463" y="1499146"/>
                </a:lnTo>
                <a:lnTo>
                  <a:pt x="1867463" y="1499635"/>
                </a:lnTo>
                <a:lnTo>
                  <a:pt x="1867591" y="1499635"/>
                </a:lnTo>
                <a:lnTo>
                  <a:pt x="1867591" y="1506591"/>
                </a:lnTo>
                <a:lnTo>
                  <a:pt x="1867463" y="1506720"/>
                </a:lnTo>
                <a:lnTo>
                  <a:pt x="1865447" y="1507209"/>
                </a:lnTo>
                <a:close/>
              </a:path>
              <a:path w="1868169" h="2174875">
                <a:moveTo>
                  <a:pt x="1867591" y="434751"/>
                </a:moveTo>
                <a:lnTo>
                  <a:pt x="1866971" y="434751"/>
                </a:lnTo>
                <a:lnTo>
                  <a:pt x="1865447" y="434236"/>
                </a:lnTo>
                <a:lnTo>
                  <a:pt x="1863407" y="433231"/>
                </a:lnTo>
                <a:lnTo>
                  <a:pt x="1862399" y="431222"/>
                </a:lnTo>
                <a:lnTo>
                  <a:pt x="1861908" y="429702"/>
                </a:lnTo>
                <a:lnTo>
                  <a:pt x="1861908" y="429187"/>
                </a:lnTo>
                <a:lnTo>
                  <a:pt x="1862916" y="427177"/>
                </a:lnTo>
                <a:lnTo>
                  <a:pt x="1863407" y="426662"/>
                </a:lnTo>
                <a:lnTo>
                  <a:pt x="1864931" y="426172"/>
                </a:lnTo>
                <a:lnTo>
                  <a:pt x="1866455" y="425147"/>
                </a:lnTo>
                <a:lnTo>
                  <a:pt x="1867591" y="424778"/>
                </a:lnTo>
                <a:lnTo>
                  <a:pt x="1867591" y="434751"/>
                </a:lnTo>
                <a:close/>
              </a:path>
              <a:path w="1868169" h="2174875">
                <a:moveTo>
                  <a:pt x="1867463" y="1533976"/>
                </a:moveTo>
                <a:lnTo>
                  <a:pt x="1866971" y="1533976"/>
                </a:lnTo>
                <a:lnTo>
                  <a:pt x="1864931" y="1533466"/>
                </a:lnTo>
                <a:lnTo>
                  <a:pt x="1863407" y="1531966"/>
                </a:lnTo>
                <a:lnTo>
                  <a:pt x="1861908" y="1530941"/>
                </a:lnTo>
                <a:lnTo>
                  <a:pt x="1862399" y="1530446"/>
                </a:lnTo>
                <a:lnTo>
                  <a:pt x="1863407" y="1529931"/>
                </a:lnTo>
                <a:lnTo>
                  <a:pt x="1864440" y="1528926"/>
                </a:lnTo>
                <a:lnTo>
                  <a:pt x="1865447" y="1529441"/>
                </a:lnTo>
                <a:lnTo>
                  <a:pt x="1866971" y="1530446"/>
                </a:lnTo>
                <a:lnTo>
                  <a:pt x="1867591" y="1530751"/>
                </a:lnTo>
                <a:lnTo>
                  <a:pt x="1867591" y="1533849"/>
                </a:lnTo>
                <a:lnTo>
                  <a:pt x="1867463" y="1533976"/>
                </a:lnTo>
                <a:close/>
              </a:path>
              <a:path w="1868169" h="2174875">
                <a:moveTo>
                  <a:pt x="1755060" y="234300"/>
                </a:moveTo>
                <a:lnTo>
                  <a:pt x="1754543" y="233784"/>
                </a:lnTo>
                <a:lnTo>
                  <a:pt x="1753535" y="233275"/>
                </a:lnTo>
                <a:lnTo>
                  <a:pt x="1753044" y="232265"/>
                </a:lnTo>
                <a:lnTo>
                  <a:pt x="1753044" y="229250"/>
                </a:lnTo>
                <a:lnTo>
                  <a:pt x="1753535" y="228735"/>
                </a:lnTo>
                <a:lnTo>
                  <a:pt x="1758561" y="224661"/>
                </a:lnTo>
                <a:lnTo>
                  <a:pt x="1763727" y="220779"/>
                </a:lnTo>
                <a:lnTo>
                  <a:pt x="1768990" y="217087"/>
                </a:lnTo>
                <a:lnTo>
                  <a:pt x="1774306" y="213587"/>
                </a:lnTo>
                <a:lnTo>
                  <a:pt x="1774797" y="213587"/>
                </a:lnTo>
                <a:lnTo>
                  <a:pt x="1776837" y="217632"/>
                </a:lnTo>
                <a:lnTo>
                  <a:pt x="1777845" y="220156"/>
                </a:lnTo>
                <a:lnTo>
                  <a:pt x="1777329" y="221676"/>
                </a:lnTo>
                <a:lnTo>
                  <a:pt x="1776837" y="221676"/>
                </a:lnTo>
                <a:lnTo>
                  <a:pt x="1762655" y="229740"/>
                </a:lnTo>
                <a:lnTo>
                  <a:pt x="1755060" y="234300"/>
                </a:lnTo>
                <a:close/>
              </a:path>
              <a:path w="1868169" h="2174875">
                <a:moveTo>
                  <a:pt x="1719099" y="1491572"/>
                </a:moveTo>
                <a:lnTo>
                  <a:pt x="1715069" y="1491057"/>
                </a:lnTo>
                <a:lnTo>
                  <a:pt x="1714552" y="1491057"/>
                </a:lnTo>
                <a:lnTo>
                  <a:pt x="1713545" y="1488532"/>
                </a:lnTo>
                <a:lnTo>
                  <a:pt x="1717600" y="1483483"/>
                </a:lnTo>
                <a:lnTo>
                  <a:pt x="1725687" y="1474389"/>
                </a:lnTo>
                <a:lnTo>
                  <a:pt x="1725687" y="1473899"/>
                </a:lnTo>
                <a:lnTo>
                  <a:pt x="1727727" y="1474904"/>
                </a:lnTo>
                <a:lnTo>
                  <a:pt x="1728735" y="1475909"/>
                </a:lnTo>
                <a:lnTo>
                  <a:pt x="1728735" y="1477429"/>
                </a:lnTo>
                <a:lnTo>
                  <a:pt x="1729226" y="1478434"/>
                </a:lnTo>
                <a:lnTo>
                  <a:pt x="1728218" y="1483483"/>
                </a:lnTo>
                <a:lnTo>
                  <a:pt x="1719099" y="1491572"/>
                </a:lnTo>
                <a:close/>
              </a:path>
              <a:path w="1868169" h="2174875">
                <a:moveTo>
                  <a:pt x="1851265" y="228735"/>
                </a:moveTo>
                <a:lnTo>
                  <a:pt x="1848733" y="228735"/>
                </a:lnTo>
                <a:lnTo>
                  <a:pt x="1846201" y="228225"/>
                </a:lnTo>
                <a:lnTo>
                  <a:pt x="1843153" y="226211"/>
                </a:lnTo>
                <a:lnTo>
                  <a:pt x="1841138" y="225206"/>
                </a:lnTo>
                <a:lnTo>
                  <a:pt x="1838606" y="222166"/>
                </a:lnTo>
                <a:lnTo>
                  <a:pt x="1839123" y="221161"/>
                </a:lnTo>
                <a:lnTo>
                  <a:pt x="1839614" y="218127"/>
                </a:lnTo>
                <a:lnTo>
                  <a:pt x="1841654" y="215107"/>
                </a:lnTo>
                <a:lnTo>
                  <a:pt x="1843670" y="214592"/>
                </a:lnTo>
                <a:lnTo>
                  <a:pt x="1844186" y="214102"/>
                </a:lnTo>
                <a:lnTo>
                  <a:pt x="1845685" y="214102"/>
                </a:lnTo>
                <a:lnTo>
                  <a:pt x="1847725" y="219152"/>
                </a:lnTo>
                <a:lnTo>
                  <a:pt x="1849741" y="223686"/>
                </a:lnTo>
                <a:lnTo>
                  <a:pt x="1851265" y="228735"/>
                </a:lnTo>
                <a:close/>
              </a:path>
              <a:path w="1868169" h="2174875">
                <a:moveTo>
                  <a:pt x="1831011" y="2153518"/>
                </a:moveTo>
                <a:lnTo>
                  <a:pt x="1827472" y="2152513"/>
                </a:lnTo>
                <a:lnTo>
                  <a:pt x="1824423" y="2150993"/>
                </a:lnTo>
                <a:lnTo>
                  <a:pt x="1820884" y="2149479"/>
                </a:lnTo>
                <a:lnTo>
                  <a:pt x="1821892" y="2148469"/>
                </a:lnTo>
                <a:lnTo>
                  <a:pt x="1822899" y="2146954"/>
                </a:lnTo>
                <a:lnTo>
                  <a:pt x="1823416" y="2146954"/>
                </a:lnTo>
                <a:lnTo>
                  <a:pt x="1826464" y="2147464"/>
                </a:lnTo>
                <a:lnTo>
                  <a:pt x="1829487" y="2148984"/>
                </a:lnTo>
                <a:lnTo>
                  <a:pt x="1833543" y="2149989"/>
                </a:lnTo>
                <a:lnTo>
                  <a:pt x="1832019" y="2151508"/>
                </a:lnTo>
                <a:lnTo>
                  <a:pt x="1831527" y="2153028"/>
                </a:lnTo>
                <a:lnTo>
                  <a:pt x="1831011" y="2153518"/>
                </a:lnTo>
                <a:close/>
              </a:path>
              <a:path w="1868169" h="2174875">
                <a:moveTo>
                  <a:pt x="1431517" y="1922771"/>
                </a:moveTo>
                <a:lnTo>
                  <a:pt x="1429993" y="1922771"/>
                </a:lnTo>
                <a:lnTo>
                  <a:pt x="1428985" y="1922261"/>
                </a:lnTo>
                <a:lnTo>
                  <a:pt x="1428468" y="1921766"/>
                </a:lnTo>
                <a:lnTo>
                  <a:pt x="1423921" y="1917211"/>
                </a:lnTo>
                <a:lnTo>
                  <a:pt x="1419349" y="1913187"/>
                </a:lnTo>
                <a:lnTo>
                  <a:pt x="1414802" y="1908628"/>
                </a:lnTo>
                <a:lnTo>
                  <a:pt x="1415293" y="1908138"/>
                </a:lnTo>
                <a:lnTo>
                  <a:pt x="1415293" y="1907113"/>
                </a:lnTo>
                <a:lnTo>
                  <a:pt x="1415810" y="1907113"/>
                </a:lnTo>
                <a:lnTo>
                  <a:pt x="1422889" y="1905613"/>
                </a:lnTo>
                <a:lnTo>
                  <a:pt x="1426944" y="1914192"/>
                </a:lnTo>
                <a:lnTo>
                  <a:pt x="1432524" y="1917211"/>
                </a:lnTo>
                <a:lnTo>
                  <a:pt x="1433015" y="1917721"/>
                </a:lnTo>
                <a:lnTo>
                  <a:pt x="1433015" y="1920761"/>
                </a:lnTo>
                <a:lnTo>
                  <a:pt x="1432524" y="1921251"/>
                </a:lnTo>
                <a:lnTo>
                  <a:pt x="1431517" y="1922771"/>
                </a:lnTo>
                <a:close/>
              </a:path>
              <a:path w="1868169" h="2174875">
                <a:moveTo>
                  <a:pt x="1399095" y="1908628"/>
                </a:moveTo>
                <a:lnTo>
                  <a:pt x="1395040" y="1903578"/>
                </a:lnTo>
                <a:lnTo>
                  <a:pt x="1393541" y="1900564"/>
                </a:lnTo>
                <a:lnTo>
                  <a:pt x="1393541" y="1900049"/>
                </a:lnTo>
                <a:lnTo>
                  <a:pt x="1396073" y="1897524"/>
                </a:lnTo>
                <a:lnTo>
                  <a:pt x="1398088" y="1899539"/>
                </a:lnTo>
                <a:lnTo>
                  <a:pt x="1400103" y="1902064"/>
                </a:lnTo>
                <a:lnTo>
                  <a:pt x="1402635" y="1905098"/>
                </a:lnTo>
                <a:lnTo>
                  <a:pt x="1401136" y="1907113"/>
                </a:lnTo>
                <a:lnTo>
                  <a:pt x="1399095" y="1908628"/>
                </a:lnTo>
                <a:close/>
              </a:path>
              <a:path w="1868169" h="2174875">
                <a:moveTo>
                  <a:pt x="1422397" y="1836423"/>
                </a:moveTo>
                <a:lnTo>
                  <a:pt x="1421881" y="1835413"/>
                </a:lnTo>
                <a:lnTo>
                  <a:pt x="1421390" y="1834923"/>
                </a:lnTo>
                <a:lnTo>
                  <a:pt x="1420873" y="1833898"/>
                </a:lnTo>
                <a:lnTo>
                  <a:pt x="1421881" y="1833898"/>
                </a:lnTo>
                <a:lnTo>
                  <a:pt x="1422397" y="1833403"/>
                </a:lnTo>
                <a:lnTo>
                  <a:pt x="1423921" y="1833403"/>
                </a:lnTo>
                <a:lnTo>
                  <a:pt x="1424413" y="1834408"/>
                </a:lnTo>
                <a:lnTo>
                  <a:pt x="1423921" y="1834408"/>
                </a:lnTo>
                <a:lnTo>
                  <a:pt x="1423405" y="1835413"/>
                </a:lnTo>
                <a:lnTo>
                  <a:pt x="1422397" y="1836423"/>
                </a:lnTo>
                <a:close/>
              </a:path>
              <a:path w="1868169" h="2174875">
                <a:moveTo>
                  <a:pt x="1503903" y="1803108"/>
                </a:moveTo>
                <a:lnTo>
                  <a:pt x="1502896" y="1802593"/>
                </a:lnTo>
                <a:lnTo>
                  <a:pt x="1499873" y="1802103"/>
                </a:lnTo>
                <a:lnTo>
                  <a:pt x="1493777" y="1799063"/>
                </a:lnTo>
                <a:lnTo>
                  <a:pt x="1494293" y="1798058"/>
                </a:lnTo>
                <a:lnTo>
                  <a:pt x="1494293" y="1796029"/>
                </a:lnTo>
                <a:lnTo>
                  <a:pt x="1498349" y="1796029"/>
                </a:lnTo>
                <a:lnTo>
                  <a:pt x="1501888" y="1796539"/>
                </a:lnTo>
                <a:lnTo>
                  <a:pt x="1507959" y="1797543"/>
                </a:lnTo>
                <a:lnTo>
                  <a:pt x="1504936" y="1800583"/>
                </a:lnTo>
                <a:lnTo>
                  <a:pt x="1503903" y="1803108"/>
                </a:lnTo>
                <a:close/>
              </a:path>
              <a:path w="1868169" h="2174875">
                <a:moveTo>
                  <a:pt x="1384422" y="1857645"/>
                </a:moveTo>
                <a:lnTo>
                  <a:pt x="1376310" y="1853086"/>
                </a:lnTo>
                <a:lnTo>
                  <a:pt x="1374295" y="1846521"/>
                </a:lnTo>
                <a:lnTo>
                  <a:pt x="1373778" y="1845512"/>
                </a:lnTo>
                <a:lnTo>
                  <a:pt x="1375302" y="1841982"/>
                </a:lnTo>
                <a:lnTo>
                  <a:pt x="1381373" y="1842987"/>
                </a:lnTo>
                <a:lnTo>
                  <a:pt x="1386953" y="1844507"/>
                </a:lnTo>
                <a:lnTo>
                  <a:pt x="1393024" y="1846027"/>
                </a:lnTo>
                <a:lnTo>
                  <a:pt x="1393541" y="1847031"/>
                </a:lnTo>
                <a:lnTo>
                  <a:pt x="1394032" y="1848551"/>
                </a:lnTo>
                <a:lnTo>
                  <a:pt x="1391500" y="1853601"/>
                </a:lnTo>
                <a:lnTo>
                  <a:pt x="1389485" y="1854605"/>
                </a:lnTo>
                <a:lnTo>
                  <a:pt x="1384422" y="1857645"/>
                </a:lnTo>
                <a:close/>
              </a:path>
              <a:path w="1868169" h="2174875">
                <a:moveTo>
                  <a:pt x="1460864" y="1775337"/>
                </a:moveTo>
                <a:lnTo>
                  <a:pt x="1458333" y="1775337"/>
                </a:lnTo>
                <a:lnTo>
                  <a:pt x="1460373" y="1773307"/>
                </a:lnTo>
                <a:lnTo>
                  <a:pt x="1465437" y="1769283"/>
                </a:lnTo>
                <a:lnTo>
                  <a:pt x="1469983" y="1771292"/>
                </a:lnTo>
                <a:lnTo>
                  <a:pt x="1474039" y="1772297"/>
                </a:lnTo>
                <a:lnTo>
                  <a:pt x="1477579" y="1774332"/>
                </a:lnTo>
                <a:lnTo>
                  <a:pt x="1478573" y="1774822"/>
                </a:lnTo>
                <a:lnTo>
                  <a:pt x="1463396" y="1774822"/>
                </a:lnTo>
                <a:lnTo>
                  <a:pt x="1460864" y="1775337"/>
                </a:lnTo>
                <a:close/>
              </a:path>
              <a:path w="1868169" h="2174875">
                <a:moveTo>
                  <a:pt x="1477579" y="1781391"/>
                </a:moveTo>
                <a:lnTo>
                  <a:pt x="1475563" y="1780881"/>
                </a:lnTo>
                <a:lnTo>
                  <a:pt x="1472024" y="1779381"/>
                </a:lnTo>
                <a:lnTo>
                  <a:pt x="1468976" y="1776856"/>
                </a:lnTo>
                <a:lnTo>
                  <a:pt x="1465437" y="1775831"/>
                </a:lnTo>
                <a:lnTo>
                  <a:pt x="1463396" y="1774822"/>
                </a:lnTo>
                <a:lnTo>
                  <a:pt x="1478573" y="1774822"/>
                </a:lnTo>
                <a:lnTo>
                  <a:pt x="1479619" y="1775337"/>
                </a:lnTo>
                <a:lnTo>
                  <a:pt x="1480627" y="1778356"/>
                </a:lnTo>
                <a:lnTo>
                  <a:pt x="1482151" y="1780881"/>
                </a:lnTo>
                <a:lnTo>
                  <a:pt x="1479619" y="1780881"/>
                </a:lnTo>
                <a:lnTo>
                  <a:pt x="1477579" y="1781391"/>
                </a:lnTo>
                <a:close/>
              </a:path>
              <a:path w="1868169" h="2174875">
                <a:moveTo>
                  <a:pt x="1431000" y="1800068"/>
                </a:moveTo>
                <a:lnTo>
                  <a:pt x="1429993" y="1799578"/>
                </a:lnTo>
                <a:lnTo>
                  <a:pt x="1425420" y="1799578"/>
                </a:lnTo>
                <a:lnTo>
                  <a:pt x="1423921" y="1799063"/>
                </a:lnTo>
                <a:lnTo>
                  <a:pt x="1417825" y="1799063"/>
                </a:lnTo>
                <a:lnTo>
                  <a:pt x="1415810" y="1795534"/>
                </a:lnTo>
                <a:lnTo>
                  <a:pt x="1410038" y="1787588"/>
                </a:lnTo>
                <a:lnTo>
                  <a:pt x="1403406" y="1782341"/>
                </a:lnTo>
                <a:lnTo>
                  <a:pt x="1396014" y="1779271"/>
                </a:lnTo>
                <a:lnTo>
                  <a:pt x="1387961" y="1777861"/>
                </a:lnTo>
                <a:lnTo>
                  <a:pt x="1386953" y="1777861"/>
                </a:lnTo>
                <a:lnTo>
                  <a:pt x="1385429" y="1775831"/>
                </a:lnTo>
                <a:lnTo>
                  <a:pt x="1384422" y="1774822"/>
                </a:lnTo>
                <a:lnTo>
                  <a:pt x="1385429" y="1773307"/>
                </a:lnTo>
                <a:lnTo>
                  <a:pt x="1386437" y="1771292"/>
                </a:lnTo>
                <a:lnTo>
                  <a:pt x="1387445" y="1771292"/>
                </a:lnTo>
                <a:lnTo>
                  <a:pt x="1392017" y="1771807"/>
                </a:lnTo>
                <a:lnTo>
                  <a:pt x="1398117" y="1771807"/>
                </a:lnTo>
                <a:lnTo>
                  <a:pt x="1401136" y="1773307"/>
                </a:lnTo>
                <a:lnTo>
                  <a:pt x="1409096" y="1776893"/>
                </a:lnTo>
                <a:lnTo>
                  <a:pt x="1417014" y="1780759"/>
                </a:lnTo>
                <a:lnTo>
                  <a:pt x="1424841" y="1784813"/>
                </a:lnTo>
                <a:lnTo>
                  <a:pt x="1432524" y="1788965"/>
                </a:lnTo>
                <a:lnTo>
                  <a:pt x="1435056" y="1789969"/>
                </a:lnTo>
                <a:lnTo>
                  <a:pt x="1436580" y="1793504"/>
                </a:lnTo>
                <a:lnTo>
                  <a:pt x="1438595" y="1796029"/>
                </a:lnTo>
                <a:lnTo>
                  <a:pt x="1436580" y="1797543"/>
                </a:lnTo>
                <a:lnTo>
                  <a:pt x="1434539" y="1798553"/>
                </a:lnTo>
                <a:lnTo>
                  <a:pt x="1432008" y="1799578"/>
                </a:lnTo>
                <a:lnTo>
                  <a:pt x="1431000" y="1800068"/>
                </a:lnTo>
                <a:close/>
              </a:path>
              <a:path w="1868169" h="2174875">
                <a:moveTo>
                  <a:pt x="1398117" y="1771807"/>
                </a:moveTo>
                <a:lnTo>
                  <a:pt x="1392017" y="1771807"/>
                </a:lnTo>
                <a:lnTo>
                  <a:pt x="1397080" y="1771292"/>
                </a:lnTo>
                <a:lnTo>
                  <a:pt x="1398117" y="1771807"/>
                </a:lnTo>
                <a:close/>
              </a:path>
              <a:path w="1868169" h="2174875">
                <a:moveTo>
                  <a:pt x="1431517" y="2090402"/>
                </a:moveTo>
                <a:lnTo>
                  <a:pt x="1430484" y="2089397"/>
                </a:lnTo>
                <a:lnTo>
                  <a:pt x="1429993" y="2087388"/>
                </a:lnTo>
                <a:lnTo>
                  <a:pt x="1429476" y="2085868"/>
                </a:lnTo>
                <a:lnTo>
                  <a:pt x="1429993" y="2085353"/>
                </a:lnTo>
                <a:lnTo>
                  <a:pt x="1432008" y="2084348"/>
                </a:lnTo>
                <a:lnTo>
                  <a:pt x="1432524" y="2085868"/>
                </a:lnTo>
                <a:lnTo>
                  <a:pt x="1433532" y="2087388"/>
                </a:lnTo>
                <a:lnTo>
                  <a:pt x="1434048" y="2088887"/>
                </a:lnTo>
                <a:lnTo>
                  <a:pt x="1433015" y="2089397"/>
                </a:lnTo>
                <a:lnTo>
                  <a:pt x="1431517" y="2090402"/>
                </a:lnTo>
                <a:close/>
              </a:path>
              <a:path w="1868169" h="2174875">
                <a:moveTo>
                  <a:pt x="1340866" y="2149479"/>
                </a:moveTo>
                <a:lnTo>
                  <a:pt x="1343398" y="2144429"/>
                </a:lnTo>
                <a:lnTo>
                  <a:pt x="1345438" y="2139380"/>
                </a:lnTo>
                <a:lnTo>
                  <a:pt x="1350993" y="2133836"/>
                </a:lnTo>
                <a:lnTo>
                  <a:pt x="1355565" y="2135356"/>
                </a:lnTo>
                <a:lnTo>
                  <a:pt x="1359105" y="2135356"/>
                </a:lnTo>
                <a:lnTo>
                  <a:pt x="1356573" y="2137365"/>
                </a:lnTo>
                <a:lnTo>
                  <a:pt x="1354532" y="2139890"/>
                </a:lnTo>
                <a:lnTo>
                  <a:pt x="1352001" y="2141905"/>
                </a:lnTo>
                <a:lnTo>
                  <a:pt x="1348461" y="2144429"/>
                </a:lnTo>
                <a:lnTo>
                  <a:pt x="1344405" y="2146954"/>
                </a:lnTo>
                <a:lnTo>
                  <a:pt x="1340866" y="2149479"/>
                </a:lnTo>
                <a:close/>
              </a:path>
              <a:path w="1868169" h="2174875">
                <a:moveTo>
                  <a:pt x="1339858" y="2150993"/>
                </a:moveTo>
                <a:lnTo>
                  <a:pt x="1339342" y="2150993"/>
                </a:lnTo>
                <a:lnTo>
                  <a:pt x="1339342" y="2150504"/>
                </a:lnTo>
                <a:lnTo>
                  <a:pt x="1339858" y="2150504"/>
                </a:lnTo>
                <a:lnTo>
                  <a:pt x="1339858" y="2149989"/>
                </a:lnTo>
                <a:lnTo>
                  <a:pt x="1340375" y="2149989"/>
                </a:lnTo>
                <a:lnTo>
                  <a:pt x="1340375" y="2150504"/>
                </a:lnTo>
                <a:lnTo>
                  <a:pt x="1339858" y="2150993"/>
                </a:lnTo>
                <a:close/>
              </a:path>
              <a:path w="1868169" h="2174875">
                <a:moveTo>
                  <a:pt x="1331256" y="2167151"/>
                </a:moveTo>
                <a:lnTo>
                  <a:pt x="1320121" y="2167151"/>
                </a:lnTo>
                <a:lnTo>
                  <a:pt x="1318081" y="2164626"/>
                </a:lnTo>
                <a:lnTo>
                  <a:pt x="1316557" y="2163617"/>
                </a:lnTo>
                <a:lnTo>
                  <a:pt x="1317589" y="2162102"/>
                </a:lnTo>
                <a:lnTo>
                  <a:pt x="1318597" y="2159577"/>
                </a:lnTo>
                <a:lnTo>
                  <a:pt x="1320121" y="2159082"/>
                </a:lnTo>
                <a:lnTo>
                  <a:pt x="1326192" y="2156043"/>
                </a:lnTo>
                <a:lnTo>
                  <a:pt x="1339342" y="2150993"/>
                </a:lnTo>
                <a:lnTo>
                  <a:pt x="1335803" y="2159577"/>
                </a:lnTo>
                <a:lnTo>
                  <a:pt x="1331256" y="2167151"/>
                </a:lnTo>
                <a:close/>
              </a:path>
              <a:path w="1868169" h="2174875">
                <a:moveTo>
                  <a:pt x="1519610" y="2104035"/>
                </a:moveTo>
                <a:lnTo>
                  <a:pt x="1512531" y="2104035"/>
                </a:lnTo>
                <a:lnTo>
                  <a:pt x="1509483" y="2101016"/>
                </a:lnTo>
                <a:lnTo>
                  <a:pt x="1506952" y="2099496"/>
                </a:lnTo>
                <a:lnTo>
                  <a:pt x="1505944" y="2098491"/>
                </a:lnTo>
                <a:lnTo>
                  <a:pt x="1505427" y="2096461"/>
                </a:lnTo>
                <a:lnTo>
                  <a:pt x="1504936" y="2094961"/>
                </a:lnTo>
                <a:lnTo>
                  <a:pt x="1505944" y="2094446"/>
                </a:lnTo>
                <a:lnTo>
                  <a:pt x="1507468" y="2093442"/>
                </a:lnTo>
                <a:lnTo>
                  <a:pt x="1516562" y="2093442"/>
                </a:lnTo>
                <a:lnTo>
                  <a:pt x="1516562" y="2092437"/>
                </a:lnTo>
                <a:lnTo>
                  <a:pt x="1520127" y="2092927"/>
                </a:lnTo>
                <a:lnTo>
                  <a:pt x="1524157" y="2093936"/>
                </a:lnTo>
                <a:lnTo>
                  <a:pt x="1527722" y="2094961"/>
                </a:lnTo>
                <a:lnTo>
                  <a:pt x="1528213" y="2094961"/>
                </a:lnTo>
                <a:lnTo>
                  <a:pt x="1528213" y="2100011"/>
                </a:lnTo>
                <a:lnTo>
                  <a:pt x="1527722" y="2100011"/>
                </a:lnTo>
                <a:lnTo>
                  <a:pt x="1523666" y="2101510"/>
                </a:lnTo>
                <a:lnTo>
                  <a:pt x="1519610" y="2104035"/>
                </a:lnTo>
                <a:close/>
              </a:path>
              <a:path w="1868169" h="2174875">
                <a:moveTo>
                  <a:pt x="1321620" y="1846027"/>
                </a:moveTo>
                <a:lnTo>
                  <a:pt x="1306946" y="1846027"/>
                </a:lnTo>
                <a:lnTo>
                  <a:pt x="1308961" y="1845512"/>
                </a:lnTo>
                <a:lnTo>
                  <a:pt x="1312526" y="1843997"/>
                </a:lnTo>
                <a:lnTo>
                  <a:pt x="1318081" y="1843997"/>
                </a:lnTo>
                <a:lnTo>
                  <a:pt x="1321620" y="1846027"/>
                </a:lnTo>
                <a:close/>
              </a:path>
              <a:path w="1868169" h="2174875">
                <a:moveTo>
                  <a:pt x="1315549" y="1861669"/>
                </a:moveTo>
                <a:lnTo>
                  <a:pt x="1304414" y="1861669"/>
                </a:lnTo>
                <a:lnTo>
                  <a:pt x="1300359" y="1856620"/>
                </a:lnTo>
                <a:lnTo>
                  <a:pt x="1298343" y="1854605"/>
                </a:lnTo>
                <a:lnTo>
                  <a:pt x="1297336" y="1851076"/>
                </a:lnTo>
                <a:lnTo>
                  <a:pt x="1297336" y="1847546"/>
                </a:lnTo>
                <a:lnTo>
                  <a:pt x="1300875" y="1846027"/>
                </a:lnTo>
                <a:lnTo>
                  <a:pt x="1302890" y="1845022"/>
                </a:lnTo>
                <a:lnTo>
                  <a:pt x="1303407" y="1844507"/>
                </a:lnTo>
                <a:lnTo>
                  <a:pt x="1304931" y="1845512"/>
                </a:lnTo>
                <a:lnTo>
                  <a:pt x="1306946" y="1846027"/>
                </a:lnTo>
                <a:lnTo>
                  <a:pt x="1321620" y="1846027"/>
                </a:lnTo>
                <a:lnTo>
                  <a:pt x="1322653" y="1850071"/>
                </a:lnTo>
                <a:lnTo>
                  <a:pt x="1321620" y="1854095"/>
                </a:lnTo>
                <a:lnTo>
                  <a:pt x="1320121" y="1856125"/>
                </a:lnTo>
                <a:lnTo>
                  <a:pt x="1315549" y="1861669"/>
                </a:lnTo>
                <a:close/>
              </a:path>
              <a:path w="1868169" h="2174875">
                <a:moveTo>
                  <a:pt x="1364168" y="2101510"/>
                </a:moveTo>
                <a:lnTo>
                  <a:pt x="1363651" y="2101016"/>
                </a:lnTo>
                <a:lnTo>
                  <a:pt x="1362644" y="2101016"/>
                </a:lnTo>
                <a:lnTo>
                  <a:pt x="1362127" y="2100011"/>
                </a:lnTo>
                <a:lnTo>
                  <a:pt x="1361120" y="2099496"/>
                </a:lnTo>
                <a:lnTo>
                  <a:pt x="1362127" y="2098986"/>
                </a:lnTo>
                <a:lnTo>
                  <a:pt x="1363160" y="2097976"/>
                </a:lnTo>
                <a:lnTo>
                  <a:pt x="1364168" y="2097486"/>
                </a:lnTo>
                <a:lnTo>
                  <a:pt x="1365176" y="2098986"/>
                </a:lnTo>
                <a:lnTo>
                  <a:pt x="1365692" y="2100011"/>
                </a:lnTo>
                <a:lnTo>
                  <a:pt x="1365176" y="2100501"/>
                </a:lnTo>
                <a:lnTo>
                  <a:pt x="1364168" y="2101510"/>
                </a:lnTo>
                <a:close/>
              </a:path>
              <a:path w="1868169" h="2174875">
                <a:moveTo>
                  <a:pt x="1365692" y="1899539"/>
                </a:moveTo>
                <a:lnTo>
                  <a:pt x="1364659" y="1898039"/>
                </a:lnTo>
                <a:lnTo>
                  <a:pt x="1364168" y="1896519"/>
                </a:lnTo>
                <a:lnTo>
                  <a:pt x="1364168" y="1896004"/>
                </a:lnTo>
                <a:lnTo>
                  <a:pt x="1364659" y="1894490"/>
                </a:lnTo>
                <a:lnTo>
                  <a:pt x="1366183" y="1893995"/>
                </a:lnTo>
                <a:lnTo>
                  <a:pt x="1367191" y="1892990"/>
                </a:lnTo>
                <a:lnTo>
                  <a:pt x="1367707" y="1893995"/>
                </a:lnTo>
                <a:lnTo>
                  <a:pt x="1368715" y="1895000"/>
                </a:lnTo>
                <a:lnTo>
                  <a:pt x="1368715" y="1896004"/>
                </a:lnTo>
                <a:lnTo>
                  <a:pt x="1367707" y="1897524"/>
                </a:lnTo>
                <a:lnTo>
                  <a:pt x="1365692" y="1899539"/>
                </a:lnTo>
                <a:close/>
              </a:path>
              <a:path w="1868169" h="2174875">
                <a:moveTo>
                  <a:pt x="1339342" y="1802103"/>
                </a:moveTo>
                <a:lnTo>
                  <a:pt x="1338334" y="1801078"/>
                </a:lnTo>
                <a:lnTo>
                  <a:pt x="1336319" y="1800068"/>
                </a:lnTo>
                <a:lnTo>
                  <a:pt x="1334279" y="1798553"/>
                </a:lnTo>
                <a:lnTo>
                  <a:pt x="1335311" y="1795534"/>
                </a:lnTo>
                <a:lnTo>
                  <a:pt x="1336319" y="1790979"/>
                </a:lnTo>
                <a:lnTo>
                  <a:pt x="1338334" y="1789969"/>
                </a:lnTo>
                <a:lnTo>
                  <a:pt x="1344405" y="1786440"/>
                </a:lnTo>
                <a:lnTo>
                  <a:pt x="1350502" y="1783915"/>
                </a:lnTo>
                <a:lnTo>
                  <a:pt x="1357064" y="1781391"/>
                </a:lnTo>
                <a:lnTo>
                  <a:pt x="1362127" y="1779871"/>
                </a:lnTo>
                <a:lnTo>
                  <a:pt x="1369231" y="1783915"/>
                </a:lnTo>
                <a:lnTo>
                  <a:pt x="1367191" y="1792004"/>
                </a:lnTo>
                <a:lnTo>
                  <a:pt x="1363651" y="1796539"/>
                </a:lnTo>
                <a:lnTo>
                  <a:pt x="1360629" y="1798058"/>
                </a:lnTo>
                <a:lnTo>
                  <a:pt x="1354532" y="1800583"/>
                </a:lnTo>
                <a:lnTo>
                  <a:pt x="1347454" y="1800583"/>
                </a:lnTo>
                <a:lnTo>
                  <a:pt x="1339342" y="1802103"/>
                </a:lnTo>
                <a:close/>
              </a:path>
              <a:path w="1868169" h="2174875">
                <a:moveTo>
                  <a:pt x="1381890" y="2103025"/>
                </a:moveTo>
                <a:lnTo>
                  <a:pt x="1380882" y="2102535"/>
                </a:lnTo>
                <a:lnTo>
                  <a:pt x="1380882" y="2101510"/>
                </a:lnTo>
                <a:lnTo>
                  <a:pt x="1381373" y="2100501"/>
                </a:lnTo>
                <a:lnTo>
                  <a:pt x="1381373" y="2099496"/>
                </a:lnTo>
                <a:lnTo>
                  <a:pt x="1381890" y="2100011"/>
                </a:lnTo>
                <a:lnTo>
                  <a:pt x="1382898" y="2100501"/>
                </a:lnTo>
                <a:lnTo>
                  <a:pt x="1383414" y="2101016"/>
                </a:lnTo>
                <a:lnTo>
                  <a:pt x="1382898" y="2101510"/>
                </a:lnTo>
                <a:lnTo>
                  <a:pt x="1382381" y="2102535"/>
                </a:lnTo>
                <a:lnTo>
                  <a:pt x="1381890" y="2103025"/>
                </a:lnTo>
                <a:close/>
              </a:path>
              <a:path w="1868169" h="2174875">
                <a:moveTo>
                  <a:pt x="1605172" y="1976303"/>
                </a:moveTo>
                <a:lnTo>
                  <a:pt x="1589982" y="1968729"/>
                </a:lnTo>
                <a:lnTo>
                  <a:pt x="1588974" y="1967704"/>
                </a:lnTo>
                <a:lnTo>
                  <a:pt x="1589982" y="1967209"/>
                </a:lnTo>
                <a:lnTo>
                  <a:pt x="1592022" y="1965690"/>
                </a:lnTo>
                <a:lnTo>
                  <a:pt x="1593030" y="1966205"/>
                </a:lnTo>
                <a:lnTo>
                  <a:pt x="1597577" y="1967704"/>
                </a:lnTo>
                <a:lnTo>
                  <a:pt x="1601633" y="1969734"/>
                </a:lnTo>
                <a:lnTo>
                  <a:pt x="1606205" y="1971744"/>
                </a:lnTo>
                <a:lnTo>
                  <a:pt x="1607213" y="1971744"/>
                </a:lnTo>
                <a:lnTo>
                  <a:pt x="1607213" y="1973779"/>
                </a:lnTo>
                <a:lnTo>
                  <a:pt x="1608220" y="1975278"/>
                </a:lnTo>
                <a:lnTo>
                  <a:pt x="1605172" y="1976303"/>
                </a:lnTo>
                <a:close/>
              </a:path>
              <a:path w="1868169" h="2174875">
                <a:moveTo>
                  <a:pt x="1639117" y="2161607"/>
                </a:moveTo>
                <a:lnTo>
                  <a:pt x="1633021" y="2161607"/>
                </a:lnTo>
                <a:lnTo>
                  <a:pt x="1628474" y="2159577"/>
                </a:lnTo>
                <a:lnTo>
                  <a:pt x="1629481" y="2153028"/>
                </a:lnTo>
                <a:lnTo>
                  <a:pt x="1629998" y="2150504"/>
                </a:lnTo>
                <a:lnTo>
                  <a:pt x="1633537" y="2148469"/>
                </a:lnTo>
                <a:lnTo>
                  <a:pt x="1637077" y="2144939"/>
                </a:lnTo>
                <a:lnTo>
                  <a:pt x="1639608" y="2148984"/>
                </a:lnTo>
                <a:lnTo>
                  <a:pt x="1642140" y="2152003"/>
                </a:lnTo>
                <a:lnTo>
                  <a:pt x="1642657" y="2155553"/>
                </a:lnTo>
                <a:lnTo>
                  <a:pt x="1642657" y="2157053"/>
                </a:lnTo>
                <a:lnTo>
                  <a:pt x="1639117" y="2161607"/>
                </a:lnTo>
                <a:close/>
              </a:path>
              <a:path w="1868169" h="2174875">
                <a:moveTo>
                  <a:pt x="1567196" y="2157053"/>
                </a:moveTo>
                <a:lnTo>
                  <a:pt x="1568229" y="2153028"/>
                </a:lnTo>
                <a:lnTo>
                  <a:pt x="1569237" y="2151508"/>
                </a:lnTo>
                <a:lnTo>
                  <a:pt x="1569728" y="2150504"/>
                </a:lnTo>
                <a:lnTo>
                  <a:pt x="1571769" y="2150993"/>
                </a:lnTo>
                <a:lnTo>
                  <a:pt x="1572607" y="2150993"/>
                </a:lnTo>
                <a:lnTo>
                  <a:pt x="1572260" y="2152003"/>
                </a:lnTo>
                <a:lnTo>
                  <a:pt x="1572260" y="2153028"/>
                </a:lnTo>
                <a:lnTo>
                  <a:pt x="1570244" y="2155038"/>
                </a:lnTo>
                <a:lnTo>
                  <a:pt x="1567196" y="2157053"/>
                </a:lnTo>
                <a:close/>
              </a:path>
              <a:path w="1868169" h="2174875">
                <a:moveTo>
                  <a:pt x="1572607" y="2150993"/>
                </a:moveTo>
                <a:lnTo>
                  <a:pt x="1571769" y="2150993"/>
                </a:lnTo>
                <a:lnTo>
                  <a:pt x="1572776" y="2150504"/>
                </a:lnTo>
                <a:lnTo>
                  <a:pt x="1572607" y="2150993"/>
                </a:lnTo>
                <a:close/>
              </a:path>
              <a:path w="1868169" h="2174875">
                <a:moveTo>
                  <a:pt x="1641132" y="2047483"/>
                </a:moveTo>
                <a:lnTo>
                  <a:pt x="1640125" y="2046993"/>
                </a:lnTo>
                <a:lnTo>
                  <a:pt x="1639117" y="2046993"/>
                </a:lnTo>
                <a:lnTo>
                  <a:pt x="1638084" y="2046478"/>
                </a:lnTo>
                <a:lnTo>
                  <a:pt x="1639117" y="2044958"/>
                </a:lnTo>
                <a:lnTo>
                  <a:pt x="1639608" y="2042949"/>
                </a:lnTo>
                <a:lnTo>
                  <a:pt x="1640616" y="2042434"/>
                </a:lnTo>
                <a:lnTo>
                  <a:pt x="1641649" y="2041944"/>
                </a:lnTo>
                <a:lnTo>
                  <a:pt x="1643148" y="2042949"/>
                </a:lnTo>
                <a:lnTo>
                  <a:pt x="1643664" y="2043954"/>
                </a:lnTo>
                <a:lnTo>
                  <a:pt x="1643148" y="2044958"/>
                </a:lnTo>
                <a:lnTo>
                  <a:pt x="1642140" y="2046478"/>
                </a:lnTo>
                <a:lnTo>
                  <a:pt x="1641132" y="2047483"/>
                </a:lnTo>
                <a:close/>
              </a:path>
              <a:path w="1868169" h="2174875">
                <a:moveTo>
                  <a:pt x="1652783" y="1924291"/>
                </a:moveTo>
                <a:lnTo>
                  <a:pt x="1649735" y="1924291"/>
                </a:lnTo>
                <a:lnTo>
                  <a:pt x="1647720" y="1923776"/>
                </a:lnTo>
                <a:lnTo>
                  <a:pt x="1645679" y="1923286"/>
                </a:lnTo>
                <a:lnTo>
                  <a:pt x="1642140" y="1921766"/>
                </a:lnTo>
                <a:lnTo>
                  <a:pt x="1639117" y="1919736"/>
                </a:lnTo>
                <a:lnTo>
                  <a:pt x="1635553" y="1918236"/>
                </a:lnTo>
                <a:lnTo>
                  <a:pt x="1643148" y="1918236"/>
                </a:lnTo>
                <a:lnTo>
                  <a:pt x="1647203" y="1918726"/>
                </a:lnTo>
                <a:lnTo>
                  <a:pt x="1649244" y="1918726"/>
                </a:lnTo>
                <a:lnTo>
                  <a:pt x="1651259" y="1919241"/>
                </a:lnTo>
                <a:lnTo>
                  <a:pt x="1653275" y="1920246"/>
                </a:lnTo>
                <a:lnTo>
                  <a:pt x="1653791" y="1920761"/>
                </a:lnTo>
                <a:lnTo>
                  <a:pt x="1653791" y="1922261"/>
                </a:lnTo>
                <a:lnTo>
                  <a:pt x="1654307" y="1923286"/>
                </a:lnTo>
                <a:lnTo>
                  <a:pt x="1653275" y="1923286"/>
                </a:lnTo>
                <a:lnTo>
                  <a:pt x="1652783" y="1924291"/>
                </a:lnTo>
                <a:close/>
              </a:path>
              <a:path w="1868169" h="2174875">
                <a:moveTo>
                  <a:pt x="1634545" y="2084863"/>
                </a:moveTo>
                <a:lnTo>
                  <a:pt x="1633537" y="2084863"/>
                </a:lnTo>
                <a:lnTo>
                  <a:pt x="1631522" y="2084348"/>
                </a:lnTo>
                <a:lnTo>
                  <a:pt x="1629998" y="2082828"/>
                </a:lnTo>
                <a:lnTo>
                  <a:pt x="1628474" y="2081823"/>
                </a:lnTo>
                <a:lnTo>
                  <a:pt x="1629481" y="2079814"/>
                </a:lnTo>
                <a:lnTo>
                  <a:pt x="1629998" y="2076774"/>
                </a:lnTo>
                <a:lnTo>
                  <a:pt x="1633021" y="2076774"/>
                </a:lnTo>
                <a:lnTo>
                  <a:pt x="1634545" y="2078789"/>
                </a:lnTo>
                <a:lnTo>
                  <a:pt x="1636585" y="2080303"/>
                </a:lnTo>
                <a:lnTo>
                  <a:pt x="1635553" y="2082338"/>
                </a:lnTo>
                <a:lnTo>
                  <a:pt x="1634545" y="2084863"/>
                </a:lnTo>
                <a:close/>
              </a:path>
              <a:path w="1868169" h="2174875">
                <a:moveTo>
                  <a:pt x="1709489" y="2049518"/>
                </a:moveTo>
                <a:lnTo>
                  <a:pt x="1708481" y="2048493"/>
                </a:lnTo>
                <a:lnTo>
                  <a:pt x="1705433" y="2044958"/>
                </a:lnTo>
                <a:lnTo>
                  <a:pt x="1700369" y="2037900"/>
                </a:lnTo>
                <a:lnTo>
                  <a:pt x="1700369" y="2037384"/>
                </a:lnTo>
                <a:lnTo>
                  <a:pt x="1702410" y="2033855"/>
                </a:lnTo>
                <a:lnTo>
                  <a:pt x="1702901" y="2033855"/>
                </a:lnTo>
                <a:lnTo>
                  <a:pt x="1705949" y="2034860"/>
                </a:lnTo>
                <a:lnTo>
                  <a:pt x="1709489" y="2035870"/>
                </a:lnTo>
                <a:lnTo>
                  <a:pt x="1713545" y="2037900"/>
                </a:lnTo>
                <a:lnTo>
                  <a:pt x="1713545" y="2039909"/>
                </a:lnTo>
                <a:lnTo>
                  <a:pt x="1717600" y="2041944"/>
                </a:lnTo>
                <a:lnTo>
                  <a:pt x="1722664" y="2043954"/>
                </a:lnTo>
                <a:lnTo>
                  <a:pt x="1715069" y="2049003"/>
                </a:lnTo>
                <a:lnTo>
                  <a:pt x="1711504" y="2049003"/>
                </a:lnTo>
                <a:lnTo>
                  <a:pt x="1709489" y="2049518"/>
                </a:lnTo>
                <a:close/>
              </a:path>
              <a:path w="1868169" h="2174875">
                <a:moveTo>
                  <a:pt x="1687220" y="1983877"/>
                </a:moveTo>
                <a:lnTo>
                  <a:pt x="1683655" y="1981353"/>
                </a:lnTo>
                <a:lnTo>
                  <a:pt x="1683164" y="1979833"/>
                </a:lnTo>
                <a:lnTo>
                  <a:pt x="1682156" y="1974783"/>
                </a:lnTo>
                <a:lnTo>
                  <a:pt x="1684172" y="1970739"/>
                </a:lnTo>
                <a:lnTo>
                  <a:pt x="1691250" y="1970739"/>
                </a:lnTo>
                <a:lnTo>
                  <a:pt x="1693782" y="1972754"/>
                </a:lnTo>
                <a:lnTo>
                  <a:pt x="1699362" y="1975278"/>
                </a:lnTo>
                <a:lnTo>
                  <a:pt x="1694298" y="1979318"/>
                </a:lnTo>
                <a:lnTo>
                  <a:pt x="1691767" y="1982357"/>
                </a:lnTo>
                <a:lnTo>
                  <a:pt x="1689235" y="1983362"/>
                </a:lnTo>
                <a:lnTo>
                  <a:pt x="1687220" y="1983877"/>
                </a:lnTo>
                <a:close/>
              </a:path>
              <a:path w="1868169" h="2174875">
                <a:moveTo>
                  <a:pt x="1647203" y="1797543"/>
                </a:moveTo>
                <a:lnTo>
                  <a:pt x="1639608" y="1789969"/>
                </a:lnTo>
                <a:lnTo>
                  <a:pt x="1637593" y="1782911"/>
                </a:lnTo>
                <a:lnTo>
                  <a:pt x="1634545" y="1777346"/>
                </a:lnTo>
                <a:lnTo>
                  <a:pt x="1643664" y="1780386"/>
                </a:lnTo>
                <a:lnTo>
                  <a:pt x="1648211" y="1782396"/>
                </a:lnTo>
                <a:lnTo>
                  <a:pt x="1654799" y="1785435"/>
                </a:lnTo>
                <a:lnTo>
                  <a:pt x="1661903" y="1787960"/>
                </a:lnTo>
                <a:lnTo>
                  <a:pt x="1668465" y="1790979"/>
                </a:lnTo>
                <a:lnTo>
                  <a:pt x="1669498" y="1791489"/>
                </a:lnTo>
                <a:lnTo>
                  <a:pt x="1670997" y="1792494"/>
                </a:lnTo>
                <a:lnTo>
                  <a:pt x="1672029" y="1793504"/>
                </a:lnTo>
                <a:lnTo>
                  <a:pt x="1670505" y="1794529"/>
                </a:lnTo>
                <a:lnTo>
                  <a:pt x="1668981" y="1796539"/>
                </a:lnTo>
                <a:lnTo>
                  <a:pt x="1667457" y="1797054"/>
                </a:lnTo>
                <a:lnTo>
                  <a:pt x="1653275" y="1797054"/>
                </a:lnTo>
                <a:lnTo>
                  <a:pt x="1647203" y="1797543"/>
                </a:lnTo>
                <a:close/>
              </a:path>
              <a:path w="1868169" h="2174875">
                <a:moveTo>
                  <a:pt x="1658338" y="1798553"/>
                </a:moveTo>
                <a:lnTo>
                  <a:pt x="1653275" y="1797054"/>
                </a:lnTo>
                <a:lnTo>
                  <a:pt x="1658338" y="1797054"/>
                </a:lnTo>
                <a:lnTo>
                  <a:pt x="1658338" y="1798553"/>
                </a:lnTo>
                <a:close/>
              </a:path>
              <a:path w="1868169" h="2174875">
                <a:moveTo>
                  <a:pt x="1664434" y="1797543"/>
                </a:moveTo>
                <a:lnTo>
                  <a:pt x="1661386" y="1797054"/>
                </a:lnTo>
                <a:lnTo>
                  <a:pt x="1667457" y="1797054"/>
                </a:lnTo>
                <a:lnTo>
                  <a:pt x="1664434" y="1797543"/>
                </a:lnTo>
                <a:close/>
              </a:path>
              <a:path w="1868169" h="2174875">
                <a:moveTo>
                  <a:pt x="1634054" y="2032335"/>
                </a:moveTo>
                <a:lnTo>
                  <a:pt x="1633537" y="2031330"/>
                </a:lnTo>
                <a:lnTo>
                  <a:pt x="1633021" y="2029811"/>
                </a:lnTo>
                <a:lnTo>
                  <a:pt x="1632530" y="2028806"/>
                </a:lnTo>
                <a:lnTo>
                  <a:pt x="1634054" y="2027801"/>
                </a:lnTo>
                <a:lnTo>
                  <a:pt x="1635061" y="2027286"/>
                </a:lnTo>
                <a:lnTo>
                  <a:pt x="1636585" y="2026796"/>
                </a:lnTo>
                <a:lnTo>
                  <a:pt x="1637593" y="2029811"/>
                </a:lnTo>
                <a:lnTo>
                  <a:pt x="1636585" y="2030820"/>
                </a:lnTo>
                <a:lnTo>
                  <a:pt x="1635061" y="2031330"/>
                </a:lnTo>
                <a:lnTo>
                  <a:pt x="1634054" y="2032335"/>
                </a:lnTo>
                <a:close/>
              </a:path>
              <a:path w="1868169" h="2174875">
                <a:moveTo>
                  <a:pt x="1554538" y="2080818"/>
                </a:moveTo>
                <a:lnTo>
                  <a:pt x="1553530" y="2080303"/>
                </a:lnTo>
                <a:lnTo>
                  <a:pt x="1552522" y="2080303"/>
                </a:lnTo>
                <a:lnTo>
                  <a:pt x="1553530" y="2079299"/>
                </a:lnTo>
                <a:lnTo>
                  <a:pt x="1554047" y="2077779"/>
                </a:lnTo>
                <a:lnTo>
                  <a:pt x="1554538" y="2077289"/>
                </a:lnTo>
                <a:lnTo>
                  <a:pt x="1556062" y="2077779"/>
                </a:lnTo>
                <a:lnTo>
                  <a:pt x="1558102" y="2077779"/>
                </a:lnTo>
                <a:lnTo>
                  <a:pt x="1557069" y="2078294"/>
                </a:lnTo>
                <a:lnTo>
                  <a:pt x="1554538" y="2080818"/>
                </a:lnTo>
                <a:close/>
              </a:path>
              <a:path w="1868169" h="2174875">
                <a:moveTo>
                  <a:pt x="1561125" y="2172200"/>
                </a:moveTo>
                <a:lnTo>
                  <a:pt x="1528729" y="2147979"/>
                </a:lnTo>
                <a:lnTo>
                  <a:pt x="1527722" y="2146954"/>
                </a:lnTo>
                <a:lnTo>
                  <a:pt x="1527722" y="2144429"/>
                </a:lnTo>
                <a:lnTo>
                  <a:pt x="1527205" y="2142930"/>
                </a:lnTo>
                <a:lnTo>
                  <a:pt x="1528729" y="2142415"/>
                </a:lnTo>
                <a:lnTo>
                  <a:pt x="1530253" y="2141410"/>
                </a:lnTo>
                <a:lnTo>
                  <a:pt x="1531261" y="2141905"/>
                </a:lnTo>
                <a:lnTo>
                  <a:pt x="1537330" y="2144649"/>
                </a:lnTo>
                <a:lnTo>
                  <a:pt x="1543406" y="2147528"/>
                </a:lnTo>
                <a:lnTo>
                  <a:pt x="1555571" y="2153518"/>
                </a:lnTo>
                <a:lnTo>
                  <a:pt x="1559110" y="2155038"/>
                </a:lnTo>
                <a:lnTo>
                  <a:pt x="1563166" y="2156558"/>
                </a:lnTo>
                <a:lnTo>
                  <a:pt x="1566705" y="2158078"/>
                </a:lnTo>
                <a:lnTo>
                  <a:pt x="1562133" y="2171191"/>
                </a:lnTo>
                <a:lnTo>
                  <a:pt x="1561125" y="2172200"/>
                </a:lnTo>
                <a:close/>
              </a:path>
              <a:path w="1868169" h="2174875">
                <a:moveTo>
                  <a:pt x="1567196" y="2158567"/>
                </a:moveTo>
                <a:lnTo>
                  <a:pt x="1566705" y="2158567"/>
                </a:lnTo>
                <a:lnTo>
                  <a:pt x="1566705" y="2157563"/>
                </a:lnTo>
                <a:lnTo>
                  <a:pt x="1567196" y="2157563"/>
                </a:lnTo>
                <a:lnTo>
                  <a:pt x="1567196" y="2158567"/>
                </a:lnTo>
                <a:close/>
              </a:path>
              <a:path w="1868169" h="2174875">
                <a:moveTo>
                  <a:pt x="1594037" y="2022237"/>
                </a:moveTo>
                <a:lnTo>
                  <a:pt x="1592513" y="2022237"/>
                </a:lnTo>
                <a:lnTo>
                  <a:pt x="1592022" y="2021747"/>
                </a:lnTo>
                <a:lnTo>
                  <a:pt x="1592022" y="2019712"/>
                </a:lnTo>
                <a:lnTo>
                  <a:pt x="1591506" y="2018197"/>
                </a:lnTo>
                <a:lnTo>
                  <a:pt x="1592513" y="2017702"/>
                </a:lnTo>
                <a:lnTo>
                  <a:pt x="1593546" y="2016698"/>
                </a:lnTo>
                <a:lnTo>
                  <a:pt x="1594037" y="2017187"/>
                </a:lnTo>
                <a:lnTo>
                  <a:pt x="1595562" y="2017702"/>
                </a:lnTo>
                <a:lnTo>
                  <a:pt x="1596078" y="2019222"/>
                </a:lnTo>
                <a:lnTo>
                  <a:pt x="1597577" y="2021232"/>
                </a:lnTo>
                <a:lnTo>
                  <a:pt x="1595562" y="2021747"/>
                </a:lnTo>
                <a:lnTo>
                  <a:pt x="1594037" y="2022237"/>
                </a:lnTo>
                <a:close/>
              </a:path>
              <a:path w="1868169" h="2174875">
                <a:moveTo>
                  <a:pt x="1554538" y="2044958"/>
                </a:moveTo>
                <a:lnTo>
                  <a:pt x="1553530" y="2044469"/>
                </a:lnTo>
                <a:lnTo>
                  <a:pt x="1550998" y="2043444"/>
                </a:lnTo>
                <a:lnTo>
                  <a:pt x="1548983" y="2042434"/>
                </a:lnTo>
                <a:lnTo>
                  <a:pt x="1550507" y="2039419"/>
                </a:lnTo>
                <a:lnTo>
                  <a:pt x="1551515" y="2035870"/>
                </a:lnTo>
                <a:lnTo>
                  <a:pt x="1553530" y="2033855"/>
                </a:lnTo>
                <a:lnTo>
                  <a:pt x="1559408" y="2029576"/>
                </a:lnTo>
                <a:lnTo>
                  <a:pt x="1565617" y="2027234"/>
                </a:lnTo>
                <a:lnTo>
                  <a:pt x="1572112" y="2026689"/>
                </a:lnTo>
                <a:lnTo>
                  <a:pt x="1578847" y="2027801"/>
                </a:lnTo>
                <a:lnTo>
                  <a:pt x="1579364" y="2027801"/>
                </a:lnTo>
                <a:lnTo>
                  <a:pt x="1580254" y="2029576"/>
                </a:lnTo>
                <a:lnTo>
                  <a:pt x="1580371" y="2030820"/>
                </a:lnTo>
                <a:lnTo>
                  <a:pt x="1577399" y="2035160"/>
                </a:lnTo>
                <a:lnTo>
                  <a:pt x="1570681" y="2039783"/>
                </a:lnTo>
                <a:lnTo>
                  <a:pt x="1562349" y="2043459"/>
                </a:lnTo>
                <a:lnTo>
                  <a:pt x="1554538" y="2044958"/>
                </a:lnTo>
                <a:close/>
              </a:path>
              <a:path w="1868169" h="2174875">
                <a:moveTo>
                  <a:pt x="1611759" y="1910148"/>
                </a:moveTo>
                <a:lnTo>
                  <a:pt x="1609744" y="1909638"/>
                </a:lnTo>
                <a:lnTo>
                  <a:pt x="1604164" y="1909638"/>
                </a:lnTo>
                <a:lnTo>
                  <a:pt x="1602640" y="1909143"/>
                </a:lnTo>
                <a:lnTo>
                  <a:pt x="1598610" y="1906618"/>
                </a:lnTo>
                <a:lnTo>
                  <a:pt x="1595045" y="1904093"/>
                </a:lnTo>
                <a:lnTo>
                  <a:pt x="1596078" y="1899539"/>
                </a:lnTo>
                <a:lnTo>
                  <a:pt x="1596569" y="1899539"/>
                </a:lnTo>
                <a:lnTo>
                  <a:pt x="1605172" y="1898529"/>
                </a:lnTo>
                <a:lnTo>
                  <a:pt x="1611268" y="1898529"/>
                </a:lnTo>
                <a:lnTo>
                  <a:pt x="1613284" y="1899539"/>
                </a:lnTo>
                <a:lnTo>
                  <a:pt x="1614291" y="1900564"/>
                </a:lnTo>
                <a:lnTo>
                  <a:pt x="1615815" y="1901569"/>
                </a:lnTo>
                <a:lnTo>
                  <a:pt x="1616823" y="1903578"/>
                </a:lnTo>
                <a:lnTo>
                  <a:pt x="1618347" y="1905613"/>
                </a:lnTo>
                <a:lnTo>
                  <a:pt x="1616823" y="1907113"/>
                </a:lnTo>
                <a:lnTo>
                  <a:pt x="1615299" y="1909143"/>
                </a:lnTo>
                <a:lnTo>
                  <a:pt x="1613800" y="1909638"/>
                </a:lnTo>
                <a:lnTo>
                  <a:pt x="1611759" y="1910148"/>
                </a:lnTo>
                <a:close/>
              </a:path>
              <a:path w="1868169" h="2174875">
                <a:moveTo>
                  <a:pt x="1712020" y="1538515"/>
                </a:moveTo>
                <a:lnTo>
                  <a:pt x="1708972" y="1537505"/>
                </a:lnTo>
                <a:lnTo>
                  <a:pt x="1706957" y="1537015"/>
                </a:lnTo>
                <a:lnTo>
                  <a:pt x="1704942" y="1535990"/>
                </a:lnTo>
                <a:lnTo>
                  <a:pt x="1704425" y="1535496"/>
                </a:lnTo>
                <a:lnTo>
                  <a:pt x="1703418" y="1533976"/>
                </a:lnTo>
                <a:lnTo>
                  <a:pt x="1703418" y="1531451"/>
                </a:lnTo>
                <a:lnTo>
                  <a:pt x="1704425" y="1529441"/>
                </a:lnTo>
                <a:lnTo>
                  <a:pt x="1707473" y="1527922"/>
                </a:lnTo>
                <a:lnTo>
                  <a:pt x="1709489" y="1527922"/>
                </a:lnTo>
                <a:lnTo>
                  <a:pt x="1711504" y="1528416"/>
                </a:lnTo>
                <a:lnTo>
                  <a:pt x="1716076" y="1528926"/>
                </a:lnTo>
                <a:lnTo>
                  <a:pt x="1720132" y="1530446"/>
                </a:lnTo>
                <a:lnTo>
                  <a:pt x="1724679" y="1531966"/>
                </a:lnTo>
                <a:lnTo>
                  <a:pt x="1720623" y="1533976"/>
                </a:lnTo>
                <a:lnTo>
                  <a:pt x="1716076" y="1536500"/>
                </a:lnTo>
                <a:lnTo>
                  <a:pt x="1712020" y="1538515"/>
                </a:lnTo>
                <a:close/>
              </a:path>
              <a:path w="1868169" h="2174875">
                <a:moveTo>
                  <a:pt x="1621886" y="1868233"/>
                </a:moveTo>
                <a:lnTo>
                  <a:pt x="1617831" y="1868233"/>
                </a:lnTo>
                <a:lnTo>
                  <a:pt x="1616823" y="1867744"/>
                </a:lnTo>
                <a:lnTo>
                  <a:pt x="1614291" y="1866719"/>
                </a:lnTo>
                <a:lnTo>
                  <a:pt x="1612276" y="1865709"/>
                </a:lnTo>
                <a:lnTo>
                  <a:pt x="1613800" y="1863699"/>
                </a:lnTo>
                <a:lnTo>
                  <a:pt x="1615815" y="1861669"/>
                </a:lnTo>
                <a:lnTo>
                  <a:pt x="1617339" y="1859655"/>
                </a:lnTo>
                <a:lnTo>
                  <a:pt x="1618347" y="1857645"/>
                </a:lnTo>
                <a:lnTo>
                  <a:pt x="1619355" y="1857130"/>
                </a:lnTo>
                <a:lnTo>
                  <a:pt x="1622403" y="1855120"/>
                </a:lnTo>
                <a:lnTo>
                  <a:pt x="1625426" y="1853601"/>
                </a:lnTo>
                <a:lnTo>
                  <a:pt x="1628990" y="1852596"/>
                </a:lnTo>
                <a:lnTo>
                  <a:pt x="1630489" y="1855610"/>
                </a:lnTo>
                <a:lnTo>
                  <a:pt x="1630447" y="1857645"/>
                </a:lnTo>
                <a:lnTo>
                  <a:pt x="1629998" y="1863184"/>
                </a:lnTo>
                <a:lnTo>
                  <a:pt x="1627466" y="1867744"/>
                </a:lnTo>
                <a:lnTo>
                  <a:pt x="1621886" y="1868233"/>
                </a:lnTo>
                <a:close/>
              </a:path>
              <a:path w="1868169" h="2174875">
                <a:moveTo>
                  <a:pt x="1789496" y="2054567"/>
                </a:moveTo>
                <a:lnTo>
                  <a:pt x="1777845" y="2048493"/>
                </a:lnTo>
                <a:lnTo>
                  <a:pt x="1776837" y="2046993"/>
                </a:lnTo>
                <a:lnTo>
                  <a:pt x="1777845" y="2046478"/>
                </a:lnTo>
                <a:lnTo>
                  <a:pt x="1778361" y="2045473"/>
                </a:lnTo>
                <a:lnTo>
                  <a:pt x="1779369" y="2045473"/>
                </a:lnTo>
                <a:lnTo>
                  <a:pt x="1789790" y="2044248"/>
                </a:lnTo>
                <a:lnTo>
                  <a:pt x="1799358" y="2040232"/>
                </a:lnTo>
                <a:lnTo>
                  <a:pt x="1808549" y="2035173"/>
                </a:lnTo>
                <a:lnTo>
                  <a:pt x="1817836" y="2030820"/>
                </a:lnTo>
                <a:lnTo>
                  <a:pt x="1819360" y="2030326"/>
                </a:lnTo>
                <a:lnTo>
                  <a:pt x="1821401" y="2031330"/>
                </a:lnTo>
                <a:lnTo>
                  <a:pt x="1823416" y="2031845"/>
                </a:lnTo>
                <a:lnTo>
                  <a:pt x="1822408" y="2033345"/>
                </a:lnTo>
                <a:lnTo>
                  <a:pt x="1821401" y="2035870"/>
                </a:lnTo>
                <a:lnTo>
                  <a:pt x="1819877" y="2036895"/>
                </a:lnTo>
                <a:lnTo>
                  <a:pt x="1793035" y="2053047"/>
                </a:lnTo>
                <a:lnTo>
                  <a:pt x="1789496" y="2054567"/>
                </a:lnTo>
                <a:close/>
              </a:path>
              <a:path w="1868169" h="2174875">
                <a:moveTo>
                  <a:pt x="299324" y="1688984"/>
                </a:moveTo>
                <a:lnTo>
                  <a:pt x="298807" y="1687469"/>
                </a:lnTo>
                <a:lnTo>
                  <a:pt x="297800" y="1685454"/>
                </a:lnTo>
                <a:lnTo>
                  <a:pt x="298316" y="1684449"/>
                </a:lnTo>
                <a:lnTo>
                  <a:pt x="298316" y="1683445"/>
                </a:lnTo>
                <a:lnTo>
                  <a:pt x="300331" y="1681925"/>
                </a:lnTo>
                <a:lnTo>
                  <a:pt x="302372" y="1681925"/>
                </a:lnTo>
                <a:lnTo>
                  <a:pt x="303380" y="1683445"/>
                </a:lnTo>
                <a:lnTo>
                  <a:pt x="304387" y="1684449"/>
                </a:lnTo>
                <a:lnTo>
                  <a:pt x="302372" y="1686459"/>
                </a:lnTo>
                <a:lnTo>
                  <a:pt x="299324" y="1688984"/>
                </a:lnTo>
                <a:close/>
              </a:path>
              <a:path w="1868169" h="2174875">
                <a:moveTo>
                  <a:pt x="297514" y="1778682"/>
                </a:moveTo>
                <a:lnTo>
                  <a:pt x="292736" y="1776856"/>
                </a:lnTo>
                <a:lnTo>
                  <a:pt x="290205" y="1773817"/>
                </a:lnTo>
                <a:lnTo>
                  <a:pt x="288680" y="1769283"/>
                </a:lnTo>
                <a:lnTo>
                  <a:pt x="289197" y="1765238"/>
                </a:lnTo>
                <a:lnTo>
                  <a:pt x="289713" y="1762198"/>
                </a:lnTo>
                <a:lnTo>
                  <a:pt x="292736" y="1759184"/>
                </a:lnTo>
                <a:lnTo>
                  <a:pt x="295268" y="1757664"/>
                </a:lnTo>
                <a:lnTo>
                  <a:pt x="298316" y="1756144"/>
                </a:lnTo>
                <a:lnTo>
                  <a:pt x="301339" y="1756659"/>
                </a:lnTo>
                <a:lnTo>
                  <a:pt x="308118" y="1756659"/>
                </a:lnTo>
                <a:lnTo>
                  <a:pt x="309451" y="1757664"/>
                </a:lnTo>
                <a:lnTo>
                  <a:pt x="312990" y="1760684"/>
                </a:lnTo>
                <a:lnTo>
                  <a:pt x="316038" y="1764233"/>
                </a:lnTo>
                <a:lnTo>
                  <a:pt x="317046" y="1765733"/>
                </a:lnTo>
                <a:lnTo>
                  <a:pt x="317046" y="1769283"/>
                </a:lnTo>
                <a:lnTo>
                  <a:pt x="316038" y="1771292"/>
                </a:lnTo>
                <a:lnTo>
                  <a:pt x="311827" y="1775147"/>
                </a:lnTo>
                <a:lnTo>
                  <a:pt x="304765" y="1777861"/>
                </a:lnTo>
                <a:lnTo>
                  <a:pt x="297514" y="1778682"/>
                </a:lnTo>
                <a:close/>
              </a:path>
              <a:path w="1868169" h="2174875">
                <a:moveTo>
                  <a:pt x="308118" y="1756659"/>
                </a:moveTo>
                <a:lnTo>
                  <a:pt x="301339" y="1756659"/>
                </a:lnTo>
                <a:lnTo>
                  <a:pt x="307435" y="1756144"/>
                </a:lnTo>
                <a:lnTo>
                  <a:pt x="308118" y="1756659"/>
                </a:lnTo>
                <a:close/>
              </a:path>
              <a:path w="1868169" h="2174875">
                <a:moveTo>
                  <a:pt x="297800" y="2011648"/>
                </a:moveTo>
                <a:lnTo>
                  <a:pt x="292245" y="2011648"/>
                </a:lnTo>
                <a:lnTo>
                  <a:pt x="290205" y="2008609"/>
                </a:lnTo>
                <a:lnTo>
                  <a:pt x="287673" y="2006599"/>
                </a:lnTo>
                <a:lnTo>
                  <a:pt x="291729" y="2002555"/>
                </a:lnTo>
                <a:lnTo>
                  <a:pt x="294777" y="2000030"/>
                </a:lnTo>
                <a:lnTo>
                  <a:pt x="297800" y="2002555"/>
                </a:lnTo>
                <a:lnTo>
                  <a:pt x="300331" y="2004564"/>
                </a:lnTo>
                <a:lnTo>
                  <a:pt x="303380" y="2007089"/>
                </a:lnTo>
                <a:lnTo>
                  <a:pt x="300848" y="2008609"/>
                </a:lnTo>
                <a:lnTo>
                  <a:pt x="297800" y="2011648"/>
                </a:lnTo>
                <a:close/>
              </a:path>
              <a:path w="1868169" h="2174875">
                <a:moveTo>
                  <a:pt x="315031" y="1569321"/>
                </a:moveTo>
                <a:lnTo>
                  <a:pt x="310631" y="1566464"/>
                </a:lnTo>
                <a:lnTo>
                  <a:pt x="305659" y="1565788"/>
                </a:lnTo>
                <a:lnTo>
                  <a:pt x="301066" y="1564354"/>
                </a:lnTo>
                <a:lnTo>
                  <a:pt x="297800" y="1559222"/>
                </a:lnTo>
                <a:lnTo>
                  <a:pt x="303871" y="1559737"/>
                </a:lnTo>
                <a:lnTo>
                  <a:pt x="309451" y="1559737"/>
                </a:lnTo>
                <a:lnTo>
                  <a:pt x="315522" y="1560742"/>
                </a:lnTo>
                <a:lnTo>
                  <a:pt x="317046" y="1561237"/>
                </a:lnTo>
                <a:lnTo>
                  <a:pt x="318570" y="1563761"/>
                </a:lnTo>
                <a:lnTo>
                  <a:pt x="320585" y="1566286"/>
                </a:lnTo>
                <a:lnTo>
                  <a:pt x="319061" y="1567311"/>
                </a:lnTo>
                <a:lnTo>
                  <a:pt x="315031" y="1569321"/>
                </a:lnTo>
                <a:close/>
              </a:path>
              <a:path w="1868169" h="2174875">
                <a:moveTo>
                  <a:pt x="293253" y="2148469"/>
                </a:moveTo>
                <a:lnTo>
                  <a:pt x="289713" y="2147979"/>
                </a:lnTo>
                <a:lnTo>
                  <a:pt x="286665" y="2147979"/>
                </a:lnTo>
                <a:lnTo>
                  <a:pt x="283126" y="2144429"/>
                </a:lnTo>
                <a:lnTo>
                  <a:pt x="282118" y="2140895"/>
                </a:lnTo>
                <a:lnTo>
                  <a:pt x="280078" y="2135846"/>
                </a:lnTo>
                <a:lnTo>
                  <a:pt x="284134" y="2131311"/>
                </a:lnTo>
                <a:lnTo>
                  <a:pt x="296792" y="2129281"/>
                </a:lnTo>
                <a:lnTo>
                  <a:pt x="296276" y="2134841"/>
                </a:lnTo>
                <a:lnTo>
                  <a:pt x="297800" y="2143935"/>
                </a:lnTo>
                <a:lnTo>
                  <a:pt x="297800" y="2146954"/>
                </a:lnTo>
                <a:lnTo>
                  <a:pt x="293253" y="2148469"/>
                </a:lnTo>
                <a:close/>
              </a:path>
              <a:path w="1868169" h="2174875">
                <a:moveTo>
                  <a:pt x="307435" y="2023756"/>
                </a:moveTo>
                <a:lnTo>
                  <a:pt x="303380" y="2022752"/>
                </a:lnTo>
                <a:lnTo>
                  <a:pt x="305395" y="2020227"/>
                </a:lnTo>
                <a:lnTo>
                  <a:pt x="306919" y="2017187"/>
                </a:lnTo>
                <a:lnTo>
                  <a:pt x="308934" y="2015673"/>
                </a:lnTo>
                <a:lnTo>
                  <a:pt x="309967" y="2014663"/>
                </a:lnTo>
                <a:lnTo>
                  <a:pt x="312499" y="2015673"/>
                </a:lnTo>
                <a:lnTo>
                  <a:pt x="317046" y="2016698"/>
                </a:lnTo>
                <a:lnTo>
                  <a:pt x="312499" y="2020227"/>
                </a:lnTo>
                <a:lnTo>
                  <a:pt x="310975" y="2022237"/>
                </a:lnTo>
                <a:lnTo>
                  <a:pt x="308934" y="2023246"/>
                </a:lnTo>
                <a:lnTo>
                  <a:pt x="307435" y="2023756"/>
                </a:lnTo>
                <a:close/>
              </a:path>
              <a:path w="1868169" h="2174875">
                <a:moveTo>
                  <a:pt x="303380" y="1647585"/>
                </a:moveTo>
                <a:lnTo>
                  <a:pt x="301339" y="1647075"/>
                </a:lnTo>
                <a:lnTo>
                  <a:pt x="299840" y="1646065"/>
                </a:lnTo>
                <a:lnTo>
                  <a:pt x="299324" y="1646065"/>
                </a:lnTo>
                <a:lnTo>
                  <a:pt x="299324" y="1643050"/>
                </a:lnTo>
                <a:lnTo>
                  <a:pt x="302372" y="1642025"/>
                </a:lnTo>
                <a:lnTo>
                  <a:pt x="305911" y="1641016"/>
                </a:lnTo>
                <a:lnTo>
                  <a:pt x="308934" y="1640011"/>
                </a:lnTo>
                <a:lnTo>
                  <a:pt x="309451" y="1642025"/>
                </a:lnTo>
                <a:lnTo>
                  <a:pt x="310458" y="1644055"/>
                </a:lnTo>
                <a:lnTo>
                  <a:pt x="308934" y="1645060"/>
                </a:lnTo>
                <a:lnTo>
                  <a:pt x="307435" y="1646580"/>
                </a:lnTo>
                <a:lnTo>
                  <a:pt x="303380" y="1647585"/>
                </a:lnTo>
                <a:close/>
              </a:path>
              <a:path w="1868169" h="2174875">
                <a:moveTo>
                  <a:pt x="264887" y="1471375"/>
                </a:moveTo>
                <a:lnTo>
                  <a:pt x="262872" y="1469340"/>
                </a:lnTo>
                <a:lnTo>
                  <a:pt x="260832" y="1468335"/>
                </a:lnTo>
                <a:lnTo>
                  <a:pt x="260340" y="1466325"/>
                </a:lnTo>
                <a:lnTo>
                  <a:pt x="259824" y="1464806"/>
                </a:lnTo>
                <a:lnTo>
                  <a:pt x="261348" y="1461276"/>
                </a:lnTo>
                <a:lnTo>
                  <a:pt x="262872" y="1460761"/>
                </a:lnTo>
                <a:lnTo>
                  <a:pt x="276022" y="1455712"/>
                </a:lnTo>
                <a:lnTo>
                  <a:pt x="282609" y="1454192"/>
                </a:lnTo>
                <a:lnTo>
                  <a:pt x="284134" y="1454192"/>
                </a:lnTo>
                <a:lnTo>
                  <a:pt x="286149" y="1455712"/>
                </a:lnTo>
                <a:lnTo>
                  <a:pt x="287673" y="1456227"/>
                </a:lnTo>
                <a:lnTo>
                  <a:pt x="287182" y="1458236"/>
                </a:lnTo>
                <a:lnTo>
                  <a:pt x="286665" y="1462281"/>
                </a:lnTo>
                <a:lnTo>
                  <a:pt x="285658" y="1462776"/>
                </a:lnTo>
                <a:lnTo>
                  <a:pt x="279070" y="1465810"/>
                </a:lnTo>
                <a:lnTo>
                  <a:pt x="271991" y="1468335"/>
                </a:lnTo>
                <a:lnTo>
                  <a:pt x="264887" y="1471375"/>
                </a:lnTo>
                <a:close/>
              </a:path>
              <a:path w="1868169" h="2174875">
                <a:moveTo>
                  <a:pt x="335775" y="1960130"/>
                </a:moveTo>
                <a:lnTo>
                  <a:pt x="332753" y="1959636"/>
                </a:lnTo>
                <a:lnTo>
                  <a:pt x="328697" y="1959121"/>
                </a:lnTo>
                <a:lnTo>
                  <a:pt x="325157" y="1955591"/>
                </a:lnTo>
                <a:lnTo>
                  <a:pt x="319061" y="1948532"/>
                </a:lnTo>
                <a:lnTo>
                  <a:pt x="316529" y="1943483"/>
                </a:lnTo>
                <a:lnTo>
                  <a:pt x="325649" y="1934389"/>
                </a:lnTo>
                <a:lnTo>
                  <a:pt x="331720" y="1934389"/>
                </a:lnTo>
                <a:lnTo>
                  <a:pt x="334768" y="1939438"/>
                </a:lnTo>
                <a:lnTo>
                  <a:pt x="337300" y="1943483"/>
                </a:lnTo>
                <a:lnTo>
                  <a:pt x="339315" y="1948017"/>
                </a:lnTo>
                <a:lnTo>
                  <a:pt x="342879" y="1954071"/>
                </a:lnTo>
                <a:lnTo>
                  <a:pt x="339315" y="1956106"/>
                </a:lnTo>
                <a:lnTo>
                  <a:pt x="335775" y="1960130"/>
                </a:lnTo>
                <a:close/>
              </a:path>
              <a:path w="1868169" h="2174875">
                <a:moveTo>
                  <a:pt x="241611" y="1693028"/>
                </a:moveTo>
                <a:lnTo>
                  <a:pt x="241094" y="1692518"/>
                </a:lnTo>
                <a:lnTo>
                  <a:pt x="239570" y="1692023"/>
                </a:lnTo>
                <a:lnTo>
                  <a:pt x="237555" y="1691019"/>
                </a:lnTo>
                <a:lnTo>
                  <a:pt x="236031" y="1689994"/>
                </a:lnTo>
                <a:lnTo>
                  <a:pt x="236547" y="1689499"/>
                </a:lnTo>
                <a:lnTo>
                  <a:pt x="238563" y="1687469"/>
                </a:lnTo>
                <a:lnTo>
                  <a:pt x="240087" y="1688494"/>
                </a:lnTo>
                <a:lnTo>
                  <a:pt x="241611" y="1689994"/>
                </a:lnTo>
                <a:lnTo>
                  <a:pt x="243110" y="1691019"/>
                </a:lnTo>
                <a:lnTo>
                  <a:pt x="242102" y="1691508"/>
                </a:lnTo>
                <a:lnTo>
                  <a:pt x="241611" y="1693028"/>
                </a:lnTo>
                <a:close/>
              </a:path>
              <a:path w="1868169" h="2174875">
                <a:moveTo>
                  <a:pt x="191984" y="1957606"/>
                </a:moveTo>
                <a:lnTo>
                  <a:pt x="187928" y="1956596"/>
                </a:lnTo>
                <a:lnTo>
                  <a:pt x="186404" y="1956596"/>
                </a:lnTo>
                <a:lnTo>
                  <a:pt x="184880" y="1956106"/>
                </a:lnTo>
                <a:lnTo>
                  <a:pt x="183381" y="1954586"/>
                </a:lnTo>
                <a:lnTo>
                  <a:pt x="183381" y="1952556"/>
                </a:lnTo>
                <a:lnTo>
                  <a:pt x="183873" y="1951057"/>
                </a:lnTo>
                <a:lnTo>
                  <a:pt x="184880" y="1950542"/>
                </a:lnTo>
                <a:lnTo>
                  <a:pt x="189452" y="1948017"/>
                </a:lnTo>
                <a:lnTo>
                  <a:pt x="193999" y="1946008"/>
                </a:lnTo>
                <a:lnTo>
                  <a:pt x="199063" y="1943973"/>
                </a:lnTo>
                <a:lnTo>
                  <a:pt x="200070" y="1943973"/>
                </a:lnTo>
                <a:lnTo>
                  <a:pt x="202111" y="1945493"/>
                </a:lnTo>
                <a:lnTo>
                  <a:pt x="202602" y="1946497"/>
                </a:lnTo>
                <a:lnTo>
                  <a:pt x="203119" y="1948017"/>
                </a:lnTo>
                <a:lnTo>
                  <a:pt x="203119" y="1951057"/>
                </a:lnTo>
                <a:lnTo>
                  <a:pt x="202111" y="1951547"/>
                </a:lnTo>
                <a:lnTo>
                  <a:pt x="198572" y="1954586"/>
                </a:lnTo>
                <a:lnTo>
                  <a:pt x="194516" y="1956596"/>
                </a:lnTo>
                <a:lnTo>
                  <a:pt x="191984" y="1957606"/>
                </a:lnTo>
                <a:close/>
              </a:path>
              <a:path w="1868169" h="2174875">
                <a:moveTo>
                  <a:pt x="242618" y="1562262"/>
                </a:moveTo>
                <a:lnTo>
                  <a:pt x="241611" y="1561237"/>
                </a:lnTo>
                <a:lnTo>
                  <a:pt x="241094" y="1560742"/>
                </a:lnTo>
                <a:lnTo>
                  <a:pt x="240087" y="1560227"/>
                </a:lnTo>
                <a:lnTo>
                  <a:pt x="242102" y="1557213"/>
                </a:lnTo>
                <a:lnTo>
                  <a:pt x="243110" y="1556697"/>
                </a:lnTo>
                <a:lnTo>
                  <a:pt x="243626" y="1556697"/>
                </a:lnTo>
                <a:lnTo>
                  <a:pt x="246158" y="1559222"/>
                </a:lnTo>
                <a:lnTo>
                  <a:pt x="244634" y="1560227"/>
                </a:lnTo>
                <a:lnTo>
                  <a:pt x="242618" y="1562262"/>
                </a:lnTo>
                <a:close/>
              </a:path>
              <a:path w="1868169" h="2174875">
                <a:moveTo>
                  <a:pt x="258300" y="1586483"/>
                </a:moveTo>
                <a:lnTo>
                  <a:pt x="256285" y="1584469"/>
                </a:lnTo>
                <a:lnTo>
                  <a:pt x="254269" y="1583464"/>
                </a:lnTo>
                <a:lnTo>
                  <a:pt x="258300" y="1580424"/>
                </a:lnTo>
                <a:lnTo>
                  <a:pt x="260340" y="1578414"/>
                </a:lnTo>
                <a:lnTo>
                  <a:pt x="266412" y="1580424"/>
                </a:lnTo>
                <a:lnTo>
                  <a:pt x="271475" y="1581944"/>
                </a:lnTo>
                <a:lnTo>
                  <a:pt x="277055" y="1583959"/>
                </a:lnTo>
                <a:lnTo>
                  <a:pt x="278554" y="1584469"/>
                </a:lnTo>
                <a:lnTo>
                  <a:pt x="279314" y="1585473"/>
                </a:lnTo>
                <a:lnTo>
                  <a:pt x="264887" y="1585473"/>
                </a:lnTo>
                <a:lnTo>
                  <a:pt x="260340" y="1585988"/>
                </a:lnTo>
                <a:lnTo>
                  <a:pt x="258300" y="1586483"/>
                </a:lnTo>
                <a:close/>
              </a:path>
              <a:path w="1868169" h="2174875">
                <a:moveTo>
                  <a:pt x="270958" y="1593047"/>
                </a:moveTo>
                <a:lnTo>
                  <a:pt x="270467" y="1591533"/>
                </a:lnTo>
                <a:lnTo>
                  <a:pt x="268427" y="1585988"/>
                </a:lnTo>
                <a:lnTo>
                  <a:pt x="264887" y="1585473"/>
                </a:lnTo>
                <a:lnTo>
                  <a:pt x="279314" y="1585473"/>
                </a:lnTo>
                <a:lnTo>
                  <a:pt x="280078" y="1586483"/>
                </a:lnTo>
                <a:lnTo>
                  <a:pt x="280594" y="1588513"/>
                </a:lnTo>
                <a:lnTo>
                  <a:pt x="281085" y="1588513"/>
                </a:lnTo>
                <a:lnTo>
                  <a:pt x="279070" y="1592042"/>
                </a:lnTo>
                <a:lnTo>
                  <a:pt x="278062" y="1592042"/>
                </a:lnTo>
                <a:lnTo>
                  <a:pt x="275531" y="1592558"/>
                </a:lnTo>
                <a:lnTo>
                  <a:pt x="270958" y="1593047"/>
                </a:lnTo>
                <a:close/>
              </a:path>
              <a:path w="1868169" h="2174875">
                <a:moveTo>
                  <a:pt x="277055" y="1623858"/>
                </a:moveTo>
                <a:lnTo>
                  <a:pt x="276538" y="1623343"/>
                </a:lnTo>
                <a:lnTo>
                  <a:pt x="275531" y="1622853"/>
                </a:lnTo>
                <a:lnTo>
                  <a:pt x="274523" y="1621333"/>
                </a:lnTo>
                <a:lnTo>
                  <a:pt x="273490" y="1620329"/>
                </a:lnTo>
                <a:lnTo>
                  <a:pt x="275531" y="1619304"/>
                </a:lnTo>
                <a:lnTo>
                  <a:pt x="277055" y="1618809"/>
                </a:lnTo>
                <a:lnTo>
                  <a:pt x="277546" y="1619814"/>
                </a:lnTo>
                <a:lnTo>
                  <a:pt x="278554" y="1620818"/>
                </a:lnTo>
                <a:lnTo>
                  <a:pt x="279070" y="1622338"/>
                </a:lnTo>
                <a:lnTo>
                  <a:pt x="278062" y="1622853"/>
                </a:lnTo>
                <a:lnTo>
                  <a:pt x="277055" y="1623858"/>
                </a:lnTo>
                <a:close/>
              </a:path>
              <a:path w="1868169" h="2174875">
                <a:moveTo>
                  <a:pt x="258300" y="2079299"/>
                </a:moveTo>
                <a:lnTo>
                  <a:pt x="254269" y="2078294"/>
                </a:lnTo>
                <a:lnTo>
                  <a:pt x="251738" y="2078294"/>
                </a:lnTo>
                <a:lnTo>
                  <a:pt x="249697" y="2077289"/>
                </a:lnTo>
                <a:lnTo>
                  <a:pt x="248173" y="2075769"/>
                </a:lnTo>
                <a:lnTo>
                  <a:pt x="246674" y="2073245"/>
                </a:lnTo>
                <a:lnTo>
                  <a:pt x="245641" y="2070720"/>
                </a:lnTo>
                <a:lnTo>
                  <a:pt x="245150" y="2069715"/>
                </a:lnTo>
                <a:lnTo>
                  <a:pt x="248173" y="2067190"/>
                </a:lnTo>
                <a:lnTo>
                  <a:pt x="249697" y="2066165"/>
                </a:lnTo>
                <a:lnTo>
                  <a:pt x="251738" y="2065156"/>
                </a:lnTo>
                <a:lnTo>
                  <a:pt x="253753" y="2064666"/>
                </a:lnTo>
                <a:lnTo>
                  <a:pt x="255768" y="2064666"/>
                </a:lnTo>
                <a:lnTo>
                  <a:pt x="261348" y="2064151"/>
                </a:lnTo>
                <a:lnTo>
                  <a:pt x="267419" y="2064151"/>
                </a:lnTo>
                <a:lnTo>
                  <a:pt x="268427" y="2071725"/>
                </a:lnTo>
                <a:lnTo>
                  <a:pt x="268943" y="2073739"/>
                </a:lnTo>
                <a:lnTo>
                  <a:pt x="260832" y="2077289"/>
                </a:lnTo>
                <a:lnTo>
                  <a:pt x="258300" y="2079299"/>
                </a:lnTo>
                <a:close/>
              </a:path>
              <a:path w="1868169" h="2174875">
                <a:moveTo>
                  <a:pt x="254761" y="1956106"/>
                </a:moveTo>
                <a:lnTo>
                  <a:pt x="252745" y="1956106"/>
                </a:lnTo>
                <a:lnTo>
                  <a:pt x="251221" y="1955081"/>
                </a:lnTo>
                <a:lnTo>
                  <a:pt x="250214" y="1954071"/>
                </a:lnTo>
                <a:lnTo>
                  <a:pt x="247682" y="1950542"/>
                </a:lnTo>
                <a:lnTo>
                  <a:pt x="243626" y="1942458"/>
                </a:lnTo>
                <a:lnTo>
                  <a:pt x="243626" y="1941963"/>
                </a:lnTo>
                <a:lnTo>
                  <a:pt x="244634" y="1941448"/>
                </a:lnTo>
                <a:lnTo>
                  <a:pt x="248173" y="1944488"/>
                </a:lnTo>
                <a:lnTo>
                  <a:pt x="252229" y="1947507"/>
                </a:lnTo>
                <a:lnTo>
                  <a:pt x="255768" y="1950542"/>
                </a:lnTo>
                <a:lnTo>
                  <a:pt x="256285" y="1951057"/>
                </a:lnTo>
                <a:lnTo>
                  <a:pt x="256285" y="1954071"/>
                </a:lnTo>
                <a:lnTo>
                  <a:pt x="255768" y="1954586"/>
                </a:lnTo>
                <a:lnTo>
                  <a:pt x="254761" y="1956106"/>
                </a:lnTo>
                <a:close/>
              </a:path>
              <a:path w="1868169" h="2174875">
                <a:moveTo>
                  <a:pt x="446163" y="1890955"/>
                </a:moveTo>
                <a:lnTo>
                  <a:pt x="445647" y="1890465"/>
                </a:lnTo>
                <a:lnTo>
                  <a:pt x="445647" y="1889440"/>
                </a:lnTo>
                <a:lnTo>
                  <a:pt x="446163" y="1889950"/>
                </a:lnTo>
                <a:lnTo>
                  <a:pt x="446163" y="1890955"/>
                </a:lnTo>
                <a:close/>
              </a:path>
              <a:path w="1868169" h="2174875">
                <a:moveTo>
                  <a:pt x="181341" y="1703642"/>
                </a:moveTo>
                <a:lnTo>
                  <a:pt x="173746" y="1699597"/>
                </a:lnTo>
                <a:lnTo>
                  <a:pt x="166667" y="1695043"/>
                </a:lnTo>
                <a:lnTo>
                  <a:pt x="159563" y="1691508"/>
                </a:lnTo>
                <a:lnTo>
                  <a:pt x="156024" y="1689499"/>
                </a:lnTo>
                <a:lnTo>
                  <a:pt x="151968" y="1688984"/>
                </a:lnTo>
                <a:lnTo>
                  <a:pt x="147937" y="1687979"/>
                </a:lnTo>
                <a:lnTo>
                  <a:pt x="151968" y="1687469"/>
                </a:lnTo>
                <a:lnTo>
                  <a:pt x="156540" y="1686974"/>
                </a:lnTo>
                <a:lnTo>
                  <a:pt x="160596" y="1685969"/>
                </a:lnTo>
                <a:lnTo>
                  <a:pt x="167961" y="1686663"/>
                </a:lnTo>
                <a:lnTo>
                  <a:pt x="173245" y="1690818"/>
                </a:lnTo>
                <a:lnTo>
                  <a:pt x="177391" y="1696967"/>
                </a:lnTo>
                <a:lnTo>
                  <a:pt x="181341" y="1703642"/>
                </a:lnTo>
                <a:close/>
              </a:path>
              <a:path w="1868169" h="2174875">
                <a:moveTo>
                  <a:pt x="186404" y="1716265"/>
                </a:moveTo>
                <a:lnTo>
                  <a:pt x="184880" y="1714745"/>
                </a:lnTo>
                <a:lnTo>
                  <a:pt x="182348" y="1704647"/>
                </a:lnTo>
                <a:lnTo>
                  <a:pt x="186921" y="1703642"/>
                </a:lnTo>
                <a:lnTo>
                  <a:pt x="190977" y="1702122"/>
                </a:lnTo>
                <a:lnTo>
                  <a:pt x="195523" y="1702617"/>
                </a:lnTo>
                <a:lnTo>
                  <a:pt x="198055" y="1702617"/>
                </a:lnTo>
                <a:lnTo>
                  <a:pt x="200070" y="1706166"/>
                </a:lnTo>
                <a:lnTo>
                  <a:pt x="202602" y="1708176"/>
                </a:lnTo>
                <a:lnTo>
                  <a:pt x="200070" y="1710191"/>
                </a:lnTo>
                <a:lnTo>
                  <a:pt x="197539" y="1712715"/>
                </a:lnTo>
                <a:lnTo>
                  <a:pt x="195007" y="1713740"/>
                </a:lnTo>
                <a:lnTo>
                  <a:pt x="186404" y="1716265"/>
                </a:lnTo>
                <a:close/>
              </a:path>
              <a:path w="1868169" h="2174875">
                <a:moveTo>
                  <a:pt x="182348" y="1704647"/>
                </a:moveTo>
                <a:lnTo>
                  <a:pt x="181341" y="1704647"/>
                </a:lnTo>
                <a:lnTo>
                  <a:pt x="181341" y="1703642"/>
                </a:lnTo>
                <a:lnTo>
                  <a:pt x="181857" y="1703642"/>
                </a:lnTo>
                <a:lnTo>
                  <a:pt x="181857" y="1704132"/>
                </a:lnTo>
                <a:lnTo>
                  <a:pt x="182348" y="1704132"/>
                </a:lnTo>
                <a:lnTo>
                  <a:pt x="182348" y="1704647"/>
                </a:lnTo>
                <a:close/>
              </a:path>
              <a:path w="1868169" h="2174875">
                <a:moveTo>
                  <a:pt x="435029" y="1697568"/>
                </a:moveTo>
                <a:lnTo>
                  <a:pt x="434512" y="1697568"/>
                </a:lnTo>
                <a:lnTo>
                  <a:pt x="434021" y="1695043"/>
                </a:lnTo>
                <a:lnTo>
                  <a:pt x="433505" y="1693543"/>
                </a:lnTo>
                <a:lnTo>
                  <a:pt x="435520" y="1692518"/>
                </a:lnTo>
                <a:lnTo>
                  <a:pt x="437044" y="1691508"/>
                </a:lnTo>
                <a:lnTo>
                  <a:pt x="440092" y="1691508"/>
                </a:lnTo>
                <a:lnTo>
                  <a:pt x="441100" y="1693028"/>
                </a:lnTo>
                <a:lnTo>
                  <a:pt x="443632" y="1695043"/>
                </a:lnTo>
                <a:lnTo>
                  <a:pt x="440092" y="1696068"/>
                </a:lnTo>
                <a:lnTo>
                  <a:pt x="437560" y="1697073"/>
                </a:lnTo>
                <a:lnTo>
                  <a:pt x="435029" y="1697568"/>
                </a:lnTo>
                <a:close/>
              </a:path>
              <a:path w="1868169" h="2174875">
                <a:moveTo>
                  <a:pt x="446163" y="1937409"/>
                </a:moveTo>
                <a:lnTo>
                  <a:pt x="444148" y="1936399"/>
                </a:lnTo>
                <a:lnTo>
                  <a:pt x="443115" y="1935909"/>
                </a:lnTo>
                <a:lnTo>
                  <a:pt x="442624" y="1932869"/>
                </a:lnTo>
                <a:lnTo>
                  <a:pt x="441616" y="1930860"/>
                </a:lnTo>
                <a:lnTo>
                  <a:pt x="443632" y="1930345"/>
                </a:lnTo>
                <a:lnTo>
                  <a:pt x="446163" y="1928825"/>
                </a:lnTo>
                <a:lnTo>
                  <a:pt x="448178" y="1929340"/>
                </a:lnTo>
                <a:lnTo>
                  <a:pt x="449703" y="1929835"/>
                </a:lnTo>
                <a:lnTo>
                  <a:pt x="450710" y="1932359"/>
                </a:lnTo>
                <a:lnTo>
                  <a:pt x="453242" y="1936399"/>
                </a:lnTo>
                <a:lnTo>
                  <a:pt x="448695" y="1936399"/>
                </a:lnTo>
                <a:lnTo>
                  <a:pt x="446163" y="1937409"/>
                </a:lnTo>
                <a:close/>
              </a:path>
              <a:path w="1868169" h="2174875">
                <a:moveTo>
                  <a:pt x="451743" y="2020227"/>
                </a:moveTo>
                <a:lnTo>
                  <a:pt x="450710" y="2020227"/>
                </a:lnTo>
                <a:lnTo>
                  <a:pt x="448178" y="2015673"/>
                </a:lnTo>
                <a:lnTo>
                  <a:pt x="448695" y="2015178"/>
                </a:lnTo>
                <a:lnTo>
                  <a:pt x="450219" y="2012653"/>
                </a:lnTo>
                <a:lnTo>
                  <a:pt x="452234" y="2010623"/>
                </a:lnTo>
                <a:lnTo>
                  <a:pt x="454275" y="2009613"/>
                </a:lnTo>
                <a:lnTo>
                  <a:pt x="454766" y="2009124"/>
                </a:lnTo>
                <a:lnTo>
                  <a:pt x="456290" y="2012138"/>
                </a:lnTo>
                <a:lnTo>
                  <a:pt x="458822" y="2014663"/>
                </a:lnTo>
                <a:lnTo>
                  <a:pt x="455774" y="2017187"/>
                </a:lnTo>
                <a:lnTo>
                  <a:pt x="453758" y="2019712"/>
                </a:lnTo>
                <a:lnTo>
                  <a:pt x="451743" y="2020227"/>
                </a:lnTo>
                <a:close/>
              </a:path>
              <a:path w="1868169" h="2174875">
                <a:moveTo>
                  <a:pt x="474529" y="2087388"/>
                </a:moveTo>
                <a:lnTo>
                  <a:pt x="471997" y="2085868"/>
                </a:lnTo>
                <a:lnTo>
                  <a:pt x="470473" y="2084348"/>
                </a:lnTo>
                <a:lnTo>
                  <a:pt x="468949" y="2083343"/>
                </a:lnTo>
                <a:lnTo>
                  <a:pt x="471480" y="2081313"/>
                </a:lnTo>
                <a:lnTo>
                  <a:pt x="474529" y="2079814"/>
                </a:lnTo>
                <a:lnTo>
                  <a:pt x="478559" y="2077779"/>
                </a:lnTo>
                <a:lnTo>
                  <a:pt x="480083" y="2079814"/>
                </a:lnTo>
                <a:lnTo>
                  <a:pt x="481091" y="2080818"/>
                </a:lnTo>
                <a:lnTo>
                  <a:pt x="474529" y="2087388"/>
                </a:lnTo>
                <a:close/>
              </a:path>
              <a:path w="1868169" h="2174875">
                <a:moveTo>
                  <a:pt x="458305" y="1785435"/>
                </a:moveTo>
                <a:lnTo>
                  <a:pt x="445156" y="1781391"/>
                </a:lnTo>
                <a:lnTo>
                  <a:pt x="439085" y="1778866"/>
                </a:lnTo>
                <a:lnTo>
                  <a:pt x="438052" y="1778356"/>
                </a:lnTo>
                <a:lnTo>
                  <a:pt x="437044" y="1775831"/>
                </a:lnTo>
                <a:lnTo>
                  <a:pt x="437044" y="1772812"/>
                </a:lnTo>
                <a:lnTo>
                  <a:pt x="439085" y="1771292"/>
                </a:lnTo>
                <a:lnTo>
                  <a:pt x="440092" y="1770782"/>
                </a:lnTo>
                <a:lnTo>
                  <a:pt x="445156" y="1768768"/>
                </a:lnTo>
                <a:lnTo>
                  <a:pt x="457298" y="1775337"/>
                </a:lnTo>
                <a:lnTo>
                  <a:pt x="459829" y="1781391"/>
                </a:lnTo>
                <a:lnTo>
                  <a:pt x="460346" y="1781906"/>
                </a:lnTo>
                <a:lnTo>
                  <a:pt x="460346" y="1782911"/>
                </a:lnTo>
                <a:lnTo>
                  <a:pt x="459829" y="1783915"/>
                </a:lnTo>
                <a:lnTo>
                  <a:pt x="458305" y="1785435"/>
                </a:lnTo>
                <a:close/>
              </a:path>
              <a:path w="1868169" h="2174875">
                <a:moveTo>
                  <a:pt x="466933" y="2125747"/>
                </a:moveTo>
                <a:lnTo>
                  <a:pt x="465409" y="2123222"/>
                </a:lnTo>
                <a:lnTo>
                  <a:pt x="464402" y="2121708"/>
                </a:lnTo>
                <a:lnTo>
                  <a:pt x="463369" y="2119693"/>
                </a:lnTo>
                <a:lnTo>
                  <a:pt x="465900" y="2118173"/>
                </a:lnTo>
                <a:lnTo>
                  <a:pt x="467941" y="2115648"/>
                </a:lnTo>
                <a:lnTo>
                  <a:pt x="470473" y="2115159"/>
                </a:lnTo>
                <a:lnTo>
                  <a:pt x="471480" y="2115159"/>
                </a:lnTo>
                <a:lnTo>
                  <a:pt x="473004" y="2117683"/>
                </a:lnTo>
                <a:lnTo>
                  <a:pt x="474529" y="2119183"/>
                </a:lnTo>
                <a:lnTo>
                  <a:pt x="472488" y="2121213"/>
                </a:lnTo>
                <a:lnTo>
                  <a:pt x="469956" y="2123222"/>
                </a:lnTo>
                <a:lnTo>
                  <a:pt x="466933" y="2125747"/>
                </a:lnTo>
                <a:close/>
              </a:path>
              <a:path w="1868169" h="2174875">
                <a:moveTo>
                  <a:pt x="911999" y="1275952"/>
                </a:moveTo>
                <a:lnTo>
                  <a:pt x="909467" y="1275952"/>
                </a:lnTo>
                <a:lnTo>
                  <a:pt x="908950" y="1272933"/>
                </a:lnTo>
                <a:lnTo>
                  <a:pt x="906935" y="1271928"/>
                </a:lnTo>
                <a:lnTo>
                  <a:pt x="908950" y="1270408"/>
                </a:lnTo>
                <a:lnTo>
                  <a:pt x="910475" y="1268888"/>
                </a:lnTo>
                <a:lnTo>
                  <a:pt x="913523" y="1267883"/>
                </a:lnTo>
                <a:lnTo>
                  <a:pt x="915047" y="1269403"/>
                </a:lnTo>
                <a:lnTo>
                  <a:pt x="918070" y="1270903"/>
                </a:lnTo>
                <a:lnTo>
                  <a:pt x="913523" y="1273937"/>
                </a:lnTo>
                <a:lnTo>
                  <a:pt x="911999" y="1275952"/>
                </a:lnTo>
                <a:close/>
              </a:path>
              <a:path w="1868169" h="2174875">
                <a:moveTo>
                  <a:pt x="398577" y="2120698"/>
                </a:moveTo>
                <a:lnTo>
                  <a:pt x="398061" y="2120208"/>
                </a:lnTo>
                <a:lnTo>
                  <a:pt x="396045" y="2118688"/>
                </a:lnTo>
                <a:lnTo>
                  <a:pt x="391990" y="2114644"/>
                </a:lnTo>
                <a:lnTo>
                  <a:pt x="394005" y="2112634"/>
                </a:lnTo>
                <a:lnTo>
                  <a:pt x="396045" y="2111114"/>
                </a:lnTo>
                <a:lnTo>
                  <a:pt x="398061" y="2113639"/>
                </a:lnTo>
                <a:lnTo>
                  <a:pt x="401109" y="2117683"/>
                </a:lnTo>
                <a:lnTo>
                  <a:pt x="400076" y="2118688"/>
                </a:lnTo>
                <a:lnTo>
                  <a:pt x="398577" y="2120698"/>
                </a:lnTo>
                <a:close/>
              </a:path>
              <a:path w="1868169" h="2174875">
                <a:moveTo>
                  <a:pt x="367164" y="1892990"/>
                </a:moveTo>
                <a:lnTo>
                  <a:pt x="363624" y="1890955"/>
                </a:lnTo>
                <a:lnTo>
                  <a:pt x="361609" y="1890465"/>
                </a:lnTo>
                <a:lnTo>
                  <a:pt x="362617" y="1887941"/>
                </a:lnTo>
                <a:lnTo>
                  <a:pt x="363624" y="1884391"/>
                </a:lnTo>
                <a:lnTo>
                  <a:pt x="365148" y="1883381"/>
                </a:lnTo>
                <a:lnTo>
                  <a:pt x="368688" y="1881372"/>
                </a:lnTo>
                <a:lnTo>
                  <a:pt x="372744" y="1880367"/>
                </a:lnTo>
                <a:lnTo>
                  <a:pt x="377807" y="1878847"/>
                </a:lnTo>
                <a:lnTo>
                  <a:pt x="379331" y="1880367"/>
                </a:lnTo>
                <a:lnTo>
                  <a:pt x="383387" y="1882376"/>
                </a:lnTo>
                <a:lnTo>
                  <a:pt x="383878" y="1884901"/>
                </a:lnTo>
                <a:lnTo>
                  <a:pt x="376283" y="1884901"/>
                </a:lnTo>
                <a:lnTo>
                  <a:pt x="373260" y="1886421"/>
                </a:lnTo>
                <a:lnTo>
                  <a:pt x="368197" y="1891470"/>
                </a:lnTo>
                <a:lnTo>
                  <a:pt x="367164" y="1892990"/>
                </a:lnTo>
                <a:close/>
              </a:path>
              <a:path w="1868169" h="2174875">
                <a:moveTo>
                  <a:pt x="380339" y="1896004"/>
                </a:moveTo>
                <a:lnTo>
                  <a:pt x="379822" y="1896004"/>
                </a:lnTo>
                <a:lnTo>
                  <a:pt x="376799" y="1895515"/>
                </a:lnTo>
                <a:lnTo>
                  <a:pt x="376283" y="1884901"/>
                </a:lnTo>
                <a:lnTo>
                  <a:pt x="383878" y="1884901"/>
                </a:lnTo>
                <a:lnTo>
                  <a:pt x="383878" y="1888431"/>
                </a:lnTo>
                <a:lnTo>
                  <a:pt x="381863" y="1892475"/>
                </a:lnTo>
                <a:lnTo>
                  <a:pt x="380339" y="1896004"/>
                </a:lnTo>
                <a:close/>
              </a:path>
              <a:path w="1868169" h="2174875">
                <a:moveTo>
                  <a:pt x="380527" y="2125747"/>
                </a:moveTo>
                <a:lnTo>
                  <a:pt x="374759" y="2125747"/>
                </a:lnTo>
                <a:lnTo>
                  <a:pt x="380339" y="2124232"/>
                </a:lnTo>
                <a:lnTo>
                  <a:pt x="380527" y="2125747"/>
                </a:lnTo>
                <a:close/>
              </a:path>
              <a:path w="1868169" h="2174875">
                <a:moveTo>
                  <a:pt x="369204" y="2125257"/>
                </a:moveTo>
                <a:lnTo>
                  <a:pt x="365665" y="2125257"/>
                </a:lnTo>
                <a:lnTo>
                  <a:pt x="366672" y="2124742"/>
                </a:lnTo>
                <a:lnTo>
                  <a:pt x="369204" y="2125257"/>
                </a:lnTo>
                <a:close/>
              </a:path>
              <a:path w="1868169" h="2174875">
                <a:moveTo>
                  <a:pt x="366156" y="2145454"/>
                </a:moveTo>
                <a:lnTo>
                  <a:pt x="362617" y="2144429"/>
                </a:lnTo>
                <a:lnTo>
                  <a:pt x="359077" y="2143935"/>
                </a:lnTo>
                <a:lnTo>
                  <a:pt x="358070" y="2143419"/>
                </a:lnTo>
                <a:lnTo>
                  <a:pt x="356029" y="2141410"/>
                </a:lnTo>
                <a:lnTo>
                  <a:pt x="356029" y="2140405"/>
                </a:lnTo>
                <a:lnTo>
                  <a:pt x="357037" y="2135846"/>
                </a:lnTo>
                <a:lnTo>
                  <a:pt x="357553" y="2130796"/>
                </a:lnTo>
                <a:lnTo>
                  <a:pt x="360085" y="2127267"/>
                </a:lnTo>
                <a:lnTo>
                  <a:pt x="361609" y="2125257"/>
                </a:lnTo>
                <a:lnTo>
                  <a:pt x="370212" y="2125257"/>
                </a:lnTo>
                <a:lnTo>
                  <a:pt x="374759" y="2125747"/>
                </a:lnTo>
                <a:lnTo>
                  <a:pt x="380527" y="2125747"/>
                </a:lnTo>
                <a:lnTo>
                  <a:pt x="381346" y="2132316"/>
                </a:lnTo>
                <a:lnTo>
                  <a:pt x="381863" y="2137880"/>
                </a:lnTo>
                <a:lnTo>
                  <a:pt x="375792" y="2144429"/>
                </a:lnTo>
                <a:lnTo>
                  <a:pt x="369695" y="2144939"/>
                </a:lnTo>
                <a:lnTo>
                  <a:pt x="366156" y="2145454"/>
                </a:lnTo>
                <a:close/>
              </a:path>
              <a:path w="1868169" h="2174875">
                <a:moveTo>
                  <a:pt x="434021" y="1819775"/>
                </a:moveTo>
                <a:lnTo>
                  <a:pt x="433505" y="1819260"/>
                </a:lnTo>
                <a:lnTo>
                  <a:pt x="432497" y="1817741"/>
                </a:lnTo>
                <a:lnTo>
                  <a:pt x="432988" y="1817251"/>
                </a:lnTo>
                <a:lnTo>
                  <a:pt x="432988" y="1816736"/>
                </a:lnTo>
                <a:lnTo>
                  <a:pt x="434512" y="1816226"/>
                </a:lnTo>
                <a:lnTo>
                  <a:pt x="435029" y="1815731"/>
                </a:lnTo>
                <a:lnTo>
                  <a:pt x="436036" y="1817741"/>
                </a:lnTo>
                <a:lnTo>
                  <a:pt x="436036" y="1818750"/>
                </a:lnTo>
                <a:lnTo>
                  <a:pt x="434512" y="1819260"/>
                </a:lnTo>
                <a:lnTo>
                  <a:pt x="434021" y="1819775"/>
                </a:lnTo>
                <a:close/>
              </a:path>
              <a:path w="1868169" h="2174875">
                <a:moveTo>
                  <a:pt x="375275" y="2027801"/>
                </a:moveTo>
                <a:lnTo>
                  <a:pt x="374268" y="2027286"/>
                </a:lnTo>
                <a:lnTo>
                  <a:pt x="368688" y="2023756"/>
                </a:lnTo>
                <a:lnTo>
                  <a:pt x="362617" y="2020227"/>
                </a:lnTo>
                <a:lnTo>
                  <a:pt x="357553" y="2015178"/>
                </a:lnTo>
                <a:lnTo>
                  <a:pt x="354014" y="2011133"/>
                </a:lnTo>
                <a:lnTo>
                  <a:pt x="350966" y="2006084"/>
                </a:lnTo>
                <a:lnTo>
                  <a:pt x="347426" y="2001035"/>
                </a:lnTo>
                <a:lnTo>
                  <a:pt x="346419" y="1999515"/>
                </a:lnTo>
                <a:lnTo>
                  <a:pt x="345902" y="1996990"/>
                </a:lnTo>
                <a:lnTo>
                  <a:pt x="345411" y="1994981"/>
                </a:lnTo>
                <a:lnTo>
                  <a:pt x="349442" y="1995985"/>
                </a:lnTo>
                <a:lnTo>
                  <a:pt x="350966" y="1996990"/>
                </a:lnTo>
                <a:lnTo>
                  <a:pt x="357553" y="2001550"/>
                </a:lnTo>
                <a:lnTo>
                  <a:pt x="364632" y="2006084"/>
                </a:lnTo>
                <a:lnTo>
                  <a:pt x="370728" y="2011648"/>
                </a:lnTo>
                <a:lnTo>
                  <a:pt x="373751" y="2014173"/>
                </a:lnTo>
                <a:lnTo>
                  <a:pt x="376283" y="2018707"/>
                </a:lnTo>
                <a:lnTo>
                  <a:pt x="379822" y="2023756"/>
                </a:lnTo>
                <a:lnTo>
                  <a:pt x="376799" y="2025771"/>
                </a:lnTo>
                <a:lnTo>
                  <a:pt x="375275" y="2027801"/>
                </a:lnTo>
                <a:close/>
              </a:path>
              <a:path w="1868169" h="2174875">
                <a:moveTo>
                  <a:pt x="387417" y="1816736"/>
                </a:moveTo>
                <a:lnTo>
                  <a:pt x="385919" y="1816736"/>
                </a:lnTo>
                <a:lnTo>
                  <a:pt x="384394" y="1816226"/>
                </a:lnTo>
                <a:lnTo>
                  <a:pt x="382870" y="1814211"/>
                </a:lnTo>
                <a:lnTo>
                  <a:pt x="381346" y="1813206"/>
                </a:lnTo>
                <a:lnTo>
                  <a:pt x="382354" y="1811686"/>
                </a:lnTo>
                <a:lnTo>
                  <a:pt x="382870" y="1809677"/>
                </a:lnTo>
                <a:lnTo>
                  <a:pt x="385402" y="1809677"/>
                </a:lnTo>
                <a:lnTo>
                  <a:pt x="386926" y="1811176"/>
                </a:lnTo>
                <a:lnTo>
                  <a:pt x="392481" y="1813701"/>
                </a:lnTo>
                <a:lnTo>
                  <a:pt x="388941" y="1815731"/>
                </a:lnTo>
                <a:lnTo>
                  <a:pt x="387417" y="1816736"/>
                </a:lnTo>
                <a:close/>
              </a:path>
              <a:path w="1868169" h="2174875">
                <a:moveTo>
                  <a:pt x="437560" y="2139890"/>
                </a:moveTo>
                <a:lnTo>
                  <a:pt x="436036" y="2139380"/>
                </a:lnTo>
                <a:lnTo>
                  <a:pt x="427925" y="2139380"/>
                </a:lnTo>
                <a:lnTo>
                  <a:pt x="422861" y="2136361"/>
                </a:lnTo>
                <a:lnTo>
                  <a:pt x="421363" y="2133321"/>
                </a:lnTo>
                <a:lnTo>
                  <a:pt x="419322" y="2129791"/>
                </a:lnTo>
                <a:lnTo>
                  <a:pt x="422370" y="2129281"/>
                </a:lnTo>
                <a:lnTo>
                  <a:pt x="424902" y="2128272"/>
                </a:lnTo>
                <a:lnTo>
                  <a:pt x="431489" y="2128272"/>
                </a:lnTo>
                <a:lnTo>
                  <a:pt x="435520" y="2128787"/>
                </a:lnTo>
                <a:lnTo>
                  <a:pt x="439576" y="2129791"/>
                </a:lnTo>
                <a:lnTo>
                  <a:pt x="441616" y="2130796"/>
                </a:lnTo>
                <a:lnTo>
                  <a:pt x="443115" y="2133321"/>
                </a:lnTo>
                <a:lnTo>
                  <a:pt x="445156" y="2134841"/>
                </a:lnTo>
                <a:lnTo>
                  <a:pt x="441100" y="2137880"/>
                </a:lnTo>
                <a:lnTo>
                  <a:pt x="439085" y="2138885"/>
                </a:lnTo>
                <a:lnTo>
                  <a:pt x="437560" y="2139890"/>
                </a:lnTo>
                <a:close/>
              </a:path>
              <a:path w="1868169" h="2174875">
                <a:moveTo>
                  <a:pt x="432988" y="2139890"/>
                </a:moveTo>
                <a:lnTo>
                  <a:pt x="431489" y="2139380"/>
                </a:lnTo>
                <a:lnTo>
                  <a:pt x="436036" y="2139380"/>
                </a:lnTo>
                <a:lnTo>
                  <a:pt x="432988" y="2139890"/>
                </a:lnTo>
                <a:close/>
              </a:path>
              <a:path w="1868169" h="2174875">
                <a:moveTo>
                  <a:pt x="399068" y="1992951"/>
                </a:moveTo>
                <a:lnTo>
                  <a:pt x="398061" y="1991941"/>
                </a:lnTo>
                <a:lnTo>
                  <a:pt x="397053" y="1991941"/>
                </a:lnTo>
                <a:lnTo>
                  <a:pt x="398061" y="1991451"/>
                </a:lnTo>
                <a:lnTo>
                  <a:pt x="398577" y="1989931"/>
                </a:lnTo>
                <a:lnTo>
                  <a:pt x="399585" y="1989416"/>
                </a:lnTo>
                <a:lnTo>
                  <a:pt x="400076" y="1988926"/>
                </a:lnTo>
                <a:lnTo>
                  <a:pt x="401600" y="1990426"/>
                </a:lnTo>
                <a:lnTo>
                  <a:pt x="401109" y="1991451"/>
                </a:lnTo>
                <a:lnTo>
                  <a:pt x="400592" y="1992456"/>
                </a:lnTo>
                <a:lnTo>
                  <a:pt x="399585" y="1992456"/>
                </a:lnTo>
                <a:lnTo>
                  <a:pt x="399068" y="1992951"/>
                </a:lnTo>
                <a:close/>
              </a:path>
              <a:path w="1868169" h="2174875">
                <a:moveTo>
                  <a:pt x="346419" y="1832399"/>
                </a:moveTo>
                <a:lnTo>
                  <a:pt x="340348" y="1831374"/>
                </a:lnTo>
                <a:lnTo>
                  <a:pt x="336292" y="1830879"/>
                </a:lnTo>
                <a:lnTo>
                  <a:pt x="332236" y="1829874"/>
                </a:lnTo>
                <a:lnTo>
                  <a:pt x="331228" y="1829874"/>
                </a:lnTo>
                <a:lnTo>
                  <a:pt x="329704" y="1827349"/>
                </a:lnTo>
                <a:lnTo>
                  <a:pt x="329704" y="1826324"/>
                </a:lnTo>
                <a:lnTo>
                  <a:pt x="330221" y="1824310"/>
                </a:lnTo>
                <a:lnTo>
                  <a:pt x="331228" y="1821785"/>
                </a:lnTo>
                <a:lnTo>
                  <a:pt x="332236" y="1821785"/>
                </a:lnTo>
                <a:lnTo>
                  <a:pt x="342363" y="1822790"/>
                </a:lnTo>
                <a:lnTo>
                  <a:pt x="348434" y="1824825"/>
                </a:lnTo>
                <a:lnTo>
                  <a:pt x="349442" y="1827349"/>
                </a:lnTo>
                <a:lnTo>
                  <a:pt x="350475" y="1829359"/>
                </a:lnTo>
                <a:lnTo>
                  <a:pt x="348434" y="1830879"/>
                </a:lnTo>
                <a:lnTo>
                  <a:pt x="346419" y="1831884"/>
                </a:lnTo>
                <a:lnTo>
                  <a:pt x="346419" y="1832399"/>
                </a:lnTo>
                <a:close/>
              </a:path>
              <a:path w="1868169" h="2174875">
                <a:moveTo>
                  <a:pt x="307927" y="1899539"/>
                </a:moveTo>
                <a:lnTo>
                  <a:pt x="306919" y="1898039"/>
                </a:lnTo>
                <a:lnTo>
                  <a:pt x="305911" y="1897014"/>
                </a:lnTo>
                <a:lnTo>
                  <a:pt x="305395" y="1896519"/>
                </a:lnTo>
                <a:lnTo>
                  <a:pt x="307435" y="1894490"/>
                </a:lnTo>
                <a:lnTo>
                  <a:pt x="308934" y="1892475"/>
                </a:lnTo>
                <a:lnTo>
                  <a:pt x="309967" y="1890955"/>
                </a:lnTo>
                <a:lnTo>
                  <a:pt x="310458" y="1890955"/>
                </a:lnTo>
                <a:lnTo>
                  <a:pt x="311466" y="1892475"/>
                </a:lnTo>
                <a:lnTo>
                  <a:pt x="312499" y="1893480"/>
                </a:lnTo>
                <a:lnTo>
                  <a:pt x="307927" y="1899539"/>
                </a:lnTo>
                <a:close/>
              </a:path>
              <a:path w="1868169" h="2174875">
                <a:moveTo>
                  <a:pt x="4121" y="1780881"/>
                </a:moveTo>
                <a:lnTo>
                  <a:pt x="1098" y="1778356"/>
                </a:lnTo>
                <a:lnTo>
                  <a:pt x="0" y="1777046"/>
                </a:lnTo>
                <a:lnTo>
                  <a:pt x="0" y="1769922"/>
                </a:lnTo>
                <a:lnTo>
                  <a:pt x="3113" y="1767248"/>
                </a:lnTo>
                <a:lnTo>
                  <a:pt x="7169" y="1766243"/>
                </a:lnTo>
                <a:lnTo>
                  <a:pt x="8693" y="1765733"/>
                </a:lnTo>
                <a:lnTo>
                  <a:pt x="13240" y="1769283"/>
                </a:lnTo>
                <a:lnTo>
                  <a:pt x="13757" y="1771292"/>
                </a:lnTo>
                <a:lnTo>
                  <a:pt x="14248" y="1777861"/>
                </a:lnTo>
                <a:lnTo>
                  <a:pt x="10192" y="1779381"/>
                </a:lnTo>
                <a:lnTo>
                  <a:pt x="4121" y="1780881"/>
                </a:lnTo>
                <a:close/>
              </a:path>
              <a:path w="1868169" h="2174875">
                <a:moveTo>
                  <a:pt x="481091" y="1828354"/>
                </a:moveTo>
                <a:lnTo>
                  <a:pt x="480083" y="1827349"/>
                </a:lnTo>
                <a:lnTo>
                  <a:pt x="478068" y="1826324"/>
                </a:lnTo>
                <a:lnTo>
                  <a:pt x="478068" y="1824825"/>
                </a:lnTo>
                <a:lnTo>
                  <a:pt x="477551" y="1822790"/>
                </a:lnTo>
                <a:lnTo>
                  <a:pt x="478559" y="1820780"/>
                </a:lnTo>
                <a:lnTo>
                  <a:pt x="479076" y="1815731"/>
                </a:lnTo>
                <a:lnTo>
                  <a:pt x="481607" y="1819775"/>
                </a:lnTo>
                <a:lnTo>
                  <a:pt x="483622" y="1821275"/>
                </a:lnTo>
                <a:lnTo>
                  <a:pt x="484139" y="1823305"/>
                </a:lnTo>
                <a:lnTo>
                  <a:pt x="484139" y="1824825"/>
                </a:lnTo>
                <a:lnTo>
                  <a:pt x="482124" y="1826834"/>
                </a:lnTo>
                <a:lnTo>
                  <a:pt x="481091" y="1828354"/>
                </a:lnTo>
                <a:close/>
              </a:path>
              <a:path w="1868169" h="2174875">
                <a:moveTo>
                  <a:pt x="2106" y="2134331"/>
                </a:moveTo>
                <a:lnTo>
                  <a:pt x="0" y="2134331"/>
                </a:lnTo>
                <a:lnTo>
                  <a:pt x="0" y="2122719"/>
                </a:lnTo>
                <a:lnTo>
                  <a:pt x="2106" y="2122733"/>
                </a:lnTo>
                <a:lnTo>
                  <a:pt x="2106" y="2123222"/>
                </a:lnTo>
                <a:lnTo>
                  <a:pt x="8177" y="2123222"/>
                </a:lnTo>
                <a:lnTo>
                  <a:pt x="9701" y="2123737"/>
                </a:lnTo>
                <a:lnTo>
                  <a:pt x="10708" y="2124742"/>
                </a:lnTo>
                <a:lnTo>
                  <a:pt x="12232" y="2125747"/>
                </a:lnTo>
                <a:lnTo>
                  <a:pt x="11225" y="2127267"/>
                </a:lnTo>
                <a:lnTo>
                  <a:pt x="10708" y="2129281"/>
                </a:lnTo>
                <a:lnTo>
                  <a:pt x="9701" y="2129791"/>
                </a:lnTo>
                <a:lnTo>
                  <a:pt x="6161" y="2131806"/>
                </a:lnTo>
                <a:lnTo>
                  <a:pt x="2106" y="2134331"/>
                </a:lnTo>
                <a:close/>
              </a:path>
              <a:path w="1868169" h="2174875">
                <a:moveTo>
                  <a:pt x="8177" y="2123222"/>
                </a:moveTo>
                <a:lnTo>
                  <a:pt x="4121" y="2123222"/>
                </a:lnTo>
                <a:lnTo>
                  <a:pt x="6161" y="2122733"/>
                </a:lnTo>
                <a:lnTo>
                  <a:pt x="8177" y="2123222"/>
                </a:lnTo>
                <a:close/>
              </a:path>
              <a:path w="1868169" h="2174875">
                <a:moveTo>
                  <a:pt x="9184" y="1652124"/>
                </a:moveTo>
                <a:lnTo>
                  <a:pt x="7169" y="1651629"/>
                </a:lnTo>
                <a:lnTo>
                  <a:pt x="3630" y="1651629"/>
                </a:lnTo>
                <a:lnTo>
                  <a:pt x="1589" y="1649599"/>
                </a:lnTo>
                <a:lnTo>
                  <a:pt x="0" y="1648416"/>
                </a:lnTo>
                <a:lnTo>
                  <a:pt x="0" y="1647779"/>
                </a:lnTo>
                <a:lnTo>
                  <a:pt x="1589" y="1646580"/>
                </a:lnTo>
                <a:lnTo>
                  <a:pt x="3113" y="1644550"/>
                </a:lnTo>
                <a:lnTo>
                  <a:pt x="5128" y="1643050"/>
                </a:lnTo>
                <a:lnTo>
                  <a:pt x="6161" y="1642025"/>
                </a:lnTo>
                <a:lnTo>
                  <a:pt x="8177" y="1642025"/>
                </a:lnTo>
                <a:lnTo>
                  <a:pt x="9701" y="1642535"/>
                </a:lnTo>
                <a:lnTo>
                  <a:pt x="12724" y="1643050"/>
                </a:lnTo>
                <a:lnTo>
                  <a:pt x="15255" y="1644550"/>
                </a:lnTo>
                <a:lnTo>
                  <a:pt x="17296" y="1645575"/>
                </a:lnTo>
                <a:lnTo>
                  <a:pt x="14764" y="1647585"/>
                </a:lnTo>
                <a:lnTo>
                  <a:pt x="12724" y="1650109"/>
                </a:lnTo>
                <a:lnTo>
                  <a:pt x="10192" y="1651629"/>
                </a:lnTo>
                <a:lnTo>
                  <a:pt x="9184" y="1652124"/>
                </a:lnTo>
                <a:close/>
              </a:path>
              <a:path w="1868169" h="2174875">
                <a:moveTo>
                  <a:pt x="11225" y="1687469"/>
                </a:moveTo>
                <a:lnTo>
                  <a:pt x="10192" y="1684944"/>
                </a:lnTo>
                <a:lnTo>
                  <a:pt x="9184" y="1683934"/>
                </a:lnTo>
                <a:lnTo>
                  <a:pt x="10192" y="1682420"/>
                </a:lnTo>
                <a:lnTo>
                  <a:pt x="11225" y="1681410"/>
                </a:lnTo>
                <a:lnTo>
                  <a:pt x="12724" y="1679895"/>
                </a:lnTo>
                <a:lnTo>
                  <a:pt x="16288" y="1683445"/>
                </a:lnTo>
                <a:lnTo>
                  <a:pt x="14764" y="1684449"/>
                </a:lnTo>
                <a:lnTo>
                  <a:pt x="13240" y="1686459"/>
                </a:lnTo>
                <a:lnTo>
                  <a:pt x="11716" y="1686974"/>
                </a:lnTo>
                <a:lnTo>
                  <a:pt x="11225" y="1687469"/>
                </a:lnTo>
                <a:close/>
              </a:path>
              <a:path w="1868169" h="2174875">
                <a:moveTo>
                  <a:pt x="146904" y="1925810"/>
                </a:moveTo>
                <a:lnTo>
                  <a:pt x="144889" y="1925810"/>
                </a:lnTo>
                <a:lnTo>
                  <a:pt x="144373" y="1923286"/>
                </a:lnTo>
                <a:lnTo>
                  <a:pt x="145897" y="1922771"/>
                </a:lnTo>
                <a:lnTo>
                  <a:pt x="146904" y="1921766"/>
                </a:lnTo>
                <a:lnTo>
                  <a:pt x="148429" y="1921251"/>
                </a:lnTo>
                <a:lnTo>
                  <a:pt x="148945" y="1922261"/>
                </a:lnTo>
                <a:lnTo>
                  <a:pt x="149436" y="1923286"/>
                </a:lnTo>
                <a:lnTo>
                  <a:pt x="149436" y="1924291"/>
                </a:lnTo>
                <a:lnTo>
                  <a:pt x="148429" y="1924785"/>
                </a:lnTo>
                <a:lnTo>
                  <a:pt x="146904" y="1925810"/>
                </a:lnTo>
                <a:close/>
              </a:path>
              <a:path w="1868169" h="2174875">
                <a:moveTo>
                  <a:pt x="146413" y="2144429"/>
                </a:moveTo>
                <a:lnTo>
                  <a:pt x="142357" y="2141410"/>
                </a:lnTo>
                <a:lnTo>
                  <a:pt x="140342" y="2139380"/>
                </a:lnTo>
                <a:lnTo>
                  <a:pt x="137811" y="2137365"/>
                </a:lnTo>
                <a:lnTo>
                  <a:pt x="139309" y="2134331"/>
                </a:lnTo>
                <a:lnTo>
                  <a:pt x="140833" y="2131311"/>
                </a:lnTo>
                <a:lnTo>
                  <a:pt x="142874" y="2128787"/>
                </a:lnTo>
                <a:lnTo>
                  <a:pt x="143365" y="2127782"/>
                </a:lnTo>
                <a:lnTo>
                  <a:pt x="144889" y="2127267"/>
                </a:lnTo>
                <a:lnTo>
                  <a:pt x="145897" y="2127267"/>
                </a:lnTo>
                <a:lnTo>
                  <a:pt x="162611" y="2124232"/>
                </a:lnTo>
                <a:lnTo>
                  <a:pt x="163619" y="2126757"/>
                </a:lnTo>
                <a:lnTo>
                  <a:pt x="163128" y="2127267"/>
                </a:lnTo>
                <a:lnTo>
                  <a:pt x="151968" y="2138370"/>
                </a:lnTo>
                <a:lnTo>
                  <a:pt x="146413" y="2144429"/>
                </a:lnTo>
                <a:close/>
              </a:path>
              <a:path w="1868169" h="2174875">
                <a:moveTo>
                  <a:pt x="140833" y="2013658"/>
                </a:moveTo>
                <a:lnTo>
                  <a:pt x="138302" y="2010128"/>
                </a:lnTo>
                <a:lnTo>
                  <a:pt x="135770" y="2008099"/>
                </a:lnTo>
                <a:lnTo>
                  <a:pt x="138302" y="2004564"/>
                </a:lnTo>
                <a:lnTo>
                  <a:pt x="140342" y="2001550"/>
                </a:lnTo>
                <a:lnTo>
                  <a:pt x="143882" y="1996500"/>
                </a:lnTo>
                <a:lnTo>
                  <a:pt x="146904" y="2001035"/>
                </a:lnTo>
                <a:lnTo>
                  <a:pt x="150469" y="2005079"/>
                </a:lnTo>
                <a:lnTo>
                  <a:pt x="148429" y="2009124"/>
                </a:lnTo>
                <a:lnTo>
                  <a:pt x="145406" y="2012653"/>
                </a:lnTo>
                <a:lnTo>
                  <a:pt x="142874" y="2013148"/>
                </a:lnTo>
                <a:lnTo>
                  <a:pt x="140833" y="2013658"/>
                </a:lnTo>
                <a:close/>
              </a:path>
              <a:path w="1868169" h="2174875">
                <a:moveTo>
                  <a:pt x="126651" y="1087114"/>
                </a:moveTo>
                <a:lnTo>
                  <a:pt x="114509" y="1087114"/>
                </a:lnTo>
                <a:lnTo>
                  <a:pt x="112493" y="1084589"/>
                </a:lnTo>
                <a:lnTo>
                  <a:pt x="116033" y="1074491"/>
                </a:lnTo>
                <a:lnTo>
                  <a:pt x="117040" y="1072481"/>
                </a:lnTo>
                <a:lnTo>
                  <a:pt x="119056" y="1070446"/>
                </a:lnTo>
                <a:lnTo>
                  <a:pt x="121096" y="1069956"/>
                </a:lnTo>
                <a:lnTo>
                  <a:pt x="123111" y="1069441"/>
                </a:lnTo>
                <a:lnTo>
                  <a:pt x="127167" y="1071456"/>
                </a:lnTo>
                <a:lnTo>
                  <a:pt x="131714" y="1073486"/>
                </a:lnTo>
                <a:lnTo>
                  <a:pt x="138818" y="1073981"/>
                </a:lnTo>
                <a:lnTo>
                  <a:pt x="138302" y="1081555"/>
                </a:lnTo>
                <a:lnTo>
                  <a:pt x="138029" y="1086604"/>
                </a:lnTo>
                <a:lnTo>
                  <a:pt x="130215" y="1086604"/>
                </a:lnTo>
                <a:lnTo>
                  <a:pt x="126651" y="1087114"/>
                </a:lnTo>
                <a:close/>
              </a:path>
              <a:path w="1868169" h="2174875">
                <a:moveTo>
                  <a:pt x="137811" y="1090643"/>
                </a:moveTo>
                <a:lnTo>
                  <a:pt x="130215" y="1086604"/>
                </a:lnTo>
                <a:lnTo>
                  <a:pt x="138029" y="1086604"/>
                </a:lnTo>
                <a:lnTo>
                  <a:pt x="137811" y="1090643"/>
                </a:lnTo>
                <a:close/>
              </a:path>
              <a:path w="1868169" h="2174875">
                <a:moveTo>
                  <a:pt x="148429" y="1899539"/>
                </a:moveTo>
                <a:lnTo>
                  <a:pt x="146904" y="1898529"/>
                </a:lnTo>
                <a:lnTo>
                  <a:pt x="143882" y="1898039"/>
                </a:lnTo>
                <a:lnTo>
                  <a:pt x="141350" y="1896004"/>
                </a:lnTo>
                <a:lnTo>
                  <a:pt x="139826" y="1894490"/>
                </a:lnTo>
                <a:lnTo>
                  <a:pt x="138302" y="1891470"/>
                </a:lnTo>
                <a:lnTo>
                  <a:pt x="138818" y="1889440"/>
                </a:lnTo>
                <a:lnTo>
                  <a:pt x="139309" y="1887941"/>
                </a:lnTo>
                <a:lnTo>
                  <a:pt x="141350" y="1885416"/>
                </a:lnTo>
                <a:lnTo>
                  <a:pt x="142874" y="1884901"/>
                </a:lnTo>
                <a:lnTo>
                  <a:pt x="150469" y="1882891"/>
                </a:lnTo>
                <a:lnTo>
                  <a:pt x="157548" y="1880857"/>
                </a:lnTo>
                <a:lnTo>
                  <a:pt x="165143" y="1878847"/>
                </a:lnTo>
                <a:lnTo>
                  <a:pt x="165659" y="1878332"/>
                </a:lnTo>
                <a:lnTo>
                  <a:pt x="168191" y="1880857"/>
                </a:lnTo>
                <a:lnTo>
                  <a:pt x="168191" y="1881866"/>
                </a:lnTo>
                <a:lnTo>
                  <a:pt x="165812" y="1886973"/>
                </a:lnTo>
                <a:lnTo>
                  <a:pt x="160586" y="1892787"/>
                </a:lnTo>
                <a:lnTo>
                  <a:pt x="154223" y="1897559"/>
                </a:lnTo>
                <a:lnTo>
                  <a:pt x="148429" y="1899539"/>
                </a:lnTo>
                <a:close/>
              </a:path>
              <a:path w="1868169" h="2174875">
                <a:moveTo>
                  <a:pt x="156540" y="1775337"/>
                </a:moveTo>
                <a:lnTo>
                  <a:pt x="148429" y="1771292"/>
                </a:lnTo>
                <a:lnTo>
                  <a:pt x="147421" y="1769772"/>
                </a:lnTo>
                <a:lnTo>
                  <a:pt x="145897" y="1768258"/>
                </a:lnTo>
                <a:lnTo>
                  <a:pt x="146904" y="1767248"/>
                </a:lnTo>
                <a:lnTo>
                  <a:pt x="147937" y="1765238"/>
                </a:lnTo>
                <a:lnTo>
                  <a:pt x="149436" y="1764723"/>
                </a:lnTo>
                <a:lnTo>
                  <a:pt x="154008" y="1763208"/>
                </a:lnTo>
                <a:lnTo>
                  <a:pt x="158555" y="1762198"/>
                </a:lnTo>
                <a:lnTo>
                  <a:pt x="164135" y="1762198"/>
                </a:lnTo>
                <a:lnTo>
                  <a:pt x="165659" y="1764723"/>
                </a:lnTo>
                <a:lnTo>
                  <a:pt x="169199" y="1768258"/>
                </a:lnTo>
                <a:lnTo>
                  <a:pt x="165143" y="1771292"/>
                </a:lnTo>
                <a:lnTo>
                  <a:pt x="162611" y="1774332"/>
                </a:lnTo>
                <a:lnTo>
                  <a:pt x="156540" y="1775337"/>
                </a:lnTo>
                <a:close/>
              </a:path>
              <a:path w="1868169" h="2174875">
                <a:moveTo>
                  <a:pt x="146904" y="1811176"/>
                </a:moveTo>
                <a:lnTo>
                  <a:pt x="143882" y="1808157"/>
                </a:lnTo>
                <a:lnTo>
                  <a:pt x="144889" y="1807642"/>
                </a:lnTo>
                <a:lnTo>
                  <a:pt x="146413" y="1806127"/>
                </a:lnTo>
                <a:lnTo>
                  <a:pt x="147421" y="1806637"/>
                </a:lnTo>
                <a:lnTo>
                  <a:pt x="149436" y="1807152"/>
                </a:lnTo>
                <a:lnTo>
                  <a:pt x="151477" y="1809162"/>
                </a:lnTo>
                <a:lnTo>
                  <a:pt x="153492" y="1810167"/>
                </a:lnTo>
                <a:lnTo>
                  <a:pt x="151477" y="1810682"/>
                </a:lnTo>
                <a:lnTo>
                  <a:pt x="149436" y="1810682"/>
                </a:lnTo>
                <a:lnTo>
                  <a:pt x="146904" y="1811176"/>
                </a:lnTo>
                <a:close/>
              </a:path>
              <a:path w="1868169" h="2174875">
                <a:moveTo>
                  <a:pt x="53747" y="1459756"/>
                </a:moveTo>
                <a:lnTo>
                  <a:pt x="49354" y="1459435"/>
                </a:lnTo>
                <a:lnTo>
                  <a:pt x="42545" y="1456467"/>
                </a:lnTo>
                <a:lnTo>
                  <a:pt x="36023" y="1452368"/>
                </a:lnTo>
                <a:lnTo>
                  <a:pt x="32486" y="1448653"/>
                </a:lnTo>
                <a:lnTo>
                  <a:pt x="32486" y="1448138"/>
                </a:lnTo>
                <a:lnTo>
                  <a:pt x="34010" y="1445613"/>
                </a:lnTo>
                <a:lnTo>
                  <a:pt x="38041" y="1445613"/>
                </a:lnTo>
                <a:lnTo>
                  <a:pt x="44137" y="1446618"/>
                </a:lnTo>
                <a:lnTo>
                  <a:pt x="53731" y="1446618"/>
                </a:lnTo>
                <a:lnTo>
                  <a:pt x="54755" y="1447133"/>
                </a:lnTo>
                <a:lnTo>
                  <a:pt x="56279" y="1447628"/>
                </a:lnTo>
                <a:lnTo>
                  <a:pt x="58811" y="1451667"/>
                </a:lnTo>
                <a:lnTo>
                  <a:pt x="58294" y="1453187"/>
                </a:lnTo>
                <a:lnTo>
                  <a:pt x="57803" y="1455712"/>
                </a:lnTo>
                <a:lnTo>
                  <a:pt x="55763" y="1458236"/>
                </a:lnTo>
                <a:lnTo>
                  <a:pt x="53747" y="1459756"/>
                </a:lnTo>
                <a:close/>
              </a:path>
              <a:path w="1868169" h="2174875">
                <a:moveTo>
                  <a:pt x="53731" y="1446618"/>
                </a:moveTo>
                <a:lnTo>
                  <a:pt x="44137" y="1446618"/>
                </a:lnTo>
                <a:lnTo>
                  <a:pt x="44137" y="1445613"/>
                </a:lnTo>
                <a:lnTo>
                  <a:pt x="47676" y="1446128"/>
                </a:lnTo>
                <a:lnTo>
                  <a:pt x="52757" y="1446128"/>
                </a:lnTo>
                <a:lnTo>
                  <a:pt x="53731" y="1446618"/>
                </a:lnTo>
                <a:close/>
              </a:path>
              <a:path w="1868169" h="2174875">
                <a:moveTo>
                  <a:pt x="52757" y="1446128"/>
                </a:moveTo>
                <a:lnTo>
                  <a:pt x="47676" y="1446128"/>
                </a:lnTo>
                <a:lnTo>
                  <a:pt x="51732" y="1445613"/>
                </a:lnTo>
                <a:lnTo>
                  <a:pt x="52757" y="1446128"/>
                </a:lnTo>
                <a:close/>
              </a:path>
              <a:path w="1868169" h="2174875">
                <a:moveTo>
                  <a:pt x="66406" y="2137880"/>
                </a:moveTo>
                <a:lnTo>
                  <a:pt x="62350" y="2134841"/>
                </a:lnTo>
                <a:lnTo>
                  <a:pt x="59819" y="2133321"/>
                </a:lnTo>
                <a:lnTo>
                  <a:pt x="59327" y="2132831"/>
                </a:lnTo>
                <a:lnTo>
                  <a:pt x="59327" y="2129791"/>
                </a:lnTo>
                <a:lnTo>
                  <a:pt x="59819" y="2129791"/>
                </a:lnTo>
                <a:lnTo>
                  <a:pt x="76533" y="2123737"/>
                </a:lnTo>
                <a:lnTo>
                  <a:pt x="77049" y="2124232"/>
                </a:lnTo>
                <a:lnTo>
                  <a:pt x="78057" y="2126262"/>
                </a:lnTo>
                <a:lnTo>
                  <a:pt x="75009" y="2129791"/>
                </a:lnTo>
                <a:lnTo>
                  <a:pt x="71986" y="2134841"/>
                </a:lnTo>
                <a:lnTo>
                  <a:pt x="68421" y="2136855"/>
                </a:lnTo>
                <a:lnTo>
                  <a:pt x="66406" y="2137880"/>
                </a:lnTo>
                <a:close/>
              </a:path>
              <a:path w="1868169" h="2174875">
                <a:moveTo>
                  <a:pt x="54264" y="1369874"/>
                </a:moveTo>
                <a:lnTo>
                  <a:pt x="51216" y="1368354"/>
                </a:lnTo>
                <a:lnTo>
                  <a:pt x="47676" y="1367349"/>
                </a:lnTo>
                <a:lnTo>
                  <a:pt x="44628" y="1365340"/>
                </a:lnTo>
                <a:lnTo>
                  <a:pt x="43621" y="1364315"/>
                </a:lnTo>
                <a:lnTo>
                  <a:pt x="43104" y="1362300"/>
                </a:lnTo>
                <a:lnTo>
                  <a:pt x="42097" y="1360780"/>
                </a:lnTo>
                <a:lnTo>
                  <a:pt x="43621" y="1360780"/>
                </a:lnTo>
                <a:lnTo>
                  <a:pt x="45145" y="1360290"/>
                </a:lnTo>
                <a:lnTo>
                  <a:pt x="46152" y="1360780"/>
                </a:lnTo>
                <a:lnTo>
                  <a:pt x="49201" y="1361790"/>
                </a:lnTo>
                <a:lnTo>
                  <a:pt x="51732" y="1363305"/>
                </a:lnTo>
                <a:lnTo>
                  <a:pt x="58811" y="1366839"/>
                </a:lnTo>
                <a:lnTo>
                  <a:pt x="60335" y="1367349"/>
                </a:lnTo>
                <a:lnTo>
                  <a:pt x="58294" y="1368354"/>
                </a:lnTo>
                <a:lnTo>
                  <a:pt x="56796" y="1368869"/>
                </a:lnTo>
                <a:lnTo>
                  <a:pt x="54264" y="1369874"/>
                </a:lnTo>
                <a:close/>
              </a:path>
              <a:path w="1868169" h="2174875">
                <a:moveTo>
                  <a:pt x="52223" y="1490052"/>
                </a:moveTo>
                <a:lnTo>
                  <a:pt x="50699" y="1490052"/>
                </a:lnTo>
                <a:lnTo>
                  <a:pt x="50699" y="1488532"/>
                </a:lnTo>
                <a:lnTo>
                  <a:pt x="51216" y="1489047"/>
                </a:lnTo>
                <a:lnTo>
                  <a:pt x="52740" y="1489047"/>
                </a:lnTo>
                <a:lnTo>
                  <a:pt x="52223" y="1490052"/>
                </a:lnTo>
                <a:close/>
              </a:path>
              <a:path w="1868169" h="2174875">
                <a:moveTo>
                  <a:pt x="52223" y="1489047"/>
                </a:moveTo>
                <a:lnTo>
                  <a:pt x="51216" y="1489047"/>
                </a:lnTo>
                <a:lnTo>
                  <a:pt x="51732" y="1488532"/>
                </a:lnTo>
                <a:lnTo>
                  <a:pt x="52223" y="1489047"/>
                </a:lnTo>
                <a:close/>
              </a:path>
              <a:path w="1868169" h="2174875">
                <a:moveTo>
                  <a:pt x="69945" y="2015178"/>
                </a:moveTo>
                <a:lnTo>
                  <a:pt x="67414" y="2014173"/>
                </a:lnTo>
                <a:lnTo>
                  <a:pt x="64882" y="2013658"/>
                </a:lnTo>
                <a:lnTo>
                  <a:pt x="65890" y="2010623"/>
                </a:lnTo>
                <a:lnTo>
                  <a:pt x="66406" y="2007089"/>
                </a:lnTo>
                <a:lnTo>
                  <a:pt x="68421" y="2005079"/>
                </a:lnTo>
                <a:lnTo>
                  <a:pt x="69945" y="2003049"/>
                </a:lnTo>
                <a:lnTo>
                  <a:pt x="72477" y="2002039"/>
                </a:lnTo>
                <a:lnTo>
                  <a:pt x="75009" y="2001550"/>
                </a:lnTo>
                <a:lnTo>
                  <a:pt x="76533" y="2001550"/>
                </a:lnTo>
                <a:lnTo>
                  <a:pt x="78057" y="2003559"/>
                </a:lnTo>
                <a:lnTo>
                  <a:pt x="83120" y="2006599"/>
                </a:lnTo>
                <a:lnTo>
                  <a:pt x="78057" y="2010128"/>
                </a:lnTo>
                <a:lnTo>
                  <a:pt x="75009" y="2013148"/>
                </a:lnTo>
                <a:lnTo>
                  <a:pt x="71986" y="2014663"/>
                </a:lnTo>
                <a:lnTo>
                  <a:pt x="69945" y="2015178"/>
                </a:lnTo>
                <a:close/>
              </a:path>
              <a:path w="1868169" h="2174875">
                <a:moveTo>
                  <a:pt x="133238" y="1367864"/>
                </a:moveTo>
                <a:lnTo>
                  <a:pt x="127167" y="1367864"/>
                </a:lnTo>
                <a:lnTo>
                  <a:pt x="127167" y="1365340"/>
                </a:lnTo>
                <a:lnTo>
                  <a:pt x="128175" y="1364825"/>
                </a:lnTo>
                <a:lnTo>
                  <a:pt x="129699" y="1364315"/>
                </a:lnTo>
                <a:lnTo>
                  <a:pt x="131714" y="1364315"/>
                </a:lnTo>
                <a:lnTo>
                  <a:pt x="132231" y="1365829"/>
                </a:lnTo>
                <a:lnTo>
                  <a:pt x="133238" y="1367864"/>
                </a:lnTo>
                <a:close/>
              </a:path>
              <a:path w="1868169" h="2174875">
                <a:moveTo>
                  <a:pt x="88675" y="1779381"/>
                </a:moveTo>
                <a:lnTo>
                  <a:pt x="83612" y="1779381"/>
                </a:lnTo>
                <a:lnTo>
                  <a:pt x="81080" y="1776341"/>
                </a:lnTo>
                <a:lnTo>
                  <a:pt x="78548" y="1774822"/>
                </a:lnTo>
                <a:lnTo>
                  <a:pt x="84645" y="1769772"/>
                </a:lnTo>
                <a:lnTo>
                  <a:pt x="88184" y="1766243"/>
                </a:lnTo>
                <a:lnTo>
                  <a:pt x="90716" y="1769772"/>
                </a:lnTo>
                <a:lnTo>
                  <a:pt x="91723" y="1771807"/>
                </a:lnTo>
                <a:lnTo>
                  <a:pt x="93247" y="1773817"/>
                </a:lnTo>
                <a:lnTo>
                  <a:pt x="91207" y="1775831"/>
                </a:lnTo>
                <a:lnTo>
                  <a:pt x="88675" y="1779381"/>
                </a:lnTo>
                <a:close/>
              </a:path>
              <a:path w="1868169" h="2174875">
                <a:moveTo>
                  <a:pt x="133418" y="1197688"/>
                </a:moveTo>
                <a:lnTo>
                  <a:pt x="126160" y="1197688"/>
                </a:lnTo>
                <a:lnTo>
                  <a:pt x="132231" y="1193664"/>
                </a:lnTo>
                <a:lnTo>
                  <a:pt x="133418" y="1197688"/>
                </a:lnTo>
                <a:close/>
              </a:path>
              <a:path w="1868169" h="2174875">
                <a:moveTo>
                  <a:pt x="121096" y="1207292"/>
                </a:moveTo>
                <a:lnTo>
                  <a:pt x="118048" y="1205262"/>
                </a:lnTo>
                <a:lnTo>
                  <a:pt x="111460" y="1202243"/>
                </a:lnTo>
                <a:lnTo>
                  <a:pt x="111460" y="1201238"/>
                </a:lnTo>
                <a:lnTo>
                  <a:pt x="112493" y="1194154"/>
                </a:lnTo>
                <a:lnTo>
                  <a:pt x="118048" y="1196189"/>
                </a:lnTo>
                <a:lnTo>
                  <a:pt x="121587" y="1196678"/>
                </a:lnTo>
                <a:lnTo>
                  <a:pt x="126160" y="1197688"/>
                </a:lnTo>
                <a:lnTo>
                  <a:pt x="133418" y="1197688"/>
                </a:lnTo>
                <a:lnTo>
                  <a:pt x="134762" y="1202243"/>
                </a:lnTo>
                <a:lnTo>
                  <a:pt x="130707" y="1203762"/>
                </a:lnTo>
                <a:lnTo>
                  <a:pt x="126160" y="1205262"/>
                </a:lnTo>
                <a:lnTo>
                  <a:pt x="121096" y="1207292"/>
                </a:lnTo>
                <a:close/>
              </a:path>
              <a:path w="1868169" h="2174875">
                <a:moveTo>
                  <a:pt x="127684" y="1715750"/>
                </a:moveTo>
                <a:lnTo>
                  <a:pt x="127167" y="1714745"/>
                </a:lnTo>
                <a:lnTo>
                  <a:pt x="126160" y="1713225"/>
                </a:lnTo>
                <a:lnTo>
                  <a:pt x="126160" y="1711216"/>
                </a:lnTo>
                <a:lnTo>
                  <a:pt x="128175" y="1710191"/>
                </a:lnTo>
                <a:lnTo>
                  <a:pt x="128691" y="1710191"/>
                </a:lnTo>
                <a:lnTo>
                  <a:pt x="129699" y="1710701"/>
                </a:lnTo>
                <a:lnTo>
                  <a:pt x="132231" y="1713225"/>
                </a:lnTo>
                <a:lnTo>
                  <a:pt x="130215" y="1714230"/>
                </a:lnTo>
                <a:lnTo>
                  <a:pt x="128691" y="1715240"/>
                </a:lnTo>
                <a:lnTo>
                  <a:pt x="127684" y="1715750"/>
                </a:lnTo>
                <a:close/>
              </a:path>
              <a:path w="1868169" h="2174875">
                <a:moveTo>
                  <a:pt x="122620" y="1595082"/>
                </a:moveTo>
                <a:lnTo>
                  <a:pt x="119056" y="1591038"/>
                </a:lnTo>
                <a:lnTo>
                  <a:pt x="113992" y="1585988"/>
                </a:lnTo>
                <a:lnTo>
                  <a:pt x="118048" y="1582949"/>
                </a:lnTo>
                <a:lnTo>
                  <a:pt x="122104" y="1578909"/>
                </a:lnTo>
                <a:lnTo>
                  <a:pt x="126651" y="1576895"/>
                </a:lnTo>
                <a:lnTo>
                  <a:pt x="128175" y="1576385"/>
                </a:lnTo>
                <a:lnTo>
                  <a:pt x="130707" y="1580939"/>
                </a:lnTo>
                <a:lnTo>
                  <a:pt x="132747" y="1583959"/>
                </a:lnTo>
                <a:lnTo>
                  <a:pt x="129699" y="1586993"/>
                </a:lnTo>
                <a:lnTo>
                  <a:pt x="126651" y="1590523"/>
                </a:lnTo>
                <a:lnTo>
                  <a:pt x="122620" y="1595082"/>
                </a:lnTo>
                <a:close/>
              </a:path>
              <a:path w="1868169" h="2174875">
                <a:moveTo>
                  <a:pt x="926672" y="1854605"/>
                </a:moveTo>
                <a:lnTo>
                  <a:pt x="924657" y="1851571"/>
                </a:lnTo>
                <a:lnTo>
                  <a:pt x="922642" y="1849046"/>
                </a:lnTo>
                <a:lnTo>
                  <a:pt x="921118" y="1846521"/>
                </a:lnTo>
                <a:lnTo>
                  <a:pt x="919594" y="1843502"/>
                </a:lnTo>
                <a:lnTo>
                  <a:pt x="918586" y="1839973"/>
                </a:lnTo>
                <a:lnTo>
                  <a:pt x="917579" y="1836933"/>
                </a:lnTo>
                <a:lnTo>
                  <a:pt x="916546" y="1834923"/>
                </a:lnTo>
                <a:lnTo>
                  <a:pt x="916054" y="1833898"/>
                </a:lnTo>
                <a:lnTo>
                  <a:pt x="917579" y="1833403"/>
                </a:lnTo>
                <a:lnTo>
                  <a:pt x="919077" y="1832399"/>
                </a:lnTo>
                <a:lnTo>
                  <a:pt x="920110" y="1832888"/>
                </a:lnTo>
                <a:lnTo>
                  <a:pt x="923650" y="1834408"/>
                </a:lnTo>
                <a:lnTo>
                  <a:pt x="927189" y="1835413"/>
                </a:lnTo>
                <a:lnTo>
                  <a:pt x="930237" y="1837938"/>
                </a:lnTo>
                <a:lnTo>
                  <a:pt x="932252" y="1839973"/>
                </a:lnTo>
                <a:lnTo>
                  <a:pt x="934784" y="1843997"/>
                </a:lnTo>
                <a:lnTo>
                  <a:pt x="934268" y="1846521"/>
                </a:lnTo>
                <a:lnTo>
                  <a:pt x="933776" y="1849556"/>
                </a:lnTo>
                <a:lnTo>
                  <a:pt x="930237" y="1851571"/>
                </a:lnTo>
                <a:lnTo>
                  <a:pt x="926672" y="1854605"/>
                </a:lnTo>
                <a:close/>
              </a:path>
              <a:path w="1868169" h="2174875">
                <a:moveTo>
                  <a:pt x="1622403" y="609446"/>
                </a:moveTo>
                <a:lnTo>
                  <a:pt x="1620879" y="609446"/>
                </a:lnTo>
                <a:lnTo>
                  <a:pt x="1620362" y="607947"/>
                </a:lnTo>
                <a:lnTo>
                  <a:pt x="1619871" y="607432"/>
                </a:lnTo>
                <a:lnTo>
                  <a:pt x="1620362" y="606427"/>
                </a:lnTo>
                <a:lnTo>
                  <a:pt x="1621395" y="605912"/>
                </a:lnTo>
                <a:lnTo>
                  <a:pt x="1621886" y="605422"/>
                </a:lnTo>
                <a:lnTo>
                  <a:pt x="1622894" y="605912"/>
                </a:lnTo>
                <a:lnTo>
                  <a:pt x="1623410" y="606922"/>
                </a:lnTo>
                <a:lnTo>
                  <a:pt x="1623927" y="607432"/>
                </a:lnTo>
                <a:lnTo>
                  <a:pt x="1622894" y="608436"/>
                </a:lnTo>
                <a:lnTo>
                  <a:pt x="1622403" y="609446"/>
                </a:lnTo>
                <a:close/>
              </a:path>
              <a:path w="1868169" h="2174875">
                <a:moveTo>
                  <a:pt x="1614291" y="570077"/>
                </a:moveTo>
                <a:lnTo>
                  <a:pt x="1611759" y="564513"/>
                </a:lnTo>
                <a:lnTo>
                  <a:pt x="1609228" y="561478"/>
                </a:lnTo>
                <a:lnTo>
                  <a:pt x="1606205" y="558459"/>
                </a:lnTo>
                <a:lnTo>
                  <a:pt x="1604164" y="553904"/>
                </a:lnTo>
                <a:lnTo>
                  <a:pt x="1601633" y="549880"/>
                </a:lnTo>
                <a:lnTo>
                  <a:pt x="1601141" y="549365"/>
                </a:lnTo>
                <a:lnTo>
                  <a:pt x="1601141" y="547355"/>
                </a:lnTo>
                <a:lnTo>
                  <a:pt x="1601633" y="546330"/>
                </a:lnTo>
                <a:lnTo>
                  <a:pt x="1602149" y="545320"/>
                </a:lnTo>
                <a:lnTo>
                  <a:pt x="1603157" y="545320"/>
                </a:lnTo>
                <a:lnTo>
                  <a:pt x="1604681" y="544316"/>
                </a:lnTo>
                <a:lnTo>
                  <a:pt x="1610752" y="552405"/>
                </a:lnTo>
                <a:lnTo>
                  <a:pt x="1613800" y="556939"/>
                </a:lnTo>
                <a:lnTo>
                  <a:pt x="1615815" y="559978"/>
                </a:lnTo>
                <a:lnTo>
                  <a:pt x="1617339" y="563508"/>
                </a:lnTo>
                <a:lnTo>
                  <a:pt x="1619355" y="566527"/>
                </a:lnTo>
                <a:lnTo>
                  <a:pt x="1614291" y="570077"/>
                </a:lnTo>
                <a:close/>
              </a:path>
              <a:path w="1868169" h="2174875">
                <a:moveTo>
                  <a:pt x="1599617" y="837174"/>
                </a:moveTo>
                <a:lnTo>
                  <a:pt x="1598610" y="837174"/>
                </a:lnTo>
                <a:lnTo>
                  <a:pt x="1598093" y="835654"/>
                </a:lnTo>
                <a:lnTo>
                  <a:pt x="1597577" y="834650"/>
                </a:lnTo>
                <a:lnTo>
                  <a:pt x="1598610" y="834140"/>
                </a:lnTo>
                <a:lnTo>
                  <a:pt x="1599617" y="833130"/>
                </a:lnTo>
                <a:lnTo>
                  <a:pt x="1601633" y="833130"/>
                </a:lnTo>
                <a:lnTo>
                  <a:pt x="1602640" y="836169"/>
                </a:lnTo>
                <a:lnTo>
                  <a:pt x="1599617" y="837174"/>
                </a:lnTo>
                <a:close/>
              </a:path>
              <a:path w="1868169" h="2174875">
                <a:moveTo>
                  <a:pt x="1613800" y="746287"/>
                </a:moveTo>
                <a:lnTo>
                  <a:pt x="1613284" y="746287"/>
                </a:lnTo>
                <a:lnTo>
                  <a:pt x="1612767" y="745777"/>
                </a:lnTo>
                <a:lnTo>
                  <a:pt x="1612276" y="744277"/>
                </a:lnTo>
                <a:lnTo>
                  <a:pt x="1611759" y="743762"/>
                </a:lnTo>
                <a:lnTo>
                  <a:pt x="1612767" y="743252"/>
                </a:lnTo>
                <a:lnTo>
                  <a:pt x="1613800" y="742243"/>
                </a:lnTo>
                <a:lnTo>
                  <a:pt x="1614808" y="742243"/>
                </a:lnTo>
                <a:lnTo>
                  <a:pt x="1615299" y="743762"/>
                </a:lnTo>
                <a:lnTo>
                  <a:pt x="1615815" y="744767"/>
                </a:lnTo>
                <a:lnTo>
                  <a:pt x="1614808" y="745282"/>
                </a:lnTo>
                <a:lnTo>
                  <a:pt x="1613800" y="746287"/>
                </a:lnTo>
                <a:close/>
              </a:path>
              <a:path w="1868169" h="2174875">
                <a:moveTo>
                  <a:pt x="1599101" y="366071"/>
                </a:moveTo>
                <a:lnTo>
                  <a:pt x="1597577" y="366071"/>
                </a:lnTo>
                <a:lnTo>
                  <a:pt x="1595562" y="365581"/>
                </a:lnTo>
                <a:lnTo>
                  <a:pt x="1591015" y="361021"/>
                </a:lnTo>
                <a:lnTo>
                  <a:pt x="1593030" y="358497"/>
                </a:lnTo>
                <a:lnTo>
                  <a:pt x="1594554" y="355482"/>
                </a:lnTo>
                <a:lnTo>
                  <a:pt x="1596569" y="354457"/>
                </a:lnTo>
                <a:lnTo>
                  <a:pt x="1598093" y="353963"/>
                </a:lnTo>
                <a:lnTo>
                  <a:pt x="1600109" y="356982"/>
                </a:lnTo>
                <a:lnTo>
                  <a:pt x="1603157" y="359507"/>
                </a:lnTo>
                <a:lnTo>
                  <a:pt x="1600625" y="362541"/>
                </a:lnTo>
                <a:lnTo>
                  <a:pt x="1599101" y="366071"/>
                </a:lnTo>
                <a:close/>
              </a:path>
              <a:path w="1868169" h="2174875">
                <a:moveTo>
                  <a:pt x="1568720" y="812933"/>
                </a:moveTo>
                <a:lnTo>
                  <a:pt x="1565697" y="809918"/>
                </a:lnTo>
                <a:lnTo>
                  <a:pt x="1567196" y="808398"/>
                </a:lnTo>
                <a:lnTo>
                  <a:pt x="1568229" y="808398"/>
                </a:lnTo>
                <a:lnTo>
                  <a:pt x="1569237" y="808893"/>
                </a:lnTo>
                <a:lnTo>
                  <a:pt x="1571252" y="810923"/>
                </a:lnTo>
                <a:lnTo>
                  <a:pt x="1570761" y="811418"/>
                </a:lnTo>
                <a:lnTo>
                  <a:pt x="1569728" y="811928"/>
                </a:lnTo>
                <a:lnTo>
                  <a:pt x="1568720" y="812933"/>
                </a:lnTo>
                <a:close/>
              </a:path>
              <a:path w="1868169" h="2174875">
                <a:moveTo>
                  <a:pt x="1589491" y="978554"/>
                </a:moveTo>
                <a:lnTo>
                  <a:pt x="1585951" y="971495"/>
                </a:lnTo>
                <a:lnTo>
                  <a:pt x="1586356" y="964411"/>
                </a:lnTo>
                <a:lnTo>
                  <a:pt x="1586442" y="960372"/>
                </a:lnTo>
                <a:lnTo>
                  <a:pt x="1588974" y="958357"/>
                </a:lnTo>
                <a:lnTo>
                  <a:pt x="1590498" y="957352"/>
                </a:lnTo>
                <a:lnTo>
                  <a:pt x="1597086" y="958357"/>
                </a:lnTo>
                <a:lnTo>
                  <a:pt x="1601633" y="964411"/>
                </a:lnTo>
                <a:lnTo>
                  <a:pt x="1600109" y="970470"/>
                </a:lnTo>
                <a:lnTo>
                  <a:pt x="1599101" y="973505"/>
                </a:lnTo>
                <a:lnTo>
                  <a:pt x="1596078" y="976545"/>
                </a:lnTo>
                <a:lnTo>
                  <a:pt x="1593546" y="977549"/>
                </a:lnTo>
                <a:lnTo>
                  <a:pt x="1589491" y="978554"/>
                </a:lnTo>
                <a:close/>
              </a:path>
              <a:path w="1868169" h="2174875">
                <a:moveTo>
                  <a:pt x="1632328" y="1210136"/>
                </a:moveTo>
                <a:lnTo>
                  <a:pt x="1573170" y="1210136"/>
                </a:lnTo>
                <a:lnTo>
                  <a:pt x="1580497" y="1208364"/>
                </a:lnTo>
                <a:lnTo>
                  <a:pt x="1587258" y="1204414"/>
                </a:lnTo>
                <a:lnTo>
                  <a:pt x="1593546" y="1198713"/>
                </a:lnTo>
                <a:lnTo>
                  <a:pt x="1601444" y="1193127"/>
                </a:lnTo>
                <a:lnTo>
                  <a:pt x="1610435" y="1191896"/>
                </a:lnTo>
                <a:lnTo>
                  <a:pt x="1620096" y="1195587"/>
                </a:lnTo>
                <a:lnTo>
                  <a:pt x="1629998" y="1204767"/>
                </a:lnTo>
                <a:lnTo>
                  <a:pt x="1631006" y="1206287"/>
                </a:lnTo>
                <a:lnTo>
                  <a:pt x="1632013" y="1209302"/>
                </a:lnTo>
                <a:lnTo>
                  <a:pt x="1632328" y="1210136"/>
                </a:lnTo>
                <a:close/>
              </a:path>
              <a:path w="1868169" h="2174875">
                <a:moveTo>
                  <a:pt x="1576315" y="1232538"/>
                </a:moveTo>
                <a:lnTo>
                  <a:pt x="1566189" y="1231019"/>
                </a:lnTo>
                <a:lnTo>
                  <a:pt x="1560634" y="1218910"/>
                </a:lnTo>
                <a:lnTo>
                  <a:pt x="1561042" y="1213861"/>
                </a:lnTo>
                <a:lnTo>
                  <a:pt x="1561125" y="1211336"/>
                </a:lnTo>
                <a:lnTo>
                  <a:pt x="1564173" y="1208812"/>
                </a:lnTo>
                <a:lnTo>
                  <a:pt x="1565181" y="1209302"/>
                </a:lnTo>
                <a:lnTo>
                  <a:pt x="1573170" y="1210136"/>
                </a:lnTo>
                <a:lnTo>
                  <a:pt x="1632328" y="1210136"/>
                </a:lnTo>
                <a:lnTo>
                  <a:pt x="1632394" y="1210311"/>
                </a:lnTo>
                <a:lnTo>
                  <a:pt x="1593030" y="1210311"/>
                </a:lnTo>
                <a:lnTo>
                  <a:pt x="1586959" y="1213861"/>
                </a:lnTo>
                <a:lnTo>
                  <a:pt x="1584427" y="1221925"/>
                </a:lnTo>
                <a:lnTo>
                  <a:pt x="1581895" y="1231019"/>
                </a:lnTo>
                <a:lnTo>
                  <a:pt x="1576315" y="1232538"/>
                </a:lnTo>
                <a:close/>
              </a:path>
              <a:path w="1868169" h="2174875">
                <a:moveTo>
                  <a:pt x="1633537" y="1213346"/>
                </a:moveTo>
                <a:lnTo>
                  <a:pt x="1627466" y="1213346"/>
                </a:lnTo>
                <a:lnTo>
                  <a:pt x="1613348" y="1211643"/>
                </a:lnTo>
                <a:lnTo>
                  <a:pt x="1606461" y="1210859"/>
                </a:lnTo>
                <a:lnTo>
                  <a:pt x="1599617" y="1210311"/>
                </a:lnTo>
                <a:lnTo>
                  <a:pt x="1632394" y="1210311"/>
                </a:lnTo>
                <a:lnTo>
                  <a:pt x="1633537" y="1213346"/>
                </a:lnTo>
                <a:close/>
              </a:path>
              <a:path w="1868169" h="2174875">
                <a:moveTo>
                  <a:pt x="715533" y="1732913"/>
                </a:moveTo>
                <a:lnTo>
                  <a:pt x="705406" y="1727863"/>
                </a:lnTo>
                <a:lnTo>
                  <a:pt x="701350" y="1722814"/>
                </a:lnTo>
                <a:lnTo>
                  <a:pt x="696803" y="1718790"/>
                </a:lnTo>
                <a:lnTo>
                  <a:pt x="695279" y="1717270"/>
                </a:lnTo>
                <a:lnTo>
                  <a:pt x="695279" y="1714230"/>
                </a:lnTo>
                <a:lnTo>
                  <a:pt x="694788" y="1712221"/>
                </a:lnTo>
                <a:lnTo>
                  <a:pt x="696286" y="1711706"/>
                </a:lnTo>
                <a:lnTo>
                  <a:pt x="699335" y="1711706"/>
                </a:lnTo>
                <a:lnTo>
                  <a:pt x="699335" y="1712715"/>
                </a:lnTo>
                <a:lnTo>
                  <a:pt x="721604" y="1712715"/>
                </a:lnTo>
                <a:lnTo>
                  <a:pt x="724652" y="1714230"/>
                </a:lnTo>
                <a:lnTo>
                  <a:pt x="725659" y="1716265"/>
                </a:lnTo>
                <a:lnTo>
                  <a:pt x="726667" y="1717765"/>
                </a:lnTo>
                <a:lnTo>
                  <a:pt x="725168" y="1721804"/>
                </a:lnTo>
                <a:lnTo>
                  <a:pt x="724135" y="1724329"/>
                </a:lnTo>
                <a:lnTo>
                  <a:pt x="721112" y="1730898"/>
                </a:lnTo>
                <a:lnTo>
                  <a:pt x="715533" y="1732913"/>
                </a:lnTo>
                <a:close/>
              </a:path>
              <a:path w="1868169" h="2174875">
                <a:moveTo>
                  <a:pt x="719072" y="1712715"/>
                </a:moveTo>
                <a:lnTo>
                  <a:pt x="705922" y="1712715"/>
                </a:lnTo>
                <a:lnTo>
                  <a:pt x="712510" y="1712221"/>
                </a:lnTo>
                <a:lnTo>
                  <a:pt x="719072" y="1712715"/>
                </a:lnTo>
                <a:close/>
              </a:path>
              <a:path w="1868169" h="2174875">
                <a:moveTo>
                  <a:pt x="1642140" y="478675"/>
                </a:moveTo>
                <a:lnTo>
                  <a:pt x="1641649" y="478165"/>
                </a:lnTo>
                <a:lnTo>
                  <a:pt x="1639117" y="476665"/>
                </a:lnTo>
                <a:lnTo>
                  <a:pt x="1634054" y="472621"/>
                </a:lnTo>
                <a:lnTo>
                  <a:pt x="1633021" y="472106"/>
                </a:lnTo>
                <a:lnTo>
                  <a:pt x="1632530" y="470096"/>
                </a:lnTo>
                <a:lnTo>
                  <a:pt x="1632013" y="469091"/>
                </a:lnTo>
                <a:lnTo>
                  <a:pt x="1635061" y="469091"/>
                </a:lnTo>
                <a:lnTo>
                  <a:pt x="1639117" y="471101"/>
                </a:lnTo>
                <a:lnTo>
                  <a:pt x="1642140" y="473116"/>
                </a:lnTo>
                <a:lnTo>
                  <a:pt x="1644672" y="475145"/>
                </a:lnTo>
                <a:lnTo>
                  <a:pt x="1644672" y="477670"/>
                </a:lnTo>
                <a:lnTo>
                  <a:pt x="1643664" y="477670"/>
                </a:lnTo>
                <a:lnTo>
                  <a:pt x="1642140" y="478675"/>
                </a:lnTo>
                <a:close/>
              </a:path>
              <a:path w="1868169" h="2174875">
                <a:moveTo>
                  <a:pt x="1716567" y="195915"/>
                </a:moveTo>
                <a:lnTo>
                  <a:pt x="1714036" y="195915"/>
                </a:lnTo>
                <a:lnTo>
                  <a:pt x="1713028" y="193905"/>
                </a:lnTo>
                <a:lnTo>
                  <a:pt x="1711504" y="191381"/>
                </a:lnTo>
                <a:lnTo>
                  <a:pt x="1714036" y="189861"/>
                </a:lnTo>
                <a:lnTo>
                  <a:pt x="1715560" y="188341"/>
                </a:lnTo>
                <a:lnTo>
                  <a:pt x="1717084" y="188856"/>
                </a:lnTo>
                <a:lnTo>
                  <a:pt x="1718091" y="189346"/>
                </a:lnTo>
                <a:lnTo>
                  <a:pt x="1719099" y="191870"/>
                </a:lnTo>
                <a:lnTo>
                  <a:pt x="1720132" y="193905"/>
                </a:lnTo>
                <a:lnTo>
                  <a:pt x="1718608" y="194395"/>
                </a:lnTo>
                <a:lnTo>
                  <a:pt x="1716567" y="195915"/>
                </a:lnTo>
                <a:close/>
              </a:path>
              <a:path w="1868169" h="2174875">
                <a:moveTo>
                  <a:pt x="1693782" y="610961"/>
                </a:moveTo>
                <a:lnTo>
                  <a:pt x="1692283" y="609446"/>
                </a:lnTo>
                <a:lnTo>
                  <a:pt x="1691250" y="608436"/>
                </a:lnTo>
                <a:lnTo>
                  <a:pt x="1692283" y="607432"/>
                </a:lnTo>
                <a:lnTo>
                  <a:pt x="1692774" y="605422"/>
                </a:lnTo>
                <a:lnTo>
                  <a:pt x="1694298" y="604397"/>
                </a:lnTo>
                <a:lnTo>
                  <a:pt x="1695306" y="603902"/>
                </a:lnTo>
                <a:lnTo>
                  <a:pt x="1696830" y="605422"/>
                </a:lnTo>
                <a:lnTo>
                  <a:pt x="1698845" y="606427"/>
                </a:lnTo>
                <a:lnTo>
                  <a:pt x="1696830" y="608436"/>
                </a:lnTo>
                <a:lnTo>
                  <a:pt x="1695823" y="610471"/>
                </a:lnTo>
                <a:lnTo>
                  <a:pt x="1694815" y="610471"/>
                </a:lnTo>
                <a:lnTo>
                  <a:pt x="1693782" y="610961"/>
                </a:lnTo>
                <a:close/>
              </a:path>
              <a:path w="1868169" h="2174875">
                <a:moveTo>
                  <a:pt x="1713545" y="336785"/>
                </a:moveTo>
                <a:lnTo>
                  <a:pt x="1712537" y="336785"/>
                </a:lnTo>
                <a:lnTo>
                  <a:pt x="1711504" y="335285"/>
                </a:lnTo>
                <a:lnTo>
                  <a:pt x="1711013" y="334260"/>
                </a:lnTo>
                <a:lnTo>
                  <a:pt x="1712537" y="332761"/>
                </a:lnTo>
                <a:lnTo>
                  <a:pt x="1713545" y="332761"/>
                </a:lnTo>
                <a:lnTo>
                  <a:pt x="1714552" y="334260"/>
                </a:lnTo>
                <a:lnTo>
                  <a:pt x="1715069" y="334770"/>
                </a:lnTo>
                <a:lnTo>
                  <a:pt x="1714552" y="335775"/>
                </a:lnTo>
                <a:lnTo>
                  <a:pt x="1713545" y="336785"/>
                </a:lnTo>
                <a:close/>
              </a:path>
              <a:path w="1868169" h="2174875">
                <a:moveTo>
                  <a:pt x="1670997" y="368595"/>
                </a:moveTo>
                <a:lnTo>
                  <a:pt x="1667457" y="368106"/>
                </a:lnTo>
                <a:lnTo>
                  <a:pt x="1665933" y="368106"/>
                </a:lnTo>
                <a:lnTo>
                  <a:pt x="1664925" y="365066"/>
                </a:lnTo>
                <a:lnTo>
                  <a:pt x="1663918" y="363056"/>
                </a:lnTo>
                <a:lnTo>
                  <a:pt x="1665442" y="362031"/>
                </a:lnTo>
                <a:lnTo>
                  <a:pt x="1667457" y="361021"/>
                </a:lnTo>
                <a:lnTo>
                  <a:pt x="1668981" y="360017"/>
                </a:lnTo>
                <a:lnTo>
                  <a:pt x="1672521" y="361536"/>
                </a:lnTo>
                <a:lnTo>
                  <a:pt x="1675052" y="363056"/>
                </a:lnTo>
                <a:lnTo>
                  <a:pt x="1678101" y="364556"/>
                </a:lnTo>
                <a:lnTo>
                  <a:pt x="1677584" y="367591"/>
                </a:lnTo>
                <a:lnTo>
                  <a:pt x="1674045" y="368106"/>
                </a:lnTo>
                <a:lnTo>
                  <a:pt x="1670997" y="368595"/>
                </a:lnTo>
                <a:close/>
              </a:path>
              <a:path w="1868169" h="2174875">
                <a:moveTo>
                  <a:pt x="1680116" y="844748"/>
                </a:moveTo>
                <a:lnTo>
                  <a:pt x="1677093" y="842739"/>
                </a:lnTo>
                <a:lnTo>
                  <a:pt x="1676060" y="842223"/>
                </a:lnTo>
                <a:lnTo>
                  <a:pt x="1674045" y="839189"/>
                </a:lnTo>
                <a:lnTo>
                  <a:pt x="1676060" y="837174"/>
                </a:lnTo>
                <a:lnTo>
                  <a:pt x="1677584" y="836169"/>
                </a:lnTo>
                <a:lnTo>
                  <a:pt x="1679108" y="835654"/>
                </a:lnTo>
                <a:lnTo>
                  <a:pt x="1680632" y="836169"/>
                </a:lnTo>
                <a:lnTo>
                  <a:pt x="1684688" y="836169"/>
                </a:lnTo>
                <a:lnTo>
                  <a:pt x="1685696" y="836664"/>
                </a:lnTo>
                <a:lnTo>
                  <a:pt x="1688227" y="839189"/>
                </a:lnTo>
                <a:lnTo>
                  <a:pt x="1690759" y="841219"/>
                </a:lnTo>
                <a:lnTo>
                  <a:pt x="1687711" y="842223"/>
                </a:lnTo>
                <a:lnTo>
                  <a:pt x="1684688" y="843743"/>
                </a:lnTo>
                <a:lnTo>
                  <a:pt x="1681640" y="844238"/>
                </a:lnTo>
                <a:lnTo>
                  <a:pt x="1680116" y="844748"/>
                </a:lnTo>
                <a:close/>
              </a:path>
              <a:path w="1868169" h="2174875">
                <a:moveTo>
                  <a:pt x="1680632" y="706898"/>
                </a:moveTo>
                <a:lnTo>
                  <a:pt x="1679625" y="705383"/>
                </a:lnTo>
                <a:lnTo>
                  <a:pt x="1679108" y="704373"/>
                </a:lnTo>
                <a:lnTo>
                  <a:pt x="1680632" y="702858"/>
                </a:lnTo>
                <a:lnTo>
                  <a:pt x="1682156" y="701848"/>
                </a:lnTo>
                <a:lnTo>
                  <a:pt x="1683164" y="700333"/>
                </a:lnTo>
                <a:lnTo>
                  <a:pt x="1683655" y="700333"/>
                </a:lnTo>
                <a:lnTo>
                  <a:pt x="1685696" y="703368"/>
                </a:lnTo>
                <a:lnTo>
                  <a:pt x="1684172" y="704373"/>
                </a:lnTo>
                <a:lnTo>
                  <a:pt x="1682156" y="705893"/>
                </a:lnTo>
                <a:lnTo>
                  <a:pt x="1680632" y="706408"/>
                </a:lnTo>
                <a:lnTo>
                  <a:pt x="1680632" y="706898"/>
                </a:lnTo>
                <a:close/>
              </a:path>
              <a:path w="1868169" h="2174875">
                <a:moveTo>
                  <a:pt x="1698845" y="750332"/>
                </a:moveTo>
                <a:lnTo>
                  <a:pt x="1697347" y="749816"/>
                </a:lnTo>
                <a:lnTo>
                  <a:pt x="1690243" y="747807"/>
                </a:lnTo>
                <a:lnTo>
                  <a:pt x="1686703" y="746287"/>
                </a:lnTo>
                <a:lnTo>
                  <a:pt x="1685179" y="745777"/>
                </a:lnTo>
                <a:lnTo>
                  <a:pt x="1683164" y="744277"/>
                </a:lnTo>
                <a:lnTo>
                  <a:pt x="1681640" y="743252"/>
                </a:lnTo>
                <a:lnTo>
                  <a:pt x="1683655" y="741753"/>
                </a:lnTo>
                <a:lnTo>
                  <a:pt x="1685696" y="740728"/>
                </a:lnTo>
                <a:lnTo>
                  <a:pt x="1686703" y="739228"/>
                </a:lnTo>
                <a:lnTo>
                  <a:pt x="1691767" y="740728"/>
                </a:lnTo>
                <a:lnTo>
                  <a:pt x="1695823" y="741753"/>
                </a:lnTo>
                <a:lnTo>
                  <a:pt x="1699362" y="743762"/>
                </a:lnTo>
                <a:lnTo>
                  <a:pt x="1700369" y="744277"/>
                </a:lnTo>
                <a:lnTo>
                  <a:pt x="1700886" y="747292"/>
                </a:lnTo>
                <a:lnTo>
                  <a:pt x="1701377" y="748812"/>
                </a:lnTo>
                <a:lnTo>
                  <a:pt x="1699878" y="749327"/>
                </a:lnTo>
                <a:lnTo>
                  <a:pt x="1698845" y="750332"/>
                </a:lnTo>
                <a:close/>
              </a:path>
              <a:path w="1868169" h="2174875">
                <a:moveTo>
                  <a:pt x="1574791" y="637217"/>
                </a:moveTo>
                <a:lnTo>
                  <a:pt x="1574300" y="636723"/>
                </a:lnTo>
                <a:lnTo>
                  <a:pt x="1572776" y="636208"/>
                </a:lnTo>
                <a:lnTo>
                  <a:pt x="1571769" y="634198"/>
                </a:lnTo>
                <a:lnTo>
                  <a:pt x="1571252" y="632678"/>
                </a:lnTo>
                <a:lnTo>
                  <a:pt x="1573784" y="630153"/>
                </a:lnTo>
                <a:lnTo>
                  <a:pt x="1575824" y="630153"/>
                </a:lnTo>
                <a:lnTo>
                  <a:pt x="1576832" y="631673"/>
                </a:lnTo>
                <a:lnTo>
                  <a:pt x="1578356" y="633193"/>
                </a:lnTo>
                <a:lnTo>
                  <a:pt x="1576315" y="634693"/>
                </a:lnTo>
                <a:lnTo>
                  <a:pt x="1574791" y="637217"/>
                </a:lnTo>
                <a:close/>
              </a:path>
              <a:path w="1868169" h="2174875">
                <a:moveTo>
                  <a:pt x="1527205" y="833130"/>
                </a:moveTo>
                <a:lnTo>
                  <a:pt x="1522658" y="830605"/>
                </a:lnTo>
                <a:lnTo>
                  <a:pt x="1512531" y="825556"/>
                </a:lnTo>
                <a:lnTo>
                  <a:pt x="1513023" y="824551"/>
                </a:lnTo>
                <a:lnTo>
                  <a:pt x="1514030" y="824041"/>
                </a:lnTo>
                <a:lnTo>
                  <a:pt x="1515063" y="822026"/>
                </a:lnTo>
                <a:lnTo>
                  <a:pt x="1519094" y="824551"/>
                </a:lnTo>
                <a:lnTo>
                  <a:pt x="1523666" y="827076"/>
                </a:lnTo>
                <a:lnTo>
                  <a:pt x="1528213" y="830115"/>
                </a:lnTo>
                <a:lnTo>
                  <a:pt x="1528213" y="830605"/>
                </a:lnTo>
                <a:lnTo>
                  <a:pt x="1527722" y="832125"/>
                </a:lnTo>
                <a:lnTo>
                  <a:pt x="1527205" y="833130"/>
                </a:lnTo>
                <a:close/>
              </a:path>
              <a:path w="1868169" h="2174875">
                <a:moveTo>
                  <a:pt x="1503903" y="505441"/>
                </a:moveTo>
                <a:lnTo>
                  <a:pt x="1500364" y="501912"/>
                </a:lnTo>
                <a:lnTo>
                  <a:pt x="1498349" y="498872"/>
                </a:lnTo>
                <a:lnTo>
                  <a:pt x="1495817" y="496347"/>
                </a:lnTo>
                <a:lnTo>
                  <a:pt x="1498349" y="494338"/>
                </a:lnTo>
                <a:lnTo>
                  <a:pt x="1504420" y="491298"/>
                </a:lnTo>
                <a:lnTo>
                  <a:pt x="1505944" y="490788"/>
                </a:lnTo>
                <a:lnTo>
                  <a:pt x="1507468" y="491298"/>
                </a:lnTo>
                <a:lnTo>
                  <a:pt x="1512015" y="494338"/>
                </a:lnTo>
                <a:lnTo>
                  <a:pt x="1514547" y="496347"/>
                </a:lnTo>
                <a:lnTo>
                  <a:pt x="1517595" y="498872"/>
                </a:lnTo>
                <a:lnTo>
                  <a:pt x="1511499" y="503921"/>
                </a:lnTo>
                <a:lnTo>
                  <a:pt x="1510491" y="504436"/>
                </a:lnTo>
                <a:lnTo>
                  <a:pt x="1505944" y="504436"/>
                </a:lnTo>
                <a:lnTo>
                  <a:pt x="1503903" y="505441"/>
                </a:lnTo>
                <a:close/>
              </a:path>
              <a:path w="1868169" h="2174875">
                <a:moveTo>
                  <a:pt x="1577323" y="774573"/>
                </a:moveTo>
                <a:lnTo>
                  <a:pt x="1572260" y="774058"/>
                </a:lnTo>
                <a:lnTo>
                  <a:pt x="1569728" y="774058"/>
                </a:lnTo>
                <a:lnTo>
                  <a:pt x="1567196" y="773548"/>
                </a:lnTo>
                <a:lnTo>
                  <a:pt x="1563657" y="773053"/>
                </a:lnTo>
                <a:lnTo>
                  <a:pt x="1557586" y="773053"/>
                </a:lnTo>
                <a:lnTo>
                  <a:pt x="1559206" y="765479"/>
                </a:lnTo>
                <a:lnTo>
                  <a:pt x="1559601" y="763450"/>
                </a:lnTo>
                <a:lnTo>
                  <a:pt x="1566189" y="761950"/>
                </a:lnTo>
                <a:lnTo>
                  <a:pt x="1569728" y="761435"/>
                </a:lnTo>
                <a:lnTo>
                  <a:pt x="1571769" y="760925"/>
                </a:lnTo>
                <a:lnTo>
                  <a:pt x="1574791" y="761950"/>
                </a:lnTo>
                <a:lnTo>
                  <a:pt x="1576832" y="763960"/>
                </a:lnTo>
                <a:lnTo>
                  <a:pt x="1579364" y="765479"/>
                </a:lnTo>
                <a:lnTo>
                  <a:pt x="1581379" y="768004"/>
                </a:lnTo>
                <a:lnTo>
                  <a:pt x="1583911" y="770014"/>
                </a:lnTo>
                <a:lnTo>
                  <a:pt x="1581379" y="771533"/>
                </a:lnTo>
                <a:lnTo>
                  <a:pt x="1578356" y="773548"/>
                </a:lnTo>
                <a:lnTo>
                  <a:pt x="1577323" y="774573"/>
                </a:lnTo>
                <a:close/>
              </a:path>
              <a:path w="1868169" h="2174875">
                <a:moveTo>
                  <a:pt x="1449730" y="745777"/>
                </a:moveTo>
                <a:lnTo>
                  <a:pt x="1448722" y="743762"/>
                </a:lnTo>
                <a:lnTo>
                  <a:pt x="1447715" y="741238"/>
                </a:lnTo>
                <a:lnTo>
                  <a:pt x="1447715" y="739228"/>
                </a:lnTo>
                <a:lnTo>
                  <a:pt x="1447198" y="738203"/>
                </a:lnTo>
                <a:lnTo>
                  <a:pt x="1449730" y="736703"/>
                </a:lnTo>
                <a:lnTo>
                  <a:pt x="1451770" y="736703"/>
                </a:lnTo>
                <a:lnTo>
                  <a:pt x="1453269" y="737193"/>
                </a:lnTo>
                <a:lnTo>
                  <a:pt x="1454302" y="738713"/>
                </a:lnTo>
                <a:lnTo>
                  <a:pt x="1455801" y="740233"/>
                </a:lnTo>
                <a:lnTo>
                  <a:pt x="1454793" y="741238"/>
                </a:lnTo>
                <a:lnTo>
                  <a:pt x="1453269" y="742243"/>
                </a:lnTo>
                <a:lnTo>
                  <a:pt x="1449730" y="745777"/>
                </a:lnTo>
                <a:close/>
              </a:path>
              <a:path w="1868169" h="2174875">
                <a:moveTo>
                  <a:pt x="1448206" y="839189"/>
                </a:moveTo>
                <a:lnTo>
                  <a:pt x="1446190" y="834650"/>
                </a:lnTo>
                <a:lnTo>
                  <a:pt x="1444175" y="830605"/>
                </a:lnTo>
                <a:lnTo>
                  <a:pt x="1442651" y="826071"/>
                </a:lnTo>
                <a:lnTo>
                  <a:pt x="1442135" y="825066"/>
                </a:lnTo>
                <a:lnTo>
                  <a:pt x="1445674" y="821516"/>
                </a:lnTo>
                <a:lnTo>
                  <a:pt x="1447715" y="821022"/>
                </a:lnTo>
                <a:lnTo>
                  <a:pt x="1451254" y="820506"/>
                </a:lnTo>
                <a:lnTo>
                  <a:pt x="1458333" y="821516"/>
                </a:lnTo>
                <a:lnTo>
                  <a:pt x="1458333" y="823546"/>
                </a:lnTo>
                <a:lnTo>
                  <a:pt x="1456834" y="826071"/>
                </a:lnTo>
                <a:lnTo>
                  <a:pt x="1453786" y="831120"/>
                </a:lnTo>
                <a:lnTo>
                  <a:pt x="1451770" y="833645"/>
                </a:lnTo>
                <a:lnTo>
                  <a:pt x="1450246" y="836664"/>
                </a:lnTo>
                <a:lnTo>
                  <a:pt x="1448206" y="839189"/>
                </a:lnTo>
                <a:close/>
              </a:path>
              <a:path w="1868169" h="2174875">
                <a:moveTo>
                  <a:pt x="1538856" y="714987"/>
                </a:moveTo>
                <a:lnTo>
                  <a:pt x="1537849" y="714471"/>
                </a:lnTo>
                <a:lnTo>
                  <a:pt x="1533276" y="712957"/>
                </a:lnTo>
                <a:lnTo>
                  <a:pt x="1529221" y="710432"/>
                </a:lnTo>
                <a:lnTo>
                  <a:pt x="1525190" y="708417"/>
                </a:lnTo>
                <a:lnTo>
                  <a:pt x="1525190" y="707907"/>
                </a:lnTo>
                <a:lnTo>
                  <a:pt x="1525681" y="705383"/>
                </a:lnTo>
                <a:lnTo>
                  <a:pt x="1529737" y="705383"/>
                </a:lnTo>
                <a:lnTo>
                  <a:pt x="1538856" y="706408"/>
                </a:lnTo>
                <a:lnTo>
                  <a:pt x="1539864" y="706408"/>
                </a:lnTo>
                <a:lnTo>
                  <a:pt x="1540380" y="708932"/>
                </a:lnTo>
                <a:lnTo>
                  <a:pt x="1541388" y="710942"/>
                </a:lnTo>
                <a:lnTo>
                  <a:pt x="1539864" y="712462"/>
                </a:lnTo>
                <a:lnTo>
                  <a:pt x="1538856" y="714987"/>
                </a:lnTo>
                <a:close/>
              </a:path>
              <a:path w="1868169" h="2174875">
                <a:moveTo>
                  <a:pt x="1466961" y="566033"/>
                </a:moveTo>
                <a:lnTo>
                  <a:pt x="1463396" y="564513"/>
                </a:lnTo>
                <a:lnTo>
                  <a:pt x="1461381" y="564003"/>
                </a:lnTo>
                <a:lnTo>
                  <a:pt x="1459365" y="562993"/>
                </a:lnTo>
                <a:lnTo>
                  <a:pt x="1455801" y="560468"/>
                </a:lnTo>
                <a:lnTo>
                  <a:pt x="1454793" y="557454"/>
                </a:lnTo>
                <a:lnTo>
                  <a:pt x="1458333" y="553904"/>
                </a:lnTo>
                <a:lnTo>
                  <a:pt x="1461897" y="550370"/>
                </a:lnTo>
                <a:lnTo>
                  <a:pt x="1463912" y="550370"/>
                </a:lnTo>
                <a:lnTo>
                  <a:pt x="1467968" y="549880"/>
                </a:lnTo>
                <a:lnTo>
                  <a:pt x="1471508" y="550370"/>
                </a:lnTo>
                <a:lnTo>
                  <a:pt x="1475563" y="551380"/>
                </a:lnTo>
                <a:lnTo>
                  <a:pt x="1476055" y="551890"/>
                </a:lnTo>
                <a:lnTo>
                  <a:pt x="1477087" y="555934"/>
                </a:lnTo>
                <a:lnTo>
                  <a:pt x="1476571" y="556429"/>
                </a:lnTo>
                <a:lnTo>
                  <a:pt x="1473523" y="560468"/>
                </a:lnTo>
                <a:lnTo>
                  <a:pt x="1469983" y="563508"/>
                </a:lnTo>
                <a:lnTo>
                  <a:pt x="1466961" y="566033"/>
                </a:lnTo>
                <a:close/>
              </a:path>
              <a:path w="1868169" h="2174875">
                <a:moveTo>
                  <a:pt x="1723671" y="909879"/>
                </a:moveTo>
                <a:lnTo>
                  <a:pt x="1720623" y="906859"/>
                </a:lnTo>
                <a:lnTo>
                  <a:pt x="1720623" y="903330"/>
                </a:lnTo>
                <a:lnTo>
                  <a:pt x="1722147" y="900805"/>
                </a:lnTo>
                <a:lnTo>
                  <a:pt x="1724163" y="897256"/>
                </a:lnTo>
                <a:lnTo>
                  <a:pt x="1726694" y="900290"/>
                </a:lnTo>
                <a:lnTo>
                  <a:pt x="1728735" y="902305"/>
                </a:lnTo>
                <a:lnTo>
                  <a:pt x="1730259" y="904335"/>
                </a:lnTo>
                <a:lnTo>
                  <a:pt x="1728218" y="906344"/>
                </a:lnTo>
                <a:lnTo>
                  <a:pt x="1726694" y="908869"/>
                </a:lnTo>
                <a:lnTo>
                  <a:pt x="1725195" y="909384"/>
                </a:lnTo>
                <a:lnTo>
                  <a:pt x="1723671" y="909879"/>
                </a:lnTo>
                <a:close/>
              </a:path>
              <a:path w="1868169" h="2174875">
                <a:moveTo>
                  <a:pt x="1524157" y="742243"/>
                </a:moveTo>
                <a:lnTo>
                  <a:pt x="1522658" y="739718"/>
                </a:lnTo>
                <a:lnTo>
                  <a:pt x="1522658" y="739228"/>
                </a:lnTo>
                <a:lnTo>
                  <a:pt x="1523149" y="737708"/>
                </a:lnTo>
                <a:lnTo>
                  <a:pt x="1525190" y="735678"/>
                </a:lnTo>
                <a:lnTo>
                  <a:pt x="1526198" y="737193"/>
                </a:lnTo>
                <a:lnTo>
                  <a:pt x="1527205" y="737708"/>
                </a:lnTo>
                <a:lnTo>
                  <a:pt x="1527722" y="738713"/>
                </a:lnTo>
                <a:lnTo>
                  <a:pt x="1526689" y="739718"/>
                </a:lnTo>
                <a:lnTo>
                  <a:pt x="1525681" y="741238"/>
                </a:lnTo>
                <a:lnTo>
                  <a:pt x="1524674" y="741753"/>
                </a:lnTo>
                <a:lnTo>
                  <a:pt x="1524157" y="742243"/>
                </a:lnTo>
                <a:close/>
              </a:path>
              <a:path w="1868169" h="2174875">
                <a:moveTo>
                  <a:pt x="1535317" y="220651"/>
                </a:moveTo>
                <a:lnTo>
                  <a:pt x="1534284" y="219641"/>
                </a:lnTo>
                <a:lnTo>
                  <a:pt x="1532785" y="218637"/>
                </a:lnTo>
                <a:lnTo>
                  <a:pt x="1532269" y="217117"/>
                </a:lnTo>
                <a:lnTo>
                  <a:pt x="1531752" y="216112"/>
                </a:lnTo>
                <a:lnTo>
                  <a:pt x="1532269" y="214102"/>
                </a:lnTo>
                <a:lnTo>
                  <a:pt x="1532785" y="209543"/>
                </a:lnTo>
                <a:lnTo>
                  <a:pt x="1534800" y="213077"/>
                </a:lnTo>
                <a:lnTo>
                  <a:pt x="1536325" y="214592"/>
                </a:lnTo>
                <a:lnTo>
                  <a:pt x="1537849" y="217632"/>
                </a:lnTo>
                <a:lnTo>
                  <a:pt x="1535808" y="219152"/>
                </a:lnTo>
                <a:lnTo>
                  <a:pt x="1535317" y="220651"/>
                </a:lnTo>
                <a:close/>
              </a:path>
              <a:path w="1868169" h="2174875">
                <a:moveTo>
                  <a:pt x="1572776" y="198439"/>
                </a:moveTo>
                <a:lnTo>
                  <a:pt x="1571769" y="197435"/>
                </a:lnTo>
                <a:lnTo>
                  <a:pt x="1571769" y="196430"/>
                </a:lnTo>
                <a:lnTo>
                  <a:pt x="1572260" y="195915"/>
                </a:lnTo>
                <a:lnTo>
                  <a:pt x="1572776" y="194910"/>
                </a:lnTo>
                <a:lnTo>
                  <a:pt x="1573293" y="195405"/>
                </a:lnTo>
                <a:lnTo>
                  <a:pt x="1574791" y="196920"/>
                </a:lnTo>
                <a:lnTo>
                  <a:pt x="1574300" y="197435"/>
                </a:lnTo>
                <a:lnTo>
                  <a:pt x="1573293" y="197930"/>
                </a:lnTo>
                <a:lnTo>
                  <a:pt x="1572776" y="198439"/>
                </a:lnTo>
                <a:close/>
              </a:path>
              <a:path w="1868169" h="2174875">
                <a:moveTo>
                  <a:pt x="1731267" y="783647"/>
                </a:moveTo>
                <a:lnTo>
                  <a:pt x="1720623" y="781632"/>
                </a:lnTo>
                <a:lnTo>
                  <a:pt x="1721631" y="781632"/>
                </a:lnTo>
                <a:lnTo>
                  <a:pt x="1719099" y="781122"/>
                </a:lnTo>
                <a:lnTo>
                  <a:pt x="1717084" y="779622"/>
                </a:lnTo>
                <a:lnTo>
                  <a:pt x="1715560" y="778597"/>
                </a:lnTo>
                <a:lnTo>
                  <a:pt x="1714552" y="775578"/>
                </a:lnTo>
                <a:lnTo>
                  <a:pt x="1714552" y="772048"/>
                </a:lnTo>
                <a:lnTo>
                  <a:pt x="1716567" y="769524"/>
                </a:lnTo>
                <a:lnTo>
                  <a:pt x="1717084" y="769524"/>
                </a:lnTo>
                <a:lnTo>
                  <a:pt x="1724163" y="768004"/>
                </a:lnTo>
                <a:lnTo>
                  <a:pt x="1738345" y="766999"/>
                </a:lnTo>
                <a:lnTo>
                  <a:pt x="1738862" y="766999"/>
                </a:lnTo>
                <a:lnTo>
                  <a:pt x="1740386" y="771533"/>
                </a:lnTo>
                <a:lnTo>
                  <a:pt x="1739869" y="772538"/>
                </a:lnTo>
                <a:lnTo>
                  <a:pt x="1736330" y="779107"/>
                </a:lnTo>
                <a:lnTo>
                  <a:pt x="1731267" y="783647"/>
                </a:lnTo>
                <a:close/>
              </a:path>
              <a:path w="1868169" h="2174875">
                <a:moveTo>
                  <a:pt x="1571769" y="158560"/>
                </a:moveTo>
                <a:lnTo>
                  <a:pt x="1568720" y="158045"/>
                </a:lnTo>
                <a:lnTo>
                  <a:pt x="1563657" y="157040"/>
                </a:lnTo>
                <a:lnTo>
                  <a:pt x="1560118" y="153509"/>
                </a:lnTo>
                <a:lnTo>
                  <a:pt x="1560634" y="146429"/>
                </a:lnTo>
                <a:lnTo>
                  <a:pt x="1561125" y="144910"/>
                </a:lnTo>
                <a:lnTo>
                  <a:pt x="1562133" y="143411"/>
                </a:lnTo>
                <a:lnTo>
                  <a:pt x="1562649" y="141892"/>
                </a:lnTo>
                <a:lnTo>
                  <a:pt x="1566705" y="144417"/>
                </a:lnTo>
                <a:lnTo>
                  <a:pt x="1569237" y="144910"/>
                </a:lnTo>
                <a:lnTo>
                  <a:pt x="1573293" y="148953"/>
                </a:lnTo>
                <a:lnTo>
                  <a:pt x="1575824" y="151991"/>
                </a:lnTo>
                <a:lnTo>
                  <a:pt x="1577840" y="155011"/>
                </a:lnTo>
                <a:lnTo>
                  <a:pt x="1574791" y="156036"/>
                </a:lnTo>
                <a:lnTo>
                  <a:pt x="1571769" y="158560"/>
                </a:lnTo>
                <a:close/>
              </a:path>
              <a:path w="1868169" h="2174875">
                <a:moveTo>
                  <a:pt x="1544411" y="126744"/>
                </a:moveTo>
                <a:lnTo>
                  <a:pt x="1543920" y="126744"/>
                </a:lnTo>
                <a:lnTo>
                  <a:pt x="1541388" y="125738"/>
                </a:lnTo>
                <a:lnTo>
                  <a:pt x="1539347" y="124713"/>
                </a:lnTo>
                <a:lnTo>
                  <a:pt x="1536325" y="123707"/>
                </a:lnTo>
                <a:lnTo>
                  <a:pt x="1537849" y="122188"/>
                </a:lnTo>
                <a:lnTo>
                  <a:pt x="1538340" y="120689"/>
                </a:lnTo>
                <a:lnTo>
                  <a:pt x="1539347" y="120689"/>
                </a:lnTo>
                <a:lnTo>
                  <a:pt x="1541388" y="121695"/>
                </a:lnTo>
                <a:lnTo>
                  <a:pt x="1543920" y="123214"/>
                </a:lnTo>
                <a:lnTo>
                  <a:pt x="1545935" y="124220"/>
                </a:lnTo>
                <a:lnTo>
                  <a:pt x="1544927" y="125226"/>
                </a:lnTo>
                <a:lnTo>
                  <a:pt x="1544411" y="126744"/>
                </a:lnTo>
                <a:close/>
              </a:path>
              <a:path w="1868169" h="2174875">
                <a:moveTo>
                  <a:pt x="1567196" y="300430"/>
                </a:moveTo>
                <a:lnTo>
                  <a:pt x="1559601" y="297416"/>
                </a:lnTo>
                <a:lnTo>
                  <a:pt x="1557586" y="292856"/>
                </a:lnTo>
                <a:lnTo>
                  <a:pt x="1555054" y="290331"/>
                </a:lnTo>
                <a:lnTo>
                  <a:pt x="1560634" y="284792"/>
                </a:lnTo>
                <a:lnTo>
                  <a:pt x="1564665" y="280748"/>
                </a:lnTo>
                <a:lnTo>
                  <a:pt x="1567713" y="284792"/>
                </a:lnTo>
                <a:lnTo>
                  <a:pt x="1571252" y="287317"/>
                </a:lnTo>
                <a:lnTo>
                  <a:pt x="1572260" y="290846"/>
                </a:lnTo>
                <a:lnTo>
                  <a:pt x="1573784" y="294891"/>
                </a:lnTo>
                <a:lnTo>
                  <a:pt x="1567196" y="300430"/>
                </a:lnTo>
                <a:close/>
              </a:path>
              <a:path w="1868169" h="2174875">
                <a:moveTo>
                  <a:pt x="1559110" y="338300"/>
                </a:moveTo>
                <a:lnTo>
                  <a:pt x="1559110" y="337295"/>
                </a:lnTo>
                <a:lnTo>
                  <a:pt x="1558593" y="336785"/>
                </a:lnTo>
                <a:lnTo>
                  <a:pt x="1558102" y="335775"/>
                </a:lnTo>
                <a:lnTo>
                  <a:pt x="1559601" y="334260"/>
                </a:lnTo>
                <a:lnTo>
                  <a:pt x="1560634" y="334770"/>
                </a:lnTo>
                <a:lnTo>
                  <a:pt x="1561125" y="334770"/>
                </a:lnTo>
                <a:lnTo>
                  <a:pt x="1561125" y="336290"/>
                </a:lnTo>
                <a:lnTo>
                  <a:pt x="1561642" y="337295"/>
                </a:lnTo>
                <a:lnTo>
                  <a:pt x="1560634" y="337295"/>
                </a:lnTo>
                <a:lnTo>
                  <a:pt x="1560118" y="337810"/>
                </a:lnTo>
                <a:lnTo>
                  <a:pt x="1559110" y="338300"/>
                </a:lnTo>
                <a:close/>
              </a:path>
              <a:path w="1868169" h="2174875">
                <a:moveTo>
                  <a:pt x="1557586" y="430707"/>
                </a:moveTo>
                <a:lnTo>
                  <a:pt x="1549991" y="430707"/>
                </a:lnTo>
                <a:lnTo>
                  <a:pt x="1546451" y="426662"/>
                </a:lnTo>
                <a:lnTo>
                  <a:pt x="1543403" y="424138"/>
                </a:lnTo>
                <a:lnTo>
                  <a:pt x="1542912" y="424138"/>
                </a:lnTo>
                <a:lnTo>
                  <a:pt x="1543920" y="419603"/>
                </a:lnTo>
                <a:lnTo>
                  <a:pt x="1544411" y="419088"/>
                </a:lnTo>
                <a:lnTo>
                  <a:pt x="1550998" y="419088"/>
                </a:lnTo>
                <a:lnTo>
                  <a:pt x="1564173" y="420098"/>
                </a:lnTo>
                <a:lnTo>
                  <a:pt x="1564665" y="420098"/>
                </a:lnTo>
                <a:lnTo>
                  <a:pt x="1564665" y="422128"/>
                </a:lnTo>
                <a:lnTo>
                  <a:pt x="1565697" y="425147"/>
                </a:lnTo>
                <a:lnTo>
                  <a:pt x="1561642" y="427177"/>
                </a:lnTo>
                <a:lnTo>
                  <a:pt x="1557586" y="430707"/>
                </a:lnTo>
                <a:close/>
              </a:path>
              <a:path w="1868169" h="2174875">
                <a:moveTo>
                  <a:pt x="1571769" y="912913"/>
                </a:moveTo>
                <a:lnTo>
                  <a:pt x="1570761" y="910389"/>
                </a:lnTo>
                <a:lnTo>
                  <a:pt x="1568720" y="907864"/>
                </a:lnTo>
                <a:lnTo>
                  <a:pt x="1571769" y="906344"/>
                </a:lnTo>
                <a:lnTo>
                  <a:pt x="1573784" y="904830"/>
                </a:lnTo>
                <a:lnTo>
                  <a:pt x="1575824" y="904335"/>
                </a:lnTo>
                <a:lnTo>
                  <a:pt x="1576315" y="904335"/>
                </a:lnTo>
                <a:lnTo>
                  <a:pt x="1577840" y="907864"/>
                </a:lnTo>
                <a:lnTo>
                  <a:pt x="1574300" y="911394"/>
                </a:lnTo>
                <a:lnTo>
                  <a:pt x="1572260" y="912404"/>
                </a:lnTo>
                <a:lnTo>
                  <a:pt x="1571769" y="912913"/>
                </a:lnTo>
                <a:close/>
              </a:path>
              <a:path w="1868169" h="2174875">
                <a:moveTo>
                  <a:pt x="1803679" y="1799578"/>
                </a:moveTo>
                <a:lnTo>
                  <a:pt x="1803162" y="1799063"/>
                </a:lnTo>
                <a:lnTo>
                  <a:pt x="1801147" y="1798058"/>
                </a:lnTo>
                <a:lnTo>
                  <a:pt x="1799106" y="1794014"/>
                </a:lnTo>
                <a:lnTo>
                  <a:pt x="1799106" y="1793504"/>
                </a:lnTo>
                <a:lnTo>
                  <a:pt x="1802155" y="1789480"/>
                </a:lnTo>
                <a:lnTo>
                  <a:pt x="1803679" y="1792494"/>
                </a:lnTo>
                <a:lnTo>
                  <a:pt x="1805177" y="1795019"/>
                </a:lnTo>
                <a:lnTo>
                  <a:pt x="1806701" y="1797054"/>
                </a:lnTo>
                <a:lnTo>
                  <a:pt x="1805177" y="1797543"/>
                </a:lnTo>
                <a:lnTo>
                  <a:pt x="1803679" y="1799578"/>
                </a:lnTo>
                <a:close/>
              </a:path>
              <a:path w="1868169" h="2174875">
                <a:moveTo>
                  <a:pt x="1795051" y="1494586"/>
                </a:moveTo>
                <a:lnTo>
                  <a:pt x="1792028" y="1491057"/>
                </a:lnTo>
                <a:lnTo>
                  <a:pt x="1786964" y="1486007"/>
                </a:lnTo>
                <a:lnTo>
                  <a:pt x="1788979" y="1483998"/>
                </a:lnTo>
                <a:lnTo>
                  <a:pt x="1791511" y="1480448"/>
                </a:lnTo>
                <a:lnTo>
                  <a:pt x="1793552" y="1480448"/>
                </a:lnTo>
                <a:lnTo>
                  <a:pt x="1796575" y="1480958"/>
                </a:lnTo>
                <a:lnTo>
                  <a:pt x="1799106" y="1484488"/>
                </a:lnTo>
                <a:lnTo>
                  <a:pt x="1802155" y="1486522"/>
                </a:lnTo>
                <a:lnTo>
                  <a:pt x="1800114" y="1489047"/>
                </a:lnTo>
                <a:lnTo>
                  <a:pt x="1798099" y="1491057"/>
                </a:lnTo>
                <a:lnTo>
                  <a:pt x="1795051" y="1494586"/>
                </a:lnTo>
                <a:close/>
              </a:path>
              <a:path w="1868169" h="2174875">
                <a:moveTo>
                  <a:pt x="1789987" y="1402694"/>
                </a:moveTo>
                <a:lnTo>
                  <a:pt x="1788979" y="1402694"/>
                </a:lnTo>
                <a:lnTo>
                  <a:pt x="1787455" y="1402184"/>
                </a:lnTo>
                <a:lnTo>
                  <a:pt x="1785957" y="1400685"/>
                </a:lnTo>
                <a:lnTo>
                  <a:pt x="1784433" y="1399660"/>
                </a:lnTo>
                <a:lnTo>
                  <a:pt x="1785440" y="1398160"/>
                </a:lnTo>
                <a:lnTo>
                  <a:pt x="1786448" y="1396125"/>
                </a:lnTo>
                <a:lnTo>
                  <a:pt x="1788488" y="1396125"/>
                </a:lnTo>
                <a:lnTo>
                  <a:pt x="1790504" y="1397645"/>
                </a:lnTo>
                <a:lnTo>
                  <a:pt x="1793035" y="1398650"/>
                </a:lnTo>
                <a:lnTo>
                  <a:pt x="1791020" y="1400685"/>
                </a:lnTo>
                <a:lnTo>
                  <a:pt x="1789987" y="1402694"/>
                </a:lnTo>
                <a:close/>
              </a:path>
              <a:path w="1868169" h="2174875">
                <a:moveTo>
                  <a:pt x="1792923" y="1527922"/>
                </a:moveTo>
                <a:lnTo>
                  <a:pt x="1784433" y="1527922"/>
                </a:lnTo>
                <a:lnTo>
                  <a:pt x="1785440" y="1526917"/>
                </a:lnTo>
                <a:lnTo>
                  <a:pt x="1787455" y="1525892"/>
                </a:lnTo>
                <a:lnTo>
                  <a:pt x="1788488" y="1526402"/>
                </a:lnTo>
                <a:lnTo>
                  <a:pt x="1792028" y="1527407"/>
                </a:lnTo>
                <a:lnTo>
                  <a:pt x="1792923" y="1527922"/>
                </a:lnTo>
                <a:close/>
              </a:path>
              <a:path w="1868169" h="2174875">
                <a:moveTo>
                  <a:pt x="1797582" y="1535496"/>
                </a:moveTo>
                <a:lnTo>
                  <a:pt x="1788488" y="1532456"/>
                </a:lnTo>
                <a:lnTo>
                  <a:pt x="1784433" y="1530446"/>
                </a:lnTo>
                <a:lnTo>
                  <a:pt x="1783916" y="1529931"/>
                </a:lnTo>
                <a:lnTo>
                  <a:pt x="1783425" y="1526917"/>
                </a:lnTo>
                <a:lnTo>
                  <a:pt x="1784433" y="1527922"/>
                </a:lnTo>
                <a:lnTo>
                  <a:pt x="1792923" y="1527922"/>
                </a:lnTo>
                <a:lnTo>
                  <a:pt x="1795567" y="1529441"/>
                </a:lnTo>
                <a:lnTo>
                  <a:pt x="1799623" y="1531451"/>
                </a:lnTo>
                <a:lnTo>
                  <a:pt x="1797582" y="1535496"/>
                </a:lnTo>
                <a:close/>
              </a:path>
              <a:path w="1868169" h="2174875">
                <a:moveTo>
                  <a:pt x="1764179" y="1305753"/>
                </a:moveTo>
                <a:lnTo>
                  <a:pt x="1760639" y="1305753"/>
                </a:lnTo>
                <a:lnTo>
                  <a:pt x="1758108" y="1304748"/>
                </a:lnTo>
                <a:lnTo>
                  <a:pt x="1756067" y="1304233"/>
                </a:lnTo>
                <a:lnTo>
                  <a:pt x="1754543" y="1300704"/>
                </a:lnTo>
                <a:lnTo>
                  <a:pt x="1753044" y="1298674"/>
                </a:lnTo>
                <a:lnTo>
                  <a:pt x="1758108" y="1296149"/>
                </a:lnTo>
                <a:lnTo>
                  <a:pt x="1762655" y="1296659"/>
                </a:lnTo>
                <a:lnTo>
                  <a:pt x="1765186" y="1296659"/>
                </a:lnTo>
                <a:lnTo>
                  <a:pt x="1767718" y="1297174"/>
                </a:lnTo>
                <a:lnTo>
                  <a:pt x="1769733" y="1297664"/>
                </a:lnTo>
                <a:lnTo>
                  <a:pt x="1771774" y="1299699"/>
                </a:lnTo>
                <a:lnTo>
                  <a:pt x="1773789" y="1300704"/>
                </a:lnTo>
                <a:lnTo>
                  <a:pt x="1771774" y="1302713"/>
                </a:lnTo>
                <a:lnTo>
                  <a:pt x="1769733" y="1305238"/>
                </a:lnTo>
                <a:lnTo>
                  <a:pt x="1767202" y="1305238"/>
                </a:lnTo>
                <a:lnTo>
                  <a:pt x="1764179" y="1305753"/>
                </a:lnTo>
                <a:close/>
              </a:path>
              <a:path w="1868169" h="2174875">
                <a:moveTo>
                  <a:pt x="1780893" y="1864704"/>
                </a:moveTo>
                <a:lnTo>
                  <a:pt x="1780893" y="1864194"/>
                </a:lnTo>
                <a:lnTo>
                  <a:pt x="1780377" y="1863699"/>
                </a:lnTo>
                <a:lnTo>
                  <a:pt x="1780377" y="1863184"/>
                </a:lnTo>
                <a:lnTo>
                  <a:pt x="1780893" y="1862179"/>
                </a:lnTo>
                <a:lnTo>
                  <a:pt x="1781901" y="1861669"/>
                </a:lnTo>
                <a:lnTo>
                  <a:pt x="1782392" y="1861174"/>
                </a:lnTo>
                <a:lnTo>
                  <a:pt x="1782392" y="1861669"/>
                </a:lnTo>
                <a:lnTo>
                  <a:pt x="1782908" y="1862694"/>
                </a:lnTo>
                <a:lnTo>
                  <a:pt x="1782392" y="1863699"/>
                </a:lnTo>
                <a:lnTo>
                  <a:pt x="1781384" y="1864194"/>
                </a:lnTo>
                <a:lnTo>
                  <a:pt x="1780893" y="1864704"/>
                </a:lnTo>
                <a:close/>
              </a:path>
              <a:path w="1868169" h="2174875">
                <a:moveTo>
                  <a:pt x="1788979" y="1624353"/>
                </a:moveTo>
                <a:lnTo>
                  <a:pt x="1786448" y="1624353"/>
                </a:lnTo>
                <a:lnTo>
                  <a:pt x="1784433" y="1623858"/>
                </a:lnTo>
                <a:lnTo>
                  <a:pt x="1781901" y="1622853"/>
                </a:lnTo>
                <a:lnTo>
                  <a:pt x="1779860" y="1622338"/>
                </a:lnTo>
                <a:lnTo>
                  <a:pt x="1778361" y="1620818"/>
                </a:lnTo>
                <a:lnTo>
                  <a:pt x="1776837" y="1619814"/>
                </a:lnTo>
                <a:lnTo>
                  <a:pt x="1780893" y="1618809"/>
                </a:lnTo>
                <a:lnTo>
                  <a:pt x="1782392" y="1618294"/>
                </a:lnTo>
                <a:lnTo>
                  <a:pt x="1784924" y="1618809"/>
                </a:lnTo>
                <a:lnTo>
                  <a:pt x="1786964" y="1619814"/>
                </a:lnTo>
                <a:lnTo>
                  <a:pt x="1788979" y="1620329"/>
                </a:lnTo>
                <a:lnTo>
                  <a:pt x="1789496" y="1620818"/>
                </a:lnTo>
                <a:lnTo>
                  <a:pt x="1789987" y="1621828"/>
                </a:lnTo>
                <a:lnTo>
                  <a:pt x="1789496" y="1622853"/>
                </a:lnTo>
                <a:lnTo>
                  <a:pt x="1788979" y="1624353"/>
                </a:lnTo>
                <a:close/>
              </a:path>
              <a:path w="1868169" h="2174875">
                <a:moveTo>
                  <a:pt x="1791511" y="1663737"/>
                </a:moveTo>
                <a:lnTo>
                  <a:pt x="1790504" y="1663248"/>
                </a:lnTo>
                <a:lnTo>
                  <a:pt x="1789496" y="1662223"/>
                </a:lnTo>
                <a:lnTo>
                  <a:pt x="1788488" y="1660723"/>
                </a:lnTo>
                <a:lnTo>
                  <a:pt x="1787972" y="1659203"/>
                </a:lnTo>
                <a:lnTo>
                  <a:pt x="1787972" y="1658688"/>
                </a:lnTo>
                <a:lnTo>
                  <a:pt x="1789987" y="1657173"/>
                </a:lnTo>
                <a:lnTo>
                  <a:pt x="1791020" y="1655674"/>
                </a:lnTo>
                <a:lnTo>
                  <a:pt x="1792028" y="1658198"/>
                </a:lnTo>
                <a:lnTo>
                  <a:pt x="1794043" y="1662223"/>
                </a:lnTo>
                <a:lnTo>
                  <a:pt x="1793035" y="1662732"/>
                </a:lnTo>
                <a:lnTo>
                  <a:pt x="1791511" y="1663737"/>
                </a:lnTo>
                <a:close/>
              </a:path>
              <a:path w="1868169" h="2174875">
                <a:moveTo>
                  <a:pt x="1756067" y="1017429"/>
                </a:moveTo>
                <a:lnTo>
                  <a:pt x="1754543" y="1014904"/>
                </a:lnTo>
                <a:lnTo>
                  <a:pt x="1753044" y="1013389"/>
                </a:lnTo>
                <a:lnTo>
                  <a:pt x="1752011" y="1011890"/>
                </a:lnTo>
                <a:lnTo>
                  <a:pt x="1753535" y="1010370"/>
                </a:lnTo>
                <a:lnTo>
                  <a:pt x="1754543" y="1007845"/>
                </a:lnTo>
                <a:lnTo>
                  <a:pt x="1757591" y="1007845"/>
                </a:lnTo>
                <a:lnTo>
                  <a:pt x="1759115" y="1009855"/>
                </a:lnTo>
                <a:lnTo>
                  <a:pt x="1760639" y="1011375"/>
                </a:lnTo>
                <a:lnTo>
                  <a:pt x="1759115" y="1013389"/>
                </a:lnTo>
                <a:lnTo>
                  <a:pt x="1758108" y="1014904"/>
                </a:lnTo>
                <a:lnTo>
                  <a:pt x="1756067" y="1017429"/>
                </a:lnTo>
                <a:close/>
              </a:path>
              <a:path w="1868169" h="2174875">
                <a:moveTo>
                  <a:pt x="1804170" y="1931349"/>
                </a:moveTo>
                <a:lnTo>
                  <a:pt x="1803162" y="1930860"/>
                </a:lnTo>
                <a:lnTo>
                  <a:pt x="1796083" y="1925810"/>
                </a:lnTo>
                <a:lnTo>
                  <a:pt x="1793035" y="1922771"/>
                </a:lnTo>
                <a:lnTo>
                  <a:pt x="1788979" y="1919736"/>
                </a:lnTo>
                <a:lnTo>
                  <a:pt x="1780893" y="1912672"/>
                </a:lnTo>
                <a:lnTo>
                  <a:pt x="1785957" y="1913677"/>
                </a:lnTo>
                <a:lnTo>
                  <a:pt x="1791511" y="1914192"/>
                </a:lnTo>
                <a:lnTo>
                  <a:pt x="1796575" y="1916202"/>
                </a:lnTo>
                <a:lnTo>
                  <a:pt x="1800114" y="1917721"/>
                </a:lnTo>
                <a:lnTo>
                  <a:pt x="1803162" y="1922261"/>
                </a:lnTo>
                <a:lnTo>
                  <a:pt x="1806210" y="1925295"/>
                </a:lnTo>
                <a:lnTo>
                  <a:pt x="1806701" y="1925810"/>
                </a:lnTo>
                <a:lnTo>
                  <a:pt x="1806701" y="1927310"/>
                </a:lnTo>
                <a:lnTo>
                  <a:pt x="1807218" y="1929340"/>
                </a:lnTo>
                <a:lnTo>
                  <a:pt x="1805694" y="1929835"/>
                </a:lnTo>
                <a:lnTo>
                  <a:pt x="1804170" y="1931349"/>
                </a:lnTo>
                <a:close/>
              </a:path>
              <a:path w="1868169" h="2174875">
                <a:moveTo>
                  <a:pt x="1743409" y="829090"/>
                </a:moveTo>
                <a:lnTo>
                  <a:pt x="1742917" y="828080"/>
                </a:lnTo>
                <a:lnTo>
                  <a:pt x="1742401" y="827591"/>
                </a:lnTo>
                <a:lnTo>
                  <a:pt x="1741885" y="826566"/>
                </a:lnTo>
                <a:lnTo>
                  <a:pt x="1742917" y="826566"/>
                </a:lnTo>
                <a:lnTo>
                  <a:pt x="1743409" y="826071"/>
                </a:lnTo>
                <a:lnTo>
                  <a:pt x="1744933" y="826071"/>
                </a:lnTo>
                <a:lnTo>
                  <a:pt x="1745449" y="827076"/>
                </a:lnTo>
                <a:lnTo>
                  <a:pt x="1744933" y="827076"/>
                </a:lnTo>
                <a:lnTo>
                  <a:pt x="1744416" y="828080"/>
                </a:lnTo>
                <a:lnTo>
                  <a:pt x="1743925" y="828595"/>
                </a:lnTo>
                <a:lnTo>
                  <a:pt x="1743409" y="829090"/>
                </a:lnTo>
                <a:close/>
              </a:path>
              <a:path w="1868169" h="2174875">
                <a:moveTo>
                  <a:pt x="1738345" y="1144176"/>
                </a:moveTo>
                <a:lnTo>
                  <a:pt x="1735813" y="1144176"/>
                </a:lnTo>
                <a:lnTo>
                  <a:pt x="1734806" y="1143661"/>
                </a:lnTo>
                <a:lnTo>
                  <a:pt x="1733282" y="1143171"/>
                </a:lnTo>
                <a:lnTo>
                  <a:pt x="1734806" y="1141651"/>
                </a:lnTo>
                <a:lnTo>
                  <a:pt x="1737854" y="1139621"/>
                </a:lnTo>
                <a:lnTo>
                  <a:pt x="1739353" y="1139621"/>
                </a:lnTo>
                <a:lnTo>
                  <a:pt x="1742401" y="1140646"/>
                </a:lnTo>
                <a:lnTo>
                  <a:pt x="1748472" y="1141651"/>
                </a:lnTo>
                <a:lnTo>
                  <a:pt x="1745940" y="1142656"/>
                </a:lnTo>
                <a:lnTo>
                  <a:pt x="1742917" y="1143171"/>
                </a:lnTo>
                <a:lnTo>
                  <a:pt x="1740386" y="1143661"/>
                </a:lnTo>
                <a:lnTo>
                  <a:pt x="1739353" y="1143661"/>
                </a:lnTo>
                <a:lnTo>
                  <a:pt x="1738345" y="1144176"/>
                </a:lnTo>
                <a:close/>
              </a:path>
              <a:path w="1868169" h="2174875">
                <a:moveTo>
                  <a:pt x="1777329" y="746802"/>
                </a:moveTo>
                <a:lnTo>
                  <a:pt x="1769733" y="746802"/>
                </a:lnTo>
                <a:lnTo>
                  <a:pt x="1768235" y="745777"/>
                </a:lnTo>
                <a:lnTo>
                  <a:pt x="1766194" y="745282"/>
                </a:lnTo>
                <a:lnTo>
                  <a:pt x="1768235" y="744277"/>
                </a:lnTo>
                <a:lnTo>
                  <a:pt x="1769733" y="743252"/>
                </a:lnTo>
                <a:lnTo>
                  <a:pt x="1771774" y="742758"/>
                </a:lnTo>
                <a:lnTo>
                  <a:pt x="1774797" y="741753"/>
                </a:lnTo>
                <a:lnTo>
                  <a:pt x="1776321" y="742243"/>
                </a:lnTo>
                <a:lnTo>
                  <a:pt x="1777329" y="742758"/>
                </a:lnTo>
                <a:lnTo>
                  <a:pt x="1778361" y="744277"/>
                </a:lnTo>
                <a:lnTo>
                  <a:pt x="1779369" y="745282"/>
                </a:lnTo>
                <a:lnTo>
                  <a:pt x="1778361" y="745777"/>
                </a:lnTo>
                <a:lnTo>
                  <a:pt x="1777329" y="746802"/>
                </a:lnTo>
                <a:close/>
              </a:path>
              <a:path w="1868169" h="2174875">
                <a:moveTo>
                  <a:pt x="1756067" y="968456"/>
                </a:moveTo>
                <a:lnTo>
                  <a:pt x="1754543" y="968456"/>
                </a:lnTo>
                <a:lnTo>
                  <a:pt x="1753535" y="966446"/>
                </a:lnTo>
                <a:lnTo>
                  <a:pt x="1754052" y="965931"/>
                </a:lnTo>
                <a:lnTo>
                  <a:pt x="1754543" y="964411"/>
                </a:lnTo>
                <a:lnTo>
                  <a:pt x="1756584" y="964411"/>
                </a:lnTo>
                <a:lnTo>
                  <a:pt x="1757591" y="966446"/>
                </a:lnTo>
                <a:lnTo>
                  <a:pt x="1757075" y="967451"/>
                </a:lnTo>
                <a:lnTo>
                  <a:pt x="1756067" y="968456"/>
                </a:lnTo>
                <a:close/>
              </a:path>
              <a:path w="1868169" h="2174875">
                <a:moveTo>
                  <a:pt x="1774306" y="1079540"/>
                </a:moveTo>
                <a:lnTo>
                  <a:pt x="1773789" y="1079540"/>
                </a:lnTo>
                <a:lnTo>
                  <a:pt x="1771257" y="1079030"/>
                </a:lnTo>
                <a:lnTo>
                  <a:pt x="1769242" y="1078535"/>
                </a:lnTo>
                <a:lnTo>
                  <a:pt x="1766711" y="1078020"/>
                </a:lnTo>
                <a:lnTo>
                  <a:pt x="1767202" y="1077015"/>
                </a:lnTo>
                <a:lnTo>
                  <a:pt x="1767718" y="1074491"/>
                </a:lnTo>
                <a:lnTo>
                  <a:pt x="1770766" y="1074491"/>
                </a:lnTo>
                <a:lnTo>
                  <a:pt x="1772782" y="1075495"/>
                </a:lnTo>
                <a:lnTo>
                  <a:pt x="1775313" y="1076010"/>
                </a:lnTo>
                <a:lnTo>
                  <a:pt x="1774306" y="1077530"/>
                </a:lnTo>
                <a:lnTo>
                  <a:pt x="1774306" y="1079540"/>
                </a:lnTo>
                <a:close/>
              </a:path>
              <a:path w="1868169" h="2174875">
                <a:moveTo>
                  <a:pt x="1763171" y="1208812"/>
                </a:moveTo>
                <a:lnTo>
                  <a:pt x="1763171" y="1207292"/>
                </a:lnTo>
                <a:lnTo>
                  <a:pt x="1764179" y="1208297"/>
                </a:lnTo>
                <a:lnTo>
                  <a:pt x="1763171" y="1208812"/>
                </a:lnTo>
                <a:close/>
              </a:path>
              <a:path w="1868169" h="2174875">
                <a:moveTo>
                  <a:pt x="1763662" y="888182"/>
                </a:moveTo>
                <a:lnTo>
                  <a:pt x="1759607" y="888182"/>
                </a:lnTo>
                <a:lnTo>
                  <a:pt x="1758108" y="887667"/>
                </a:lnTo>
                <a:lnTo>
                  <a:pt x="1757075" y="887667"/>
                </a:lnTo>
                <a:lnTo>
                  <a:pt x="1756584" y="886147"/>
                </a:lnTo>
                <a:lnTo>
                  <a:pt x="1755576" y="885657"/>
                </a:lnTo>
                <a:lnTo>
                  <a:pt x="1756584" y="884632"/>
                </a:lnTo>
                <a:lnTo>
                  <a:pt x="1757075" y="882618"/>
                </a:lnTo>
                <a:lnTo>
                  <a:pt x="1759115" y="881613"/>
                </a:lnTo>
                <a:lnTo>
                  <a:pt x="1761131" y="881098"/>
                </a:lnTo>
                <a:lnTo>
                  <a:pt x="1762138" y="881098"/>
                </a:lnTo>
                <a:lnTo>
                  <a:pt x="1764179" y="881613"/>
                </a:lnTo>
                <a:lnTo>
                  <a:pt x="1766194" y="882618"/>
                </a:lnTo>
                <a:lnTo>
                  <a:pt x="1767718" y="883623"/>
                </a:lnTo>
                <a:lnTo>
                  <a:pt x="1766194" y="885657"/>
                </a:lnTo>
                <a:lnTo>
                  <a:pt x="1764670" y="887157"/>
                </a:lnTo>
                <a:lnTo>
                  <a:pt x="1763662" y="888182"/>
                </a:lnTo>
                <a:close/>
              </a:path>
              <a:path w="1868169" h="2174875">
                <a:moveTo>
                  <a:pt x="1809750" y="1273427"/>
                </a:moveTo>
                <a:lnTo>
                  <a:pt x="1807709" y="1272418"/>
                </a:lnTo>
                <a:lnTo>
                  <a:pt x="1804686" y="1270408"/>
                </a:lnTo>
                <a:lnTo>
                  <a:pt x="1805694" y="1269403"/>
                </a:lnTo>
                <a:lnTo>
                  <a:pt x="1806701" y="1267883"/>
                </a:lnTo>
                <a:lnTo>
                  <a:pt x="1810241" y="1267883"/>
                </a:lnTo>
                <a:lnTo>
                  <a:pt x="1812773" y="1269403"/>
                </a:lnTo>
                <a:lnTo>
                  <a:pt x="1814813" y="1269893"/>
                </a:lnTo>
                <a:lnTo>
                  <a:pt x="1811765" y="1271928"/>
                </a:lnTo>
                <a:lnTo>
                  <a:pt x="1809750" y="1273427"/>
                </a:lnTo>
                <a:close/>
              </a:path>
              <a:path w="1868169" h="2174875">
                <a:moveTo>
                  <a:pt x="1793035" y="914928"/>
                </a:moveTo>
                <a:lnTo>
                  <a:pt x="1791511" y="913429"/>
                </a:lnTo>
                <a:lnTo>
                  <a:pt x="1789987" y="912913"/>
                </a:lnTo>
                <a:lnTo>
                  <a:pt x="1789496" y="911394"/>
                </a:lnTo>
                <a:lnTo>
                  <a:pt x="1788979" y="909879"/>
                </a:lnTo>
                <a:lnTo>
                  <a:pt x="1789496" y="906859"/>
                </a:lnTo>
                <a:lnTo>
                  <a:pt x="1789987" y="906344"/>
                </a:lnTo>
                <a:lnTo>
                  <a:pt x="1793552" y="903330"/>
                </a:lnTo>
                <a:lnTo>
                  <a:pt x="1796575" y="899780"/>
                </a:lnTo>
                <a:lnTo>
                  <a:pt x="1800630" y="898281"/>
                </a:lnTo>
                <a:lnTo>
                  <a:pt x="1802155" y="897766"/>
                </a:lnTo>
                <a:lnTo>
                  <a:pt x="1806210" y="899780"/>
                </a:lnTo>
                <a:lnTo>
                  <a:pt x="1807218" y="903820"/>
                </a:lnTo>
                <a:lnTo>
                  <a:pt x="1806210" y="908869"/>
                </a:lnTo>
                <a:lnTo>
                  <a:pt x="1804686" y="909879"/>
                </a:lnTo>
                <a:lnTo>
                  <a:pt x="1801147" y="912404"/>
                </a:lnTo>
                <a:lnTo>
                  <a:pt x="1797091" y="913429"/>
                </a:lnTo>
                <a:lnTo>
                  <a:pt x="1793035" y="914928"/>
                </a:lnTo>
                <a:close/>
              </a:path>
              <a:path w="1868169" h="2174875">
                <a:moveTo>
                  <a:pt x="1803679" y="779622"/>
                </a:moveTo>
                <a:lnTo>
                  <a:pt x="1803162" y="779107"/>
                </a:lnTo>
                <a:lnTo>
                  <a:pt x="1799106" y="775578"/>
                </a:lnTo>
                <a:lnTo>
                  <a:pt x="1792028" y="767489"/>
                </a:lnTo>
                <a:lnTo>
                  <a:pt x="1794043" y="765974"/>
                </a:lnTo>
                <a:lnTo>
                  <a:pt x="1796083" y="762955"/>
                </a:lnTo>
                <a:lnTo>
                  <a:pt x="1798099" y="762955"/>
                </a:lnTo>
                <a:lnTo>
                  <a:pt x="1803679" y="762440"/>
                </a:lnTo>
                <a:lnTo>
                  <a:pt x="1807218" y="764964"/>
                </a:lnTo>
                <a:lnTo>
                  <a:pt x="1807218" y="774058"/>
                </a:lnTo>
                <a:lnTo>
                  <a:pt x="1806210" y="775578"/>
                </a:lnTo>
                <a:lnTo>
                  <a:pt x="1803679" y="779622"/>
                </a:lnTo>
                <a:close/>
              </a:path>
              <a:path w="1868169" h="2174875">
                <a:moveTo>
                  <a:pt x="1800114" y="478675"/>
                </a:moveTo>
                <a:lnTo>
                  <a:pt x="1799623" y="478675"/>
                </a:lnTo>
                <a:lnTo>
                  <a:pt x="1798099" y="477670"/>
                </a:lnTo>
                <a:lnTo>
                  <a:pt x="1795567" y="475145"/>
                </a:lnTo>
                <a:lnTo>
                  <a:pt x="1796083" y="474630"/>
                </a:lnTo>
                <a:lnTo>
                  <a:pt x="1796575" y="473626"/>
                </a:lnTo>
                <a:lnTo>
                  <a:pt x="1798099" y="472106"/>
                </a:lnTo>
                <a:lnTo>
                  <a:pt x="1799106" y="473626"/>
                </a:lnTo>
                <a:lnTo>
                  <a:pt x="1800630" y="475145"/>
                </a:lnTo>
                <a:lnTo>
                  <a:pt x="1801638" y="476665"/>
                </a:lnTo>
                <a:lnTo>
                  <a:pt x="1801147" y="477155"/>
                </a:lnTo>
                <a:lnTo>
                  <a:pt x="1800114" y="478675"/>
                </a:lnTo>
                <a:close/>
              </a:path>
              <a:path w="1868169" h="2174875">
                <a:moveTo>
                  <a:pt x="1784924" y="1039661"/>
                </a:moveTo>
                <a:lnTo>
                  <a:pt x="1783425" y="1039661"/>
                </a:lnTo>
                <a:lnTo>
                  <a:pt x="1781384" y="1038636"/>
                </a:lnTo>
                <a:lnTo>
                  <a:pt x="1780893" y="1037136"/>
                </a:lnTo>
                <a:lnTo>
                  <a:pt x="1779860" y="1036111"/>
                </a:lnTo>
                <a:lnTo>
                  <a:pt x="1779860" y="1033586"/>
                </a:lnTo>
                <a:lnTo>
                  <a:pt x="1780377" y="1032087"/>
                </a:lnTo>
                <a:lnTo>
                  <a:pt x="1782392" y="1027037"/>
                </a:lnTo>
                <a:lnTo>
                  <a:pt x="1792028" y="1026522"/>
                </a:lnTo>
                <a:lnTo>
                  <a:pt x="1796083" y="1030567"/>
                </a:lnTo>
                <a:lnTo>
                  <a:pt x="1796083" y="1031062"/>
                </a:lnTo>
                <a:lnTo>
                  <a:pt x="1796575" y="1031572"/>
                </a:lnTo>
                <a:lnTo>
                  <a:pt x="1796575" y="1032087"/>
                </a:lnTo>
                <a:lnTo>
                  <a:pt x="1796083" y="1033092"/>
                </a:lnTo>
                <a:lnTo>
                  <a:pt x="1795567" y="1034611"/>
                </a:lnTo>
                <a:lnTo>
                  <a:pt x="1795051" y="1035101"/>
                </a:lnTo>
                <a:lnTo>
                  <a:pt x="1792028" y="1037136"/>
                </a:lnTo>
                <a:lnTo>
                  <a:pt x="1788488" y="1038636"/>
                </a:lnTo>
                <a:lnTo>
                  <a:pt x="1784924" y="1039661"/>
                </a:lnTo>
                <a:close/>
              </a:path>
              <a:path w="1868169" h="2174875">
                <a:moveTo>
                  <a:pt x="1740386" y="503921"/>
                </a:moveTo>
                <a:lnTo>
                  <a:pt x="1739869" y="503921"/>
                </a:lnTo>
                <a:lnTo>
                  <a:pt x="1739869" y="502401"/>
                </a:lnTo>
                <a:lnTo>
                  <a:pt x="1740386" y="502401"/>
                </a:lnTo>
                <a:lnTo>
                  <a:pt x="1740386" y="501912"/>
                </a:lnTo>
                <a:lnTo>
                  <a:pt x="1741393" y="501912"/>
                </a:lnTo>
                <a:lnTo>
                  <a:pt x="1741393" y="502401"/>
                </a:lnTo>
                <a:lnTo>
                  <a:pt x="1741885" y="502916"/>
                </a:lnTo>
                <a:lnTo>
                  <a:pt x="1741885" y="503411"/>
                </a:lnTo>
                <a:lnTo>
                  <a:pt x="1741393" y="503411"/>
                </a:lnTo>
                <a:lnTo>
                  <a:pt x="1740386" y="503921"/>
                </a:lnTo>
                <a:close/>
              </a:path>
              <a:path w="1868169" h="2174875">
                <a:moveTo>
                  <a:pt x="1783916" y="424138"/>
                </a:moveTo>
                <a:lnTo>
                  <a:pt x="1781901" y="422623"/>
                </a:lnTo>
                <a:lnTo>
                  <a:pt x="1780893" y="421613"/>
                </a:lnTo>
                <a:lnTo>
                  <a:pt x="1779369" y="420608"/>
                </a:lnTo>
                <a:lnTo>
                  <a:pt x="1780893" y="419603"/>
                </a:lnTo>
                <a:lnTo>
                  <a:pt x="1782392" y="418083"/>
                </a:lnTo>
                <a:lnTo>
                  <a:pt x="1783916" y="417573"/>
                </a:lnTo>
                <a:lnTo>
                  <a:pt x="1784924" y="417079"/>
                </a:lnTo>
                <a:lnTo>
                  <a:pt x="1787455" y="419603"/>
                </a:lnTo>
                <a:lnTo>
                  <a:pt x="1786448" y="421123"/>
                </a:lnTo>
                <a:lnTo>
                  <a:pt x="1784924" y="422623"/>
                </a:lnTo>
                <a:lnTo>
                  <a:pt x="1783916" y="424138"/>
                </a:lnTo>
                <a:close/>
              </a:path>
              <a:path w="1868169" h="2174875">
                <a:moveTo>
                  <a:pt x="1808742" y="165619"/>
                </a:moveTo>
                <a:lnTo>
                  <a:pt x="1804686" y="164614"/>
                </a:lnTo>
                <a:lnTo>
                  <a:pt x="1802646" y="164614"/>
                </a:lnTo>
                <a:lnTo>
                  <a:pt x="1800630" y="160570"/>
                </a:lnTo>
                <a:lnTo>
                  <a:pt x="1798615" y="158560"/>
                </a:lnTo>
                <a:lnTo>
                  <a:pt x="1800630" y="155521"/>
                </a:lnTo>
                <a:lnTo>
                  <a:pt x="1803162" y="151991"/>
                </a:lnTo>
                <a:lnTo>
                  <a:pt x="1806701" y="147435"/>
                </a:lnTo>
                <a:lnTo>
                  <a:pt x="1809750" y="151991"/>
                </a:lnTo>
                <a:lnTo>
                  <a:pt x="1813289" y="154515"/>
                </a:lnTo>
                <a:lnTo>
                  <a:pt x="1813289" y="163094"/>
                </a:lnTo>
                <a:lnTo>
                  <a:pt x="1808742" y="165619"/>
                </a:lnTo>
                <a:close/>
              </a:path>
              <a:path w="1868169" h="2174875">
                <a:moveTo>
                  <a:pt x="1808742" y="1367864"/>
                </a:moveTo>
                <a:lnTo>
                  <a:pt x="1805694" y="1367349"/>
                </a:lnTo>
                <a:lnTo>
                  <a:pt x="1803162" y="1365829"/>
                </a:lnTo>
                <a:lnTo>
                  <a:pt x="1800114" y="1363820"/>
                </a:lnTo>
                <a:lnTo>
                  <a:pt x="1797582" y="1361295"/>
                </a:lnTo>
                <a:lnTo>
                  <a:pt x="1794559" y="1358771"/>
                </a:lnTo>
                <a:lnTo>
                  <a:pt x="1797582" y="1357766"/>
                </a:lnTo>
                <a:lnTo>
                  <a:pt x="1801147" y="1356246"/>
                </a:lnTo>
                <a:lnTo>
                  <a:pt x="1804170" y="1355241"/>
                </a:lnTo>
                <a:lnTo>
                  <a:pt x="1806210" y="1354216"/>
                </a:lnTo>
                <a:lnTo>
                  <a:pt x="1808226" y="1354216"/>
                </a:lnTo>
                <a:lnTo>
                  <a:pt x="1811765" y="1353206"/>
                </a:lnTo>
                <a:lnTo>
                  <a:pt x="1814813" y="1357251"/>
                </a:lnTo>
                <a:lnTo>
                  <a:pt x="1816828" y="1359775"/>
                </a:lnTo>
                <a:lnTo>
                  <a:pt x="1814813" y="1362300"/>
                </a:lnTo>
                <a:lnTo>
                  <a:pt x="1813289" y="1365829"/>
                </a:lnTo>
                <a:lnTo>
                  <a:pt x="1810757" y="1366839"/>
                </a:lnTo>
                <a:lnTo>
                  <a:pt x="1808742" y="1367864"/>
                </a:lnTo>
                <a:close/>
              </a:path>
              <a:path w="1868169" h="2174875">
                <a:moveTo>
                  <a:pt x="1767202" y="705893"/>
                </a:moveTo>
                <a:lnTo>
                  <a:pt x="1766194" y="705383"/>
                </a:lnTo>
                <a:lnTo>
                  <a:pt x="1762138" y="703883"/>
                </a:lnTo>
                <a:lnTo>
                  <a:pt x="1762067" y="701848"/>
                </a:lnTo>
                <a:lnTo>
                  <a:pt x="1779860" y="684176"/>
                </a:lnTo>
                <a:lnTo>
                  <a:pt x="1784433" y="689225"/>
                </a:lnTo>
                <a:lnTo>
                  <a:pt x="1785957" y="691260"/>
                </a:lnTo>
                <a:lnTo>
                  <a:pt x="1787455" y="694789"/>
                </a:lnTo>
                <a:lnTo>
                  <a:pt x="1787455" y="698834"/>
                </a:lnTo>
                <a:lnTo>
                  <a:pt x="1784924" y="701848"/>
                </a:lnTo>
                <a:lnTo>
                  <a:pt x="1778853" y="703883"/>
                </a:lnTo>
                <a:lnTo>
                  <a:pt x="1773298" y="704373"/>
                </a:lnTo>
                <a:lnTo>
                  <a:pt x="1767202" y="705893"/>
                </a:lnTo>
                <a:close/>
              </a:path>
              <a:path w="1868169" h="2174875">
                <a:moveTo>
                  <a:pt x="1818869" y="1245656"/>
                </a:moveTo>
                <a:lnTo>
                  <a:pt x="1814813" y="1245656"/>
                </a:lnTo>
                <a:lnTo>
                  <a:pt x="1812773" y="1244647"/>
                </a:lnTo>
                <a:lnTo>
                  <a:pt x="1810241" y="1243132"/>
                </a:lnTo>
                <a:lnTo>
                  <a:pt x="1808226" y="1241117"/>
                </a:lnTo>
                <a:lnTo>
                  <a:pt x="1805694" y="1239597"/>
                </a:lnTo>
                <a:lnTo>
                  <a:pt x="1808742" y="1238082"/>
                </a:lnTo>
                <a:lnTo>
                  <a:pt x="1811274" y="1236583"/>
                </a:lnTo>
                <a:lnTo>
                  <a:pt x="1813289" y="1235558"/>
                </a:lnTo>
                <a:lnTo>
                  <a:pt x="1815821" y="1236068"/>
                </a:lnTo>
                <a:lnTo>
                  <a:pt x="1818352" y="1236068"/>
                </a:lnTo>
                <a:lnTo>
                  <a:pt x="1819877" y="1237073"/>
                </a:lnTo>
                <a:lnTo>
                  <a:pt x="1820884" y="1238082"/>
                </a:lnTo>
                <a:lnTo>
                  <a:pt x="1821892" y="1240607"/>
                </a:lnTo>
                <a:lnTo>
                  <a:pt x="1822408" y="1242637"/>
                </a:lnTo>
                <a:lnTo>
                  <a:pt x="1822408" y="1243132"/>
                </a:lnTo>
                <a:lnTo>
                  <a:pt x="1820368" y="1245162"/>
                </a:lnTo>
                <a:lnTo>
                  <a:pt x="1818869" y="1245656"/>
                </a:lnTo>
                <a:close/>
              </a:path>
              <a:path w="1868169" h="2174875">
                <a:moveTo>
                  <a:pt x="1812773" y="1688494"/>
                </a:moveTo>
                <a:lnTo>
                  <a:pt x="1810757" y="1686974"/>
                </a:lnTo>
                <a:lnTo>
                  <a:pt x="1808742" y="1684944"/>
                </a:lnTo>
                <a:lnTo>
                  <a:pt x="1810757" y="1682930"/>
                </a:lnTo>
                <a:lnTo>
                  <a:pt x="1812281" y="1679895"/>
                </a:lnTo>
                <a:lnTo>
                  <a:pt x="1814813" y="1678395"/>
                </a:lnTo>
                <a:lnTo>
                  <a:pt x="1815304" y="1677880"/>
                </a:lnTo>
                <a:lnTo>
                  <a:pt x="1817836" y="1680405"/>
                </a:lnTo>
                <a:lnTo>
                  <a:pt x="1819360" y="1681410"/>
                </a:lnTo>
                <a:lnTo>
                  <a:pt x="1817345" y="1683445"/>
                </a:lnTo>
                <a:lnTo>
                  <a:pt x="1815304" y="1685969"/>
                </a:lnTo>
                <a:lnTo>
                  <a:pt x="1812773" y="1688494"/>
                </a:lnTo>
                <a:close/>
              </a:path>
              <a:path w="1868169" h="2174875">
                <a:moveTo>
                  <a:pt x="1735322" y="643292"/>
                </a:moveTo>
                <a:lnTo>
                  <a:pt x="1732791" y="641257"/>
                </a:lnTo>
                <a:lnTo>
                  <a:pt x="1731267" y="640252"/>
                </a:lnTo>
                <a:lnTo>
                  <a:pt x="1729226" y="638732"/>
                </a:lnTo>
                <a:lnTo>
                  <a:pt x="1732791" y="637217"/>
                </a:lnTo>
                <a:lnTo>
                  <a:pt x="1735813" y="635203"/>
                </a:lnTo>
                <a:lnTo>
                  <a:pt x="1738862" y="634198"/>
                </a:lnTo>
                <a:lnTo>
                  <a:pt x="1739353" y="634198"/>
                </a:lnTo>
                <a:lnTo>
                  <a:pt x="1740877" y="636723"/>
                </a:lnTo>
                <a:lnTo>
                  <a:pt x="1741885" y="637727"/>
                </a:lnTo>
                <a:lnTo>
                  <a:pt x="1739869" y="639742"/>
                </a:lnTo>
                <a:lnTo>
                  <a:pt x="1737854" y="641257"/>
                </a:lnTo>
                <a:lnTo>
                  <a:pt x="1735322" y="643292"/>
                </a:lnTo>
                <a:close/>
              </a:path>
              <a:path w="1868169" h="2174875">
                <a:moveTo>
                  <a:pt x="1815821" y="294891"/>
                </a:moveTo>
                <a:lnTo>
                  <a:pt x="1814297" y="294376"/>
                </a:lnTo>
                <a:lnTo>
                  <a:pt x="1812281" y="292366"/>
                </a:lnTo>
                <a:lnTo>
                  <a:pt x="1813289" y="289842"/>
                </a:lnTo>
                <a:lnTo>
                  <a:pt x="1813805" y="290331"/>
                </a:lnTo>
                <a:lnTo>
                  <a:pt x="1814813" y="290331"/>
                </a:lnTo>
                <a:lnTo>
                  <a:pt x="1815821" y="291341"/>
                </a:lnTo>
                <a:lnTo>
                  <a:pt x="1817345" y="291851"/>
                </a:lnTo>
                <a:lnTo>
                  <a:pt x="1816828" y="293371"/>
                </a:lnTo>
                <a:lnTo>
                  <a:pt x="1815821" y="294891"/>
                </a:lnTo>
                <a:close/>
              </a:path>
              <a:path w="1868169" h="2174875">
                <a:moveTo>
                  <a:pt x="1817836" y="646306"/>
                </a:moveTo>
                <a:lnTo>
                  <a:pt x="1815304" y="644791"/>
                </a:lnTo>
                <a:lnTo>
                  <a:pt x="1812773" y="643781"/>
                </a:lnTo>
                <a:lnTo>
                  <a:pt x="1810757" y="641772"/>
                </a:lnTo>
                <a:lnTo>
                  <a:pt x="1808226" y="639742"/>
                </a:lnTo>
                <a:lnTo>
                  <a:pt x="1806701" y="636208"/>
                </a:lnTo>
                <a:lnTo>
                  <a:pt x="1804686" y="633683"/>
                </a:lnTo>
                <a:lnTo>
                  <a:pt x="1807709" y="633683"/>
                </a:lnTo>
                <a:lnTo>
                  <a:pt x="1810241" y="634198"/>
                </a:lnTo>
                <a:lnTo>
                  <a:pt x="1817345" y="634198"/>
                </a:lnTo>
                <a:lnTo>
                  <a:pt x="1821401" y="636208"/>
                </a:lnTo>
                <a:lnTo>
                  <a:pt x="1822408" y="639247"/>
                </a:lnTo>
                <a:lnTo>
                  <a:pt x="1823932" y="641257"/>
                </a:lnTo>
                <a:lnTo>
                  <a:pt x="1819877" y="644297"/>
                </a:lnTo>
                <a:lnTo>
                  <a:pt x="1817836" y="646306"/>
                </a:lnTo>
                <a:close/>
              </a:path>
              <a:path w="1868169" h="2174875">
                <a:moveTo>
                  <a:pt x="1823416" y="1143661"/>
                </a:moveTo>
                <a:lnTo>
                  <a:pt x="1820368" y="1142146"/>
                </a:lnTo>
                <a:lnTo>
                  <a:pt x="1819360" y="1139621"/>
                </a:lnTo>
                <a:lnTo>
                  <a:pt x="1818352" y="1138122"/>
                </a:lnTo>
                <a:lnTo>
                  <a:pt x="1822408" y="1137097"/>
                </a:lnTo>
                <a:lnTo>
                  <a:pt x="1826464" y="1138122"/>
                </a:lnTo>
                <a:lnTo>
                  <a:pt x="1827963" y="1140131"/>
                </a:lnTo>
                <a:lnTo>
                  <a:pt x="1829487" y="1141136"/>
                </a:lnTo>
                <a:lnTo>
                  <a:pt x="1828996" y="1141651"/>
                </a:lnTo>
                <a:lnTo>
                  <a:pt x="1828996" y="1142656"/>
                </a:lnTo>
                <a:lnTo>
                  <a:pt x="1828731" y="1143171"/>
                </a:lnTo>
                <a:lnTo>
                  <a:pt x="1825948" y="1143171"/>
                </a:lnTo>
                <a:lnTo>
                  <a:pt x="1823416" y="1143661"/>
                </a:lnTo>
                <a:close/>
              </a:path>
              <a:path w="1868169" h="2174875">
                <a:moveTo>
                  <a:pt x="1828479" y="1143661"/>
                </a:moveTo>
                <a:lnTo>
                  <a:pt x="1825948" y="1143171"/>
                </a:lnTo>
                <a:lnTo>
                  <a:pt x="1828731" y="1143171"/>
                </a:lnTo>
                <a:lnTo>
                  <a:pt x="1828479" y="1143661"/>
                </a:lnTo>
                <a:close/>
              </a:path>
              <a:path w="1868169" h="2174875">
                <a:moveTo>
                  <a:pt x="1807709" y="1020468"/>
                </a:moveTo>
                <a:lnTo>
                  <a:pt x="1806332" y="1014904"/>
                </a:lnTo>
                <a:lnTo>
                  <a:pt x="1806210" y="1013389"/>
                </a:lnTo>
                <a:lnTo>
                  <a:pt x="1810757" y="1011375"/>
                </a:lnTo>
                <a:lnTo>
                  <a:pt x="1812773" y="1010370"/>
                </a:lnTo>
                <a:lnTo>
                  <a:pt x="1815304" y="1010865"/>
                </a:lnTo>
                <a:lnTo>
                  <a:pt x="1818352" y="1011890"/>
                </a:lnTo>
                <a:lnTo>
                  <a:pt x="1819360" y="1012379"/>
                </a:lnTo>
                <a:lnTo>
                  <a:pt x="1821401" y="1014414"/>
                </a:lnTo>
                <a:lnTo>
                  <a:pt x="1820884" y="1014904"/>
                </a:lnTo>
                <a:lnTo>
                  <a:pt x="1811274" y="1014904"/>
                </a:lnTo>
                <a:lnTo>
                  <a:pt x="1807709" y="1020468"/>
                </a:lnTo>
                <a:close/>
              </a:path>
              <a:path w="1868169" h="2174875">
                <a:moveTo>
                  <a:pt x="1815821" y="1016424"/>
                </a:moveTo>
                <a:lnTo>
                  <a:pt x="1811274" y="1014904"/>
                </a:lnTo>
                <a:lnTo>
                  <a:pt x="1820884" y="1014904"/>
                </a:lnTo>
                <a:lnTo>
                  <a:pt x="1819877" y="1015419"/>
                </a:lnTo>
                <a:lnTo>
                  <a:pt x="1818869" y="1015419"/>
                </a:lnTo>
                <a:lnTo>
                  <a:pt x="1815821" y="1016424"/>
                </a:lnTo>
                <a:close/>
              </a:path>
              <a:path w="1868169" h="2174875">
                <a:moveTo>
                  <a:pt x="1831527" y="1111850"/>
                </a:moveTo>
                <a:lnTo>
                  <a:pt x="1830003" y="1111850"/>
                </a:lnTo>
                <a:lnTo>
                  <a:pt x="1827963" y="1111355"/>
                </a:lnTo>
                <a:lnTo>
                  <a:pt x="1826464" y="1109836"/>
                </a:lnTo>
                <a:lnTo>
                  <a:pt x="1824940" y="1108831"/>
                </a:lnTo>
                <a:lnTo>
                  <a:pt x="1825948" y="1107311"/>
                </a:lnTo>
                <a:lnTo>
                  <a:pt x="1826955" y="1104276"/>
                </a:lnTo>
                <a:lnTo>
                  <a:pt x="1830003" y="1104276"/>
                </a:lnTo>
                <a:lnTo>
                  <a:pt x="1832019" y="1105791"/>
                </a:lnTo>
                <a:lnTo>
                  <a:pt x="1836591" y="1107826"/>
                </a:lnTo>
                <a:lnTo>
                  <a:pt x="1833026" y="1110351"/>
                </a:lnTo>
                <a:lnTo>
                  <a:pt x="1831527" y="1111850"/>
                </a:lnTo>
                <a:close/>
              </a:path>
              <a:path w="1868169" h="2174875">
                <a:moveTo>
                  <a:pt x="1455801" y="699839"/>
                </a:moveTo>
                <a:lnTo>
                  <a:pt x="1448722" y="699839"/>
                </a:lnTo>
                <a:lnTo>
                  <a:pt x="1444175" y="695794"/>
                </a:lnTo>
                <a:lnTo>
                  <a:pt x="1445183" y="690745"/>
                </a:lnTo>
                <a:lnTo>
                  <a:pt x="1445674" y="688735"/>
                </a:lnTo>
                <a:lnTo>
                  <a:pt x="1448722" y="686211"/>
                </a:lnTo>
                <a:lnTo>
                  <a:pt x="1452261" y="688735"/>
                </a:lnTo>
                <a:lnTo>
                  <a:pt x="1455310" y="691750"/>
                </a:lnTo>
                <a:lnTo>
                  <a:pt x="1457841" y="695284"/>
                </a:lnTo>
                <a:lnTo>
                  <a:pt x="1458333" y="695794"/>
                </a:lnTo>
                <a:lnTo>
                  <a:pt x="1456317" y="698834"/>
                </a:lnTo>
                <a:lnTo>
                  <a:pt x="1455801" y="699839"/>
                </a:lnTo>
                <a:close/>
              </a:path>
              <a:path w="1868169" h="2174875">
                <a:moveTo>
                  <a:pt x="1017814" y="13135"/>
                </a:moveTo>
                <a:lnTo>
                  <a:pt x="1016807" y="12623"/>
                </a:lnTo>
                <a:lnTo>
                  <a:pt x="1016807" y="11104"/>
                </a:lnTo>
                <a:lnTo>
                  <a:pt x="1017814" y="9092"/>
                </a:lnTo>
                <a:lnTo>
                  <a:pt x="1018331" y="10098"/>
                </a:lnTo>
                <a:lnTo>
                  <a:pt x="1018847" y="10611"/>
                </a:lnTo>
                <a:lnTo>
                  <a:pt x="1019855" y="11104"/>
                </a:lnTo>
                <a:lnTo>
                  <a:pt x="1018847" y="11617"/>
                </a:lnTo>
                <a:lnTo>
                  <a:pt x="1018331" y="12623"/>
                </a:lnTo>
                <a:lnTo>
                  <a:pt x="1017814" y="13135"/>
                </a:lnTo>
                <a:close/>
              </a:path>
              <a:path w="1868169" h="2174875">
                <a:moveTo>
                  <a:pt x="1411263" y="155521"/>
                </a:moveTo>
                <a:lnTo>
                  <a:pt x="1410230" y="155521"/>
                </a:lnTo>
                <a:lnTo>
                  <a:pt x="1409739" y="154003"/>
                </a:lnTo>
                <a:lnTo>
                  <a:pt x="1409222" y="152997"/>
                </a:lnTo>
                <a:lnTo>
                  <a:pt x="1410746" y="151478"/>
                </a:lnTo>
                <a:lnTo>
                  <a:pt x="1412271" y="151478"/>
                </a:lnTo>
                <a:lnTo>
                  <a:pt x="1412762" y="152997"/>
                </a:lnTo>
                <a:lnTo>
                  <a:pt x="1413278" y="154003"/>
                </a:lnTo>
                <a:lnTo>
                  <a:pt x="1412271" y="154515"/>
                </a:lnTo>
                <a:lnTo>
                  <a:pt x="1411263" y="155521"/>
                </a:lnTo>
                <a:close/>
              </a:path>
              <a:path w="1868169" h="2174875">
                <a:moveTo>
                  <a:pt x="1034037" y="631673"/>
                </a:moveTo>
                <a:lnTo>
                  <a:pt x="1031506" y="629149"/>
                </a:lnTo>
                <a:lnTo>
                  <a:pt x="1029465" y="626624"/>
                </a:lnTo>
                <a:lnTo>
                  <a:pt x="1027450" y="624594"/>
                </a:lnTo>
                <a:lnTo>
                  <a:pt x="1028458" y="623584"/>
                </a:lnTo>
                <a:lnTo>
                  <a:pt x="1029982" y="621575"/>
                </a:lnTo>
                <a:lnTo>
                  <a:pt x="1030473" y="621575"/>
                </a:lnTo>
                <a:lnTo>
                  <a:pt x="1033004" y="623095"/>
                </a:lnTo>
                <a:lnTo>
                  <a:pt x="1035536" y="625104"/>
                </a:lnTo>
                <a:lnTo>
                  <a:pt x="1038584" y="628144"/>
                </a:lnTo>
                <a:lnTo>
                  <a:pt x="1036053" y="629643"/>
                </a:lnTo>
                <a:lnTo>
                  <a:pt x="1034037" y="631673"/>
                </a:lnTo>
                <a:close/>
              </a:path>
              <a:path w="1868169" h="2174875">
                <a:moveTo>
                  <a:pt x="996062" y="432226"/>
                </a:moveTo>
                <a:lnTo>
                  <a:pt x="994538" y="430707"/>
                </a:lnTo>
                <a:lnTo>
                  <a:pt x="992006" y="428697"/>
                </a:lnTo>
                <a:lnTo>
                  <a:pt x="990998" y="424653"/>
                </a:lnTo>
                <a:lnTo>
                  <a:pt x="989474" y="421613"/>
                </a:lnTo>
                <a:lnTo>
                  <a:pt x="989474" y="420608"/>
                </a:lnTo>
                <a:lnTo>
                  <a:pt x="991489" y="418598"/>
                </a:lnTo>
                <a:lnTo>
                  <a:pt x="994021" y="414554"/>
                </a:lnTo>
                <a:lnTo>
                  <a:pt x="997069" y="419603"/>
                </a:lnTo>
                <a:lnTo>
                  <a:pt x="1000092" y="424138"/>
                </a:lnTo>
                <a:lnTo>
                  <a:pt x="1002624" y="428697"/>
                </a:lnTo>
                <a:lnTo>
                  <a:pt x="1003140" y="429187"/>
                </a:lnTo>
                <a:lnTo>
                  <a:pt x="1002133" y="431711"/>
                </a:lnTo>
                <a:lnTo>
                  <a:pt x="999085" y="431711"/>
                </a:lnTo>
                <a:lnTo>
                  <a:pt x="996062" y="432226"/>
                </a:lnTo>
                <a:close/>
              </a:path>
              <a:path w="1868169" h="2174875">
                <a:moveTo>
                  <a:pt x="929530" y="1974900"/>
                </a:moveTo>
                <a:lnTo>
                  <a:pt x="923183" y="1974742"/>
                </a:lnTo>
                <a:lnTo>
                  <a:pt x="918586" y="1971744"/>
                </a:lnTo>
                <a:lnTo>
                  <a:pt x="917579" y="1970229"/>
                </a:lnTo>
                <a:lnTo>
                  <a:pt x="919077" y="1964170"/>
                </a:lnTo>
                <a:lnTo>
                  <a:pt x="919077" y="1963680"/>
                </a:lnTo>
                <a:lnTo>
                  <a:pt x="925665" y="1963165"/>
                </a:lnTo>
                <a:lnTo>
                  <a:pt x="938323" y="1963165"/>
                </a:lnTo>
                <a:lnTo>
                  <a:pt x="938840" y="1965180"/>
                </a:lnTo>
                <a:lnTo>
                  <a:pt x="939331" y="1966205"/>
                </a:lnTo>
                <a:lnTo>
                  <a:pt x="939331" y="1968214"/>
                </a:lnTo>
                <a:lnTo>
                  <a:pt x="935592" y="1972598"/>
                </a:lnTo>
                <a:lnTo>
                  <a:pt x="929530" y="1974900"/>
                </a:lnTo>
                <a:close/>
              </a:path>
              <a:path w="1868169" h="2174875">
                <a:moveTo>
                  <a:pt x="1039101" y="270134"/>
                </a:moveTo>
                <a:lnTo>
                  <a:pt x="1036569" y="269645"/>
                </a:lnTo>
                <a:lnTo>
                  <a:pt x="1034037" y="269645"/>
                </a:lnTo>
                <a:lnTo>
                  <a:pt x="1032513" y="268125"/>
                </a:lnTo>
                <a:lnTo>
                  <a:pt x="1030989" y="267120"/>
                </a:lnTo>
                <a:lnTo>
                  <a:pt x="1029465" y="264080"/>
                </a:lnTo>
                <a:lnTo>
                  <a:pt x="1029465" y="260551"/>
                </a:lnTo>
                <a:lnTo>
                  <a:pt x="1031997" y="258521"/>
                </a:lnTo>
                <a:lnTo>
                  <a:pt x="1033521" y="258026"/>
                </a:lnTo>
                <a:lnTo>
                  <a:pt x="1035536" y="257511"/>
                </a:lnTo>
                <a:lnTo>
                  <a:pt x="1037577" y="258026"/>
                </a:lnTo>
                <a:lnTo>
                  <a:pt x="1039101" y="259031"/>
                </a:lnTo>
                <a:lnTo>
                  <a:pt x="1042640" y="261046"/>
                </a:lnTo>
                <a:lnTo>
                  <a:pt x="1045172" y="263570"/>
                </a:lnTo>
                <a:lnTo>
                  <a:pt x="1048195" y="265600"/>
                </a:lnTo>
                <a:lnTo>
                  <a:pt x="1045172" y="267120"/>
                </a:lnTo>
                <a:lnTo>
                  <a:pt x="1041633" y="268620"/>
                </a:lnTo>
                <a:lnTo>
                  <a:pt x="1039101" y="270134"/>
                </a:lnTo>
                <a:close/>
              </a:path>
              <a:path w="1868169" h="2174875">
                <a:moveTo>
                  <a:pt x="1007196" y="898770"/>
                </a:moveTo>
                <a:lnTo>
                  <a:pt x="1006189" y="898281"/>
                </a:lnTo>
                <a:lnTo>
                  <a:pt x="1004148" y="898281"/>
                </a:lnTo>
                <a:lnTo>
                  <a:pt x="1003657" y="896761"/>
                </a:lnTo>
                <a:lnTo>
                  <a:pt x="1003140" y="895756"/>
                </a:lnTo>
                <a:lnTo>
                  <a:pt x="1003657" y="893231"/>
                </a:lnTo>
                <a:lnTo>
                  <a:pt x="1004148" y="891712"/>
                </a:lnTo>
                <a:lnTo>
                  <a:pt x="1008720" y="883133"/>
                </a:lnTo>
                <a:lnTo>
                  <a:pt x="1013784" y="881098"/>
                </a:lnTo>
                <a:lnTo>
                  <a:pt x="1019855" y="885142"/>
                </a:lnTo>
                <a:lnTo>
                  <a:pt x="1021870" y="886662"/>
                </a:lnTo>
                <a:lnTo>
                  <a:pt x="1023394" y="889682"/>
                </a:lnTo>
                <a:lnTo>
                  <a:pt x="1024918" y="891712"/>
                </a:lnTo>
                <a:lnTo>
                  <a:pt x="1022386" y="893231"/>
                </a:lnTo>
                <a:lnTo>
                  <a:pt x="1020346" y="895241"/>
                </a:lnTo>
                <a:lnTo>
                  <a:pt x="1018331" y="896246"/>
                </a:lnTo>
                <a:lnTo>
                  <a:pt x="1014791" y="897256"/>
                </a:lnTo>
                <a:lnTo>
                  <a:pt x="1011252" y="897766"/>
                </a:lnTo>
                <a:lnTo>
                  <a:pt x="1007196" y="898770"/>
                </a:lnTo>
                <a:close/>
              </a:path>
              <a:path w="1868169" h="2174875">
                <a:moveTo>
                  <a:pt x="948967" y="1607190"/>
                </a:moveTo>
                <a:lnTo>
                  <a:pt x="948450" y="1606680"/>
                </a:lnTo>
                <a:lnTo>
                  <a:pt x="944911" y="1606186"/>
                </a:lnTo>
                <a:lnTo>
                  <a:pt x="940855" y="1605671"/>
                </a:lnTo>
                <a:lnTo>
                  <a:pt x="937832" y="1604156"/>
                </a:lnTo>
                <a:lnTo>
                  <a:pt x="936308" y="1603146"/>
                </a:lnTo>
                <a:lnTo>
                  <a:pt x="934784" y="1599616"/>
                </a:lnTo>
                <a:lnTo>
                  <a:pt x="934784" y="1595572"/>
                </a:lnTo>
                <a:lnTo>
                  <a:pt x="937832" y="1594057"/>
                </a:lnTo>
                <a:lnTo>
                  <a:pt x="939848" y="1592042"/>
                </a:lnTo>
                <a:lnTo>
                  <a:pt x="943903" y="1596087"/>
                </a:lnTo>
                <a:lnTo>
                  <a:pt x="947443" y="1599106"/>
                </a:lnTo>
                <a:lnTo>
                  <a:pt x="950982" y="1602656"/>
                </a:lnTo>
                <a:lnTo>
                  <a:pt x="951498" y="1603146"/>
                </a:lnTo>
                <a:lnTo>
                  <a:pt x="951498" y="1605181"/>
                </a:lnTo>
                <a:lnTo>
                  <a:pt x="950982" y="1605671"/>
                </a:lnTo>
                <a:lnTo>
                  <a:pt x="950491" y="1606680"/>
                </a:lnTo>
                <a:lnTo>
                  <a:pt x="948967" y="1607190"/>
                </a:lnTo>
                <a:close/>
              </a:path>
              <a:path w="1868169" h="2174875">
                <a:moveTo>
                  <a:pt x="1157059" y="692760"/>
                </a:moveTo>
                <a:lnTo>
                  <a:pt x="1151995" y="692760"/>
                </a:lnTo>
                <a:lnTo>
                  <a:pt x="1157059" y="689225"/>
                </a:lnTo>
                <a:lnTo>
                  <a:pt x="1157059" y="692760"/>
                </a:lnTo>
                <a:close/>
              </a:path>
              <a:path w="1868169" h="2174875">
                <a:moveTo>
                  <a:pt x="1146932" y="708417"/>
                </a:moveTo>
                <a:lnTo>
                  <a:pt x="1141377" y="708417"/>
                </a:lnTo>
                <a:lnTo>
                  <a:pt x="1137321" y="706898"/>
                </a:lnTo>
                <a:lnTo>
                  <a:pt x="1134273" y="705893"/>
                </a:lnTo>
                <a:lnTo>
                  <a:pt x="1131741" y="700843"/>
                </a:lnTo>
                <a:lnTo>
                  <a:pt x="1129210" y="697314"/>
                </a:lnTo>
                <a:lnTo>
                  <a:pt x="1131741" y="694274"/>
                </a:lnTo>
                <a:lnTo>
                  <a:pt x="1134790" y="691750"/>
                </a:lnTo>
                <a:lnTo>
                  <a:pt x="1136314" y="690745"/>
                </a:lnTo>
                <a:lnTo>
                  <a:pt x="1142385" y="691260"/>
                </a:lnTo>
                <a:lnTo>
                  <a:pt x="1148456" y="692265"/>
                </a:lnTo>
                <a:lnTo>
                  <a:pt x="1151995" y="692760"/>
                </a:lnTo>
                <a:lnTo>
                  <a:pt x="1157059" y="692760"/>
                </a:lnTo>
                <a:lnTo>
                  <a:pt x="1157059" y="699839"/>
                </a:lnTo>
                <a:lnTo>
                  <a:pt x="1153519" y="705383"/>
                </a:lnTo>
                <a:lnTo>
                  <a:pt x="1150987" y="706408"/>
                </a:lnTo>
                <a:lnTo>
                  <a:pt x="1146932" y="708417"/>
                </a:lnTo>
                <a:close/>
              </a:path>
              <a:path w="1868169" h="2174875">
                <a:moveTo>
                  <a:pt x="1125179" y="134811"/>
                </a:moveTo>
                <a:lnTo>
                  <a:pt x="1124663" y="133806"/>
                </a:lnTo>
                <a:lnTo>
                  <a:pt x="1124663" y="133312"/>
                </a:lnTo>
                <a:lnTo>
                  <a:pt x="1126678" y="131281"/>
                </a:lnTo>
                <a:lnTo>
                  <a:pt x="1127194" y="131281"/>
                </a:lnTo>
                <a:lnTo>
                  <a:pt x="1127194" y="131793"/>
                </a:lnTo>
                <a:lnTo>
                  <a:pt x="1127711" y="132287"/>
                </a:lnTo>
                <a:lnTo>
                  <a:pt x="1127194" y="133312"/>
                </a:lnTo>
                <a:lnTo>
                  <a:pt x="1126187" y="133806"/>
                </a:lnTo>
                <a:lnTo>
                  <a:pt x="1125179" y="134811"/>
                </a:lnTo>
                <a:close/>
              </a:path>
              <a:path w="1868169" h="2174875">
                <a:moveTo>
                  <a:pt x="1130734" y="96942"/>
                </a:moveTo>
                <a:lnTo>
                  <a:pt x="1125179" y="96942"/>
                </a:lnTo>
                <a:lnTo>
                  <a:pt x="1123139" y="96448"/>
                </a:lnTo>
                <a:lnTo>
                  <a:pt x="1121615" y="95936"/>
                </a:lnTo>
                <a:lnTo>
                  <a:pt x="1120607" y="94417"/>
                </a:lnTo>
                <a:lnTo>
                  <a:pt x="1119083" y="92918"/>
                </a:lnTo>
                <a:lnTo>
                  <a:pt x="1120607" y="92405"/>
                </a:lnTo>
                <a:lnTo>
                  <a:pt x="1121615" y="90887"/>
                </a:lnTo>
                <a:lnTo>
                  <a:pt x="1123139" y="90887"/>
                </a:lnTo>
                <a:lnTo>
                  <a:pt x="1125179" y="90393"/>
                </a:lnTo>
                <a:lnTo>
                  <a:pt x="1127194" y="91399"/>
                </a:lnTo>
                <a:lnTo>
                  <a:pt x="1128718" y="91399"/>
                </a:lnTo>
                <a:lnTo>
                  <a:pt x="1131741" y="92405"/>
                </a:lnTo>
                <a:lnTo>
                  <a:pt x="1134273" y="92918"/>
                </a:lnTo>
                <a:lnTo>
                  <a:pt x="1137321" y="93924"/>
                </a:lnTo>
                <a:lnTo>
                  <a:pt x="1134790" y="95443"/>
                </a:lnTo>
                <a:lnTo>
                  <a:pt x="1132258" y="96448"/>
                </a:lnTo>
                <a:lnTo>
                  <a:pt x="1130734" y="96942"/>
                </a:lnTo>
                <a:close/>
              </a:path>
              <a:path w="1868169" h="2174875">
                <a:moveTo>
                  <a:pt x="1124663" y="276703"/>
                </a:moveTo>
                <a:lnTo>
                  <a:pt x="1121615" y="275699"/>
                </a:lnTo>
                <a:lnTo>
                  <a:pt x="1119083" y="275699"/>
                </a:lnTo>
                <a:lnTo>
                  <a:pt x="1117584" y="274694"/>
                </a:lnTo>
                <a:lnTo>
                  <a:pt x="1114019" y="272169"/>
                </a:lnTo>
                <a:lnTo>
                  <a:pt x="1110996" y="269645"/>
                </a:lnTo>
                <a:lnTo>
                  <a:pt x="1107457" y="267120"/>
                </a:lnTo>
                <a:lnTo>
                  <a:pt x="1110480" y="261046"/>
                </a:lnTo>
                <a:lnTo>
                  <a:pt x="1114536" y="265600"/>
                </a:lnTo>
                <a:lnTo>
                  <a:pt x="1118075" y="267120"/>
                </a:lnTo>
                <a:lnTo>
                  <a:pt x="1120607" y="267610"/>
                </a:lnTo>
                <a:lnTo>
                  <a:pt x="1123139" y="268620"/>
                </a:lnTo>
                <a:lnTo>
                  <a:pt x="1125670" y="269129"/>
                </a:lnTo>
                <a:lnTo>
                  <a:pt x="1128718" y="269645"/>
                </a:lnTo>
                <a:lnTo>
                  <a:pt x="1132258" y="270649"/>
                </a:lnTo>
                <a:lnTo>
                  <a:pt x="1135797" y="271144"/>
                </a:lnTo>
                <a:lnTo>
                  <a:pt x="1124663" y="276703"/>
                </a:lnTo>
                <a:close/>
              </a:path>
              <a:path w="1868169" h="2174875">
                <a:moveTo>
                  <a:pt x="1066433" y="433746"/>
                </a:moveTo>
                <a:lnTo>
                  <a:pt x="1061886" y="428697"/>
                </a:lnTo>
                <a:lnTo>
                  <a:pt x="1060853" y="427672"/>
                </a:lnTo>
                <a:lnTo>
                  <a:pt x="1059846" y="425147"/>
                </a:lnTo>
                <a:lnTo>
                  <a:pt x="1060362" y="423648"/>
                </a:lnTo>
                <a:lnTo>
                  <a:pt x="1060853" y="422128"/>
                </a:lnTo>
                <a:lnTo>
                  <a:pt x="1062894" y="420608"/>
                </a:lnTo>
                <a:lnTo>
                  <a:pt x="1077568" y="420608"/>
                </a:lnTo>
                <a:lnTo>
                  <a:pt x="1077568" y="419088"/>
                </a:lnTo>
                <a:lnTo>
                  <a:pt x="1079608" y="419088"/>
                </a:lnTo>
                <a:lnTo>
                  <a:pt x="1080616" y="421123"/>
                </a:lnTo>
                <a:lnTo>
                  <a:pt x="1081107" y="422623"/>
                </a:lnTo>
                <a:lnTo>
                  <a:pt x="1077077" y="431222"/>
                </a:lnTo>
                <a:lnTo>
                  <a:pt x="1066433" y="433746"/>
                </a:lnTo>
                <a:close/>
              </a:path>
              <a:path w="1868169" h="2174875">
                <a:moveTo>
                  <a:pt x="1050235" y="226726"/>
                </a:moveTo>
                <a:lnTo>
                  <a:pt x="1048195" y="225701"/>
                </a:lnTo>
                <a:lnTo>
                  <a:pt x="1046180" y="222681"/>
                </a:lnTo>
                <a:lnTo>
                  <a:pt x="1047187" y="221676"/>
                </a:lnTo>
                <a:lnTo>
                  <a:pt x="1048195" y="220156"/>
                </a:lnTo>
                <a:lnTo>
                  <a:pt x="1050727" y="220156"/>
                </a:lnTo>
                <a:lnTo>
                  <a:pt x="1051759" y="221676"/>
                </a:lnTo>
                <a:lnTo>
                  <a:pt x="1053258" y="224201"/>
                </a:lnTo>
                <a:lnTo>
                  <a:pt x="1051759" y="225206"/>
                </a:lnTo>
                <a:lnTo>
                  <a:pt x="1050235" y="226726"/>
                </a:lnTo>
                <a:close/>
              </a:path>
              <a:path w="1868169" h="2174875">
                <a:moveTo>
                  <a:pt x="1080099" y="157535"/>
                </a:moveTo>
                <a:lnTo>
                  <a:pt x="1077568" y="157535"/>
                </a:lnTo>
                <a:lnTo>
                  <a:pt x="1075036" y="155521"/>
                </a:lnTo>
                <a:lnTo>
                  <a:pt x="1074028" y="152484"/>
                </a:lnTo>
                <a:lnTo>
                  <a:pt x="1075552" y="149959"/>
                </a:lnTo>
                <a:lnTo>
                  <a:pt x="1077568" y="146941"/>
                </a:lnTo>
                <a:lnTo>
                  <a:pt x="1079608" y="149466"/>
                </a:lnTo>
                <a:lnTo>
                  <a:pt x="1082140" y="150985"/>
                </a:lnTo>
                <a:lnTo>
                  <a:pt x="1082140" y="154003"/>
                </a:lnTo>
                <a:lnTo>
                  <a:pt x="1080099" y="157535"/>
                </a:lnTo>
                <a:close/>
              </a:path>
              <a:path w="1868169" h="2174875">
                <a:moveTo>
                  <a:pt x="1076044" y="299425"/>
                </a:moveTo>
                <a:lnTo>
                  <a:pt x="1073512" y="299425"/>
                </a:lnTo>
                <a:lnTo>
                  <a:pt x="1072013" y="297905"/>
                </a:lnTo>
                <a:lnTo>
                  <a:pt x="1071497" y="296391"/>
                </a:lnTo>
                <a:lnTo>
                  <a:pt x="1071497" y="295381"/>
                </a:lnTo>
                <a:lnTo>
                  <a:pt x="1072504" y="293371"/>
                </a:lnTo>
                <a:lnTo>
                  <a:pt x="1072504" y="292366"/>
                </a:lnTo>
                <a:lnTo>
                  <a:pt x="1074545" y="293371"/>
                </a:lnTo>
                <a:lnTo>
                  <a:pt x="1076044" y="294376"/>
                </a:lnTo>
                <a:lnTo>
                  <a:pt x="1078575" y="295896"/>
                </a:lnTo>
                <a:lnTo>
                  <a:pt x="1077077" y="297905"/>
                </a:lnTo>
                <a:lnTo>
                  <a:pt x="1076044" y="299425"/>
                </a:lnTo>
                <a:close/>
              </a:path>
              <a:path w="1868169" h="2174875">
                <a:moveTo>
                  <a:pt x="1108956" y="214102"/>
                </a:moveTo>
                <a:lnTo>
                  <a:pt x="1108465" y="213587"/>
                </a:lnTo>
                <a:lnTo>
                  <a:pt x="1107457" y="213587"/>
                </a:lnTo>
                <a:lnTo>
                  <a:pt x="1107457" y="212068"/>
                </a:lnTo>
                <a:lnTo>
                  <a:pt x="1106941" y="211063"/>
                </a:lnTo>
                <a:lnTo>
                  <a:pt x="1107457" y="210553"/>
                </a:lnTo>
                <a:lnTo>
                  <a:pt x="1108465" y="210058"/>
                </a:lnTo>
                <a:lnTo>
                  <a:pt x="1109472" y="209053"/>
                </a:lnTo>
                <a:lnTo>
                  <a:pt x="1110480" y="211063"/>
                </a:lnTo>
                <a:lnTo>
                  <a:pt x="1110480" y="212583"/>
                </a:lnTo>
                <a:lnTo>
                  <a:pt x="1108956" y="214102"/>
                </a:lnTo>
                <a:close/>
              </a:path>
              <a:path w="1868169" h="2174875">
                <a:moveTo>
                  <a:pt x="942896" y="1635966"/>
                </a:moveTo>
                <a:lnTo>
                  <a:pt x="941863" y="1634451"/>
                </a:lnTo>
                <a:lnTo>
                  <a:pt x="941372" y="1633442"/>
                </a:lnTo>
                <a:lnTo>
                  <a:pt x="944394" y="1630427"/>
                </a:lnTo>
                <a:lnTo>
                  <a:pt x="945427" y="1631432"/>
                </a:lnTo>
                <a:lnTo>
                  <a:pt x="946926" y="1632952"/>
                </a:lnTo>
                <a:lnTo>
                  <a:pt x="945427" y="1633957"/>
                </a:lnTo>
                <a:lnTo>
                  <a:pt x="944394" y="1634961"/>
                </a:lnTo>
                <a:lnTo>
                  <a:pt x="943387" y="1635476"/>
                </a:lnTo>
                <a:lnTo>
                  <a:pt x="942896" y="1635966"/>
                </a:lnTo>
                <a:close/>
              </a:path>
              <a:path w="1868169" h="2174875">
                <a:moveTo>
                  <a:pt x="772754" y="1849556"/>
                </a:moveTo>
                <a:lnTo>
                  <a:pt x="772238" y="1849556"/>
                </a:lnTo>
                <a:lnTo>
                  <a:pt x="771747" y="1847546"/>
                </a:lnTo>
                <a:lnTo>
                  <a:pt x="771230" y="1846521"/>
                </a:lnTo>
                <a:lnTo>
                  <a:pt x="772238" y="1846027"/>
                </a:lnTo>
                <a:lnTo>
                  <a:pt x="773271" y="1845022"/>
                </a:lnTo>
                <a:lnTo>
                  <a:pt x="774770" y="1845022"/>
                </a:lnTo>
                <a:lnTo>
                  <a:pt x="775286" y="1846521"/>
                </a:lnTo>
                <a:lnTo>
                  <a:pt x="775803" y="1847546"/>
                </a:lnTo>
                <a:lnTo>
                  <a:pt x="774770" y="1848551"/>
                </a:lnTo>
                <a:lnTo>
                  <a:pt x="772754" y="1849556"/>
                </a:lnTo>
                <a:close/>
              </a:path>
              <a:path w="1868169" h="2174875">
                <a:moveTo>
                  <a:pt x="786937" y="1764723"/>
                </a:moveTo>
                <a:lnTo>
                  <a:pt x="785413" y="1763208"/>
                </a:lnTo>
                <a:lnTo>
                  <a:pt x="783889" y="1762713"/>
                </a:lnTo>
                <a:lnTo>
                  <a:pt x="782881" y="1761709"/>
                </a:lnTo>
                <a:lnTo>
                  <a:pt x="784896" y="1760189"/>
                </a:lnTo>
                <a:lnTo>
                  <a:pt x="787428" y="1758669"/>
                </a:lnTo>
                <a:lnTo>
                  <a:pt x="789469" y="1758159"/>
                </a:lnTo>
                <a:lnTo>
                  <a:pt x="789960" y="1758159"/>
                </a:lnTo>
                <a:lnTo>
                  <a:pt x="790993" y="1760189"/>
                </a:lnTo>
                <a:lnTo>
                  <a:pt x="792000" y="1761194"/>
                </a:lnTo>
                <a:lnTo>
                  <a:pt x="790476" y="1762198"/>
                </a:lnTo>
                <a:lnTo>
                  <a:pt x="788952" y="1763718"/>
                </a:lnTo>
                <a:lnTo>
                  <a:pt x="786937" y="1764723"/>
                </a:lnTo>
                <a:close/>
              </a:path>
              <a:path w="1868169" h="2174875">
                <a:moveTo>
                  <a:pt x="784405" y="1885906"/>
                </a:moveTo>
                <a:lnTo>
                  <a:pt x="780350" y="1884391"/>
                </a:lnTo>
                <a:lnTo>
                  <a:pt x="776810" y="1882891"/>
                </a:lnTo>
                <a:lnTo>
                  <a:pt x="772754" y="1881866"/>
                </a:lnTo>
                <a:lnTo>
                  <a:pt x="780866" y="1877842"/>
                </a:lnTo>
                <a:lnTo>
                  <a:pt x="784896" y="1876817"/>
                </a:lnTo>
                <a:lnTo>
                  <a:pt x="786421" y="1876322"/>
                </a:lnTo>
                <a:lnTo>
                  <a:pt x="788461" y="1879852"/>
                </a:lnTo>
                <a:lnTo>
                  <a:pt x="790476" y="1881372"/>
                </a:lnTo>
                <a:lnTo>
                  <a:pt x="788461" y="1882891"/>
                </a:lnTo>
                <a:lnTo>
                  <a:pt x="786421" y="1884391"/>
                </a:lnTo>
                <a:lnTo>
                  <a:pt x="784405" y="1885906"/>
                </a:lnTo>
                <a:close/>
              </a:path>
              <a:path w="1868169" h="2174875">
                <a:moveTo>
                  <a:pt x="769215" y="1407744"/>
                </a:moveTo>
                <a:lnTo>
                  <a:pt x="766167" y="1407744"/>
                </a:lnTo>
                <a:lnTo>
                  <a:pt x="761620" y="1406739"/>
                </a:lnTo>
                <a:lnTo>
                  <a:pt x="758572" y="1406224"/>
                </a:lnTo>
                <a:lnTo>
                  <a:pt x="755549" y="1405219"/>
                </a:lnTo>
                <a:lnTo>
                  <a:pt x="750977" y="1403209"/>
                </a:lnTo>
                <a:lnTo>
                  <a:pt x="749969" y="1398650"/>
                </a:lnTo>
                <a:lnTo>
                  <a:pt x="754025" y="1395635"/>
                </a:lnTo>
                <a:lnTo>
                  <a:pt x="758572" y="1392086"/>
                </a:lnTo>
                <a:lnTo>
                  <a:pt x="763144" y="1384017"/>
                </a:lnTo>
                <a:lnTo>
                  <a:pt x="770223" y="1389561"/>
                </a:lnTo>
                <a:lnTo>
                  <a:pt x="772754" y="1391591"/>
                </a:lnTo>
                <a:lnTo>
                  <a:pt x="777301" y="1395120"/>
                </a:lnTo>
                <a:lnTo>
                  <a:pt x="776810" y="1397135"/>
                </a:lnTo>
                <a:lnTo>
                  <a:pt x="775803" y="1400685"/>
                </a:lnTo>
                <a:lnTo>
                  <a:pt x="773271" y="1404214"/>
                </a:lnTo>
                <a:lnTo>
                  <a:pt x="770739" y="1406739"/>
                </a:lnTo>
                <a:lnTo>
                  <a:pt x="769215" y="1407744"/>
                </a:lnTo>
                <a:close/>
              </a:path>
              <a:path w="1868169" h="2174875">
                <a:moveTo>
                  <a:pt x="732247" y="2067190"/>
                </a:moveTo>
                <a:lnTo>
                  <a:pt x="731239" y="2066165"/>
                </a:lnTo>
                <a:lnTo>
                  <a:pt x="730723" y="2065671"/>
                </a:lnTo>
                <a:lnTo>
                  <a:pt x="730232" y="2064666"/>
                </a:lnTo>
                <a:lnTo>
                  <a:pt x="731239" y="2064151"/>
                </a:lnTo>
                <a:lnTo>
                  <a:pt x="731730" y="2063146"/>
                </a:lnTo>
                <a:lnTo>
                  <a:pt x="732247" y="2063146"/>
                </a:lnTo>
                <a:lnTo>
                  <a:pt x="733255" y="2063641"/>
                </a:lnTo>
                <a:lnTo>
                  <a:pt x="734262" y="2065671"/>
                </a:lnTo>
                <a:lnTo>
                  <a:pt x="733771" y="2066165"/>
                </a:lnTo>
                <a:lnTo>
                  <a:pt x="732763" y="2066675"/>
                </a:lnTo>
                <a:lnTo>
                  <a:pt x="732247" y="2067190"/>
                </a:lnTo>
                <a:close/>
              </a:path>
              <a:path w="1868169" h="2174875">
                <a:moveTo>
                  <a:pt x="753017" y="1792004"/>
                </a:moveTo>
                <a:lnTo>
                  <a:pt x="749969" y="1790484"/>
                </a:lnTo>
                <a:lnTo>
                  <a:pt x="744906" y="1789480"/>
                </a:lnTo>
                <a:lnTo>
                  <a:pt x="748961" y="1786440"/>
                </a:lnTo>
                <a:lnTo>
                  <a:pt x="750485" y="1784430"/>
                </a:lnTo>
                <a:lnTo>
                  <a:pt x="751493" y="1784430"/>
                </a:lnTo>
                <a:lnTo>
                  <a:pt x="753508" y="1783915"/>
                </a:lnTo>
                <a:lnTo>
                  <a:pt x="756040" y="1784920"/>
                </a:lnTo>
                <a:lnTo>
                  <a:pt x="758572" y="1784920"/>
                </a:lnTo>
                <a:lnTo>
                  <a:pt x="757564" y="1786955"/>
                </a:lnTo>
                <a:lnTo>
                  <a:pt x="756556" y="1789969"/>
                </a:lnTo>
                <a:lnTo>
                  <a:pt x="754516" y="1790979"/>
                </a:lnTo>
                <a:lnTo>
                  <a:pt x="753017" y="1792004"/>
                </a:lnTo>
                <a:close/>
              </a:path>
              <a:path w="1868169" h="2174875">
                <a:moveTo>
                  <a:pt x="735786" y="2034860"/>
                </a:moveTo>
                <a:lnTo>
                  <a:pt x="734262" y="2034860"/>
                </a:lnTo>
                <a:lnTo>
                  <a:pt x="734262" y="2034370"/>
                </a:lnTo>
                <a:lnTo>
                  <a:pt x="731730" y="2032335"/>
                </a:lnTo>
                <a:lnTo>
                  <a:pt x="728708" y="2030326"/>
                </a:lnTo>
                <a:lnTo>
                  <a:pt x="726667" y="2027801"/>
                </a:lnTo>
                <a:lnTo>
                  <a:pt x="725168" y="2025771"/>
                </a:lnTo>
                <a:lnTo>
                  <a:pt x="723644" y="2021747"/>
                </a:lnTo>
                <a:lnTo>
                  <a:pt x="724652" y="2020227"/>
                </a:lnTo>
                <a:lnTo>
                  <a:pt x="726176" y="2017702"/>
                </a:lnTo>
                <a:lnTo>
                  <a:pt x="729199" y="2015673"/>
                </a:lnTo>
                <a:lnTo>
                  <a:pt x="731730" y="2014173"/>
                </a:lnTo>
                <a:lnTo>
                  <a:pt x="732247" y="2013658"/>
                </a:lnTo>
                <a:lnTo>
                  <a:pt x="734779" y="2015673"/>
                </a:lnTo>
                <a:lnTo>
                  <a:pt x="734837" y="2017702"/>
                </a:lnTo>
                <a:lnTo>
                  <a:pt x="735295" y="2021747"/>
                </a:lnTo>
                <a:lnTo>
                  <a:pt x="735404" y="2027801"/>
                </a:lnTo>
                <a:lnTo>
                  <a:pt x="735786" y="2031330"/>
                </a:lnTo>
                <a:lnTo>
                  <a:pt x="737310" y="2031330"/>
                </a:lnTo>
                <a:lnTo>
                  <a:pt x="737310" y="2033855"/>
                </a:lnTo>
                <a:lnTo>
                  <a:pt x="736794" y="2034370"/>
                </a:lnTo>
                <a:lnTo>
                  <a:pt x="735786" y="2034860"/>
                </a:lnTo>
                <a:close/>
              </a:path>
              <a:path w="1868169" h="2174875">
                <a:moveTo>
                  <a:pt x="743381" y="1662223"/>
                </a:moveTo>
                <a:lnTo>
                  <a:pt x="743381" y="1653639"/>
                </a:lnTo>
                <a:lnTo>
                  <a:pt x="746430" y="1654154"/>
                </a:lnTo>
                <a:lnTo>
                  <a:pt x="749969" y="1654154"/>
                </a:lnTo>
                <a:lnTo>
                  <a:pt x="753017" y="1654649"/>
                </a:lnTo>
                <a:lnTo>
                  <a:pt x="755032" y="1654649"/>
                </a:lnTo>
                <a:lnTo>
                  <a:pt x="757048" y="1655674"/>
                </a:lnTo>
                <a:lnTo>
                  <a:pt x="759088" y="1655674"/>
                </a:lnTo>
                <a:lnTo>
                  <a:pt x="762628" y="1656163"/>
                </a:lnTo>
                <a:lnTo>
                  <a:pt x="765676" y="1656163"/>
                </a:lnTo>
                <a:lnTo>
                  <a:pt x="769215" y="1656678"/>
                </a:lnTo>
                <a:lnTo>
                  <a:pt x="765676" y="1659203"/>
                </a:lnTo>
                <a:lnTo>
                  <a:pt x="763881" y="1660723"/>
                </a:lnTo>
                <a:lnTo>
                  <a:pt x="749452" y="1660723"/>
                </a:lnTo>
                <a:lnTo>
                  <a:pt x="743381" y="1662223"/>
                </a:lnTo>
                <a:close/>
              </a:path>
              <a:path w="1868169" h="2174875">
                <a:moveTo>
                  <a:pt x="759579" y="1663737"/>
                </a:moveTo>
                <a:lnTo>
                  <a:pt x="756040" y="1663248"/>
                </a:lnTo>
                <a:lnTo>
                  <a:pt x="754516" y="1663248"/>
                </a:lnTo>
                <a:lnTo>
                  <a:pt x="753017" y="1662732"/>
                </a:lnTo>
                <a:lnTo>
                  <a:pt x="749452" y="1660723"/>
                </a:lnTo>
                <a:lnTo>
                  <a:pt x="763881" y="1660723"/>
                </a:lnTo>
                <a:lnTo>
                  <a:pt x="762111" y="1662223"/>
                </a:lnTo>
                <a:lnTo>
                  <a:pt x="759579" y="1663737"/>
                </a:lnTo>
                <a:close/>
              </a:path>
              <a:path w="1868169" h="2174875">
                <a:moveTo>
                  <a:pt x="1317589" y="1042675"/>
                </a:moveTo>
                <a:lnTo>
                  <a:pt x="1313534" y="1041160"/>
                </a:lnTo>
                <a:lnTo>
                  <a:pt x="1310485" y="1041160"/>
                </a:lnTo>
                <a:lnTo>
                  <a:pt x="1312010" y="1036111"/>
                </a:lnTo>
                <a:lnTo>
                  <a:pt x="1312526" y="1029562"/>
                </a:lnTo>
                <a:lnTo>
                  <a:pt x="1315058" y="1027037"/>
                </a:lnTo>
                <a:lnTo>
                  <a:pt x="1318597" y="1023998"/>
                </a:lnTo>
                <a:lnTo>
                  <a:pt x="1324152" y="1023998"/>
                </a:lnTo>
                <a:lnTo>
                  <a:pt x="1329732" y="1022478"/>
                </a:lnTo>
                <a:lnTo>
                  <a:pt x="1330739" y="1023998"/>
                </a:lnTo>
                <a:lnTo>
                  <a:pt x="1332263" y="1027037"/>
                </a:lnTo>
                <a:lnTo>
                  <a:pt x="1331747" y="1027527"/>
                </a:lnTo>
                <a:lnTo>
                  <a:pt x="1324668" y="1037626"/>
                </a:lnTo>
                <a:lnTo>
                  <a:pt x="1320121" y="1041160"/>
                </a:lnTo>
                <a:lnTo>
                  <a:pt x="1317589" y="1042675"/>
                </a:lnTo>
                <a:close/>
              </a:path>
              <a:path w="1868169" h="2174875">
                <a:moveTo>
                  <a:pt x="897325" y="1777346"/>
                </a:moveTo>
                <a:lnTo>
                  <a:pt x="896292" y="1775831"/>
                </a:lnTo>
                <a:lnTo>
                  <a:pt x="895284" y="1774822"/>
                </a:lnTo>
                <a:lnTo>
                  <a:pt x="894793" y="1773307"/>
                </a:lnTo>
                <a:lnTo>
                  <a:pt x="893760" y="1770782"/>
                </a:lnTo>
                <a:lnTo>
                  <a:pt x="892753" y="1767763"/>
                </a:lnTo>
                <a:lnTo>
                  <a:pt x="891745" y="1765238"/>
                </a:lnTo>
                <a:lnTo>
                  <a:pt x="893269" y="1764723"/>
                </a:lnTo>
                <a:lnTo>
                  <a:pt x="895801" y="1763208"/>
                </a:lnTo>
                <a:lnTo>
                  <a:pt x="895801" y="1763718"/>
                </a:lnTo>
                <a:lnTo>
                  <a:pt x="898824" y="1769772"/>
                </a:lnTo>
                <a:lnTo>
                  <a:pt x="899340" y="1772812"/>
                </a:lnTo>
                <a:lnTo>
                  <a:pt x="899857" y="1773817"/>
                </a:lnTo>
                <a:lnTo>
                  <a:pt x="898332" y="1775831"/>
                </a:lnTo>
                <a:lnTo>
                  <a:pt x="897325" y="1777346"/>
                </a:lnTo>
                <a:close/>
              </a:path>
              <a:path w="1868169" h="2174875">
                <a:moveTo>
                  <a:pt x="891745" y="1782396"/>
                </a:moveTo>
                <a:lnTo>
                  <a:pt x="886165" y="1782396"/>
                </a:lnTo>
                <a:lnTo>
                  <a:pt x="883142" y="1779381"/>
                </a:lnTo>
                <a:lnTo>
                  <a:pt x="880094" y="1777861"/>
                </a:lnTo>
                <a:lnTo>
                  <a:pt x="880094" y="1776341"/>
                </a:lnTo>
                <a:lnTo>
                  <a:pt x="885674" y="1776341"/>
                </a:lnTo>
                <a:lnTo>
                  <a:pt x="888697" y="1776856"/>
                </a:lnTo>
                <a:lnTo>
                  <a:pt x="891228" y="1776856"/>
                </a:lnTo>
                <a:lnTo>
                  <a:pt x="894277" y="1777346"/>
                </a:lnTo>
                <a:lnTo>
                  <a:pt x="896808" y="1777861"/>
                </a:lnTo>
                <a:lnTo>
                  <a:pt x="894277" y="1779381"/>
                </a:lnTo>
                <a:lnTo>
                  <a:pt x="891745" y="1782396"/>
                </a:lnTo>
                <a:close/>
              </a:path>
              <a:path w="1868169" h="2174875">
                <a:moveTo>
                  <a:pt x="897325" y="1777861"/>
                </a:moveTo>
                <a:lnTo>
                  <a:pt x="896808" y="1777861"/>
                </a:lnTo>
                <a:lnTo>
                  <a:pt x="897325" y="1777346"/>
                </a:lnTo>
                <a:lnTo>
                  <a:pt x="897325" y="1777861"/>
                </a:lnTo>
                <a:close/>
              </a:path>
              <a:path w="1868169" h="2174875">
                <a:moveTo>
                  <a:pt x="930237" y="1884391"/>
                </a:moveTo>
                <a:lnTo>
                  <a:pt x="929204" y="1884391"/>
                </a:lnTo>
                <a:lnTo>
                  <a:pt x="926672" y="1883896"/>
                </a:lnTo>
                <a:lnTo>
                  <a:pt x="921609" y="1880857"/>
                </a:lnTo>
                <a:lnTo>
                  <a:pt x="922642" y="1879852"/>
                </a:lnTo>
                <a:lnTo>
                  <a:pt x="924141" y="1878847"/>
                </a:lnTo>
                <a:lnTo>
                  <a:pt x="925665" y="1877327"/>
                </a:lnTo>
                <a:lnTo>
                  <a:pt x="928197" y="1878847"/>
                </a:lnTo>
                <a:lnTo>
                  <a:pt x="930237" y="1879852"/>
                </a:lnTo>
                <a:lnTo>
                  <a:pt x="932252" y="1881372"/>
                </a:lnTo>
                <a:lnTo>
                  <a:pt x="931245" y="1882376"/>
                </a:lnTo>
                <a:lnTo>
                  <a:pt x="930237" y="1884391"/>
                </a:lnTo>
                <a:close/>
              </a:path>
              <a:path w="1868169" h="2174875">
                <a:moveTo>
                  <a:pt x="789960" y="1847031"/>
                </a:moveTo>
                <a:lnTo>
                  <a:pt x="786937" y="1843997"/>
                </a:lnTo>
                <a:lnTo>
                  <a:pt x="783889" y="1840977"/>
                </a:lnTo>
                <a:lnTo>
                  <a:pt x="780866" y="1838453"/>
                </a:lnTo>
                <a:lnTo>
                  <a:pt x="781874" y="1836933"/>
                </a:lnTo>
                <a:lnTo>
                  <a:pt x="782881" y="1834923"/>
                </a:lnTo>
                <a:lnTo>
                  <a:pt x="783398" y="1834923"/>
                </a:lnTo>
                <a:lnTo>
                  <a:pt x="786937" y="1836933"/>
                </a:lnTo>
                <a:lnTo>
                  <a:pt x="789960" y="1838948"/>
                </a:lnTo>
                <a:lnTo>
                  <a:pt x="794016" y="1841472"/>
                </a:lnTo>
                <a:lnTo>
                  <a:pt x="791484" y="1844507"/>
                </a:lnTo>
                <a:lnTo>
                  <a:pt x="789960" y="1847031"/>
                </a:lnTo>
                <a:close/>
              </a:path>
              <a:path w="1868169" h="2174875">
                <a:moveTo>
                  <a:pt x="838062" y="1707171"/>
                </a:moveTo>
                <a:lnTo>
                  <a:pt x="837571" y="1707171"/>
                </a:lnTo>
                <a:lnTo>
                  <a:pt x="836047" y="1706656"/>
                </a:lnTo>
                <a:lnTo>
                  <a:pt x="834523" y="1705141"/>
                </a:lnTo>
                <a:lnTo>
                  <a:pt x="833516" y="1703642"/>
                </a:lnTo>
                <a:lnTo>
                  <a:pt x="832999" y="1702617"/>
                </a:lnTo>
                <a:lnTo>
                  <a:pt x="834032" y="1700602"/>
                </a:lnTo>
                <a:lnTo>
                  <a:pt x="835040" y="1697073"/>
                </a:lnTo>
                <a:lnTo>
                  <a:pt x="837571" y="1700092"/>
                </a:lnTo>
                <a:lnTo>
                  <a:pt x="839095" y="1701607"/>
                </a:lnTo>
                <a:lnTo>
                  <a:pt x="839587" y="1703642"/>
                </a:lnTo>
                <a:lnTo>
                  <a:pt x="840103" y="1704647"/>
                </a:lnTo>
                <a:lnTo>
                  <a:pt x="838062" y="1707171"/>
                </a:lnTo>
                <a:close/>
              </a:path>
              <a:path w="1868169" h="2174875">
                <a:moveTo>
                  <a:pt x="828969" y="1665257"/>
                </a:moveTo>
                <a:lnTo>
                  <a:pt x="826928" y="1662732"/>
                </a:lnTo>
                <a:lnTo>
                  <a:pt x="825404" y="1661728"/>
                </a:lnTo>
                <a:lnTo>
                  <a:pt x="828452" y="1659698"/>
                </a:lnTo>
                <a:lnTo>
                  <a:pt x="830984" y="1657173"/>
                </a:lnTo>
                <a:lnTo>
                  <a:pt x="834032" y="1655159"/>
                </a:lnTo>
                <a:lnTo>
                  <a:pt x="835040" y="1654649"/>
                </a:lnTo>
                <a:lnTo>
                  <a:pt x="836564" y="1656163"/>
                </a:lnTo>
                <a:lnTo>
                  <a:pt x="839587" y="1657173"/>
                </a:lnTo>
                <a:lnTo>
                  <a:pt x="835531" y="1660208"/>
                </a:lnTo>
                <a:lnTo>
                  <a:pt x="832999" y="1663248"/>
                </a:lnTo>
                <a:lnTo>
                  <a:pt x="828969" y="1665257"/>
                </a:lnTo>
                <a:close/>
              </a:path>
              <a:path w="1868169" h="2174875">
                <a:moveTo>
                  <a:pt x="886682" y="1828849"/>
                </a:moveTo>
                <a:lnTo>
                  <a:pt x="886165" y="1828849"/>
                </a:lnTo>
                <a:lnTo>
                  <a:pt x="885674" y="1828354"/>
                </a:lnTo>
                <a:lnTo>
                  <a:pt x="885157" y="1827349"/>
                </a:lnTo>
                <a:lnTo>
                  <a:pt x="884666" y="1826324"/>
                </a:lnTo>
                <a:lnTo>
                  <a:pt x="886682" y="1825314"/>
                </a:lnTo>
                <a:lnTo>
                  <a:pt x="887689" y="1825314"/>
                </a:lnTo>
                <a:lnTo>
                  <a:pt x="888206" y="1826834"/>
                </a:lnTo>
                <a:lnTo>
                  <a:pt x="888697" y="1827839"/>
                </a:lnTo>
                <a:lnTo>
                  <a:pt x="886682" y="1828849"/>
                </a:lnTo>
                <a:close/>
              </a:path>
              <a:path w="1868169" h="2174875">
                <a:moveTo>
                  <a:pt x="1030473" y="673587"/>
                </a:moveTo>
                <a:lnTo>
                  <a:pt x="1029982" y="673587"/>
                </a:lnTo>
                <a:lnTo>
                  <a:pt x="1026442" y="672068"/>
                </a:lnTo>
                <a:lnTo>
                  <a:pt x="1022878" y="670038"/>
                </a:lnTo>
                <a:lnTo>
                  <a:pt x="1019338" y="668538"/>
                </a:lnTo>
                <a:lnTo>
                  <a:pt x="1020346" y="666503"/>
                </a:lnTo>
                <a:lnTo>
                  <a:pt x="1021870" y="662974"/>
                </a:lnTo>
                <a:lnTo>
                  <a:pt x="1022386" y="663979"/>
                </a:lnTo>
                <a:lnTo>
                  <a:pt x="1025926" y="664494"/>
                </a:lnTo>
                <a:lnTo>
                  <a:pt x="1029465" y="666503"/>
                </a:lnTo>
                <a:lnTo>
                  <a:pt x="1034529" y="668538"/>
                </a:lnTo>
                <a:lnTo>
                  <a:pt x="1031997" y="671553"/>
                </a:lnTo>
                <a:lnTo>
                  <a:pt x="1030473" y="673587"/>
                </a:lnTo>
                <a:close/>
              </a:path>
              <a:path w="1868169" h="2174875">
                <a:moveTo>
                  <a:pt x="1357580" y="229740"/>
                </a:moveTo>
                <a:lnTo>
                  <a:pt x="1353525" y="229740"/>
                </a:lnTo>
                <a:lnTo>
                  <a:pt x="1352517" y="227215"/>
                </a:lnTo>
                <a:lnTo>
                  <a:pt x="1350993" y="225701"/>
                </a:lnTo>
                <a:lnTo>
                  <a:pt x="1353525" y="224691"/>
                </a:lnTo>
                <a:lnTo>
                  <a:pt x="1356056" y="222681"/>
                </a:lnTo>
                <a:lnTo>
                  <a:pt x="1358588" y="222166"/>
                </a:lnTo>
                <a:lnTo>
                  <a:pt x="1359596" y="221676"/>
                </a:lnTo>
                <a:lnTo>
                  <a:pt x="1361636" y="223686"/>
                </a:lnTo>
                <a:lnTo>
                  <a:pt x="1365692" y="226211"/>
                </a:lnTo>
                <a:lnTo>
                  <a:pt x="1360629" y="228225"/>
                </a:lnTo>
                <a:lnTo>
                  <a:pt x="1357580" y="229740"/>
                </a:lnTo>
                <a:close/>
              </a:path>
              <a:path w="1868169" h="2174875">
                <a:moveTo>
                  <a:pt x="1366700" y="80295"/>
                </a:moveTo>
                <a:lnTo>
                  <a:pt x="1360629" y="77258"/>
                </a:lnTo>
                <a:lnTo>
                  <a:pt x="1358588" y="75739"/>
                </a:lnTo>
                <a:lnTo>
                  <a:pt x="1362127" y="73214"/>
                </a:lnTo>
                <a:lnTo>
                  <a:pt x="1365176" y="70690"/>
                </a:lnTo>
                <a:lnTo>
                  <a:pt x="1368715" y="69171"/>
                </a:lnTo>
                <a:lnTo>
                  <a:pt x="1369723" y="68677"/>
                </a:lnTo>
                <a:lnTo>
                  <a:pt x="1371763" y="71695"/>
                </a:lnTo>
                <a:lnTo>
                  <a:pt x="1373287" y="72721"/>
                </a:lnTo>
                <a:lnTo>
                  <a:pt x="1370755" y="75245"/>
                </a:lnTo>
                <a:lnTo>
                  <a:pt x="1366700" y="80295"/>
                </a:lnTo>
                <a:close/>
              </a:path>
              <a:path w="1868169" h="2174875">
                <a:moveTo>
                  <a:pt x="1367191" y="270134"/>
                </a:moveTo>
                <a:lnTo>
                  <a:pt x="1366700" y="270134"/>
                </a:lnTo>
                <a:lnTo>
                  <a:pt x="1365176" y="269129"/>
                </a:lnTo>
                <a:lnTo>
                  <a:pt x="1365176" y="266605"/>
                </a:lnTo>
                <a:lnTo>
                  <a:pt x="1366183" y="265085"/>
                </a:lnTo>
                <a:lnTo>
                  <a:pt x="1366700" y="262560"/>
                </a:lnTo>
                <a:lnTo>
                  <a:pt x="1368715" y="266605"/>
                </a:lnTo>
                <a:lnTo>
                  <a:pt x="1369723" y="267610"/>
                </a:lnTo>
                <a:lnTo>
                  <a:pt x="1369723" y="268620"/>
                </a:lnTo>
                <a:lnTo>
                  <a:pt x="1368224" y="269645"/>
                </a:lnTo>
                <a:lnTo>
                  <a:pt x="1367191" y="270134"/>
                </a:lnTo>
                <a:close/>
              </a:path>
              <a:path w="1868169" h="2174875">
                <a:moveTo>
                  <a:pt x="1292763" y="96942"/>
                </a:moveTo>
                <a:lnTo>
                  <a:pt x="1283644" y="94930"/>
                </a:lnTo>
                <a:lnTo>
                  <a:pt x="1282637" y="94417"/>
                </a:lnTo>
                <a:lnTo>
                  <a:pt x="1281113" y="90887"/>
                </a:lnTo>
                <a:lnTo>
                  <a:pt x="1281113" y="88875"/>
                </a:lnTo>
                <a:lnTo>
                  <a:pt x="1281629" y="87356"/>
                </a:lnTo>
                <a:lnTo>
                  <a:pt x="1283644" y="84832"/>
                </a:lnTo>
                <a:lnTo>
                  <a:pt x="1285168" y="84319"/>
                </a:lnTo>
                <a:lnTo>
                  <a:pt x="1288708" y="83313"/>
                </a:lnTo>
                <a:lnTo>
                  <a:pt x="1292272" y="83825"/>
                </a:lnTo>
                <a:lnTo>
                  <a:pt x="1299351" y="83825"/>
                </a:lnTo>
                <a:lnTo>
                  <a:pt x="1303407" y="84832"/>
                </a:lnTo>
                <a:lnTo>
                  <a:pt x="1306946" y="85837"/>
                </a:lnTo>
                <a:lnTo>
                  <a:pt x="1303898" y="89368"/>
                </a:lnTo>
                <a:lnTo>
                  <a:pt x="1300875" y="93924"/>
                </a:lnTo>
                <a:lnTo>
                  <a:pt x="1292763" y="96942"/>
                </a:lnTo>
                <a:close/>
              </a:path>
              <a:path w="1868169" h="2174875">
                <a:moveTo>
                  <a:pt x="1325676" y="148953"/>
                </a:moveTo>
                <a:lnTo>
                  <a:pt x="1324152" y="146941"/>
                </a:lnTo>
                <a:lnTo>
                  <a:pt x="1322653" y="144910"/>
                </a:lnTo>
                <a:lnTo>
                  <a:pt x="1321129" y="142898"/>
                </a:lnTo>
                <a:lnTo>
                  <a:pt x="1322653" y="141892"/>
                </a:lnTo>
                <a:lnTo>
                  <a:pt x="1324668" y="139367"/>
                </a:lnTo>
                <a:lnTo>
                  <a:pt x="1326192" y="139861"/>
                </a:lnTo>
                <a:lnTo>
                  <a:pt x="1328207" y="140374"/>
                </a:lnTo>
                <a:lnTo>
                  <a:pt x="1329732" y="143411"/>
                </a:lnTo>
                <a:lnTo>
                  <a:pt x="1331747" y="144910"/>
                </a:lnTo>
                <a:lnTo>
                  <a:pt x="1329732" y="145935"/>
                </a:lnTo>
                <a:lnTo>
                  <a:pt x="1328207" y="146941"/>
                </a:lnTo>
                <a:lnTo>
                  <a:pt x="1325676" y="148953"/>
                </a:lnTo>
                <a:close/>
              </a:path>
              <a:path w="1868169" h="2174875">
                <a:moveTo>
                  <a:pt x="1367707" y="701358"/>
                </a:moveTo>
                <a:lnTo>
                  <a:pt x="1366700" y="700843"/>
                </a:lnTo>
                <a:lnTo>
                  <a:pt x="1365176" y="700333"/>
                </a:lnTo>
                <a:lnTo>
                  <a:pt x="1365176" y="699324"/>
                </a:lnTo>
                <a:lnTo>
                  <a:pt x="1364659" y="697314"/>
                </a:lnTo>
                <a:lnTo>
                  <a:pt x="1364659" y="692265"/>
                </a:lnTo>
                <a:lnTo>
                  <a:pt x="1366183" y="692265"/>
                </a:lnTo>
                <a:lnTo>
                  <a:pt x="1367191" y="691750"/>
                </a:lnTo>
                <a:lnTo>
                  <a:pt x="1367191" y="694274"/>
                </a:lnTo>
                <a:lnTo>
                  <a:pt x="1367707" y="696309"/>
                </a:lnTo>
                <a:lnTo>
                  <a:pt x="1368715" y="698319"/>
                </a:lnTo>
                <a:lnTo>
                  <a:pt x="1368715" y="699324"/>
                </a:lnTo>
                <a:lnTo>
                  <a:pt x="1367707" y="701358"/>
                </a:lnTo>
                <a:close/>
              </a:path>
              <a:path w="1868169" h="2174875">
                <a:moveTo>
                  <a:pt x="1367191" y="701848"/>
                </a:moveTo>
                <a:lnTo>
                  <a:pt x="1366700" y="701848"/>
                </a:lnTo>
                <a:lnTo>
                  <a:pt x="1367191" y="701358"/>
                </a:lnTo>
                <a:lnTo>
                  <a:pt x="1367191" y="701848"/>
                </a:lnTo>
                <a:close/>
              </a:path>
              <a:path w="1868169" h="2174875">
                <a:moveTo>
                  <a:pt x="1367707" y="701848"/>
                </a:moveTo>
                <a:lnTo>
                  <a:pt x="1367191" y="701848"/>
                </a:lnTo>
                <a:lnTo>
                  <a:pt x="1367191" y="701358"/>
                </a:lnTo>
                <a:lnTo>
                  <a:pt x="1367707" y="701848"/>
                </a:lnTo>
                <a:close/>
              </a:path>
              <a:path w="1868169" h="2174875">
                <a:moveTo>
                  <a:pt x="1368224" y="702363"/>
                </a:moveTo>
                <a:lnTo>
                  <a:pt x="1367707" y="702363"/>
                </a:lnTo>
                <a:lnTo>
                  <a:pt x="1367707" y="701848"/>
                </a:lnTo>
                <a:lnTo>
                  <a:pt x="1368224" y="702363"/>
                </a:lnTo>
                <a:close/>
              </a:path>
              <a:path w="1868169" h="2174875">
                <a:moveTo>
                  <a:pt x="1376310" y="707413"/>
                </a:moveTo>
                <a:lnTo>
                  <a:pt x="1375819" y="706898"/>
                </a:lnTo>
                <a:lnTo>
                  <a:pt x="1374786" y="706898"/>
                </a:lnTo>
                <a:lnTo>
                  <a:pt x="1373778" y="706408"/>
                </a:lnTo>
                <a:lnTo>
                  <a:pt x="1371763" y="705383"/>
                </a:lnTo>
                <a:lnTo>
                  <a:pt x="1370239" y="703883"/>
                </a:lnTo>
                <a:lnTo>
                  <a:pt x="1368224" y="702363"/>
                </a:lnTo>
                <a:lnTo>
                  <a:pt x="1372254" y="703368"/>
                </a:lnTo>
                <a:lnTo>
                  <a:pt x="1373778" y="704373"/>
                </a:lnTo>
                <a:lnTo>
                  <a:pt x="1374786" y="704888"/>
                </a:lnTo>
                <a:lnTo>
                  <a:pt x="1375819" y="706408"/>
                </a:lnTo>
                <a:lnTo>
                  <a:pt x="1376310" y="707413"/>
                </a:lnTo>
                <a:close/>
              </a:path>
              <a:path w="1868169" h="2174875">
                <a:moveTo>
                  <a:pt x="1352517" y="1081555"/>
                </a:moveTo>
                <a:lnTo>
                  <a:pt x="1346937" y="1081555"/>
                </a:lnTo>
                <a:lnTo>
                  <a:pt x="1350502" y="1080545"/>
                </a:lnTo>
                <a:lnTo>
                  <a:pt x="1352517" y="1081555"/>
                </a:lnTo>
                <a:close/>
              </a:path>
              <a:path w="1868169" h="2174875">
                <a:moveTo>
                  <a:pt x="1347970" y="1098217"/>
                </a:moveTo>
                <a:lnTo>
                  <a:pt x="1342907" y="1097727"/>
                </a:lnTo>
                <a:lnTo>
                  <a:pt x="1340866" y="1097727"/>
                </a:lnTo>
                <a:lnTo>
                  <a:pt x="1337327" y="1093168"/>
                </a:lnTo>
                <a:lnTo>
                  <a:pt x="1336810" y="1090154"/>
                </a:lnTo>
                <a:lnTo>
                  <a:pt x="1336319" y="1088119"/>
                </a:lnTo>
                <a:lnTo>
                  <a:pt x="1339342" y="1084589"/>
                </a:lnTo>
                <a:lnTo>
                  <a:pt x="1341874" y="1082580"/>
                </a:lnTo>
                <a:lnTo>
                  <a:pt x="1343914" y="1081060"/>
                </a:lnTo>
                <a:lnTo>
                  <a:pt x="1346937" y="1081555"/>
                </a:lnTo>
                <a:lnTo>
                  <a:pt x="1352517" y="1081555"/>
                </a:lnTo>
                <a:lnTo>
                  <a:pt x="1355565" y="1082065"/>
                </a:lnTo>
                <a:lnTo>
                  <a:pt x="1358097" y="1084079"/>
                </a:lnTo>
                <a:lnTo>
                  <a:pt x="1362127" y="1087114"/>
                </a:lnTo>
                <a:lnTo>
                  <a:pt x="1362127" y="1094178"/>
                </a:lnTo>
                <a:lnTo>
                  <a:pt x="1353033" y="1097212"/>
                </a:lnTo>
                <a:lnTo>
                  <a:pt x="1347970" y="1098217"/>
                </a:lnTo>
                <a:close/>
              </a:path>
              <a:path w="1868169" h="2174875">
                <a:moveTo>
                  <a:pt x="1336810" y="25758"/>
                </a:moveTo>
                <a:lnTo>
                  <a:pt x="1335803" y="25758"/>
                </a:lnTo>
                <a:lnTo>
                  <a:pt x="1330739" y="25246"/>
                </a:lnTo>
                <a:lnTo>
                  <a:pt x="1328207" y="21715"/>
                </a:lnTo>
                <a:lnTo>
                  <a:pt x="1328724" y="15660"/>
                </a:lnTo>
                <a:lnTo>
                  <a:pt x="1328724" y="13629"/>
                </a:lnTo>
                <a:lnTo>
                  <a:pt x="1330739" y="12129"/>
                </a:lnTo>
                <a:lnTo>
                  <a:pt x="1333271" y="8086"/>
                </a:lnTo>
                <a:lnTo>
                  <a:pt x="1335803" y="14142"/>
                </a:lnTo>
                <a:lnTo>
                  <a:pt x="1337327" y="18185"/>
                </a:lnTo>
                <a:lnTo>
                  <a:pt x="1338851" y="22721"/>
                </a:lnTo>
                <a:lnTo>
                  <a:pt x="1339342" y="23234"/>
                </a:lnTo>
                <a:lnTo>
                  <a:pt x="1336810" y="25758"/>
                </a:lnTo>
                <a:close/>
              </a:path>
              <a:path w="1868169" h="2174875">
                <a:moveTo>
                  <a:pt x="1349469" y="369110"/>
                </a:moveTo>
                <a:lnTo>
                  <a:pt x="1338851" y="359012"/>
                </a:lnTo>
                <a:lnTo>
                  <a:pt x="1345929" y="350923"/>
                </a:lnTo>
                <a:lnTo>
                  <a:pt x="1352517" y="350923"/>
                </a:lnTo>
                <a:lnTo>
                  <a:pt x="1354041" y="353448"/>
                </a:lnTo>
                <a:lnTo>
                  <a:pt x="1354041" y="363056"/>
                </a:lnTo>
                <a:lnTo>
                  <a:pt x="1349469" y="369110"/>
                </a:lnTo>
                <a:close/>
              </a:path>
              <a:path w="1868169" h="2174875">
                <a:moveTo>
                  <a:pt x="1404675" y="772538"/>
                </a:moveTo>
                <a:lnTo>
                  <a:pt x="1403668" y="772048"/>
                </a:lnTo>
                <a:lnTo>
                  <a:pt x="1400620" y="770014"/>
                </a:lnTo>
                <a:lnTo>
                  <a:pt x="1398088" y="766999"/>
                </a:lnTo>
                <a:lnTo>
                  <a:pt x="1395556" y="764475"/>
                </a:lnTo>
                <a:lnTo>
                  <a:pt x="1396564" y="762955"/>
                </a:lnTo>
                <a:lnTo>
                  <a:pt x="1397571" y="761950"/>
                </a:lnTo>
                <a:lnTo>
                  <a:pt x="1398088" y="760925"/>
                </a:lnTo>
                <a:lnTo>
                  <a:pt x="1399612" y="761435"/>
                </a:lnTo>
                <a:lnTo>
                  <a:pt x="1401136" y="761435"/>
                </a:lnTo>
                <a:lnTo>
                  <a:pt x="1401136" y="762440"/>
                </a:lnTo>
                <a:lnTo>
                  <a:pt x="1403668" y="764475"/>
                </a:lnTo>
                <a:lnTo>
                  <a:pt x="1405683" y="766484"/>
                </a:lnTo>
                <a:lnTo>
                  <a:pt x="1408215" y="768499"/>
                </a:lnTo>
                <a:lnTo>
                  <a:pt x="1406691" y="769524"/>
                </a:lnTo>
                <a:lnTo>
                  <a:pt x="1404675" y="772538"/>
                </a:lnTo>
                <a:close/>
              </a:path>
              <a:path w="1868169" h="2174875">
                <a:moveTo>
                  <a:pt x="1413795" y="637727"/>
                </a:moveTo>
                <a:lnTo>
                  <a:pt x="1406691" y="632678"/>
                </a:lnTo>
                <a:lnTo>
                  <a:pt x="1406691" y="626109"/>
                </a:lnTo>
                <a:lnTo>
                  <a:pt x="1408731" y="623095"/>
                </a:lnTo>
                <a:lnTo>
                  <a:pt x="1409739" y="622580"/>
                </a:lnTo>
                <a:lnTo>
                  <a:pt x="1413795" y="625619"/>
                </a:lnTo>
                <a:lnTo>
                  <a:pt x="1418342" y="628634"/>
                </a:lnTo>
                <a:lnTo>
                  <a:pt x="1422397" y="631673"/>
                </a:lnTo>
                <a:lnTo>
                  <a:pt x="1422889" y="632168"/>
                </a:lnTo>
                <a:lnTo>
                  <a:pt x="1423405" y="634198"/>
                </a:lnTo>
                <a:lnTo>
                  <a:pt x="1422397" y="636208"/>
                </a:lnTo>
                <a:lnTo>
                  <a:pt x="1421390" y="636723"/>
                </a:lnTo>
                <a:lnTo>
                  <a:pt x="1420357" y="637217"/>
                </a:lnTo>
                <a:lnTo>
                  <a:pt x="1413795" y="637727"/>
                </a:lnTo>
                <a:close/>
              </a:path>
              <a:path w="1868169" h="2174875">
                <a:moveTo>
                  <a:pt x="1387445" y="303965"/>
                </a:moveTo>
                <a:lnTo>
                  <a:pt x="1382898" y="290331"/>
                </a:lnTo>
                <a:lnTo>
                  <a:pt x="1387445" y="287317"/>
                </a:lnTo>
                <a:lnTo>
                  <a:pt x="1391009" y="284792"/>
                </a:lnTo>
                <a:lnTo>
                  <a:pt x="1396073" y="281753"/>
                </a:lnTo>
                <a:lnTo>
                  <a:pt x="1403668" y="283767"/>
                </a:lnTo>
                <a:lnTo>
                  <a:pt x="1405167" y="287807"/>
                </a:lnTo>
                <a:lnTo>
                  <a:pt x="1405167" y="288322"/>
                </a:lnTo>
                <a:lnTo>
                  <a:pt x="1405683" y="289327"/>
                </a:lnTo>
                <a:lnTo>
                  <a:pt x="1405683" y="290331"/>
                </a:lnTo>
                <a:lnTo>
                  <a:pt x="1405167" y="291851"/>
                </a:lnTo>
                <a:lnTo>
                  <a:pt x="1404675" y="293866"/>
                </a:lnTo>
                <a:lnTo>
                  <a:pt x="1392508" y="300945"/>
                </a:lnTo>
                <a:lnTo>
                  <a:pt x="1387445" y="303965"/>
                </a:lnTo>
                <a:close/>
              </a:path>
              <a:path w="1868169" h="2174875">
                <a:moveTo>
                  <a:pt x="1383414" y="568557"/>
                </a:moveTo>
                <a:lnTo>
                  <a:pt x="1382381" y="568557"/>
                </a:lnTo>
                <a:lnTo>
                  <a:pt x="1380882" y="568042"/>
                </a:lnTo>
                <a:lnTo>
                  <a:pt x="1379358" y="567037"/>
                </a:lnTo>
                <a:lnTo>
                  <a:pt x="1378842" y="565518"/>
                </a:lnTo>
                <a:lnTo>
                  <a:pt x="1377834" y="563508"/>
                </a:lnTo>
                <a:lnTo>
                  <a:pt x="1377834" y="560983"/>
                </a:lnTo>
                <a:lnTo>
                  <a:pt x="1377318" y="558953"/>
                </a:lnTo>
                <a:lnTo>
                  <a:pt x="1381373" y="558953"/>
                </a:lnTo>
                <a:lnTo>
                  <a:pt x="1382381" y="560468"/>
                </a:lnTo>
                <a:lnTo>
                  <a:pt x="1383905" y="561478"/>
                </a:lnTo>
                <a:lnTo>
                  <a:pt x="1384913" y="564003"/>
                </a:lnTo>
                <a:lnTo>
                  <a:pt x="1386437" y="566527"/>
                </a:lnTo>
                <a:lnTo>
                  <a:pt x="1383414" y="568557"/>
                </a:lnTo>
                <a:close/>
              </a:path>
              <a:path w="1868169" h="2174875">
                <a:moveTo>
                  <a:pt x="1397080" y="1279992"/>
                </a:moveTo>
                <a:lnTo>
                  <a:pt x="1386953" y="1279992"/>
                </a:lnTo>
                <a:lnTo>
                  <a:pt x="1392017" y="1273427"/>
                </a:lnTo>
                <a:lnTo>
                  <a:pt x="1392508" y="1272418"/>
                </a:lnTo>
                <a:lnTo>
                  <a:pt x="1395556" y="1273937"/>
                </a:lnTo>
                <a:lnTo>
                  <a:pt x="1397571" y="1274452"/>
                </a:lnTo>
                <a:lnTo>
                  <a:pt x="1397080" y="1276462"/>
                </a:lnTo>
                <a:lnTo>
                  <a:pt x="1397080" y="1279992"/>
                </a:lnTo>
                <a:close/>
              </a:path>
              <a:path w="1868169" h="2174875">
                <a:moveTo>
                  <a:pt x="1372254" y="1289600"/>
                </a:moveTo>
                <a:lnTo>
                  <a:pt x="1371247" y="1288575"/>
                </a:lnTo>
                <a:lnTo>
                  <a:pt x="1369231" y="1287565"/>
                </a:lnTo>
                <a:lnTo>
                  <a:pt x="1367191" y="1285556"/>
                </a:lnTo>
                <a:lnTo>
                  <a:pt x="1367191" y="1283526"/>
                </a:lnTo>
                <a:lnTo>
                  <a:pt x="1366700" y="1282026"/>
                </a:lnTo>
                <a:lnTo>
                  <a:pt x="1369231" y="1279992"/>
                </a:lnTo>
                <a:lnTo>
                  <a:pt x="1371247" y="1277982"/>
                </a:lnTo>
                <a:lnTo>
                  <a:pt x="1380882" y="1277982"/>
                </a:lnTo>
                <a:lnTo>
                  <a:pt x="1386953" y="1279992"/>
                </a:lnTo>
                <a:lnTo>
                  <a:pt x="1397080" y="1279992"/>
                </a:lnTo>
                <a:lnTo>
                  <a:pt x="1396073" y="1280507"/>
                </a:lnTo>
                <a:lnTo>
                  <a:pt x="1389485" y="1284551"/>
                </a:lnTo>
                <a:lnTo>
                  <a:pt x="1383414" y="1287565"/>
                </a:lnTo>
                <a:lnTo>
                  <a:pt x="1380581" y="1289085"/>
                </a:lnTo>
                <a:lnTo>
                  <a:pt x="1374295" y="1289085"/>
                </a:lnTo>
                <a:lnTo>
                  <a:pt x="1372254" y="1289600"/>
                </a:lnTo>
                <a:close/>
              </a:path>
              <a:path w="1868169" h="2174875">
                <a:moveTo>
                  <a:pt x="1376827" y="1291100"/>
                </a:moveTo>
                <a:lnTo>
                  <a:pt x="1376310" y="1290605"/>
                </a:lnTo>
                <a:lnTo>
                  <a:pt x="1376310" y="1289600"/>
                </a:lnTo>
                <a:lnTo>
                  <a:pt x="1375819" y="1289085"/>
                </a:lnTo>
                <a:lnTo>
                  <a:pt x="1380581" y="1289085"/>
                </a:lnTo>
                <a:lnTo>
                  <a:pt x="1376827" y="1291100"/>
                </a:lnTo>
                <a:close/>
              </a:path>
              <a:path w="1868169" h="2174875">
                <a:moveTo>
                  <a:pt x="1380882" y="607432"/>
                </a:moveTo>
                <a:lnTo>
                  <a:pt x="1380366" y="606427"/>
                </a:lnTo>
                <a:lnTo>
                  <a:pt x="1379358" y="605912"/>
                </a:lnTo>
                <a:lnTo>
                  <a:pt x="1378842" y="605422"/>
                </a:lnTo>
                <a:lnTo>
                  <a:pt x="1379358" y="604397"/>
                </a:lnTo>
                <a:lnTo>
                  <a:pt x="1380366" y="603902"/>
                </a:lnTo>
                <a:lnTo>
                  <a:pt x="1380882" y="603387"/>
                </a:lnTo>
                <a:lnTo>
                  <a:pt x="1381890" y="604397"/>
                </a:lnTo>
                <a:lnTo>
                  <a:pt x="1381890" y="605422"/>
                </a:lnTo>
                <a:lnTo>
                  <a:pt x="1380882" y="607432"/>
                </a:lnTo>
                <a:close/>
              </a:path>
              <a:path w="1868169" h="2174875">
                <a:moveTo>
                  <a:pt x="1249233" y="200454"/>
                </a:moveTo>
                <a:lnTo>
                  <a:pt x="1247709" y="199959"/>
                </a:lnTo>
                <a:lnTo>
                  <a:pt x="1247193" y="199959"/>
                </a:lnTo>
                <a:lnTo>
                  <a:pt x="1246701" y="197930"/>
                </a:lnTo>
                <a:lnTo>
                  <a:pt x="1245669" y="196430"/>
                </a:lnTo>
                <a:lnTo>
                  <a:pt x="1247193" y="196430"/>
                </a:lnTo>
                <a:lnTo>
                  <a:pt x="1248200" y="195405"/>
                </a:lnTo>
                <a:lnTo>
                  <a:pt x="1250732" y="195405"/>
                </a:lnTo>
                <a:lnTo>
                  <a:pt x="1251765" y="196920"/>
                </a:lnTo>
                <a:lnTo>
                  <a:pt x="1254788" y="199444"/>
                </a:lnTo>
                <a:lnTo>
                  <a:pt x="1251248" y="199959"/>
                </a:lnTo>
                <a:lnTo>
                  <a:pt x="1249233" y="200454"/>
                </a:lnTo>
                <a:close/>
              </a:path>
              <a:path w="1868169" h="2174875">
                <a:moveTo>
                  <a:pt x="1173773" y="1350682"/>
                </a:moveTo>
                <a:lnTo>
                  <a:pt x="1173773" y="1333524"/>
                </a:lnTo>
                <a:lnTo>
                  <a:pt x="1182376" y="1338058"/>
                </a:lnTo>
                <a:lnTo>
                  <a:pt x="1188963" y="1338058"/>
                </a:lnTo>
                <a:lnTo>
                  <a:pt x="1191495" y="1338573"/>
                </a:lnTo>
                <a:lnTo>
                  <a:pt x="1194543" y="1339578"/>
                </a:lnTo>
                <a:lnTo>
                  <a:pt x="1197075" y="1340093"/>
                </a:lnTo>
                <a:lnTo>
                  <a:pt x="1192442" y="1345632"/>
                </a:lnTo>
                <a:lnTo>
                  <a:pt x="1183409" y="1345632"/>
                </a:lnTo>
                <a:lnTo>
                  <a:pt x="1173773" y="1350682"/>
                </a:lnTo>
                <a:close/>
              </a:path>
              <a:path w="1868169" h="2174875">
                <a:moveTo>
                  <a:pt x="1189480" y="1348672"/>
                </a:moveTo>
                <a:lnTo>
                  <a:pt x="1187956" y="1348672"/>
                </a:lnTo>
                <a:lnTo>
                  <a:pt x="1183409" y="1345632"/>
                </a:lnTo>
                <a:lnTo>
                  <a:pt x="1192442" y="1345632"/>
                </a:lnTo>
                <a:lnTo>
                  <a:pt x="1192011" y="1346147"/>
                </a:lnTo>
                <a:lnTo>
                  <a:pt x="1189480" y="1348672"/>
                </a:lnTo>
                <a:close/>
              </a:path>
              <a:path w="1868169" h="2174875">
                <a:moveTo>
                  <a:pt x="1184416" y="1467330"/>
                </a:moveTo>
                <a:lnTo>
                  <a:pt x="1183900" y="1464806"/>
                </a:lnTo>
                <a:lnTo>
                  <a:pt x="1183409" y="1462776"/>
                </a:lnTo>
                <a:lnTo>
                  <a:pt x="1183409" y="1459756"/>
                </a:lnTo>
                <a:lnTo>
                  <a:pt x="1185424" y="1458751"/>
                </a:lnTo>
                <a:lnTo>
                  <a:pt x="1186431" y="1457726"/>
                </a:lnTo>
                <a:lnTo>
                  <a:pt x="1186431" y="1459756"/>
                </a:lnTo>
                <a:lnTo>
                  <a:pt x="1186948" y="1461276"/>
                </a:lnTo>
                <a:lnTo>
                  <a:pt x="1185424" y="1465810"/>
                </a:lnTo>
                <a:lnTo>
                  <a:pt x="1184416" y="1467330"/>
                </a:lnTo>
                <a:close/>
              </a:path>
              <a:path w="1868169" h="2174875">
                <a:moveTo>
                  <a:pt x="1175813" y="1480448"/>
                </a:moveTo>
                <a:lnTo>
                  <a:pt x="1167702" y="1477924"/>
                </a:lnTo>
                <a:lnTo>
                  <a:pt x="1166694" y="1477429"/>
                </a:lnTo>
                <a:lnTo>
                  <a:pt x="1165687" y="1473899"/>
                </a:lnTo>
                <a:lnTo>
                  <a:pt x="1166178" y="1473384"/>
                </a:lnTo>
                <a:lnTo>
                  <a:pt x="1171241" y="1467330"/>
                </a:lnTo>
                <a:lnTo>
                  <a:pt x="1177312" y="1465810"/>
                </a:lnTo>
                <a:lnTo>
                  <a:pt x="1184416" y="1467825"/>
                </a:lnTo>
                <a:lnTo>
                  <a:pt x="1180360" y="1474904"/>
                </a:lnTo>
                <a:lnTo>
                  <a:pt x="1175813" y="1480448"/>
                </a:lnTo>
                <a:close/>
              </a:path>
              <a:path w="1868169" h="2174875">
                <a:moveTo>
                  <a:pt x="1184416" y="19191"/>
                </a:moveTo>
                <a:lnTo>
                  <a:pt x="1179353" y="19191"/>
                </a:lnTo>
                <a:lnTo>
                  <a:pt x="1178345" y="18678"/>
                </a:lnTo>
                <a:lnTo>
                  <a:pt x="1177312" y="17672"/>
                </a:lnTo>
                <a:lnTo>
                  <a:pt x="1175297" y="14654"/>
                </a:lnTo>
                <a:lnTo>
                  <a:pt x="1176305" y="14142"/>
                </a:lnTo>
                <a:lnTo>
                  <a:pt x="1177829" y="12129"/>
                </a:lnTo>
                <a:lnTo>
                  <a:pt x="1178836" y="12623"/>
                </a:lnTo>
                <a:lnTo>
                  <a:pt x="1180360" y="13629"/>
                </a:lnTo>
                <a:lnTo>
                  <a:pt x="1181368" y="15660"/>
                </a:lnTo>
                <a:lnTo>
                  <a:pt x="1184416" y="19191"/>
                </a:lnTo>
                <a:close/>
              </a:path>
              <a:path w="1868169" h="2174875">
                <a:moveTo>
                  <a:pt x="1161631" y="294376"/>
                </a:moveTo>
                <a:lnTo>
                  <a:pt x="1158091" y="293866"/>
                </a:lnTo>
                <a:lnTo>
                  <a:pt x="1156051" y="293866"/>
                </a:lnTo>
                <a:lnTo>
                  <a:pt x="1154527" y="290331"/>
                </a:lnTo>
                <a:lnTo>
                  <a:pt x="1152512" y="288322"/>
                </a:lnTo>
                <a:lnTo>
                  <a:pt x="1154527" y="286802"/>
                </a:lnTo>
                <a:lnTo>
                  <a:pt x="1156051" y="284792"/>
                </a:lnTo>
                <a:lnTo>
                  <a:pt x="1157059" y="284277"/>
                </a:lnTo>
                <a:lnTo>
                  <a:pt x="1161631" y="285282"/>
                </a:lnTo>
                <a:lnTo>
                  <a:pt x="1164654" y="285282"/>
                </a:lnTo>
                <a:lnTo>
                  <a:pt x="1167702" y="286292"/>
                </a:lnTo>
                <a:lnTo>
                  <a:pt x="1168709" y="286292"/>
                </a:lnTo>
                <a:lnTo>
                  <a:pt x="1170750" y="287317"/>
                </a:lnTo>
                <a:lnTo>
                  <a:pt x="1169717" y="288817"/>
                </a:lnTo>
                <a:lnTo>
                  <a:pt x="1169226" y="290846"/>
                </a:lnTo>
                <a:lnTo>
                  <a:pt x="1168218" y="291341"/>
                </a:lnTo>
                <a:lnTo>
                  <a:pt x="1165170" y="292366"/>
                </a:lnTo>
                <a:lnTo>
                  <a:pt x="1161631" y="294376"/>
                </a:lnTo>
                <a:close/>
              </a:path>
              <a:path w="1868169" h="2174875">
                <a:moveTo>
                  <a:pt x="1154527" y="337810"/>
                </a:moveTo>
                <a:lnTo>
                  <a:pt x="1154036" y="337810"/>
                </a:lnTo>
                <a:lnTo>
                  <a:pt x="1153519" y="335775"/>
                </a:lnTo>
                <a:lnTo>
                  <a:pt x="1153028" y="334770"/>
                </a:lnTo>
                <a:lnTo>
                  <a:pt x="1154527" y="333765"/>
                </a:lnTo>
                <a:lnTo>
                  <a:pt x="1156567" y="332761"/>
                </a:lnTo>
                <a:lnTo>
                  <a:pt x="1158091" y="331736"/>
                </a:lnTo>
                <a:lnTo>
                  <a:pt x="1160107" y="335775"/>
                </a:lnTo>
                <a:lnTo>
                  <a:pt x="1158091" y="336785"/>
                </a:lnTo>
                <a:lnTo>
                  <a:pt x="1156567" y="337295"/>
                </a:lnTo>
                <a:lnTo>
                  <a:pt x="1154527" y="337810"/>
                </a:lnTo>
                <a:close/>
              </a:path>
              <a:path w="1868169" h="2174875">
                <a:moveTo>
                  <a:pt x="1188963" y="501397"/>
                </a:moveTo>
                <a:lnTo>
                  <a:pt x="1187439" y="500887"/>
                </a:lnTo>
                <a:lnTo>
                  <a:pt x="1183409" y="498872"/>
                </a:lnTo>
                <a:lnTo>
                  <a:pt x="1185424" y="497352"/>
                </a:lnTo>
                <a:lnTo>
                  <a:pt x="1186948" y="495343"/>
                </a:lnTo>
                <a:lnTo>
                  <a:pt x="1188963" y="494338"/>
                </a:lnTo>
                <a:lnTo>
                  <a:pt x="1191495" y="493313"/>
                </a:lnTo>
                <a:lnTo>
                  <a:pt x="1198082" y="493313"/>
                </a:lnTo>
                <a:lnTo>
                  <a:pt x="1200098" y="494828"/>
                </a:lnTo>
                <a:lnTo>
                  <a:pt x="1201622" y="495343"/>
                </a:lnTo>
                <a:lnTo>
                  <a:pt x="1198599" y="498362"/>
                </a:lnTo>
                <a:lnTo>
                  <a:pt x="1197075" y="499387"/>
                </a:lnTo>
                <a:lnTo>
                  <a:pt x="1194543" y="500392"/>
                </a:lnTo>
                <a:lnTo>
                  <a:pt x="1192011" y="500887"/>
                </a:lnTo>
                <a:lnTo>
                  <a:pt x="1188963" y="501397"/>
                </a:lnTo>
                <a:close/>
              </a:path>
              <a:path w="1868169" h="2174875">
                <a:moveTo>
                  <a:pt x="1271502" y="373155"/>
                </a:moveTo>
                <a:lnTo>
                  <a:pt x="1267963" y="370630"/>
                </a:lnTo>
                <a:lnTo>
                  <a:pt x="1264915" y="368595"/>
                </a:lnTo>
                <a:lnTo>
                  <a:pt x="1264423" y="368595"/>
                </a:lnTo>
                <a:lnTo>
                  <a:pt x="1265431" y="362541"/>
                </a:lnTo>
                <a:lnTo>
                  <a:pt x="1265922" y="362541"/>
                </a:lnTo>
                <a:lnTo>
                  <a:pt x="1272019" y="361021"/>
                </a:lnTo>
                <a:lnTo>
                  <a:pt x="1277573" y="360017"/>
                </a:lnTo>
                <a:lnTo>
                  <a:pt x="1283644" y="359507"/>
                </a:lnTo>
                <a:lnTo>
                  <a:pt x="1284161" y="359507"/>
                </a:lnTo>
                <a:lnTo>
                  <a:pt x="1285168" y="362031"/>
                </a:lnTo>
                <a:lnTo>
                  <a:pt x="1286692" y="366071"/>
                </a:lnTo>
                <a:lnTo>
                  <a:pt x="1282637" y="368595"/>
                </a:lnTo>
                <a:lnTo>
                  <a:pt x="1278581" y="372130"/>
                </a:lnTo>
                <a:lnTo>
                  <a:pt x="1274550" y="372640"/>
                </a:lnTo>
                <a:lnTo>
                  <a:pt x="1271502" y="373155"/>
                </a:lnTo>
                <a:close/>
              </a:path>
              <a:path w="1868169" h="2174875">
                <a:moveTo>
                  <a:pt x="1148456" y="565518"/>
                </a:moveTo>
                <a:lnTo>
                  <a:pt x="1141377" y="565518"/>
                </a:lnTo>
                <a:lnTo>
                  <a:pt x="1137321" y="562993"/>
                </a:lnTo>
                <a:lnTo>
                  <a:pt x="1139853" y="555419"/>
                </a:lnTo>
                <a:lnTo>
                  <a:pt x="1145433" y="553904"/>
                </a:lnTo>
                <a:lnTo>
                  <a:pt x="1148972" y="553409"/>
                </a:lnTo>
                <a:lnTo>
                  <a:pt x="1150987" y="552894"/>
                </a:lnTo>
                <a:lnTo>
                  <a:pt x="1153519" y="556429"/>
                </a:lnTo>
                <a:lnTo>
                  <a:pt x="1156051" y="558459"/>
                </a:lnTo>
                <a:lnTo>
                  <a:pt x="1155560" y="559463"/>
                </a:lnTo>
                <a:lnTo>
                  <a:pt x="1154527" y="562503"/>
                </a:lnTo>
                <a:lnTo>
                  <a:pt x="1151504" y="563508"/>
                </a:lnTo>
                <a:lnTo>
                  <a:pt x="1148456" y="565518"/>
                </a:lnTo>
                <a:close/>
              </a:path>
              <a:path w="1868169" h="2174875">
                <a:moveTo>
                  <a:pt x="1189480" y="270649"/>
                </a:moveTo>
                <a:lnTo>
                  <a:pt x="1188472" y="270649"/>
                </a:lnTo>
                <a:lnTo>
                  <a:pt x="1187439" y="269645"/>
                </a:lnTo>
                <a:lnTo>
                  <a:pt x="1186431" y="269129"/>
                </a:lnTo>
                <a:lnTo>
                  <a:pt x="1187439" y="267120"/>
                </a:lnTo>
                <a:lnTo>
                  <a:pt x="1187956" y="267120"/>
                </a:lnTo>
                <a:lnTo>
                  <a:pt x="1188963" y="266605"/>
                </a:lnTo>
                <a:lnTo>
                  <a:pt x="1189480" y="267610"/>
                </a:lnTo>
                <a:lnTo>
                  <a:pt x="1190487" y="268125"/>
                </a:lnTo>
                <a:lnTo>
                  <a:pt x="1189971" y="269129"/>
                </a:lnTo>
                <a:lnTo>
                  <a:pt x="1189480" y="270649"/>
                </a:lnTo>
                <a:close/>
              </a:path>
              <a:path w="1868169" h="2174875">
                <a:moveTo>
                  <a:pt x="1266439" y="503921"/>
                </a:moveTo>
                <a:lnTo>
                  <a:pt x="1262899" y="502916"/>
                </a:lnTo>
                <a:lnTo>
                  <a:pt x="1259360" y="501397"/>
                </a:lnTo>
                <a:lnTo>
                  <a:pt x="1255304" y="499387"/>
                </a:lnTo>
                <a:lnTo>
                  <a:pt x="1258844" y="495837"/>
                </a:lnTo>
                <a:lnTo>
                  <a:pt x="1261892" y="492303"/>
                </a:lnTo>
                <a:lnTo>
                  <a:pt x="1266439" y="487769"/>
                </a:lnTo>
                <a:lnTo>
                  <a:pt x="1268454" y="487254"/>
                </a:lnTo>
                <a:lnTo>
                  <a:pt x="1269978" y="487254"/>
                </a:lnTo>
                <a:lnTo>
                  <a:pt x="1273517" y="486764"/>
                </a:lnTo>
                <a:lnTo>
                  <a:pt x="1277573" y="485739"/>
                </a:lnTo>
                <a:lnTo>
                  <a:pt x="1278658" y="492303"/>
                </a:lnTo>
                <a:lnTo>
                  <a:pt x="1279614" y="498362"/>
                </a:lnTo>
                <a:lnTo>
                  <a:pt x="1276566" y="502916"/>
                </a:lnTo>
                <a:lnTo>
                  <a:pt x="1266439" y="502916"/>
                </a:lnTo>
                <a:lnTo>
                  <a:pt x="1266439" y="503921"/>
                </a:lnTo>
                <a:close/>
              </a:path>
              <a:path w="1868169" h="2174875">
                <a:moveTo>
                  <a:pt x="1270986" y="503411"/>
                </a:moveTo>
                <a:lnTo>
                  <a:pt x="1269487" y="503411"/>
                </a:lnTo>
                <a:lnTo>
                  <a:pt x="1267963" y="502916"/>
                </a:lnTo>
                <a:lnTo>
                  <a:pt x="1276566" y="502916"/>
                </a:lnTo>
                <a:lnTo>
                  <a:pt x="1270986" y="503411"/>
                </a:lnTo>
                <a:close/>
              </a:path>
              <a:path w="1868169" h="2174875">
                <a:moveTo>
                  <a:pt x="1255795" y="162090"/>
                </a:moveTo>
                <a:lnTo>
                  <a:pt x="1255304" y="162090"/>
                </a:lnTo>
                <a:lnTo>
                  <a:pt x="1252773" y="160570"/>
                </a:lnTo>
                <a:lnTo>
                  <a:pt x="1250241" y="158560"/>
                </a:lnTo>
                <a:lnTo>
                  <a:pt x="1247709" y="157040"/>
                </a:lnTo>
                <a:lnTo>
                  <a:pt x="1248717" y="155521"/>
                </a:lnTo>
                <a:lnTo>
                  <a:pt x="1249724" y="152997"/>
                </a:lnTo>
                <a:lnTo>
                  <a:pt x="1250241" y="153509"/>
                </a:lnTo>
                <a:lnTo>
                  <a:pt x="1253264" y="154003"/>
                </a:lnTo>
                <a:lnTo>
                  <a:pt x="1255795" y="155521"/>
                </a:lnTo>
                <a:lnTo>
                  <a:pt x="1259360" y="157040"/>
                </a:lnTo>
                <a:lnTo>
                  <a:pt x="1257319" y="159565"/>
                </a:lnTo>
                <a:lnTo>
                  <a:pt x="1255795" y="162090"/>
                </a:lnTo>
                <a:close/>
              </a:path>
              <a:path w="1868169" h="2174875">
                <a:moveTo>
                  <a:pt x="1190487" y="373155"/>
                </a:moveTo>
                <a:lnTo>
                  <a:pt x="1188963" y="371120"/>
                </a:lnTo>
                <a:lnTo>
                  <a:pt x="1187956" y="370115"/>
                </a:lnTo>
                <a:lnTo>
                  <a:pt x="1187439" y="370115"/>
                </a:lnTo>
                <a:lnTo>
                  <a:pt x="1187956" y="367591"/>
                </a:lnTo>
                <a:lnTo>
                  <a:pt x="1188472" y="367081"/>
                </a:lnTo>
                <a:lnTo>
                  <a:pt x="1197566" y="359012"/>
                </a:lnTo>
                <a:lnTo>
                  <a:pt x="1202138" y="355482"/>
                </a:lnTo>
                <a:lnTo>
                  <a:pt x="1203662" y="354457"/>
                </a:lnTo>
                <a:lnTo>
                  <a:pt x="1206685" y="357492"/>
                </a:lnTo>
                <a:lnTo>
                  <a:pt x="1209733" y="359507"/>
                </a:lnTo>
                <a:lnTo>
                  <a:pt x="1207693" y="363546"/>
                </a:lnTo>
                <a:lnTo>
                  <a:pt x="1206685" y="367081"/>
                </a:lnTo>
                <a:lnTo>
                  <a:pt x="1204670" y="368106"/>
                </a:lnTo>
                <a:lnTo>
                  <a:pt x="1200614" y="370630"/>
                </a:lnTo>
                <a:lnTo>
                  <a:pt x="1191495" y="372640"/>
                </a:lnTo>
                <a:lnTo>
                  <a:pt x="1190487" y="373155"/>
                </a:lnTo>
                <a:close/>
              </a:path>
              <a:path w="1868169" h="2174875">
                <a:moveTo>
                  <a:pt x="1229471" y="439285"/>
                </a:moveTo>
                <a:lnTo>
                  <a:pt x="1228463" y="437771"/>
                </a:lnTo>
                <a:lnTo>
                  <a:pt x="1225931" y="436271"/>
                </a:lnTo>
                <a:lnTo>
                  <a:pt x="1223916" y="434236"/>
                </a:lnTo>
                <a:lnTo>
                  <a:pt x="1225415" y="431711"/>
                </a:lnTo>
                <a:lnTo>
                  <a:pt x="1226448" y="429187"/>
                </a:lnTo>
                <a:lnTo>
                  <a:pt x="1227455" y="427672"/>
                </a:lnTo>
                <a:lnTo>
                  <a:pt x="1228979" y="426172"/>
                </a:lnTo>
                <a:lnTo>
                  <a:pt x="1233010" y="424138"/>
                </a:lnTo>
                <a:lnTo>
                  <a:pt x="1237582" y="421613"/>
                </a:lnTo>
                <a:lnTo>
                  <a:pt x="1241638" y="421123"/>
                </a:lnTo>
                <a:lnTo>
                  <a:pt x="1243137" y="427672"/>
                </a:lnTo>
                <a:lnTo>
                  <a:pt x="1244661" y="433746"/>
                </a:lnTo>
                <a:lnTo>
                  <a:pt x="1241638" y="436761"/>
                </a:lnTo>
                <a:lnTo>
                  <a:pt x="1237066" y="438281"/>
                </a:lnTo>
                <a:lnTo>
                  <a:pt x="1235050" y="438796"/>
                </a:lnTo>
                <a:lnTo>
                  <a:pt x="1233010" y="438796"/>
                </a:lnTo>
                <a:lnTo>
                  <a:pt x="1229471" y="439285"/>
                </a:lnTo>
                <a:close/>
              </a:path>
              <a:path w="1868169" h="2174875">
                <a:moveTo>
                  <a:pt x="1230995" y="296391"/>
                </a:moveTo>
                <a:lnTo>
                  <a:pt x="1230478" y="294376"/>
                </a:lnTo>
                <a:lnTo>
                  <a:pt x="1229987" y="293371"/>
                </a:lnTo>
                <a:lnTo>
                  <a:pt x="1239106" y="288322"/>
                </a:lnTo>
                <a:lnTo>
                  <a:pt x="1243653" y="286292"/>
                </a:lnTo>
                <a:lnTo>
                  <a:pt x="1245177" y="285797"/>
                </a:lnTo>
                <a:lnTo>
                  <a:pt x="1246701" y="285797"/>
                </a:lnTo>
                <a:lnTo>
                  <a:pt x="1248200" y="286292"/>
                </a:lnTo>
                <a:lnTo>
                  <a:pt x="1248717" y="286802"/>
                </a:lnTo>
                <a:lnTo>
                  <a:pt x="1249724" y="289842"/>
                </a:lnTo>
                <a:lnTo>
                  <a:pt x="1248717" y="290846"/>
                </a:lnTo>
                <a:lnTo>
                  <a:pt x="1247709" y="292366"/>
                </a:lnTo>
                <a:lnTo>
                  <a:pt x="1246185" y="292856"/>
                </a:lnTo>
                <a:lnTo>
                  <a:pt x="1241122" y="294376"/>
                </a:lnTo>
                <a:lnTo>
                  <a:pt x="1230995" y="296391"/>
                </a:lnTo>
                <a:close/>
              </a:path>
              <a:path w="1868169" h="2174875">
                <a:moveTo>
                  <a:pt x="1225415" y="605912"/>
                </a:moveTo>
                <a:lnTo>
                  <a:pt x="1223916" y="604397"/>
                </a:lnTo>
                <a:lnTo>
                  <a:pt x="1222883" y="603902"/>
                </a:lnTo>
                <a:lnTo>
                  <a:pt x="1221875" y="602382"/>
                </a:lnTo>
                <a:lnTo>
                  <a:pt x="1224924" y="601378"/>
                </a:lnTo>
                <a:lnTo>
                  <a:pt x="1227947" y="601378"/>
                </a:lnTo>
                <a:lnTo>
                  <a:pt x="1228979" y="602897"/>
                </a:lnTo>
                <a:lnTo>
                  <a:pt x="1230478" y="603387"/>
                </a:lnTo>
                <a:lnTo>
                  <a:pt x="1228463" y="604397"/>
                </a:lnTo>
                <a:lnTo>
                  <a:pt x="1226939" y="604907"/>
                </a:lnTo>
                <a:lnTo>
                  <a:pt x="1225415" y="605912"/>
                </a:lnTo>
                <a:close/>
              </a:path>
              <a:path w="1868169" h="2174875">
                <a:moveTo>
                  <a:pt x="1444666" y="978554"/>
                </a:moveTo>
                <a:lnTo>
                  <a:pt x="1435547" y="977549"/>
                </a:lnTo>
                <a:lnTo>
                  <a:pt x="1432524" y="977549"/>
                </a:lnTo>
                <a:lnTo>
                  <a:pt x="1429476" y="976545"/>
                </a:lnTo>
                <a:lnTo>
                  <a:pt x="1427461" y="974510"/>
                </a:lnTo>
                <a:lnTo>
                  <a:pt x="1427461" y="974020"/>
                </a:lnTo>
                <a:lnTo>
                  <a:pt x="1445183" y="961397"/>
                </a:lnTo>
                <a:lnTo>
                  <a:pt x="1452261" y="958357"/>
                </a:lnTo>
                <a:lnTo>
                  <a:pt x="1452778" y="958357"/>
                </a:lnTo>
                <a:lnTo>
                  <a:pt x="1454793" y="958872"/>
                </a:lnTo>
                <a:lnTo>
                  <a:pt x="1454793" y="959362"/>
                </a:lnTo>
                <a:lnTo>
                  <a:pt x="1455310" y="960372"/>
                </a:lnTo>
                <a:lnTo>
                  <a:pt x="1454793" y="961887"/>
                </a:lnTo>
                <a:lnTo>
                  <a:pt x="1454302" y="962896"/>
                </a:lnTo>
                <a:lnTo>
                  <a:pt x="1449239" y="970470"/>
                </a:lnTo>
                <a:lnTo>
                  <a:pt x="1444666" y="978554"/>
                </a:lnTo>
                <a:close/>
              </a:path>
              <a:path w="1868169" h="2174875">
                <a:moveTo>
                  <a:pt x="1391009" y="1734942"/>
                </a:moveTo>
                <a:lnTo>
                  <a:pt x="1382109" y="1733138"/>
                </a:lnTo>
                <a:lnTo>
                  <a:pt x="1376442" y="1728117"/>
                </a:lnTo>
                <a:lnTo>
                  <a:pt x="1372485" y="1721583"/>
                </a:lnTo>
                <a:lnTo>
                  <a:pt x="1368715" y="1715240"/>
                </a:lnTo>
                <a:lnTo>
                  <a:pt x="1368715" y="1714745"/>
                </a:lnTo>
                <a:lnTo>
                  <a:pt x="1370755" y="1711216"/>
                </a:lnTo>
                <a:lnTo>
                  <a:pt x="1371763" y="1711216"/>
                </a:lnTo>
                <a:lnTo>
                  <a:pt x="1378351" y="1713225"/>
                </a:lnTo>
                <a:lnTo>
                  <a:pt x="1384422" y="1715750"/>
                </a:lnTo>
                <a:lnTo>
                  <a:pt x="1391009" y="1718275"/>
                </a:lnTo>
                <a:lnTo>
                  <a:pt x="1395556" y="1719794"/>
                </a:lnTo>
                <a:lnTo>
                  <a:pt x="1399612" y="1722814"/>
                </a:lnTo>
                <a:lnTo>
                  <a:pt x="1397571" y="1728888"/>
                </a:lnTo>
                <a:lnTo>
                  <a:pt x="1396564" y="1732418"/>
                </a:lnTo>
                <a:lnTo>
                  <a:pt x="1391500" y="1734427"/>
                </a:lnTo>
                <a:lnTo>
                  <a:pt x="1391009" y="1734942"/>
                </a:lnTo>
                <a:close/>
              </a:path>
              <a:path w="1868169" h="2174875">
                <a:moveTo>
                  <a:pt x="1389976" y="1619304"/>
                </a:moveTo>
                <a:lnTo>
                  <a:pt x="1381890" y="1608710"/>
                </a:lnTo>
                <a:lnTo>
                  <a:pt x="1383905" y="1604666"/>
                </a:lnTo>
                <a:lnTo>
                  <a:pt x="1385946" y="1603661"/>
                </a:lnTo>
                <a:lnTo>
                  <a:pt x="1392508" y="1600621"/>
                </a:lnTo>
                <a:lnTo>
                  <a:pt x="1398604" y="1598612"/>
                </a:lnTo>
                <a:lnTo>
                  <a:pt x="1404675" y="1596087"/>
                </a:lnTo>
                <a:lnTo>
                  <a:pt x="1407207" y="1597092"/>
                </a:lnTo>
                <a:lnTo>
                  <a:pt x="1409739" y="1597092"/>
                </a:lnTo>
                <a:lnTo>
                  <a:pt x="1411263" y="1598097"/>
                </a:lnTo>
                <a:lnTo>
                  <a:pt x="1412762" y="1599616"/>
                </a:lnTo>
                <a:lnTo>
                  <a:pt x="1414802" y="1601631"/>
                </a:lnTo>
                <a:lnTo>
                  <a:pt x="1414802" y="1605181"/>
                </a:lnTo>
                <a:lnTo>
                  <a:pt x="1412762" y="1608710"/>
                </a:lnTo>
                <a:lnTo>
                  <a:pt x="1411263" y="1608710"/>
                </a:lnTo>
                <a:lnTo>
                  <a:pt x="1405167" y="1609715"/>
                </a:lnTo>
                <a:lnTo>
                  <a:pt x="1399095" y="1609715"/>
                </a:lnTo>
                <a:lnTo>
                  <a:pt x="1395040" y="1616779"/>
                </a:lnTo>
                <a:lnTo>
                  <a:pt x="1394032" y="1618809"/>
                </a:lnTo>
                <a:lnTo>
                  <a:pt x="1389976" y="1619304"/>
                </a:lnTo>
                <a:close/>
              </a:path>
              <a:path w="1868169" h="2174875">
                <a:moveTo>
                  <a:pt x="1370239" y="1663248"/>
                </a:moveTo>
                <a:lnTo>
                  <a:pt x="1368224" y="1663248"/>
                </a:lnTo>
                <a:lnTo>
                  <a:pt x="1367707" y="1662223"/>
                </a:lnTo>
                <a:lnTo>
                  <a:pt x="1366700" y="1661728"/>
                </a:lnTo>
                <a:lnTo>
                  <a:pt x="1367191" y="1660723"/>
                </a:lnTo>
                <a:lnTo>
                  <a:pt x="1367707" y="1660208"/>
                </a:lnTo>
                <a:lnTo>
                  <a:pt x="1368224" y="1659203"/>
                </a:lnTo>
                <a:lnTo>
                  <a:pt x="1369231" y="1659698"/>
                </a:lnTo>
                <a:lnTo>
                  <a:pt x="1369723" y="1660208"/>
                </a:lnTo>
                <a:lnTo>
                  <a:pt x="1370755" y="1660723"/>
                </a:lnTo>
                <a:lnTo>
                  <a:pt x="1370239" y="1661728"/>
                </a:lnTo>
                <a:lnTo>
                  <a:pt x="1370239" y="1663248"/>
                </a:lnTo>
                <a:close/>
              </a:path>
              <a:path w="1868169" h="2174875">
                <a:moveTo>
                  <a:pt x="1387445" y="1321396"/>
                </a:moveTo>
                <a:lnTo>
                  <a:pt x="1386953" y="1321396"/>
                </a:lnTo>
                <a:lnTo>
                  <a:pt x="1386437" y="1320386"/>
                </a:lnTo>
                <a:lnTo>
                  <a:pt x="1386437" y="1319896"/>
                </a:lnTo>
                <a:lnTo>
                  <a:pt x="1386953" y="1319896"/>
                </a:lnTo>
                <a:lnTo>
                  <a:pt x="1387445" y="1319381"/>
                </a:lnTo>
                <a:lnTo>
                  <a:pt x="1388477" y="1319381"/>
                </a:lnTo>
                <a:lnTo>
                  <a:pt x="1388969" y="1319896"/>
                </a:lnTo>
                <a:lnTo>
                  <a:pt x="1388969" y="1320901"/>
                </a:lnTo>
                <a:lnTo>
                  <a:pt x="1388477" y="1320901"/>
                </a:lnTo>
                <a:lnTo>
                  <a:pt x="1387445" y="1321396"/>
                </a:lnTo>
                <a:close/>
              </a:path>
              <a:path w="1868169" h="2174875">
                <a:moveTo>
                  <a:pt x="1395556" y="1149225"/>
                </a:moveTo>
                <a:lnTo>
                  <a:pt x="1392508" y="1149225"/>
                </a:lnTo>
                <a:lnTo>
                  <a:pt x="1394032" y="1148710"/>
                </a:lnTo>
                <a:lnTo>
                  <a:pt x="1395556" y="1149225"/>
                </a:lnTo>
                <a:close/>
              </a:path>
              <a:path w="1868169" h="2174875">
                <a:moveTo>
                  <a:pt x="1396564" y="1153270"/>
                </a:moveTo>
                <a:lnTo>
                  <a:pt x="1394032" y="1152755"/>
                </a:lnTo>
                <a:lnTo>
                  <a:pt x="1392508" y="1152755"/>
                </a:lnTo>
                <a:lnTo>
                  <a:pt x="1390493" y="1152245"/>
                </a:lnTo>
                <a:lnTo>
                  <a:pt x="1390493" y="1149225"/>
                </a:lnTo>
                <a:lnTo>
                  <a:pt x="1396073" y="1149225"/>
                </a:lnTo>
                <a:lnTo>
                  <a:pt x="1396073" y="1151235"/>
                </a:lnTo>
                <a:lnTo>
                  <a:pt x="1396564" y="1153270"/>
                </a:lnTo>
                <a:close/>
              </a:path>
              <a:path w="1868169" h="2174875">
                <a:moveTo>
                  <a:pt x="1391009" y="1406224"/>
                </a:moveTo>
                <a:lnTo>
                  <a:pt x="1390493" y="1405734"/>
                </a:lnTo>
                <a:lnTo>
                  <a:pt x="1388969" y="1405219"/>
                </a:lnTo>
                <a:lnTo>
                  <a:pt x="1388969" y="1404214"/>
                </a:lnTo>
                <a:lnTo>
                  <a:pt x="1389485" y="1402694"/>
                </a:lnTo>
                <a:lnTo>
                  <a:pt x="1389976" y="1401689"/>
                </a:lnTo>
                <a:lnTo>
                  <a:pt x="1391009" y="1402184"/>
                </a:lnTo>
                <a:lnTo>
                  <a:pt x="1392017" y="1403209"/>
                </a:lnTo>
                <a:lnTo>
                  <a:pt x="1393024" y="1403699"/>
                </a:lnTo>
                <a:lnTo>
                  <a:pt x="1392508" y="1404709"/>
                </a:lnTo>
                <a:lnTo>
                  <a:pt x="1392017" y="1405734"/>
                </a:lnTo>
                <a:lnTo>
                  <a:pt x="1391009" y="1406224"/>
                </a:lnTo>
                <a:close/>
              </a:path>
              <a:path w="1868169" h="2174875">
                <a:moveTo>
                  <a:pt x="1369231" y="1325950"/>
                </a:moveTo>
                <a:lnTo>
                  <a:pt x="1365692" y="1322421"/>
                </a:lnTo>
                <a:lnTo>
                  <a:pt x="1366700" y="1321396"/>
                </a:lnTo>
                <a:lnTo>
                  <a:pt x="1367191" y="1318871"/>
                </a:lnTo>
                <a:lnTo>
                  <a:pt x="1368224" y="1318871"/>
                </a:lnTo>
                <a:lnTo>
                  <a:pt x="1369231" y="1318376"/>
                </a:lnTo>
                <a:lnTo>
                  <a:pt x="1370755" y="1320386"/>
                </a:lnTo>
                <a:lnTo>
                  <a:pt x="1371763" y="1321396"/>
                </a:lnTo>
                <a:lnTo>
                  <a:pt x="1371247" y="1322910"/>
                </a:lnTo>
                <a:lnTo>
                  <a:pt x="1370239" y="1323920"/>
                </a:lnTo>
                <a:lnTo>
                  <a:pt x="1369231" y="1325950"/>
                </a:lnTo>
                <a:close/>
              </a:path>
              <a:path w="1868169" h="2174875">
                <a:moveTo>
                  <a:pt x="1401136" y="909384"/>
                </a:moveTo>
                <a:lnTo>
                  <a:pt x="1396564" y="907864"/>
                </a:lnTo>
                <a:lnTo>
                  <a:pt x="1392017" y="907354"/>
                </a:lnTo>
                <a:lnTo>
                  <a:pt x="1387445" y="905340"/>
                </a:lnTo>
                <a:lnTo>
                  <a:pt x="1385946" y="904335"/>
                </a:lnTo>
                <a:lnTo>
                  <a:pt x="1384913" y="901810"/>
                </a:lnTo>
                <a:lnTo>
                  <a:pt x="1383905" y="899780"/>
                </a:lnTo>
                <a:lnTo>
                  <a:pt x="1385946" y="898770"/>
                </a:lnTo>
                <a:lnTo>
                  <a:pt x="1387445" y="896761"/>
                </a:lnTo>
                <a:lnTo>
                  <a:pt x="1388969" y="896761"/>
                </a:lnTo>
                <a:lnTo>
                  <a:pt x="1393541" y="897256"/>
                </a:lnTo>
                <a:lnTo>
                  <a:pt x="1398088" y="898281"/>
                </a:lnTo>
                <a:lnTo>
                  <a:pt x="1402635" y="900290"/>
                </a:lnTo>
                <a:lnTo>
                  <a:pt x="1405167" y="901295"/>
                </a:lnTo>
                <a:lnTo>
                  <a:pt x="1406691" y="904335"/>
                </a:lnTo>
                <a:lnTo>
                  <a:pt x="1408215" y="906344"/>
                </a:lnTo>
                <a:lnTo>
                  <a:pt x="1405683" y="907354"/>
                </a:lnTo>
                <a:lnTo>
                  <a:pt x="1403668" y="908379"/>
                </a:lnTo>
                <a:lnTo>
                  <a:pt x="1401136" y="909384"/>
                </a:lnTo>
                <a:close/>
              </a:path>
              <a:path w="1868169" h="2174875">
                <a:moveTo>
                  <a:pt x="1370755" y="1414313"/>
                </a:moveTo>
                <a:lnTo>
                  <a:pt x="1367191" y="1414313"/>
                </a:lnTo>
                <a:lnTo>
                  <a:pt x="1363160" y="1413308"/>
                </a:lnTo>
                <a:lnTo>
                  <a:pt x="1362127" y="1412793"/>
                </a:lnTo>
                <a:lnTo>
                  <a:pt x="1361120" y="1411788"/>
                </a:lnTo>
                <a:lnTo>
                  <a:pt x="1361120" y="1410783"/>
                </a:lnTo>
                <a:lnTo>
                  <a:pt x="1362127" y="1402694"/>
                </a:lnTo>
                <a:lnTo>
                  <a:pt x="1368715" y="1401689"/>
                </a:lnTo>
                <a:lnTo>
                  <a:pt x="1373287" y="1398650"/>
                </a:lnTo>
                <a:lnTo>
                  <a:pt x="1376310" y="1397135"/>
                </a:lnTo>
                <a:lnTo>
                  <a:pt x="1379358" y="1397645"/>
                </a:lnTo>
                <a:lnTo>
                  <a:pt x="1379849" y="1403209"/>
                </a:lnTo>
                <a:lnTo>
                  <a:pt x="1380882" y="1409263"/>
                </a:lnTo>
                <a:lnTo>
                  <a:pt x="1378842" y="1412793"/>
                </a:lnTo>
                <a:lnTo>
                  <a:pt x="1373778" y="1413798"/>
                </a:lnTo>
                <a:lnTo>
                  <a:pt x="1372254" y="1413798"/>
                </a:lnTo>
                <a:lnTo>
                  <a:pt x="1370755" y="1414313"/>
                </a:lnTo>
                <a:close/>
              </a:path>
              <a:path w="1868169" h="2174875">
                <a:moveTo>
                  <a:pt x="1351621" y="1460761"/>
                </a:moveTo>
                <a:lnTo>
                  <a:pt x="1326192" y="1460761"/>
                </a:lnTo>
                <a:lnTo>
                  <a:pt x="1354532" y="1452677"/>
                </a:lnTo>
                <a:lnTo>
                  <a:pt x="1358097" y="1452182"/>
                </a:lnTo>
                <a:lnTo>
                  <a:pt x="1359105" y="1452182"/>
                </a:lnTo>
                <a:lnTo>
                  <a:pt x="1361120" y="1453187"/>
                </a:lnTo>
                <a:lnTo>
                  <a:pt x="1360629" y="1453702"/>
                </a:lnTo>
                <a:lnTo>
                  <a:pt x="1360629" y="1455712"/>
                </a:lnTo>
                <a:lnTo>
                  <a:pt x="1360112" y="1456717"/>
                </a:lnTo>
                <a:lnTo>
                  <a:pt x="1351621" y="1460761"/>
                </a:lnTo>
                <a:close/>
              </a:path>
              <a:path w="1868169" h="2174875">
                <a:moveTo>
                  <a:pt x="1323144" y="1473384"/>
                </a:moveTo>
                <a:lnTo>
                  <a:pt x="1320612" y="1473384"/>
                </a:lnTo>
                <a:lnTo>
                  <a:pt x="1319088" y="1472379"/>
                </a:lnTo>
                <a:lnTo>
                  <a:pt x="1317073" y="1470350"/>
                </a:lnTo>
                <a:lnTo>
                  <a:pt x="1315058" y="1467330"/>
                </a:lnTo>
                <a:lnTo>
                  <a:pt x="1315058" y="1462281"/>
                </a:lnTo>
                <a:lnTo>
                  <a:pt x="1318081" y="1459756"/>
                </a:lnTo>
                <a:lnTo>
                  <a:pt x="1320121" y="1458751"/>
                </a:lnTo>
                <a:lnTo>
                  <a:pt x="1321620" y="1458236"/>
                </a:lnTo>
                <a:lnTo>
                  <a:pt x="1324152" y="1459241"/>
                </a:lnTo>
                <a:lnTo>
                  <a:pt x="1326192" y="1459241"/>
                </a:lnTo>
                <a:lnTo>
                  <a:pt x="1326192" y="1460761"/>
                </a:lnTo>
                <a:lnTo>
                  <a:pt x="1351621" y="1460761"/>
                </a:lnTo>
                <a:lnTo>
                  <a:pt x="1342639" y="1464989"/>
                </a:lnTo>
                <a:lnTo>
                  <a:pt x="1333908" y="1469002"/>
                </a:lnTo>
                <a:lnTo>
                  <a:pt x="1325185" y="1472874"/>
                </a:lnTo>
                <a:lnTo>
                  <a:pt x="1323144" y="1473384"/>
                </a:lnTo>
                <a:close/>
              </a:path>
              <a:path w="1868169" h="2174875">
                <a:moveTo>
                  <a:pt x="1327716" y="1520842"/>
                </a:moveTo>
                <a:lnTo>
                  <a:pt x="1325676" y="1520348"/>
                </a:lnTo>
                <a:lnTo>
                  <a:pt x="1325185" y="1519833"/>
                </a:lnTo>
                <a:lnTo>
                  <a:pt x="1324152" y="1517823"/>
                </a:lnTo>
                <a:lnTo>
                  <a:pt x="1328207" y="1516818"/>
                </a:lnTo>
                <a:lnTo>
                  <a:pt x="1330248" y="1517308"/>
                </a:lnTo>
                <a:lnTo>
                  <a:pt x="1330739" y="1517308"/>
                </a:lnTo>
                <a:lnTo>
                  <a:pt x="1330739" y="1518828"/>
                </a:lnTo>
                <a:lnTo>
                  <a:pt x="1331747" y="1520348"/>
                </a:lnTo>
                <a:lnTo>
                  <a:pt x="1329215" y="1520348"/>
                </a:lnTo>
                <a:lnTo>
                  <a:pt x="1327716" y="1520842"/>
                </a:lnTo>
                <a:close/>
              </a:path>
              <a:path w="1868169" h="2174875">
                <a:moveTo>
                  <a:pt x="1366700" y="836664"/>
                </a:moveTo>
                <a:lnTo>
                  <a:pt x="1366700" y="836169"/>
                </a:lnTo>
                <a:lnTo>
                  <a:pt x="1361120" y="833645"/>
                </a:lnTo>
                <a:lnTo>
                  <a:pt x="1355565" y="830115"/>
                </a:lnTo>
                <a:lnTo>
                  <a:pt x="1350502" y="826566"/>
                </a:lnTo>
                <a:lnTo>
                  <a:pt x="1351509" y="822026"/>
                </a:lnTo>
                <a:lnTo>
                  <a:pt x="1352517" y="821022"/>
                </a:lnTo>
                <a:lnTo>
                  <a:pt x="1355049" y="818992"/>
                </a:lnTo>
                <a:lnTo>
                  <a:pt x="1358097" y="818497"/>
                </a:lnTo>
                <a:lnTo>
                  <a:pt x="1360112" y="817982"/>
                </a:lnTo>
                <a:lnTo>
                  <a:pt x="1367707" y="817982"/>
                </a:lnTo>
                <a:lnTo>
                  <a:pt x="1371763" y="824041"/>
                </a:lnTo>
                <a:lnTo>
                  <a:pt x="1370239" y="831615"/>
                </a:lnTo>
                <a:lnTo>
                  <a:pt x="1369723" y="833645"/>
                </a:lnTo>
                <a:lnTo>
                  <a:pt x="1366700" y="836664"/>
                </a:lnTo>
                <a:close/>
              </a:path>
              <a:path w="1868169" h="2174875">
                <a:moveTo>
                  <a:pt x="1398088" y="431711"/>
                </a:moveTo>
                <a:lnTo>
                  <a:pt x="1395040" y="427672"/>
                </a:lnTo>
                <a:lnTo>
                  <a:pt x="1394032" y="425147"/>
                </a:lnTo>
                <a:lnTo>
                  <a:pt x="1396564" y="422128"/>
                </a:lnTo>
                <a:lnTo>
                  <a:pt x="1397080" y="422623"/>
                </a:lnTo>
                <a:lnTo>
                  <a:pt x="1398604" y="423648"/>
                </a:lnTo>
                <a:lnTo>
                  <a:pt x="1400103" y="425147"/>
                </a:lnTo>
                <a:lnTo>
                  <a:pt x="1401627" y="427177"/>
                </a:lnTo>
                <a:lnTo>
                  <a:pt x="1400103" y="429187"/>
                </a:lnTo>
                <a:lnTo>
                  <a:pt x="1399095" y="430707"/>
                </a:lnTo>
                <a:lnTo>
                  <a:pt x="1398088" y="431711"/>
                </a:lnTo>
                <a:close/>
              </a:path>
              <a:path w="1868169" h="2174875">
                <a:moveTo>
                  <a:pt x="1363651" y="974020"/>
                </a:moveTo>
                <a:lnTo>
                  <a:pt x="1360629" y="969460"/>
                </a:lnTo>
                <a:lnTo>
                  <a:pt x="1361120" y="963921"/>
                </a:lnTo>
                <a:lnTo>
                  <a:pt x="1361636" y="963406"/>
                </a:lnTo>
                <a:lnTo>
                  <a:pt x="1365176" y="961887"/>
                </a:lnTo>
                <a:lnTo>
                  <a:pt x="1373287" y="960882"/>
                </a:lnTo>
                <a:lnTo>
                  <a:pt x="1373778" y="960882"/>
                </a:lnTo>
                <a:lnTo>
                  <a:pt x="1374295" y="962402"/>
                </a:lnTo>
                <a:lnTo>
                  <a:pt x="1374786" y="963406"/>
                </a:lnTo>
                <a:lnTo>
                  <a:pt x="1374786" y="967451"/>
                </a:lnTo>
                <a:lnTo>
                  <a:pt x="1363651" y="974020"/>
                </a:lnTo>
                <a:close/>
              </a:path>
              <a:path w="1868169" h="2174875">
                <a:moveTo>
                  <a:pt x="1315058" y="1596582"/>
                </a:moveTo>
                <a:lnTo>
                  <a:pt x="1314541" y="1596087"/>
                </a:lnTo>
                <a:lnTo>
                  <a:pt x="1309994" y="1593047"/>
                </a:lnTo>
                <a:lnTo>
                  <a:pt x="1305422" y="1589518"/>
                </a:lnTo>
                <a:lnTo>
                  <a:pt x="1300875" y="1586483"/>
                </a:lnTo>
                <a:lnTo>
                  <a:pt x="1300359" y="1585988"/>
                </a:lnTo>
                <a:lnTo>
                  <a:pt x="1300359" y="1583464"/>
                </a:lnTo>
                <a:lnTo>
                  <a:pt x="1301366" y="1582949"/>
                </a:lnTo>
                <a:lnTo>
                  <a:pt x="1301883" y="1582949"/>
                </a:lnTo>
                <a:lnTo>
                  <a:pt x="1306946" y="1585473"/>
                </a:lnTo>
                <a:lnTo>
                  <a:pt x="1312010" y="1588513"/>
                </a:lnTo>
                <a:lnTo>
                  <a:pt x="1317073" y="1591038"/>
                </a:lnTo>
                <a:lnTo>
                  <a:pt x="1317589" y="1591038"/>
                </a:lnTo>
                <a:lnTo>
                  <a:pt x="1317589" y="1593562"/>
                </a:lnTo>
                <a:lnTo>
                  <a:pt x="1316557" y="1594567"/>
                </a:lnTo>
                <a:lnTo>
                  <a:pt x="1315058" y="1596582"/>
                </a:lnTo>
                <a:close/>
              </a:path>
              <a:path w="1868169" h="2174875">
                <a:moveTo>
                  <a:pt x="1351509" y="491813"/>
                </a:moveTo>
                <a:lnTo>
                  <a:pt x="1348978" y="491813"/>
                </a:lnTo>
                <a:lnTo>
                  <a:pt x="1346937" y="489288"/>
                </a:lnTo>
                <a:lnTo>
                  <a:pt x="1346937" y="488263"/>
                </a:lnTo>
                <a:lnTo>
                  <a:pt x="1347970" y="486249"/>
                </a:lnTo>
                <a:lnTo>
                  <a:pt x="1348978" y="483724"/>
                </a:lnTo>
                <a:lnTo>
                  <a:pt x="1352001" y="483724"/>
                </a:lnTo>
                <a:lnTo>
                  <a:pt x="1353525" y="486249"/>
                </a:lnTo>
                <a:lnTo>
                  <a:pt x="1356573" y="488773"/>
                </a:lnTo>
                <a:lnTo>
                  <a:pt x="1353033" y="490293"/>
                </a:lnTo>
                <a:lnTo>
                  <a:pt x="1351509" y="491813"/>
                </a:lnTo>
                <a:close/>
              </a:path>
              <a:path w="1868169" h="2174875">
                <a:moveTo>
                  <a:pt x="1346446" y="406980"/>
                </a:moveTo>
                <a:lnTo>
                  <a:pt x="1344922" y="406980"/>
                </a:lnTo>
                <a:lnTo>
                  <a:pt x="1344405" y="405975"/>
                </a:lnTo>
                <a:lnTo>
                  <a:pt x="1344922" y="404950"/>
                </a:lnTo>
                <a:lnTo>
                  <a:pt x="1346446" y="403451"/>
                </a:lnTo>
                <a:lnTo>
                  <a:pt x="1346937" y="404455"/>
                </a:lnTo>
                <a:lnTo>
                  <a:pt x="1347454" y="404950"/>
                </a:lnTo>
                <a:lnTo>
                  <a:pt x="1347970" y="405975"/>
                </a:lnTo>
                <a:lnTo>
                  <a:pt x="1346937" y="406465"/>
                </a:lnTo>
                <a:lnTo>
                  <a:pt x="1346446" y="406980"/>
                </a:lnTo>
                <a:close/>
              </a:path>
              <a:path w="1868169" h="2174875">
                <a:moveTo>
                  <a:pt x="1359105" y="1010370"/>
                </a:moveTo>
                <a:lnTo>
                  <a:pt x="1358097" y="1009855"/>
                </a:lnTo>
                <a:lnTo>
                  <a:pt x="1357064" y="1009855"/>
                </a:lnTo>
                <a:lnTo>
                  <a:pt x="1356573" y="1009365"/>
                </a:lnTo>
                <a:lnTo>
                  <a:pt x="1357064" y="1008340"/>
                </a:lnTo>
                <a:lnTo>
                  <a:pt x="1357064" y="1007845"/>
                </a:lnTo>
                <a:lnTo>
                  <a:pt x="1358097" y="1008340"/>
                </a:lnTo>
                <a:lnTo>
                  <a:pt x="1358588" y="1008340"/>
                </a:lnTo>
                <a:lnTo>
                  <a:pt x="1359596" y="1008850"/>
                </a:lnTo>
                <a:lnTo>
                  <a:pt x="1359105" y="1009365"/>
                </a:lnTo>
                <a:lnTo>
                  <a:pt x="1359105" y="1010370"/>
                </a:lnTo>
                <a:close/>
              </a:path>
              <a:path w="1868169" h="2174875">
                <a:moveTo>
                  <a:pt x="1554047" y="1492062"/>
                </a:moveTo>
                <a:lnTo>
                  <a:pt x="1553039" y="1491572"/>
                </a:lnTo>
                <a:lnTo>
                  <a:pt x="1551515" y="1490547"/>
                </a:lnTo>
                <a:lnTo>
                  <a:pt x="1549474" y="1489537"/>
                </a:lnTo>
                <a:lnTo>
                  <a:pt x="1550507" y="1487012"/>
                </a:lnTo>
                <a:lnTo>
                  <a:pt x="1550998" y="1482973"/>
                </a:lnTo>
                <a:lnTo>
                  <a:pt x="1552522" y="1481963"/>
                </a:lnTo>
                <a:lnTo>
                  <a:pt x="1556578" y="1479953"/>
                </a:lnTo>
                <a:lnTo>
                  <a:pt x="1561125" y="1479438"/>
                </a:lnTo>
                <a:lnTo>
                  <a:pt x="1566189" y="1478949"/>
                </a:lnTo>
                <a:lnTo>
                  <a:pt x="1566705" y="1478949"/>
                </a:lnTo>
                <a:lnTo>
                  <a:pt x="1567713" y="1481963"/>
                </a:lnTo>
                <a:lnTo>
                  <a:pt x="1567713" y="1483483"/>
                </a:lnTo>
                <a:lnTo>
                  <a:pt x="1566286" y="1491057"/>
                </a:lnTo>
                <a:lnTo>
                  <a:pt x="1560634" y="1491057"/>
                </a:lnTo>
                <a:lnTo>
                  <a:pt x="1554047" y="1492062"/>
                </a:lnTo>
                <a:close/>
              </a:path>
              <a:path w="1868169" h="2174875">
                <a:moveTo>
                  <a:pt x="1566189" y="1491572"/>
                </a:moveTo>
                <a:lnTo>
                  <a:pt x="1560634" y="1491057"/>
                </a:lnTo>
                <a:lnTo>
                  <a:pt x="1566286" y="1491057"/>
                </a:lnTo>
                <a:lnTo>
                  <a:pt x="1566189" y="1491572"/>
                </a:lnTo>
                <a:close/>
              </a:path>
              <a:path w="1868169" h="2174875">
                <a:moveTo>
                  <a:pt x="1549474" y="1170427"/>
                </a:moveTo>
                <a:lnTo>
                  <a:pt x="1539347" y="1170427"/>
                </a:lnTo>
                <a:lnTo>
                  <a:pt x="1537332" y="1166383"/>
                </a:lnTo>
                <a:lnTo>
                  <a:pt x="1534284" y="1161848"/>
                </a:lnTo>
                <a:lnTo>
                  <a:pt x="1535317" y="1159819"/>
                </a:lnTo>
                <a:lnTo>
                  <a:pt x="1536816" y="1156799"/>
                </a:lnTo>
                <a:lnTo>
                  <a:pt x="1540380" y="1155794"/>
                </a:lnTo>
                <a:lnTo>
                  <a:pt x="1543920" y="1153270"/>
                </a:lnTo>
                <a:lnTo>
                  <a:pt x="1547975" y="1155794"/>
                </a:lnTo>
                <a:lnTo>
                  <a:pt x="1552522" y="1157294"/>
                </a:lnTo>
                <a:lnTo>
                  <a:pt x="1554047" y="1160329"/>
                </a:lnTo>
                <a:lnTo>
                  <a:pt x="1555571" y="1164868"/>
                </a:lnTo>
                <a:lnTo>
                  <a:pt x="1549474" y="1170427"/>
                </a:lnTo>
                <a:close/>
              </a:path>
              <a:path w="1868169" h="2174875">
                <a:moveTo>
                  <a:pt x="1575308" y="1837938"/>
                </a:moveTo>
                <a:lnTo>
                  <a:pt x="1573293" y="1836933"/>
                </a:lnTo>
                <a:lnTo>
                  <a:pt x="1572776" y="1836423"/>
                </a:lnTo>
                <a:lnTo>
                  <a:pt x="1572260" y="1833403"/>
                </a:lnTo>
                <a:lnTo>
                  <a:pt x="1571769" y="1831884"/>
                </a:lnTo>
                <a:lnTo>
                  <a:pt x="1574300" y="1831884"/>
                </a:lnTo>
                <a:lnTo>
                  <a:pt x="1576832" y="1831374"/>
                </a:lnTo>
                <a:lnTo>
                  <a:pt x="1578847" y="1831884"/>
                </a:lnTo>
                <a:lnTo>
                  <a:pt x="1579855" y="1832399"/>
                </a:lnTo>
                <a:lnTo>
                  <a:pt x="1579855" y="1834408"/>
                </a:lnTo>
                <a:lnTo>
                  <a:pt x="1581379" y="1837448"/>
                </a:lnTo>
                <a:lnTo>
                  <a:pt x="1577840" y="1837448"/>
                </a:lnTo>
                <a:lnTo>
                  <a:pt x="1575308" y="1837938"/>
                </a:lnTo>
                <a:close/>
              </a:path>
              <a:path w="1868169" h="2174875">
                <a:moveTo>
                  <a:pt x="1560634" y="1399165"/>
                </a:moveTo>
                <a:lnTo>
                  <a:pt x="1559601" y="1398160"/>
                </a:lnTo>
                <a:lnTo>
                  <a:pt x="1558102" y="1397135"/>
                </a:lnTo>
                <a:lnTo>
                  <a:pt x="1558593" y="1394116"/>
                </a:lnTo>
                <a:lnTo>
                  <a:pt x="1558102" y="1392086"/>
                </a:lnTo>
                <a:lnTo>
                  <a:pt x="1559601" y="1392086"/>
                </a:lnTo>
                <a:lnTo>
                  <a:pt x="1561642" y="1391591"/>
                </a:lnTo>
                <a:lnTo>
                  <a:pt x="1563657" y="1392596"/>
                </a:lnTo>
                <a:lnTo>
                  <a:pt x="1564665" y="1392596"/>
                </a:lnTo>
                <a:lnTo>
                  <a:pt x="1565181" y="1395120"/>
                </a:lnTo>
                <a:lnTo>
                  <a:pt x="1566189" y="1398160"/>
                </a:lnTo>
                <a:lnTo>
                  <a:pt x="1563166" y="1398160"/>
                </a:lnTo>
                <a:lnTo>
                  <a:pt x="1560634" y="1399165"/>
                </a:lnTo>
                <a:close/>
              </a:path>
              <a:path w="1868169" h="2174875">
                <a:moveTo>
                  <a:pt x="1571769" y="1352201"/>
                </a:moveTo>
                <a:lnTo>
                  <a:pt x="1569237" y="1352201"/>
                </a:lnTo>
                <a:lnTo>
                  <a:pt x="1567196" y="1350192"/>
                </a:lnTo>
                <a:lnTo>
                  <a:pt x="1566705" y="1348672"/>
                </a:lnTo>
                <a:lnTo>
                  <a:pt x="1566189" y="1347667"/>
                </a:lnTo>
                <a:lnTo>
                  <a:pt x="1567713" y="1345142"/>
                </a:lnTo>
                <a:lnTo>
                  <a:pt x="1569237" y="1342103"/>
                </a:lnTo>
                <a:lnTo>
                  <a:pt x="1571769" y="1345142"/>
                </a:lnTo>
                <a:lnTo>
                  <a:pt x="1573784" y="1346147"/>
                </a:lnTo>
                <a:lnTo>
                  <a:pt x="1573784" y="1347667"/>
                </a:lnTo>
                <a:lnTo>
                  <a:pt x="1574300" y="1349167"/>
                </a:lnTo>
                <a:lnTo>
                  <a:pt x="1571769" y="1352201"/>
                </a:lnTo>
                <a:close/>
              </a:path>
              <a:path w="1868169" h="2174875">
                <a:moveTo>
                  <a:pt x="1536325" y="1737962"/>
                </a:moveTo>
                <a:lnTo>
                  <a:pt x="1529221" y="1737962"/>
                </a:lnTo>
                <a:lnTo>
                  <a:pt x="1522658" y="1728373"/>
                </a:lnTo>
                <a:lnTo>
                  <a:pt x="1522142" y="1720799"/>
                </a:lnTo>
                <a:lnTo>
                  <a:pt x="1523666" y="1719794"/>
                </a:lnTo>
                <a:lnTo>
                  <a:pt x="1525681" y="1717270"/>
                </a:lnTo>
                <a:lnTo>
                  <a:pt x="1527205" y="1717270"/>
                </a:lnTo>
                <a:lnTo>
                  <a:pt x="1531752" y="1719279"/>
                </a:lnTo>
                <a:lnTo>
                  <a:pt x="1535808" y="1722319"/>
                </a:lnTo>
                <a:lnTo>
                  <a:pt x="1540871" y="1727368"/>
                </a:lnTo>
                <a:lnTo>
                  <a:pt x="1541879" y="1731903"/>
                </a:lnTo>
                <a:lnTo>
                  <a:pt x="1540871" y="1733938"/>
                </a:lnTo>
                <a:lnTo>
                  <a:pt x="1539864" y="1736462"/>
                </a:lnTo>
                <a:lnTo>
                  <a:pt x="1536325" y="1737962"/>
                </a:lnTo>
                <a:close/>
              </a:path>
              <a:path w="1868169" h="2174875">
                <a:moveTo>
                  <a:pt x="1395556" y="340824"/>
                </a:moveTo>
                <a:lnTo>
                  <a:pt x="1395040" y="340824"/>
                </a:lnTo>
                <a:lnTo>
                  <a:pt x="1395040" y="340335"/>
                </a:lnTo>
                <a:lnTo>
                  <a:pt x="1395556" y="339310"/>
                </a:lnTo>
                <a:lnTo>
                  <a:pt x="1396073" y="339819"/>
                </a:lnTo>
                <a:lnTo>
                  <a:pt x="1396073" y="340335"/>
                </a:lnTo>
                <a:lnTo>
                  <a:pt x="1395556" y="340824"/>
                </a:lnTo>
                <a:close/>
              </a:path>
              <a:path w="1868169" h="2174875">
                <a:moveTo>
                  <a:pt x="1558593" y="1533466"/>
                </a:moveTo>
                <a:lnTo>
                  <a:pt x="1550998" y="1533466"/>
                </a:lnTo>
                <a:lnTo>
                  <a:pt x="1549474" y="1531966"/>
                </a:lnTo>
                <a:lnTo>
                  <a:pt x="1547975" y="1530446"/>
                </a:lnTo>
                <a:lnTo>
                  <a:pt x="1547459" y="1527922"/>
                </a:lnTo>
                <a:lnTo>
                  <a:pt x="1546451" y="1525892"/>
                </a:lnTo>
                <a:lnTo>
                  <a:pt x="1547975" y="1525892"/>
                </a:lnTo>
                <a:lnTo>
                  <a:pt x="1549991" y="1525397"/>
                </a:lnTo>
                <a:lnTo>
                  <a:pt x="1551515" y="1525397"/>
                </a:lnTo>
                <a:lnTo>
                  <a:pt x="1554047" y="1525892"/>
                </a:lnTo>
                <a:lnTo>
                  <a:pt x="1559110" y="1527922"/>
                </a:lnTo>
                <a:lnTo>
                  <a:pt x="1560118" y="1528416"/>
                </a:lnTo>
                <a:lnTo>
                  <a:pt x="1560634" y="1530446"/>
                </a:lnTo>
                <a:lnTo>
                  <a:pt x="1561125" y="1531966"/>
                </a:lnTo>
                <a:lnTo>
                  <a:pt x="1560634" y="1532456"/>
                </a:lnTo>
                <a:lnTo>
                  <a:pt x="1558593" y="1533466"/>
                </a:lnTo>
                <a:close/>
              </a:path>
              <a:path w="1868169" h="2174875">
                <a:moveTo>
                  <a:pt x="1554538" y="1533976"/>
                </a:moveTo>
                <a:lnTo>
                  <a:pt x="1553530" y="1533466"/>
                </a:lnTo>
                <a:lnTo>
                  <a:pt x="1556578" y="1533466"/>
                </a:lnTo>
                <a:lnTo>
                  <a:pt x="1554538" y="1533976"/>
                </a:lnTo>
                <a:close/>
              </a:path>
              <a:path w="1868169" h="2174875">
                <a:moveTo>
                  <a:pt x="1549991" y="949778"/>
                </a:moveTo>
                <a:lnTo>
                  <a:pt x="1548983" y="949778"/>
                </a:lnTo>
                <a:lnTo>
                  <a:pt x="1549474" y="948774"/>
                </a:lnTo>
                <a:lnTo>
                  <a:pt x="1549474" y="947254"/>
                </a:lnTo>
                <a:lnTo>
                  <a:pt x="1550507" y="948258"/>
                </a:lnTo>
                <a:lnTo>
                  <a:pt x="1549991" y="948774"/>
                </a:lnTo>
                <a:lnTo>
                  <a:pt x="1549991" y="949778"/>
                </a:lnTo>
                <a:close/>
              </a:path>
              <a:path w="1868169" h="2174875">
                <a:moveTo>
                  <a:pt x="1480627" y="954313"/>
                </a:moveTo>
                <a:lnTo>
                  <a:pt x="1476055" y="954313"/>
                </a:lnTo>
                <a:lnTo>
                  <a:pt x="1474556" y="953823"/>
                </a:lnTo>
                <a:lnTo>
                  <a:pt x="1473523" y="953308"/>
                </a:lnTo>
                <a:lnTo>
                  <a:pt x="1472024" y="952303"/>
                </a:lnTo>
                <a:lnTo>
                  <a:pt x="1472024" y="950273"/>
                </a:lnTo>
                <a:lnTo>
                  <a:pt x="1472515" y="947749"/>
                </a:lnTo>
                <a:lnTo>
                  <a:pt x="1473523" y="947254"/>
                </a:lnTo>
                <a:lnTo>
                  <a:pt x="1476055" y="945224"/>
                </a:lnTo>
                <a:lnTo>
                  <a:pt x="1479103" y="943209"/>
                </a:lnTo>
                <a:lnTo>
                  <a:pt x="1487214" y="943209"/>
                </a:lnTo>
                <a:lnTo>
                  <a:pt x="1491761" y="945224"/>
                </a:lnTo>
                <a:lnTo>
                  <a:pt x="1496825" y="946249"/>
                </a:lnTo>
                <a:lnTo>
                  <a:pt x="1494210" y="952303"/>
                </a:lnTo>
                <a:lnTo>
                  <a:pt x="1488222" y="952303"/>
                </a:lnTo>
                <a:lnTo>
                  <a:pt x="1483650" y="953823"/>
                </a:lnTo>
                <a:lnTo>
                  <a:pt x="1482151" y="953823"/>
                </a:lnTo>
                <a:lnTo>
                  <a:pt x="1480627" y="954313"/>
                </a:lnTo>
                <a:close/>
              </a:path>
              <a:path w="1868169" h="2174875">
                <a:moveTo>
                  <a:pt x="1493777" y="953308"/>
                </a:moveTo>
                <a:lnTo>
                  <a:pt x="1488222" y="952303"/>
                </a:lnTo>
                <a:lnTo>
                  <a:pt x="1494210" y="952303"/>
                </a:lnTo>
                <a:lnTo>
                  <a:pt x="1493777" y="953308"/>
                </a:lnTo>
                <a:close/>
              </a:path>
              <a:path w="1868169" h="2174875">
                <a:moveTo>
                  <a:pt x="1483650" y="1032577"/>
                </a:moveTo>
                <a:lnTo>
                  <a:pt x="1482642" y="1031572"/>
                </a:lnTo>
                <a:lnTo>
                  <a:pt x="1481634" y="1031062"/>
                </a:lnTo>
                <a:lnTo>
                  <a:pt x="1481634" y="1030567"/>
                </a:lnTo>
                <a:lnTo>
                  <a:pt x="1481118" y="1029562"/>
                </a:lnTo>
                <a:lnTo>
                  <a:pt x="1482151" y="1028537"/>
                </a:lnTo>
                <a:lnTo>
                  <a:pt x="1482642" y="1027527"/>
                </a:lnTo>
                <a:lnTo>
                  <a:pt x="1483650" y="1028537"/>
                </a:lnTo>
                <a:lnTo>
                  <a:pt x="1484683" y="1029047"/>
                </a:lnTo>
                <a:lnTo>
                  <a:pt x="1484683" y="1030567"/>
                </a:lnTo>
                <a:lnTo>
                  <a:pt x="1483650" y="1032577"/>
                </a:lnTo>
                <a:close/>
              </a:path>
              <a:path w="1868169" h="2174875">
                <a:moveTo>
                  <a:pt x="1404159" y="1040150"/>
                </a:moveTo>
                <a:lnTo>
                  <a:pt x="1399612" y="1035616"/>
                </a:lnTo>
                <a:lnTo>
                  <a:pt x="1401627" y="1032577"/>
                </a:lnTo>
                <a:lnTo>
                  <a:pt x="1403668" y="1029047"/>
                </a:lnTo>
                <a:lnTo>
                  <a:pt x="1406691" y="1026012"/>
                </a:lnTo>
                <a:lnTo>
                  <a:pt x="1409739" y="1029047"/>
                </a:lnTo>
                <a:lnTo>
                  <a:pt x="1406691" y="1036111"/>
                </a:lnTo>
                <a:lnTo>
                  <a:pt x="1404159" y="1040150"/>
                </a:lnTo>
                <a:close/>
              </a:path>
              <a:path w="1868169" h="2174875">
                <a:moveTo>
                  <a:pt x="1488713" y="772048"/>
                </a:moveTo>
                <a:lnTo>
                  <a:pt x="1484683" y="769009"/>
                </a:lnTo>
                <a:lnTo>
                  <a:pt x="1481118" y="765479"/>
                </a:lnTo>
                <a:lnTo>
                  <a:pt x="1477087" y="761950"/>
                </a:lnTo>
                <a:lnTo>
                  <a:pt x="1478586" y="759915"/>
                </a:lnTo>
                <a:lnTo>
                  <a:pt x="1480110" y="757905"/>
                </a:lnTo>
                <a:lnTo>
                  <a:pt x="1481118" y="756901"/>
                </a:lnTo>
                <a:lnTo>
                  <a:pt x="1489230" y="756901"/>
                </a:lnTo>
                <a:lnTo>
                  <a:pt x="1492769" y="759915"/>
                </a:lnTo>
                <a:lnTo>
                  <a:pt x="1491761" y="767489"/>
                </a:lnTo>
                <a:lnTo>
                  <a:pt x="1491761" y="769009"/>
                </a:lnTo>
                <a:lnTo>
                  <a:pt x="1488713" y="772048"/>
                </a:lnTo>
                <a:close/>
              </a:path>
              <a:path w="1868169" h="2174875">
                <a:moveTo>
                  <a:pt x="1507468" y="1105301"/>
                </a:moveTo>
                <a:lnTo>
                  <a:pt x="1502896" y="1102777"/>
                </a:lnTo>
                <a:lnTo>
                  <a:pt x="1497341" y="1101257"/>
                </a:lnTo>
                <a:lnTo>
                  <a:pt x="1494293" y="1097212"/>
                </a:lnTo>
                <a:lnTo>
                  <a:pt x="1488759" y="1089755"/>
                </a:lnTo>
                <a:lnTo>
                  <a:pt x="1482652" y="1083390"/>
                </a:lnTo>
                <a:lnTo>
                  <a:pt x="1475783" y="1078255"/>
                </a:lnTo>
                <a:lnTo>
                  <a:pt x="1467968" y="1074491"/>
                </a:lnTo>
                <a:lnTo>
                  <a:pt x="1466961" y="1074491"/>
                </a:lnTo>
                <a:lnTo>
                  <a:pt x="1466444" y="1071966"/>
                </a:lnTo>
                <a:lnTo>
                  <a:pt x="1465437" y="1070446"/>
                </a:lnTo>
                <a:lnTo>
                  <a:pt x="1466961" y="1070446"/>
                </a:lnTo>
                <a:lnTo>
                  <a:pt x="1468459" y="1068931"/>
                </a:lnTo>
                <a:lnTo>
                  <a:pt x="1468976" y="1069441"/>
                </a:lnTo>
                <a:lnTo>
                  <a:pt x="1475047" y="1072481"/>
                </a:lnTo>
                <a:lnTo>
                  <a:pt x="1481634" y="1075006"/>
                </a:lnTo>
                <a:lnTo>
                  <a:pt x="1492769" y="1084079"/>
                </a:lnTo>
                <a:lnTo>
                  <a:pt x="1498349" y="1086109"/>
                </a:lnTo>
                <a:lnTo>
                  <a:pt x="1532939" y="1086109"/>
                </a:lnTo>
                <a:lnTo>
                  <a:pt x="1528213" y="1089639"/>
                </a:lnTo>
                <a:lnTo>
                  <a:pt x="1523149" y="1096208"/>
                </a:lnTo>
                <a:lnTo>
                  <a:pt x="1519094" y="1102262"/>
                </a:lnTo>
                <a:lnTo>
                  <a:pt x="1514030" y="1104276"/>
                </a:lnTo>
                <a:lnTo>
                  <a:pt x="1507468" y="1105301"/>
                </a:lnTo>
                <a:close/>
              </a:path>
              <a:path w="1868169" h="2174875">
                <a:moveTo>
                  <a:pt x="1532939" y="1086109"/>
                </a:moveTo>
                <a:lnTo>
                  <a:pt x="1498349" y="1086109"/>
                </a:lnTo>
                <a:lnTo>
                  <a:pt x="1504936" y="1084079"/>
                </a:lnTo>
                <a:lnTo>
                  <a:pt x="1513287" y="1081594"/>
                </a:lnTo>
                <a:lnTo>
                  <a:pt x="1538340" y="1075006"/>
                </a:lnTo>
                <a:lnTo>
                  <a:pt x="1539347" y="1074491"/>
                </a:lnTo>
                <a:lnTo>
                  <a:pt x="1540871" y="1075495"/>
                </a:lnTo>
                <a:lnTo>
                  <a:pt x="1542396" y="1075495"/>
                </a:lnTo>
                <a:lnTo>
                  <a:pt x="1541879" y="1077015"/>
                </a:lnTo>
                <a:lnTo>
                  <a:pt x="1540871" y="1078535"/>
                </a:lnTo>
                <a:lnTo>
                  <a:pt x="1534284" y="1085104"/>
                </a:lnTo>
                <a:lnTo>
                  <a:pt x="1532939" y="1086109"/>
                </a:lnTo>
                <a:close/>
              </a:path>
              <a:path w="1868169" h="2174875">
                <a:moveTo>
                  <a:pt x="1505944" y="761950"/>
                </a:moveTo>
                <a:lnTo>
                  <a:pt x="1505427" y="761435"/>
                </a:lnTo>
                <a:lnTo>
                  <a:pt x="1504420" y="760925"/>
                </a:lnTo>
                <a:lnTo>
                  <a:pt x="1503903" y="760430"/>
                </a:lnTo>
                <a:lnTo>
                  <a:pt x="1503903" y="759915"/>
                </a:lnTo>
                <a:lnTo>
                  <a:pt x="1504420" y="758910"/>
                </a:lnTo>
                <a:lnTo>
                  <a:pt x="1504936" y="759425"/>
                </a:lnTo>
                <a:lnTo>
                  <a:pt x="1505944" y="759915"/>
                </a:lnTo>
                <a:lnTo>
                  <a:pt x="1506435" y="760430"/>
                </a:lnTo>
                <a:lnTo>
                  <a:pt x="1505944" y="760925"/>
                </a:lnTo>
                <a:lnTo>
                  <a:pt x="1505944" y="761950"/>
                </a:lnTo>
                <a:close/>
              </a:path>
              <a:path w="1868169" h="2174875">
                <a:moveTo>
                  <a:pt x="1498840" y="640767"/>
                </a:moveTo>
                <a:lnTo>
                  <a:pt x="1496308" y="638732"/>
                </a:lnTo>
                <a:lnTo>
                  <a:pt x="1494293" y="637217"/>
                </a:lnTo>
                <a:lnTo>
                  <a:pt x="1491761" y="635203"/>
                </a:lnTo>
                <a:lnTo>
                  <a:pt x="1492769" y="633683"/>
                </a:lnTo>
                <a:lnTo>
                  <a:pt x="1493777" y="631673"/>
                </a:lnTo>
                <a:lnTo>
                  <a:pt x="1494293" y="631673"/>
                </a:lnTo>
                <a:lnTo>
                  <a:pt x="1497341" y="633193"/>
                </a:lnTo>
                <a:lnTo>
                  <a:pt x="1499873" y="635203"/>
                </a:lnTo>
                <a:lnTo>
                  <a:pt x="1502896" y="637217"/>
                </a:lnTo>
                <a:lnTo>
                  <a:pt x="1501372" y="638242"/>
                </a:lnTo>
                <a:lnTo>
                  <a:pt x="1498840" y="640767"/>
                </a:lnTo>
                <a:close/>
              </a:path>
              <a:path w="1868169" h="2174875">
                <a:moveTo>
                  <a:pt x="1482642" y="910389"/>
                </a:moveTo>
                <a:lnTo>
                  <a:pt x="1479619" y="909384"/>
                </a:lnTo>
                <a:lnTo>
                  <a:pt x="1476055" y="908869"/>
                </a:lnTo>
                <a:lnTo>
                  <a:pt x="1473523" y="907354"/>
                </a:lnTo>
                <a:lnTo>
                  <a:pt x="1472024" y="906344"/>
                </a:lnTo>
                <a:lnTo>
                  <a:pt x="1470991" y="903820"/>
                </a:lnTo>
                <a:lnTo>
                  <a:pt x="1469983" y="902305"/>
                </a:lnTo>
                <a:lnTo>
                  <a:pt x="1471508" y="901295"/>
                </a:lnTo>
                <a:lnTo>
                  <a:pt x="1473032" y="899780"/>
                </a:lnTo>
                <a:lnTo>
                  <a:pt x="1474556" y="899285"/>
                </a:lnTo>
                <a:lnTo>
                  <a:pt x="1478586" y="898281"/>
                </a:lnTo>
                <a:lnTo>
                  <a:pt x="1486698" y="897256"/>
                </a:lnTo>
                <a:lnTo>
                  <a:pt x="1489746" y="896761"/>
                </a:lnTo>
                <a:lnTo>
                  <a:pt x="1496308" y="896761"/>
                </a:lnTo>
                <a:lnTo>
                  <a:pt x="1494293" y="900805"/>
                </a:lnTo>
                <a:lnTo>
                  <a:pt x="1492278" y="905855"/>
                </a:lnTo>
                <a:lnTo>
                  <a:pt x="1489746" y="908869"/>
                </a:lnTo>
                <a:lnTo>
                  <a:pt x="1488733" y="909879"/>
                </a:lnTo>
                <a:lnTo>
                  <a:pt x="1485174" y="909879"/>
                </a:lnTo>
                <a:lnTo>
                  <a:pt x="1482642" y="910389"/>
                </a:lnTo>
                <a:close/>
              </a:path>
              <a:path w="1868169" h="2174875">
                <a:moveTo>
                  <a:pt x="1488222" y="910389"/>
                </a:moveTo>
                <a:lnTo>
                  <a:pt x="1485174" y="909879"/>
                </a:lnTo>
                <a:lnTo>
                  <a:pt x="1488733" y="909879"/>
                </a:lnTo>
                <a:lnTo>
                  <a:pt x="1488222" y="910389"/>
                </a:lnTo>
                <a:close/>
              </a:path>
              <a:path w="1868169" h="2174875">
                <a:moveTo>
                  <a:pt x="1721140" y="1086109"/>
                </a:moveTo>
                <a:lnTo>
                  <a:pt x="1719616" y="1085104"/>
                </a:lnTo>
                <a:lnTo>
                  <a:pt x="1718608" y="1084079"/>
                </a:lnTo>
                <a:lnTo>
                  <a:pt x="1717600" y="1082580"/>
                </a:lnTo>
                <a:lnTo>
                  <a:pt x="1718608" y="1081060"/>
                </a:lnTo>
                <a:lnTo>
                  <a:pt x="1719099" y="1080055"/>
                </a:lnTo>
                <a:lnTo>
                  <a:pt x="1720132" y="1080545"/>
                </a:lnTo>
                <a:lnTo>
                  <a:pt x="1721631" y="1081555"/>
                </a:lnTo>
                <a:lnTo>
                  <a:pt x="1722664" y="1082580"/>
                </a:lnTo>
                <a:lnTo>
                  <a:pt x="1722147" y="1084079"/>
                </a:lnTo>
                <a:lnTo>
                  <a:pt x="1721140" y="1086109"/>
                </a:lnTo>
                <a:close/>
              </a:path>
              <a:path w="1868169" h="2174875">
                <a:moveTo>
                  <a:pt x="1259851" y="638242"/>
                </a:moveTo>
                <a:lnTo>
                  <a:pt x="1256312" y="638242"/>
                </a:lnTo>
                <a:lnTo>
                  <a:pt x="1252256" y="637217"/>
                </a:lnTo>
                <a:lnTo>
                  <a:pt x="1251248" y="636723"/>
                </a:lnTo>
                <a:lnTo>
                  <a:pt x="1250241" y="635718"/>
                </a:lnTo>
                <a:lnTo>
                  <a:pt x="1250241" y="634198"/>
                </a:lnTo>
                <a:lnTo>
                  <a:pt x="1251248" y="632678"/>
                </a:lnTo>
                <a:lnTo>
                  <a:pt x="1251765" y="632168"/>
                </a:lnTo>
                <a:lnTo>
                  <a:pt x="1253780" y="631158"/>
                </a:lnTo>
                <a:lnTo>
                  <a:pt x="1256312" y="629643"/>
                </a:lnTo>
                <a:lnTo>
                  <a:pt x="1258844" y="629149"/>
                </a:lnTo>
                <a:lnTo>
                  <a:pt x="1262899" y="628634"/>
                </a:lnTo>
                <a:lnTo>
                  <a:pt x="1266439" y="628634"/>
                </a:lnTo>
                <a:lnTo>
                  <a:pt x="1270495" y="628144"/>
                </a:lnTo>
                <a:lnTo>
                  <a:pt x="1270986" y="631158"/>
                </a:lnTo>
                <a:lnTo>
                  <a:pt x="1270495" y="631673"/>
                </a:lnTo>
                <a:lnTo>
                  <a:pt x="1266955" y="634198"/>
                </a:lnTo>
                <a:lnTo>
                  <a:pt x="1263391" y="636208"/>
                </a:lnTo>
                <a:lnTo>
                  <a:pt x="1259851" y="638242"/>
                </a:lnTo>
                <a:close/>
              </a:path>
              <a:path w="1868169" h="2174875">
                <a:moveTo>
                  <a:pt x="1267963" y="1136602"/>
                </a:moveTo>
                <a:lnTo>
                  <a:pt x="1263391" y="1136602"/>
                </a:lnTo>
                <a:lnTo>
                  <a:pt x="1261375" y="1132557"/>
                </a:lnTo>
                <a:lnTo>
                  <a:pt x="1259360" y="1130033"/>
                </a:lnTo>
                <a:lnTo>
                  <a:pt x="1265431" y="1123979"/>
                </a:lnTo>
                <a:lnTo>
                  <a:pt x="1272510" y="1131038"/>
                </a:lnTo>
                <a:lnTo>
                  <a:pt x="1270495" y="1133072"/>
                </a:lnTo>
                <a:lnTo>
                  <a:pt x="1267963" y="1136602"/>
                </a:lnTo>
                <a:close/>
              </a:path>
              <a:path w="1868169" h="2174875">
                <a:moveTo>
                  <a:pt x="1259851" y="1260804"/>
                </a:moveTo>
                <a:lnTo>
                  <a:pt x="1258844" y="1260804"/>
                </a:lnTo>
                <a:lnTo>
                  <a:pt x="1258844" y="1257270"/>
                </a:lnTo>
                <a:lnTo>
                  <a:pt x="1259851" y="1257270"/>
                </a:lnTo>
                <a:lnTo>
                  <a:pt x="1260368" y="1257785"/>
                </a:lnTo>
                <a:lnTo>
                  <a:pt x="1261375" y="1259794"/>
                </a:lnTo>
                <a:lnTo>
                  <a:pt x="1260368" y="1260309"/>
                </a:lnTo>
                <a:lnTo>
                  <a:pt x="1259851" y="1260804"/>
                </a:lnTo>
                <a:close/>
              </a:path>
              <a:path w="1868169" h="2174875">
                <a:moveTo>
                  <a:pt x="1260859" y="771533"/>
                </a:moveTo>
                <a:lnTo>
                  <a:pt x="1256312" y="770014"/>
                </a:lnTo>
                <a:lnTo>
                  <a:pt x="1253780" y="769524"/>
                </a:lnTo>
                <a:lnTo>
                  <a:pt x="1251765" y="766484"/>
                </a:lnTo>
                <a:lnTo>
                  <a:pt x="1249233" y="764964"/>
                </a:lnTo>
                <a:lnTo>
                  <a:pt x="1252256" y="761435"/>
                </a:lnTo>
                <a:lnTo>
                  <a:pt x="1255795" y="758400"/>
                </a:lnTo>
                <a:lnTo>
                  <a:pt x="1259851" y="753861"/>
                </a:lnTo>
                <a:lnTo>
                  <a:pt x="1261892" y="757905"/>
                </a:lnTo>
                <a:lnTo>
                  <a:pt x="1264423" y="759915"/>
                </a:lnTo>
                <a:lnTo>
                  <a:pt x="1264423" y="762440"/>
                </a:lnTo>
                <a:lnTo>
                  <a:pt x="1264915" y="769009"/>
                </a:lnTo>
                <a:lnTo>
                  <a:pt x="1260859" y="771533"/>
                </a:lnTo>
                <a:close/>
              </a:path>
              <a:path w="1868169" h="2174875">
                <a:moveTo>
                  <a:pt x="1245177" y="1074491"/>
                </a:moveTo>
                <a:lnTo>
                  <a:pt x="1241122" y="1072481"/>
                </a:lnTo>
                <a:lnTo>
                  <a:pt x="1235050" y="1068437"/>
                </a:lnTo>
                <a:lnTo>
                  <a:pt x="1237066" y="1067922"/>
                </a:lnTo>
                <a:lnTo>
                  <a:pt x="1239106" y="1066917"/>
                </a:lnTo>
                <a:lnTo>
                  <a:pt x="1240605" y="1067432"/>
                </a:lnTo>
                <a:lnTo>
                  <a:pt x="1243137" y="1067432"/>
                </a:lnTo>
                <a:lnTo>
                  <a:pt x="1245669" y="1068931"/>
                </a:lnTo>
                <a:lnTo>
                  <a:pt x="1249724" y="1070446"/>
                </a:lnTo>
                <a:lnTo>
                  <a:pt x="1246701" y="1072481"/>
                </a:lnTo>
                <a:lnTo>
                  <a:pt x="1245177" y="1074491"/>
                </a:lnTo>
                <a:close/>
              </a:path>
              <a:path w="1868169" h="2174875">
                <a:moveTo>
                  <a:pt x="1251765" y="810408"/>
                </a:moveTo>
                <a:lnTo>
                  <a:pt x="1251248" y="810408"/>
                </a:lnTo>
                <a:lnTo>
                  <a:pt x="1248200" y="808398"/>
                </a:lnTo>
                <a:lnTo>
                  <a:pt x="1246701" y="806878"/>
                </a:lnTo>
                <a:lnTo>
                  <a:pt x="1248200" y="805359"/>
                </a:lnTo>
                <a:lnTo>
                  <a:pt x="1251248" y="801829"/>
                </a:lnTo>
                <a:lnTo>
                  <a:pt x="1252256" y="803844"/>
                </a:lnTo>
                <a:lnTo>
                  <a:pt x="1252773" y="805874"/>
                </a:lnTo>
                <a:lnTo>
                  <a:pt x="1253264" y="808398"/>
                </a:lnTo>
                <a:lnTo>
                  <a:pt x="1253264" y="808893"/>
                </a:lnTo>
                <a:lnTo>
                  <a:pt x="1251765" y="810408"/>
                </a:lnTo>
                <a:close/>
              </a:path>
              <a:path w="1868169" h="2174875">
                <a:moveTo>
                  <a:pt x="1246701" y="906344"/>
                </a:moveTo>
                <a:lnTo>
                  <a:pt x="1243653" y="906344"/>
                </a:lnTo>
                <a:lnTo>
                  <a:pt x="1242129" y="903820"/>
                </a:lnTo>
                <a:lnTo>
                  <a:pt x="1241122" y="902305"/>
                </a:lnTo>
                <a:lnTo>
                  <a:pt x="1242646" y="900805"/>
                </a:lnTo>
                <a:lnTo>
                  <a:pt x="1244170" y="899780"/>
                </a:lnTo>
                <a:lnTo>
                  <a:pt x="1245669" y="898281"/>
                </a:lnTo>
                <a:lnTo>
                  <a:pt x="1247709" y="900290"/>
                </a:lnTo>
                <a:lnTo>
                  <a:pt x="1250732" y="903330"/>
                </a:lnTo>
                <a:lnTo>
                  <a:pt x="1248717" y="904335"/>
                </a:lnTo>
                <a:lnTo>
                  <a:pt x="1246701" y="906344"/>
                </a:lnTo>
                <a:close/>
              </a:path>
              <a:path w="1868169" h="2174875">
                <a:moveTo>
                  <a:pt x="1271502" y="880093"/>
                </a:moveTo>
                <a:lnTo>
                  <a:pt x="1268970" y="877568"/>
                </a:lnTo>
                <a:lnTo>
                  <a:pt x="1266955" y="876564"/>
                </a:lnTo>
                <a:lnTo>
                  <a:pt x="1268454" y="874039"/>
                </a:lnTo>
                <a:lnTo>
                  <a:pt x="1269978" y="872009"/>
                </a:lnTo>
                <a:lnTo>
                  <a:pt x="1271502" y="868990"/>
                </a:lnTo>
                <a:lnTo>
                  <a:pt x="1274550" y="870999"/>
                </a:lnTo>
                <a:lnTo>
                  <a:pt x="1278581" y="874039"/>
                </a:lnTo>
                <a:lnTo>
                  <a:pt x="1276566" y="876049"/>
                </a:lnTo>
                <a:lnTo>
                  <a:pt x="1275041" y="879583"/>
                </a:lnTo>
                <a:lnTo>
                  <a:pt x="1273517" y="879583"/>
                </a:lnTo>
                <a:lnTo>
                  <a:pt x="1271502" y="880093"/>
                </a:lnTo>
                <a:close/>
              </a:path>
              <a:path w="1868169" h="2174875">
                <a:moveTo>
                  <a:pt x="1303898" y="1164373"/>
                </a:moveTo>
                <a:lnTo>
                  <a:pt x="1303407" y="1164373"/>
                </a:lnTo>
                <a:lnTo>
                  <a:pt x="1299867" y="1162853"/>
                </a:lnTo>
                <a:lnTo>
                  <a:pt x="1296819" y="1160844"/>
                </a:lnTo>
                <a:lnTo>
                  <a:pt x="1294288" y="1158809"/>
                </a:lnTo>
                <a:lnTo>
                  <a:pt x="1294804" y="1156284"/>
                </a:lnTo>
                <a:lnTo>
                  <a:pt x="1295295" y="1153270"/>
                </a:lnTo>
                <a:lnTo>
                  <a:pt x="1298835" y="1156284"/>
                </a:lnTo>
                <a:lnTo>
                  <a:pt x="1301883" y="1158319"/>
                </a:lnTo>
                <a:lnTo>
                  <a:pt x="1304931" y="1160844"/>
                </a:lnTo>
                <a:lnTo>
                  <a:pt x="1305422" y="1160844"/>
                </a:lnTo>
                <a:lnTo>
                  <a:pt x="1304931" y="1162853"/>
                </a:lnTo>
                <a:lnTo>
                  <a:pt x="1304931" y="1163858"/>
                </a:lnTo>
                <a:lnTo>
                  <a:pt x="1304414" y="1163858"/>
                </a:lnTo>
                <a:lnTo>
                  <a:pt x="1303898" y="1164373"/>
                </a:lnTo>
                <a:close/>
              </a:path>
              <a:path w="1868169" h="2174875">
                <a:moveTo>
                  <a:pt x="1277082" y="1222935"/>
                </a:moveTo>
                <a:lnTo>
                  <a:pt x="1272019" y="1221435"/>
                </a:lnTo>
                <a:lnTo>
                  <a:pt x="1269487" y="1220920"/>
                </a:lnTo>
                <a:lnTo>
                  <a:pt x="1266955" y="1218395"/>
                </a:lnTo>
                <a:lnTo>
                  <a:pt x="1266439" y="1215871"/>
                </a:lnTo>
                <a:lnTo>
                  <a:pt x="1265922" y="1213861"/>
                </a:lnTo>
                <a:lnTo>
                  <a:pt x="1267963" y="1209302"/>
                </a:lnTo>
                <a:lnTo>
                  <a:pt x="1269487" y="1208297"/>
                </a:lnTo>
                <a:lnTo>
                  <a:pt x="1275041" y="1205772"/>
                </a:lnTo>
                <a:lnTo>
                  <a:pt x="1280621" y="1204767"/>
                </a:lnTo>
                <a:lnTo>
                  <a:pt x="1286176" y="1203247"/>
                </a:lnTo>
                <a:lnTo>
                  <a:pt x="1287209" y="1202737"/>
                </a:lnTo>
                <a:lnTo>
                  <a:pt x="1288217" y="1204767"/>
                </a:lnTo>
                <a:lnTo>
                  <a:pt x="1289224" y="1205772"/>
                </a:lnTo>
                <a:lnTo>
                  <a:pt x="1287700" y="1212836"/>
                </a:lnTo>
                <a:lnTo>
                  <a:pt x="1277082" y="1222935"/>
                </a:lnTo>
                <a:close/>
              </a:path>
              <a:path w="1868169" h="2174875">
                <a:moveTo>
                  <a:pt x="1292272" y="969460"/>
                </a:moveTo>
                <a:lnTo>
                  <a:pt x="1291756" y="968971"/>
                </a:lnTo>
                <a:lnTo>
                  <a:pt x="1289741" y="967451"/>
                </a:lnTo>
                <a:lnTo>
                  <a:pt x="1286692" y="963406"/>
                </a:lnTo>
                <a:lnTo>
                  <a:pt x="1287700" y="962402"/>
                </a:lnTo>
                <a:lnTo>
                  <a:pt x="1289224" y="959877"/>
                </a:lnTo>
                <a:lnTo>
                  <a:pt x="1289741" y="960372"/>
                </a:lnTo>
                <a:lnTo>
                  <a:pt x="1291756" y="960882"/>
                </a:lnTo>
                <a:lnTo>
                  <a:pt x="1293280" y="962896"/>
                </a:lnTo>
                <a:lnTo>
                  <a:pt x="1295812" y="964926"/>
                </a:lnTo>
                <a:lnTo>
                  <a:pt x="1293771" y="966936"/>
                </a:lnTo>
                <a:lnTo>
                  <a:pt x="1292272" y="969460"/>
                </a:lnTo>
                <a:close/>
              </a:path>
              <a:path w="1868169" h="2174875">
                <a:moveTo>
                  <a:pt x="1308961" y="569052"/>
                </a:moveTo>
                <a:lnTo>
                  <a:pt x="1303898" y="564003"/>
                </a:lnTo>
                <a:lnTo>
                  <a:pt x="1301883" y="560468"/>
                </a:lnTo>
                <a:lnTo>
                  <a:pt x="1301883" y="559978"/>
                </a:lnTo>
                <a:lnTo>
                  <a:pt x="1305939" y="554414"/>
                </a:lnTo>
                <a:lnTo>
                  <a:pt x="1306430" y="554929"/>
                </a:lnTo>
                <a:lnTo>
                  <a:pt x="1308961" y="556939"/>
                </a:lnTo>
                <a:lnTo>
                  <a:pt x="1311002" y="559978"/>
                </a:lnTo>
                <a:lnTo>
                  <a:pt x="1314025" y="562993"/>
                </a:lnTo>
                <a:lnTo>
                  <a:pt x="1308961" y="569052"/>
                </a:lnTo>
                <a:close/>
              </a:path>
              <a:path w="1868169" h="2174875">
                <a:moveTo>
                  <a:pt x="1285168" y="1100252"/>
                </a:moveTo>
                <a:lnTo>
                  <a:pt x="1282637" y="1096208"/>
                </a:lnTo>
                <a:lnTo>
                  <a:pt x="1281113" y="1094688"/>
                </a:lnTo>
                <a:lnTo>
                  <a:pt x="1281113" y="1092678"/>
                </a:lnTo>
                <a:lnTo>
                  <a:pt x="1283153" y="1090643"/>
                </a:lnTo>
                <a:lnTo>
                  <a:pt x="1284161" y="1091158"/>
                </a:lnTo>
                <a:lnTo>
                  <a:pt x="1285168" y="1091158"/>
                </a:lnTo>
                <a:lnTo>
                  <a:pt x="1287209" y="1092678"/>
                </a:lnTo>
                <a:lnTo>
                  <a:pt x="1287209" y="1095693"/>
                </a:lnTo>
                <a:lnTo>
                  <a:pt x="1286176" y="1097212"/>
                </a:lnTo>
                <a:lnTo>
                  <a:pt x="1285168" y="1100252"/>
                </a:lnTo>
                <a:close/>
              </a:path>
              <a:path w="1868169" h="2174875">
                <a:moveTo>
                  <a:pt x="1291239" y="832125"/>
                </a:moveTo>
                <a:lnTo>
                  <a:pt x="1288708" y="832125"/>
                </a:lnTo>
                <a:lnTo>
                  <a:pt x="1282637" y="830115"/>
                </a:lnTo>
                <a:lnTo>
                  <a:pt x="1282145" y="830115"/>
                </a:lnTo>
                <a:lnTo>
                  <a:pt x="1282145" y="827076"/>
                </a:lnTo>
                <a:lnTo>
                  <a:pt x="1282637" y="827076"/>
                </a:lnTo>
                <a:lnTo>
                  <a:pt x="1287209" y="825556"/>
                </a:lnTo>
                <a:lnTo>
                  <a:pt x="1291239" y="824551"/>
                </a:lnTo>
                <a:lnTo>
                  <a:pt x="1295812" y="823546"/>
                </a:lnTo>
                <a:lnTo>
                  <a:pt x="1296303" y="825556"/>
                </a:lnTo>
                <a:lnTo>
                  <a:pt x="1297336" y="827591"/>
                </a:lnTo>
                <a:lnTo>
                  <a:pt x="1295295" y="829090"/>
                </a:lnTo>
                <a:lnTo>
                  <a:pt x="1293280" y="831615"/>
                </a:lnTo>
                <a:lnTo>
                  <a:pt x="1291239" y="832125"/>
                </a:lnTo>
                <a:close/>
              </a:path>
              <a:path w="1868169" h="2174875">
                <a:moveTo>
                  <a:pt x="1302399" y="1295654"/>
                </a:moveTo>
                <a:lnTo>
                  <a:pt x="1296303" y="1295139"/>
                </a:lnTo>
                <a:lnTo>
                  <a:pt x="1292763" y="1294135"/>
                </a:lnTo>
                <a:lnTo>
                  <a:pt x="1295295" y="1287565"/>
                </a:lnTo>
                <a:lnTo>
                  <a:pt x="1296819" y="1284551"/>
                </a:lnTo>
                <a:lnTo>
                  <a:pt x="1297827" y="1282026"/>
                </a:lnTo>
                <a:lnTo>
                  <a:pt x="1299351" y="1278987"/>
                </a:lnTo>
                <a:lnTo>
                  <a:pt x="1302399" y="1283526"/>
                </a:lnTo>
                <a:lnTo>
                  <a:pt x="1308470" y="1291610"/>
                </a:lnTo>
                <a:lnTo>
                  <a:pt x="1305939" y="1293130"/>
                </a:lnTo>
                <a:lnTo>
                  <a:pt x="1303407" y="1295139"/>
                </a:lnTo>
                <a:lnTo>
                  <a:pt x="1302399" y="1295654"/>
                </a:lnTo>
                <a:close/>
              </a:path>
              <a:path w="1868169" h="2174875">
                <a:moveTo>
                  <a:pt x="1287209" y="737708"/>
                </a:moveTo>
                <a:lnTo>
                  <a:pt x="1286692" y="737193"/>
                </a:lnTo>
                <a:lnTo>
                  <a:pt x="1286176" y="736188"/>
                </a:lnTo>
                <a:lnTo>
                  <a:pt x="1285685" y="735678"/>
                </a:lnTo>
                <a:lnTo>
                  <a:pt x="1286692" y="734669"/>
                </a:lnTo>
                <a:lnTo>
                  <a:pt x="1287209" y="735184"/>
                </a:lnTo>
                <a:lnTo>
                  <a:pt x="1287700" y="736188"/>
                </a:lnTo>
                <a:lnTo>
                  <a:pt x="1288217" y="736703"/>
                </a:lnTo>
                <a:lnTo>
                  <a:pt x="1287700" y="737193"/>
                </a:lnTo>
                <a:lnTo>
                  <a:pt x="1287209" y="737708"/>
                </a:lnTo>
                <a:close/>
              </a:path>
              <a:path w="1868169" h="2174875">
                <a:moveTo>
                  <a:pt x="1263391" y="1521868"/>
                </a:moveTo>
                <a:lnTo>
                  <a:pt x="1260859" y="1518828"/>
                </a:lnTo>
                <a:lnTo>
                  <a:pt x="1255795" y="1513779"/>
                </a:lnTo>
                <a:lnTo>
                  <a:pt x="1257319" y="1512774"/>
                </a:lnTo>
                <a:lnTo>
                  <a:pt x="1259360" y="1509734"/>
                </a:lnTo>
                <a:lnTo>
                  <a:pt x="1259851" y="1510249"/>
                </a:lnTo>
                <a:lnTo>
                  <a:pt x="1262899" y="1512774"/>
                </a:lnTo>
                <a:lnTo>
                  <a:pt x="1264915" y="1515793"/>
                </a:lnTo>
                <a:lnTo>
                  <a:pt x="1267446" y="1518318"/>
                </a:lnTo>
                <a:lnTo>
                  <a:pt x="1265431" y="1520348"/>
                </a:lnTo>
                <a:lnTo>
                  <a:pt x="1263391" y="1521868"/>
                </a:lnTo>
                <a:close/>
              </a:path>
              <a:path w="1868169" h="2174875">
                <a:moveTo>
                  <a:pt x="1257836" y="1645060"/>
                </a:moveTo>
                <a:lnTo>
                  <a:pt x="1257319" y="1645060"/>
                </a:lnTo>
                <a:lnTo>
                  <a:pt x="1255304" y="1643540"/>
                </a:lnTo>
                <a:lnTo>
                  <a:pt x="1255795" y="1643540"/>
                </a:lnTo>
                <a:lnTo>
                  <a:pt x="1255795" y="1642025"/>
                </a:lnTo>
                <a:lnTo>
                  <a:pt x="1256828" y="1640526"/>
                </a:lnTo>
                <a:lnTo>
                  <a:pt x="1257836" y="1638491"/>
                </a:lnTo>
                <a:lnTo>
                  <a:pt x="1259360" y="1640011"/>
                </a:lnTo>
                <a:lnTo>
                  <a:pt x="1259851" y="1641531"/>
                </a:lnTo>
                <a:lnTo>
                  <a:pt x="1260859" y="1642535"/>
                </a:lnTo>
                <a:lnTo>
                  <a:pt x="1258844" y="1644550"/>
                </a:lnTo>
                <a:lnTo>
                  <a:pt x="1257836" y="1645060"/>
                </a:lnTo>
                <a:close/>
              </a:path>
              <a:path w="1868169" h="2174875">
                <a:moveTo>
                  <a:pt x="1304931" y="1420367"/>
                </a:moveTo>
                <a:lnTo>
                  <a:pt x="1304931" y="1419362"/>
                </a:lnTo>
                <a:lnTo>
                  <a:pt x="1295812" y="1417332"/>
                </a:lnTo>
                <a:lnTo>
                  <a:pt x="1291239" y="1415317"/>
                </a:lnTo>
                <a:lnTo>
                  <a:pt x="1289741" y="1414807"/>
                </a:lnTo>
                <a:lnTo>
                  <a:pt x="1288708" y="1411273"/>
                </a:lnTo>
                <a:lnTo>
                  <a:pt x="1288708" y="1407234"/>
                </a:lnTo>
                <a:lnTo>
                  <a:pt x="1290748" y="1405734"/>
                </a:lnTo>
                <a:lnTo>
                  <a:pt x="1292272" y="1403699"/>
                </a:lnTo>
                <a:lnTo>
                  <a:pt x="1297336" y="1406224"/>
                </a:lnTo>
                <a:lnTo>
                  <a:pt x="1301883" y="1407744"/>
                </a:lnTo>
                <a:lnTo>
                  <a:pt x="1305939" y="1410268"/>
                </a:lnTo>
                <a:lnTo>
                  <a:pt x="1306946" y="1411273"/>
                </a:lnTo>
                <a:lnTo>
                  <a:pt x="1307463" y="1414807"/>
                </a:lnTo>
                <a:lnTo>
                  <a:pt x="1307463" y="1418357"/>
                </a:lnTo>
                <a:lnTo>
                  <a:pt x="1304931" y="1420367"/>
                </a:lnTo>
                <a:close/>
              </a:path>
              <a:path w="1868169" h="2174875">
                <a:moveTo>
                  <a:pt x="1249233" y="1481473"/>
                </a:moveTo>
                <a:lnTo>
                  <a:pt x="1244661" y="1481473"/>
                </a:lnTo>
                <a:lnTo>
                  <a:pt x="1244661" y="1479953"/>
                </a:lnTo>
                <a:lnTo>
                  <a:pt x="1258327" y="1472379"/>
                </a:lnTo>
                <a:lnTo>
                  <a:pt x="1260859" y="1474389"/>
                </a:lnTo>
                <a:lnTo>
                  <a:pt x="1262899" y="1475909"/>
                </a:lnTo>
                <a:lnTo>
                  <a:pt x="1264423" y="1476914"/>
                </a:lnTo>
                <a:lnTo>
                  <a:pt x="1263391" y="1478434"/>
                </a:lnTo>
                <a:lnTo>
                  <a:pt x="1261892" y="1479438"/>
                </a:lnTo>
                <a:lnTo>
                  <a:pt x="1260368" y="1480958"/>
                </a:lnTo>
                <a:lnTo>
                  <a:pt x="1253780" y="1480958"/>
                </a:lnTo>
                <a:lnTo>
                  <a:pt x="1249233" y="1481473"/>
                </a:lnTo>
                <a:close/>
              </a:path>
              <a:path w="1868169" h="2174875">
                <a:moveTo>
                  <a:pt x="1259851" y="1481473"/>
                </a:moveTo>
                <a:lnTo>
                  <a:pt x="1259360" y="1480958"/>
                </a:lnTo>
                <a:lnTo>
                  <a:pt x="1260368" y="1480958"/>
                </a:lnTo>
                <a:lnTo>
                  <a:pt x="1259851" y="1481473"/>
                </a:lnTo>
                <a:close/>
              </a:path>
              <a:path w="1868169" h="2174875">
                <a:moveTo>
                  <a:pt x="1289741" y="1554688"/>
                </a:moveTo>
                <a:lnTo>
                  <a:pt x="1289224" y="1554688"/>
                </a:lnTo>
                <a:lnTo>
                  <a:pt x="1286692" y="1551138"/>
                </a:lnTo>
                <a:lnTo>
                  <a:pt x="1289224" y="1547604"/>
                </a:lnTo>
                <a:lnTo>
                  <a:pt x="1291239" y="1544074"/>
                </a:lnTo>
                <a:lnTo>
                  <a:pt x="1294804" y="1539540"/>
                </a:lnTo>
                <a:lnTo>
                  <a:pt x="1297336" y="1543564"/>
                </a:lnTo>
                <a:lnTo>
                  <a:pt x="1298343" y="1545079"/>
                </a:lnTo>
                <a:lnTo>
                  <a:pt x="1299351" y="1547114"/>
                </a:lnTo>
                <a:lnTo>
                  <a:pt x="1296303" y="1549639"/>
                </a:lnTo>
                <a:lnTo>
                  <a:pt x="1293280" y="1552653"/>
                </a:lnTo>
                <a:lnTo>
                  <a:pt x="1289741" y="1554688"/>
                </a:lnTo>
                <a:close/>
              </a:path>
              <a:path w="1868169" h="2174875">
                <a:moveTo>
                  <a:pt x="1268344" y="1342738"/>
                </a:moveTo>
                <a:lnTo>
                  <a:pt x="1262027" y="1340779"/>
                </a:lnTo>
                <a:lnTo>
                  <a:pt x="1257319" y="1336544"/>
                </a:lnTo>
                <a:lnTo>
                  <a:pt x="1256828" y="1336049"/>
                </a:lnTo>
                <a:lnTo>
                  <a:pt x="1257836" y="1332004"/>
                </a:lnTo>
                <a:lnTo>
                  <a:pt x="1258844" y="1331494"/>
                </a:lnTo>
                <a:lnTo>
                  <a:pt x="1262899" y="1329995"/>
                </a:lnTo>
                <a:lnTo>
                  <a:pt x="1266955" y="1329480"/>
                </a:lnTo>
                <a:lnTo>
                  <a:pt x="1270495" y="1328475"/>
                </a:lnTo>
                <a:lnTo>
                  <a:pt x="1274034" y="1328970"/>
                </a:lnTo>
                <a:lnTo>
                  <a:pt x="1276566" y="1328970"/>
                </a:lnTo>
                <a:lnTo>
                  <a:pt x="1279097" y="1329995"/>
                </a:lnTo>
                <a:lnTo>
                  <a:pt x="1282637" y="1331494"/>
                </a:lnTo>
                <a:lnTo>
                  <a:pt x="1283153" y="1336049"/>
                </a:lnTo>
                <a:lnTo>
                  <a:pt x="1280105" y="1339068"/>
                </a:lnTo>
                <a:lnTo>
                  <a:pt x="1274844" y="1342232"/>
                </a:lnTo>
                <a:lnTo>
                  <a:pt x="1268344" y="1342738"/>
                </a:lnTo>
                <a:close/>
              </a:path>
              <a:path w="1868169" h="2174875">
                <a:moveTo>
                  <a:pt x="1247193" y="1608195"/>
                </a:moveTo>
                <a:lnTo>
                  <a:pt x="1245669" y="1608195"/>
                </a:lnTo>
                <a:lnTo>
                  <a:pt x="1237965" y="1603809"/>
                </a:lnTo>
                <a:lnTo>
                  <a:pt x="1231821" y="1597342"/>
                </a:lnTo>
                <a:lnTo>
                  <a:pt x="1226530" y="1589738"/>
                </a:lnTo>
                <a:lnTo>
                  <a:pt x="1221384" y="1581944"/>
                </a:lnTo>
                <a:lnTo>
                  <a:pt x="1220868" y="1580939"/>
                </a:lnTo>
                <a:lnTo>
                  <a:pt x="1221384" y="1579419"/>
                </a:lnTo>
                <a:lnTo>
                  <a:pt x="1221875" y="1578414"/>
                </a:lnTo>
                <a:lnTo>
                  <a:pt x="1222883" y="1577899"/>
                </a:lnTo>
                <a:lnTo>
                  <a:pt x="1223400" y="1578414"/>
                </a:lnTo>
                <a:lnTo>
                  <a:pt x="1229775" y="1584476"/>
                </a:lnTo>
                <a:lnTo>
                  <a:pt x="1236058" y="1590589"/>
                </a:lnTo>
                <a:lnTo>
                  <a:pt x="1248717" y="1603146"/>
                </a:lnTo>
                <a:lnTo>
                  <a:pt x="1249724" y="1603661"/>
                </a:lnTo>
                <a:lnTo>
                  <a:pt x="1249233" y="1605181"/>
                </a:lnTo>
                <a:lnTo>
                  <a:pt x="1249724" y="1607190"/>
                </a:lnTo>
                <a:lnTo>
                  <a:pt x="1248200" y="1607705"/>
                </a:lnTo>
                <a:lnTo>
                  <a:pt x="1247193" y="1608195"/>
                </a:lnTo>
                <a:close/>
              </a:path>
              <a:path w="1868169" h="2174875">
                <a:moveTo>
                  <a:pt x="1290232" y="1668787"/>
                </a:moveTo>
                <a:lnTo>
                  <a:pt x="1284677" y="1668787"/>
                </a:lnTo>
                <a:lnTo>
                  <a:pt x="1281113" y="1666777"/>
                </a:lnTo>
                <a:lnTo>
                  <a:pt x="1281629" y="1661213"/>
                </a:lnTo>
                <a:lnTo>
                  <a:pt x="1282145" y="1658688"/>
                </a:lnTo>
                <a:lnTo>
                  <a:pt x="1284677" y="1656678"/>
                </a:lnTo>
                <a:lnTo>
                  <a:pt x="1287209" y="1652634"/>
                </a:lnTo>
                <a:lnTo>
                  <a:pt x="1289741" y="1657683"/>
                </a:lnTo>
                <a:lnTo>
                  <a:pt x="1291756" y="1661213"/>
                </a:lnTo>
                <a:lnTo>
                  <a:pt x="1292763" y="1664747"/>
                </a:lnTo>
                <a:lnTo>
                  <a:pt x="1293280" y="1665257"/>
                </a:lnTo>
                <a:lnTo>
                  <a:pt x="1290232" y="1668787"/>
                </a:lnTo>
                <a:close/>
              </a:path>
              <a:path w="1868169" h="2174875">
                <a:moveTo>
                  <a:pt x="1236575" y="1773307"/>
                </a:moveTo>
                <a:lnTo>
                  <a:pt x="1228979" y="1771807"/>
                </a:lnTo>
                <a:lnTo>
                  <a:pt x="1228979" y="1769283"/>
                </a:lnTo>
                <a:lnTo>
                  <a:pt x="1234043" y="1769283"/>
                </a:lnTo>
                <a:lnTo>
                  <a:pt x="1236575" y="1769772"/>
                </a:lnTo>
                <a:lnTo>
                  <a:pt x="1236575" y="1773307"/>
                </a:lnTo>
                <a:close/>
              </a:path>
              <a:path w="1868169" h="2174875">
                <a:moveTo>
                  <a:pt x="1235542" y="1284551"/>
                </a:moveTo>
                <a:lnTo>
                  <a:pt x="1234043" y="1280507"/>
                </a:lnTo>
                <a:lnTo>
                  <a:pt x="1232002" y="1276977"/>
                </a:lnTo>
                <a:lnTo>
                  <a:pt x="1230995" y="1272933"/>
                </a:lnTo>
                <a:lnTo>
                  <a:pt x="1230995" y="1271413"/>
                </a:lnTo>
                <a:lnTo>
                  <a:pt x="1233526" y="1269403"/>
                </a:lnTo>
                <a:lnTo>
                  <a:pt x="1234534" y="1267883"/>
                </a:lnTo>
                <a:lnTo>
                  <a:pt x="1235542" y="1269403"/>
                </a:lnTo>
                <a:lnTo>
                  <a:pt x="1238073" y="1270903"/>
                </a:lnTo>
                <a:lnTo>
                  <a:pt x="1238073" y="1276462"/>
                </a:lnTo>
                <a:lnTo>
                  <a:pt x="1236575" y="1280507"/>
                </a:lnTo>
                <a:lnTo>
                  <a:pt x="1235542" y="1284551"/>
                </a:lnTo>
                <a:close/>
              </a:path>
              <a:path w="1868169" h="2174875">
                <a:moveTo>
                  <a:pt x="1217820" y="1290090"/>
                </a:moveTo>
                <a:lnTo>
                  <a:pt x="1216812" y="1290090"/>
                </a:lnTo>
                <a:lnTo>
                  <a:pt x="1214797" y="1288080"/>
                </a:lnTo>
                <a:lnTo>
                  <a:pt x="1214797" y="1285556"/>
                </a:lnTo>
                <a:lnTo>
                  <a:pt x="1215804" y="1283526"/>
                </a:lnTo>
                <a:lnTo>
                  <a:pt x="1216812" y="1282516"/>
                </a:lnTo>
                <a:lnTo>
                  <a:pt x="1223400" y="1277467"/>
                </a:lnTo>
                <a:lnTo>
                  <a:pt x="1229471" y="1282516"/>
                </a:lnTo>
                <a:lnTo>
                  <a:pt x="1235542" y="1284551"/>
                </a:lnTo>
                <a:lnTo>
                  <a:pt x="1229471" y="1286561"/>
                </a:lnTo>
                <a:lnTo>
                  <a:pt x="1223916" y="1288575"/>
                </a:lnTo>
                <a:lnTo>
                  <a:pt x="1217820" y="1290090"/>
                </a:lnTo>
                <a:close/>
              </a:path>
              <a:path w="1868169" h="2174875">
                <a:moveTo>
                  <a:pt x="1549474" y="906859"/>
                </a:moveTo>
                <a:lnTo>
                  <a:pt x="1548983" y="906859"/>
                </a:lnTo>
                <a:lnTo>
                  <a:pt x="1546451" y="903330"/>
                </a:lnTo>
                <a:lnTo>
                  <a:pt x="1546451" y="896246"/>
                </a:lnTo>
                <a:lnTo>
                  <a:pt x="1552006" y="891712"/>
                </a:lnTo>
                <a:lnTo>
                  <a:pt x="1557069" y="893231"/>
                </a:lnTo>
                <a:lnTo>
                  <a:pt x="1558593" y="893721"/>
                </a:lnTo>
                <a:lnTo>
                  <a:pt x="1560118" y="896246"/>
                </a:lnTo>
                <a:lnTo>
                  <a:pt x="1563166" y="900290"/>
                </a:lnTo>
                <a:lnTo>
                  <a:pt x="1557069" y="903330"/>
                </a:lnTo>
                <a:lnTo>
                  <a:pt x="1553530" y="905340"/>
                </a:lnTo>
                <a:lnTo>
                  <a:pt x="1549474" y="906859"/>
                </a:lnTo>
                <a:close/>
              </a:path>
              <a:path w="1868169" h="2174875">
                <a:moveTo>
                  <a:pt x="1224924" y="1327960"/>
                </a:moveTo>
                <a:lnTo>
                  <a:pt x="1222392" y="1327470"/>
                </a:lnTo>
                <a:lnTo>
                  <a:pt x="1220868" y="1327470"/>
                </a:lnTo>
                <a:lnTo>
                  <a:pt x="1219344" y="1326955"/>
                </a:lnTo>
                <a:lnTo>
                  <a:pt x="1218336" y="1326445"/>
                </a:lnTo>
                <a:lnTo>
                  <a:pt x="1217328" y="1324945"/>
                </a:lnTo>
                <a:lnTo>
                  <a:pt x="1216812" y="1323426"/>
                </a:lnTo>
                <a:lnTo>
                  <a:pt x="1216812" y="1322910"/>
                </a:lnTo>
                <a:lnTo>
                  <a:pt x="1217820" y="1320901"/>
                </a:lnTo>
                <a:lnTo>
                  <a:pt x="1218853" y="1320901"/>
                </a:lnTo>
                <a:lnTo>
                  <a:pt x="1220351" y="1320386"/>
                </a:lnTo>
                <a:lnTo>
                  <a:pt x="1222883" y="1319381"/>
                </a:lnTo>
                <a:lnTo>
                  <a:pt x="1224407" y="1319896"/>
                </a:lnTo>
                <a:lnTo>
                  <a:pt x="1226448" y="1320386"/>
                </a:lnTo>
                <a:lnTo>
                  <a:pt x="1227947" y="1322910"/>
                </a:lnTo>
                <a:lnTo>
                  <a:pt x="1229987" y="1324430"/>
                </a:lnTo>
                <a:lnTo>
                  <a:pt x="1225931" y="1327470"/>
                </a:lnTo>
                <a:lnTo>
                  <a:pt x="1224924" y="1327960"/>
                </a:lnTo>
                <a:close/>
              </a:path>
              <a:path w="1868169" h="2174875">
                <a:moveTo>
                  <a:pt x="1224407" y="1859145"/>
                </a:moveTo>
                <a:lnTo>
                  <a:pt x="1223400" y="1858650"/>
                </a:lnTo>
                <a:lnTo>
                  <a:pt x="1221384" y="1856620"/>
                </a:lnTo>
                <a:lnTo>
                  <a:pt x="1219344" y="1855120"/>
                </a:lnTo>
                <a:lnTo>
                  <a:pt x="1221384" y="1853601"/>
                </a:lnTo>
                <a:lnTo>
                  <a:pt x="1222883" y="1851076"/>
                </a:lnTo>
                <a:lnTo>
                  <a:pt x="1224924" y="1850561"/>
                </a:lnTo>
                <a:lnTo>
                  <a:pt x="1229987" y="1849046"/>
                </a:lnTo>
                <a:lnTo>
                  <a:pt x="1235050" y="1848036"/>
                </a:lnTo>
                <a:lnTo>
                  <a:pt x="1240114" y="1847546"/>
                </a:lnTo>
                <a:lnTo>
                  <a:pt x="1241638" y="1847546"/>
                </a:lnTo>
                <a:lnTo>
                  <a:pt x="1243137" y="1850071"/>
                </a:lnTo>
                <a:lnTo>
                  <a:pt x="1244661" y="1851571"/>
                </a:lnTo>
                <a:lnTo>
                  <a:pt x="1243653" y="1853086"/>
                </a:lnTo>
                <a:lnTo>
                  <a:pt x="1242646" y="1855120"/>
                </a:lnTo>
                <a:lnTo>
                  <a:pt x="1241122" y="1855610"/>
                </a:lnTo>
                <a:lnTo>
                  <a:pt x="1236058" y="1857645"/>
                </a:lnTo>
                <a:lnTo>
                  <a:pt x="1230995" y="1858650"/>
                </a:lnTo>
                <a:lnTo>
                  <a:pt x="1224407" y="1859145"/>
                </a:lnTo>
                <a:close/>
              </a:path>
              <a:path w="1868169" h="2174875">
                <a:moveTo>
                  <a:pt x="1215804" y="1537505"/>
                </a:moveTo>
                <a:lnTo>
                  <a:pt x="1213273" y="1535990"/>
                </a:lnTo>
                <a:lnTo>
                  <a:pt x="1210741" y="1534980"/>
                </a:lnTo>
                <a:lnTo>
                  <a:pt x="1210225" y="1534980"/>
                </a:lnTo>
                <a:lnTo>
                  <a:pt x="1210225" y="1532456"/>
                </a:lnTo>
                <a:lnTo>
                  <a:pt x="1210741" y="1531966"/>
                </a:lnTo>
                <a:lnTo>
                  <a:pt x="1213789" y="1529931"/>
                </a:lnTo>
                <a:lnTo>
                  <a:pt x="1216812" y="1527407"/>
                </a:lnTo>
                <a:lnTo>
                  <a:pt x="1220868" y="1525397"/>
                </a:lnTo>
                <a:lnTo>
                  <a:pt x="1222392" y="1527922"/>
                </a:lnTo>
                <a:lnTo>
                  <a:pt x="1225415" y="1529931"/>
                </a:lnTo>
                <a:lnTo>
                  <a:pt x="1222392" y="1532971"/>
                </a:lnTo>
                <a:lnTo>
                  <a:pt x="1220351" y="1535990"/>
                </a:lnTo>
                <a:lnTo>
                  <a:pt x="1217820" y="1537015"/>
                </a:lnTo>
                <a:lnTo>
                  <a:pt x="1215804" y="1537505"/>
                </a:lnTo>
                <a:close/>
              </a:path>
              <a:path w="1868169" h="2174875">
                <a:moveTo>
                  <a:pt x="1240114" y="1642535"/>
                </a:moveTo>
                <a:lnTo>
                  <a:pt x="1240114" y="1642025"/>
                </a:lnTo>
                <a:lnTo>
                  <a:pt x="1238073" y="1641531"/>
                </a:lnTo>
                <a:lnTo>
                  <a:pt x="1236575" y="1640526"/>
                </a:lnTo>
                <a:lnTo>
                  <a:pt x="1234534" y="1639501"/>
                </a:lnTo>
                <a:lnTo>
                  <a:pt x="1235050" y="1639006"/>
                </a:lnTo>
                <a:lnTo>
                  <a:pt x="1235542" y="1636976"/>
                </a:lnTo>
                <a:lnTo>
                  <a:pt x="1236058" y="1636976"/>
                </a:lnTo>
                <a:lnTo>
                  <a:pt x="1238073" y="1637486"/>
                </a:lnTo>
                <a:lnTo>
                  <a:pt x="1239597" y="1638001"/>
                </a:lnTo>
                <a:lnTo>
                  <a:pt x="1241638" y="1638491"/>
                </a:lnTo>
                <a:lnTo>
                  <a:pt x="1240605" y="1640526"/>
                </a:lnTo>
                <a:lnTo>
                  <a:pt x="1240114" y="1642535"/>
                </a:lnTo>
                <a:close/>
              </a:path>
              <a:path w="1868169" h="2174875">
                <a:moveTo>
                  <a:pt x="1236058" y="1734942"/>
                </a:moveTo>
                <a:lnTo>
                  <a:pt x="1234043" y="1734942"/>
                </a:lnTo>
                <a:lnTo>
                  <a:pt x="1233526" y="1733422"/>
                </a:lnTo>
                <a:lnTo>
                  <a:pt x="1233010" y="1732913"/>
                </a:lnTo>
                <a:lnTo>
                  <a:pt x="1234043" y="1732418"/>
                </a:lnTo>
                <a:lnTo>
                  <a:pt x="1234534" y="1731413"/>
                </a:lnTo>
                <a:lnTo>
                  <a:pt x="1236058" y="1731413"/>
                </a:lnTo>
                <a:lnTo>
                  <a:pt x="1237582" y="1732913"/>
                </a:lnTo>
                <a:lnTo>
                  <a:pt x="1236575" y="1733938"/>
                </a:lnTo>
                <a:lnTo>
                  <a:pt x="1236058" y="1734942"/>
                </a:lnTo>
                <a:close/>
              </a:path>
              <a:path w="1868169" h="2174875">
                <a:moveTo>
                  <a:pt x="1238590" y="1195674"/>
                </a:moveTo>
                <a:lnTo>
                  <a:pt x="1236058" y="1195674"/>
                </a:lnTo>
                <a:lnTo>
                  <a:pt x="1235542" y="1195164"/>
                </a:lnTo>
                <a:lnTo>
                  <a:pt x="1234534" y="1194669"/>
                </a:lnTo>
                <a:lnTo>
                  <a:pt x="1238073" y="1194669"/>
                </a:lnTo>
                <a:lnTo>
                  <a:pt x="1238590" y="1195674"/>
                </a:lnTo>
                <a:close/>
              </a:path>
              <a:path w="1868169" h="2174875">
                <a:moveTo>
                  <a:pt x="1617831" y="1295139"/>
                </a:moveTo>
                <a:lnTo>
                  <a:pt x="1615299" y="1291610"/>
                </a:lnTo>
                <a:lnTo>
                  <a:pt x="1613284" y="1290090"/>
                </a:lnTo>
                <a:lnTo>
                  <a:pt x="1618347" y="1285041"/>
                </a:lnTo>
                <a:lnTo>
                  <a:pt x="1621395" y="1283526"/>
                </a:lnTo>
                <a:lnTo>
                  <a:pt x="1622894" y="1283031"/>
                </a:lnTo>
                <a:lnTo>
                  <a:pt x="1624935" y="1285041"/>
                </a:lnTo>
                <a:lnTo>
                  <a:pt x="1627957" y="1287076"/>
                </a:lnTo>
                <a:lnTo>
                  <a:pt x="1623927" y="1290605"/>
                </a:lnTo>
                <a:lnTo>
                  <a:pt x="1621886" y="1293625"/>
                </a:lnTo>
                <a:lnTo>
                  <a:pt x="1619355" y="1294650"/>
                </a:lnTo>
                <a:lnTo>
                  <a:pt x="1617831" y="1295139"/>
                </a:lnTo>
                <a:close/>
              </a:path>
              <a:path w="1868169" h="2174875">
                <a:moveTo>
                  <a:pt x="1606205" y="1329480"/>
                </a:moveTo>
                <a:lnTo>
                  <a:pt x="1606205" y="1328970"/>
                </a:lnTo>
                <a:lnTo>
                  <a:pt x="1604681" y="1328970"/>
                </a:lnTo>
                <a:lnTo>
                  <a:pt x="1603673" y="1327960"/>
                </a:lnTo>
                <a:lnTo>
                  <a:pt x="1602149" y="1327470"/>
                </a:lnTo>
                <a:lnTo>
                  <a:pt x="1602640" y="1326955"/>
                </a:lnTo>
                <a:lnTo>
                  <a:pt x="1603673" y="1324945"/>
                </a:lnTo>
                <a:lnTo>
                  <a:pt x="1605172" y="1324945"/>
                </a:lnTo>
                <a:lnTo>
                  <a:pt x="1606205" y="1325950"/>
                </a:lnTo>
                <a:lnTo>
                  <a:pt x="1607704" y="1326955"/>
                </a:lnTo>
                <a:lnTo>
                  <a:pt x="1606696" y="1327960"/>
                </a:lnTo>
                <a:lnTo>
                  <a:pt x="1606205" y="1329480"/>
                </a:lnTo>
                <a:close/>
              </a:path>
              <a:path w="1868169" h="2174875">
                <a:moveTo>
                  <a:pt x="1614291" y="1781391"/>
                </a:moveTo>
                <a:lnTo>
                  <a:pt x="1613800" y="1781391"/>
                </a:lnTo>
                <a:lnTo>
                  <a:pt x="1610752" y="1779871"/>
                </a:lnTo>
                <a:lnTo>
                  <a:pt x="1608220" y="1777861"/>
                </a:lnTo>
                <a:lnTo>
                  <a:pt x="1605172" y="1775831"/>
                </a:lnTo>
                <a:lnTo>
                  <a:pt x="1605688" y="1774822"/>
                </a:lnTo>
                <a:lnTo>
                  <a:pt x="1607213" y="1772297"/>
                </a:lnTo>
                <a:lnTo>
                  <a:pt x="1607704" y="1772297"/>
                </a:lnTo>
                <a:lnTo>
                  <a:pt x="1610752" y="1773307"/>
                </a:lnTo>
                <a:lnTo>
                  <a:pt x="1613800" y="1774822"/>
                </a:lnTo>
                <a:lnTo>
                  <a:pt x="1618347" y="1776856"/>
                </a:lnTo>
                <a:lnTo>
                  <a:pt x="1615815" y="1779381"/>
                </a:lnTo>
                <a:lnTo>
                  <a:pt x="1614291" y="1781391"/>
                </a:lnTo>
                <a:close/>
              </a:path>
              <a:path w="1868169" h="2174875">
                <a:moveTo>
                  <a:pt x="1635553" y="1080545"/>
                </a:moveTo>
                <a:lnTo>
                  <a:pt x="1634054" y="1080055"/>
                </a:lnTo>
                <a:lnTo>
                  <a:pt x="1631006" y="1079540"/>
                </a:lnTo>
                <a:lnTo>
                  <a:pt x="1628474" y="1078535"/>
                </a:lnTo>
                <a:lnTo>
                  <a:pt x="1624418" y="1076505"/>
                </a:lnTo>
                <a:lnTo>
                  <a:pt x="1623927" y="1074491"/>
                </a:lnTo>
                <a:lnTo>
                  <a:pt x="1623410" y="1072971"/>
                </a:lnTo>
                <a:lnTo>
                  <a:pt x="1626459" y="1071456"/>
                </a:lnTo>
                <a:lnTo>
                  <a:pt x="1629481" y="1072481"/>
                </a:lnTo>
                <a:lnTo>
                  <a:pt x="1633021" y="1073486"/>
                </a:lnTo>
                <a:lnTo>
                  <a:pt x="1637077" y="1075495"/>
                </a:lnTo>
                <a:lnTo>
                  <a:pt x="1637593" y="1077530"/>
                </a:lnTo>
                <a:lnTo>
                  <a:pt x="1638084" y="1079030"/>
                </a:lnTo>
                <a:lnTo>
                  <a:pt x="1636585" y="1079540"/>
                </a:lnTo>
                <a:lnTo>
                  <a:pt x="1635553" y="1080545"/>
                </a:lnTo>
                <a:close/>
              </a:path>
              <a:path w="1868169" h="2174875">
                <a:moveTo>
                  <a:pt x="1618863" y="1619304"/>
                </a:moveTo>
                <a:lnTo>
                  <a:pt x="1611759" y="1611730"/>
                </a:lnTo>
                <a:lnTo>
                  <a:pt x="1613284" y="1607190"/>
                </a:lnTo>
                <a:lnTo>
                  <a:pt x="1614808" y="1603661"/>
                </a:lnTo>
                <a:lnTo>
                  <a:pt x="1618863" y="1600131"/>
                </a:lnTo>
                <a:lnTo>
                  <a:pt x="1621395" y="1600131"/>
                </a:lnTo>
                <a:lnTo>
                  <a:pt x="1627466" y="1600621"/>
                </a:lnTo>
                <a:lnTo>
                  <a:pt x="1626459" y="1606680"/>
                </a:lnTo>
                <a:lnTo>
                  <a:pt x="1625491" y="1614254"/>
                </a:lnTo>
                <a:lnTo>
                  <a:pt x="1624935" y="1618294"/>
                </a:lnTo>
                <a:lnTo>
                  <a:pt x="1623410" y="1618809"/>
                </a:lnTo>
                <a:lnTo>
                  <a:pt x="1618863" y="1619304"/>
                </a:lnTo>
                <a:close/>
              </a:path>
              <a:path w="1868169" h="2174875">
                <a:moveTo>
                  <a:pt x="1625426" y="1614764"/>
                </a:moveTo>
                <a:lnTo>
                  <a:pt x="1625426" y="1614254"/>
                </a:lnTo>
                <a:lnTo>
                  <a:pt x="1625426" y="1614764"/>
                </a:lnTo>
                <a:close/>
              </a:path>
              <a:path w="1868169" h="2174875">
                <a:moveTo>
                  <a:pt x="1628474" y="1042185"/>
                </a:moveTo>
                <a:lnTo>
                  <a:pt x="1626459" y="1041670"/>
                </a:lnTo>
                <a:lnTo>
                  <a:pt x="1624935" y="1041160"/>
                </a:lnTo>
                <a:lnTo>
                  <a:pt x="1622894" y="1040150"/>
                </a:lnTo>
                <a:lnTo>
                  <a:pt x="1621886" y="1040150"/>
                </a:lnTo>
                <a:lnTo>
                  <a:pt x="1621395" y="1038636"/>
                </a:lnTo>
                <a:lnTo>
                  <a:pt x="1620879" y="1037626"/>
                </a:lnTo>
                <a:lnTo>
                  <a:pt x="1622894" y="1036111"/>
                </a:lnTo>
                <a:lnTo>
                  <a:pt x="1625426" y="1033092"/>
                </a:lnTo>
                <a:lnTo>
                  <a:pt x="1631006" y="1033092"/>
                </a:lnTo>
                <a:lnTo>
                  <a:pt x="1634054" y="1035616"/>
                </a:lnTo>
                <a:lnTo>
                  <a:pt x="1637077" y="1037136"/>
                </a:lnTo>
                <a:lnTo>
                  <a:pt x="1636585" y="1038141"/>
                </a:lnTo>
                <a:lnTo>
                  <a:pt x="1636069" y="1039661"/>
                </a:lnTo>
                <a:lnTo>
                  <a:pt x="1635553" y="1040150"/>
                </a:lnTo>
                <a:lnTo>
                  <a:pt x="1633021" y="1041160"/>
                </a:lnTo>
                <a:lnTo>
                  <a:pt x="1631006" y="1041670"/>
                </a:lnTo>
                <a:lnTo>
                  <a:pt x="1628474" y="1042185"/>
                </a:lnTo>
                <a:close/>
              </a:path>
              <a:path w="1868169" h="2174875">
                <a:moveTo>
                  <a:pt x="1623410" y="1748570"/>
                </a:moveTo>
                <a:lnTo>
                  <a:pt x="1621886" y="1748570"/>
                </a:lnTo>
                <a:lnTo>
                  <a:pt x="1618863" y="1746046"/>
                </a:lnTo>
                <a:lnTo>
                  <a:pt x="1619355" y="1745041"/>
                </a:lnTo>
                <a:lnTo>
                  <a:pt x="1619871" y="1739477"/>
                </a:lnTo>
                <a:lnTo>
                  <a:pt x="1622894" y="1737962"/>
                </a:lnTo>
                <a:lnTo>
                  <a:pt x="1626950" y="1738987"/>
                </a:lnTo>
                <a:lnTo>
                  <a:pt x="1628474" y="1739477"/>
                </a:lnTo>
                <a:lnTo>
                  <a:pt x="1629481" y="1741511"/>
                </a:lnTo>
                <a:lnTo>
                  <a:pt x="1632530" y="1744526"/>
                </a:lnTo>
                <a:lnTo>
                  <a:pt x="1628474" y="1746561"/>
                </a:lnTo>
                <a:lnTo>
                  <a:pt x="1625942" y="1748060"/>
                </a:lnTo>
                <a:lnTo>
                  <a:pt x="1623410" y="1748570"/>
                </a:lnTo>
                <a:close/>
              </a:path>
              <a:path w="1868169" h="2174875">
                <a:moveTo>
                  <a:pt x="1606696" y="1424411"/>
                </a:moveTo>
                <a:lnTo>
                  <a:pt x="1606205" y="1424411"/>
                </a:lnTo>
                <a:lnTo>
                  <a:pt x="1603673" y="1423406"/>
                </a:lnTo>
                <a:lnTo>
                  <a:pt x="1601633" y="1421887"/>
                </a:lnTo>
                <a:lnTo>
                  <a:pt x="1600625" y="1420367"/>
                </a:lnTo>
                <a:lnTo>
                  <a:pt x="1601633" y="1419362"/>
                </a:lnTo>
                <a:lnTo>
                  <a:pt x="1603157" y="1416837"/>
                </a:lnTo>
                <a:lnTo>
                  <a:pt x="1606205" y="1416837"/>
                </a:lnTo>
                <a:lnTo>
                  <a:pt x="1607704" y="1418357"/>
                </a:lnTo>
                <a:lnTo>
                  <a:pt x="1610235" y="1419857"/>
                </a:lnTo>
                <a:lnTo>
                  <a:pt x="1608220" y="1422381"/>
                </a:lnTo>
                <a:lnTo>
                  <a:pt x="1606696" y="1424411"/>
                </a:lnTo>
                <a:close/>
              </a:path>
              <a:path w="1868169" h="2174875">
                <a:moveTo>
                  <a:pt x="1558102" y="1933874"/>
                </a:moveTo>
                <a:lnTo>
                  <a:pt x="1557586" y="1925295"/>
                </a:lnTo>
                <a:lnTo>
                  <a:pt x="1564173" y="1923286"/>
                </a:lnTo>
                <a:lnTo>
                  <a:pt x="1571252" y="1916202"/>
                </a:lnTo>
                <a:lnTo>
                  <a:pt x="1576315" y="1914687"/>
                </a:lnTo>
                <a:lnTo>
                  <a:pt x="1580888" y="1913677"/>
                </a:lnTo>
                <a:lnTo>
                  <a:pt x="1582387" y="1913187"/>
                </a:lnTo>
                <a:lnTo>
                  <a:pt x="1584427" y="1915197"/>
                </a:lnTo>
                <a:lnTo>
                  <a:pt x="1586959" y="1917211"/>
                </a:lnTo>
                <a:lnTo>
                  <a:pt x="1584427" y="1921251"/>
                </a:lnTo>
                <a:lnTo>
                  <a:pt x="1582387" y="1925295"/>
                </a:lnTo>
                <a:lnTo>
                  <a:pt x="1579855" y="1927820"/>
                </a:lnTo>
                <a:lnTo>
                  <a:pt x="1577323" y="1929835"/>
                </a:lnTo>
                <a:lnTo>
                  <a:pt x="1573784" y="1929835"/>
                </a:lnTo>
                <a:lnTo>
                  <a:pt x="1571252" y="1930860"/>
                </a:lnTo>
                <a:lnTo>
                  <a:pt x="1566705" y="1931864"/>
                </a:lnTo>
                <a:lnTo>
                  <a:pt x="1562649" y="1932869"/>
                </a:lnTo>
                <a:lnTo>
                  <a:pt x="1558102" y="1933874"/>
                </a:lnTo>
                <a:close/>
              </a:path>
              <a:path w="1868169" h="2174875">
                <a:moveTo>
                  <a:pt x="1579364" y="1681925"/>
                </a:moveTo>
                <a:lnTo>
                  <a:pt x="1576832" y="1679400"/>
                </a:lnTo>
                <a:lnTo>
                  <a:pt x="1574791" y="1677880"/>
                </a:lnTo>
                <a:lnTo>
                  <a:pt x="1576315" y="1675356"/>
                </a:lnTo>
                <a:lnTo>
                  <a:pt x="1594554" y="1665772"/>
                </a:lnTo>
                <a:lnTo>
                  <a:pt x="1596078" y="1667272"/>
                </a:lnTo>
                <a:lnTo>
                  <a:pt x="1599101" y="1670306"/>
                </a:lnTo>
                <a:lnTo>
                  <a:pt x="1597577" y="1673346"/>
                </a:lnTo>
                <a:lnTo>
                  <a:pt x="1596569" y="1674351"/>
                </a:lnTo>
                <a:lnTo>
                  <a:pt x="1591506" y="1676876"/>
                </a:lnTo>
                <a:lnTo>
                  <a:pt x="1586442" y="1679895"/>
                </a:lnTo>
                <a:lnTo>
                  <a:pt x="1580888" y="1681410"/>
                </a:lnTo>
                <a:lnTo>
                  <a:pt x="1579364" y="1681925"/>
                </a:lnTo>
                <a:close/>
              </a:path>
              <a:path w="1868169" h="2174875">
                <a:moveTo>
                  <a:pt x="1668465" y="979559"/>
                </a:moveTo>
                <a:lnTo>
                  <a:pt x="1667457" y="979559"/>
                </a:lnTo>
                <a:lnTo>
                  <a:pt x="1666450" y="978044"/>
                </a:lnTo>
                <a:lnTo>
                  <a:pt x="1664925" y="978044"/>
                </a:lnTo>
                <a:lnTo>
                  <a:pt x="1666966" y="976030"/>
                </a:lnTo>
                <a:lnTo>
                  <a:pt x="1669498" y="974510"/>
                </a:lnTo>
                <a:lnTo>
                  <a:pt x="1672029" y="972500"/>
                </a:lnTo>
                <a:lnTo>
                  <a:pt x="1675052" y="974510"/>
                </a:lnTo>
                <a:lnTo>
                  <a:pt x="1676060" y="975520"/>
                </a:lnTo>
                <a:lnTo>
                  <a:pt x="1670997" y="978554"/>
                </a:lnTo>
                <a:lnTo>
                  <a:pt x="1668465" y="979559"/>
                </a:lnTo>
                <a:close/>
              </a:path>
              <a:path w="1868169" h="2174875">
                <a:moveTo>
                  <a:pt x="1592022" y="1280507"/>
                </a:moveTo>
                <a:lnTo>
                  <a:pt x="1590498" y="1277982"/>
                </a:lnTo>
                <a:lnTo>
                  <a:pt x="1588483" y="1275952"/>
                </a:lnTo>
                <a:lnTo>
                  <a:pt x="1586959" y="1273427"/>
                </a:lnTo>
                <a:lnTo>
                  <a:pt x="1587450" y="1272933"/>
                </a:lnTo>
                <a:lnTo>
                  <a:pt x="1588483" y="1272933"/>
                </a:lnTo>
                <a:lnTo>
                  <a:pt x="1589982" y="1272418"/>
                </a:lnTo>
                <a:lnTo>
                  <a:pt x="1590498" y="1274452"/>
                </a:lnTo>
                <a:lnTo>
                  <a:pt x="1592022" y="1276977"/>
                </a:lnTo>
                <a:lnTo>
                  <a:pt x="1593030" y="1279502"/>
                </a:lnTo>
                <a:lnTo>
                  <a:pt x="1592022" y="1279992"/>
                </a:lnTo>
                <a:lnTo>
                  <a:pt x="1592022" y="1280507"/>
                </a:lnTo>
                <a:close/>
              </a:path>
              <a:path w="1868169" h="2174875">
                <a:moveTo>
                  <a:pt x="1585951" y="1798553"/>
                </a:moveTo>
                <a:lnTo>
                  <a:pt x="1584918" y="1798553"/>
                </a:lnTo>
                <a:lnTo>
                  <a:pt x="1582903" y="1798058"/>
                </a:lnTo>
                <a:lnTo>
                  <a:pt x="1580371" y="1797054"/>
                </a:lnTo>
                <a:lnTo>
                  <a:pt x="1578356" y="1796029"/>
                </a:lnTo>
                <a:lnTo>
                  <a:pt x="1579364" y="1795019"/>
                </a:lnTo>
                <a:lnTo>
                  <a:pt x="1580371" y="1793009"/>
                </a:lnTo>
                <a:lnTo>
                  <a:pt x="1583911" y="1793009"/>
                </a:lnTo>
                <a:lnTo>
                  <a:pt x="1585951" y="1794014"/>
                </a:lnTo>
                <a:lnTo>
                  <a:pt x="1589982" y="1795019"/>
                </a:lnTo>
                <a:lnTo>
                  <a:pt x="1586959" y="1797054"/>
                </a:lnTo>
                <a:lnTo>
                  <a:pt x="1585951" y="1798553"/>
                </a:lnTo>
                <a:close/>
              </a:path>
              <a:path w="1868169" h="2174875">
                <a:moveTo>
                  <a:pt x="1589491" y="1464290"/>
                </a:moveTo>
                <a:lnTo>
                  <a:pt x="1587450" y="1464290"/>
                </a:lnTo>
                <a:lnTo>
                  <a:pt x="1586442" y="1462281"/>
                </a:lnTo>
                <a:lnTo>
                  <a:pt x="1584918" y="1462281"/>
                </a:lnTo>
                <a:lnTo>
                  <a:pt x="1586442" y="1461276"/>
                </a:lnTo>
                <a:lnTo>
                  <a:pt x="1587450" y="1459241"/>
                </a:lnTo>
                <a:lnTo>
                  <a:pt x="1588483" y="1459241"/>
                </a:lnTo>
                <a:lnTo>
                  <a:pt x="1589491" y="1458751"/>
                </a:lnTo>
                <a:lnTo>
                  <a:pt x="1590498" y="1460251"/>
                </a:lnTo>
                <a:lnTo>
                  <a:pt x="1592513" y="1461766"/>
                </a:lnTo>
                <a:lnTo>
                  <a:pt x="1591015" y="1462776"/>
                </a:lnTo>
                <a:lnTo>
                  <a:pt x="1589491" y="1464290"/>
                </a:lnTo>
                <a:close/>
              </a:path>
              <a:path w="1868169" h="2174875">
                <a:moveTo>
                  <a:pt x="1595562" y="1557702"/>
                </a:moveTo>
                <a:lnTo>
                  <a:pt x="1588974" y="1553663"/>
                </a:lnTo>
                <a:lnTo>
                  <a:pt x="1585951" y="1551648"/>
                </a:lnTo>
                <a:lnTo>
                  <a:pt x="1583419" y="1548614"/>
                </a:lnTo>
                <a:lnTo>
                  <a:pt x="1580888" y="1546089"/>
                </a:lnTo>
                <a:lnTo>
                  <a:pt x="1583911" y="1544589"/>
                </a:lnTo>
                <a:lnTo>
                  <a:pt x="1587450" y="1542554"/>
                </a:lnTo>
                <a:lnTo>
                  <a:pt x="1590498" y="1542065"/>
                </a:lnTo>
                <a:lnTo>
                  <a:pt x="1621886" y="1527407"/>
                </a:lnTo>
                <a:lnTo>
                  <a:pt x="1623410" y="1528416"/>
                </a:lnTo>
                <a:lnTo>
                  <a:pt x="1624935" y="1528416"/>
                </a:lnTo>
                <a:lnTo>
                  <a:pt x="1624935" y="1529931"/>
                </a:lnTo>
                <a:lnTo>
                  <a:pt x="1624418" y="1530941"/>
                </a:lnTo>
                <a:lnTo>
                  <a:pt x="1623927" y="1531451"/>
                </a:lnTo>
                <a:lnTo>
                  <a:pt x="1622894" y="1532456"/>
                </a:lnTo>
                <a:lnTo>
                  <a:pt x="1617339" y="1537505"/>
                </a:lnTo>
                <a:lnTo>
                  <a:pt x="1611759" y="1543069"/>
                </a:lnTo>
                <a:lnTo>
                  <a:pt x="1606205" y="1549124"/>
                </a:lnTo>
                <a:lnTo>
                  <a:pt x="1601141" y="1553663"/>
                </a:lnTo>
                <a:lnTo>
                  <a:pt x="1595562" y="1557702"/>
                </a:lnTo>
                <a:close/>
              </a:path>
              <a:path w="1868169" h="2174875">
                <a:moveTo>
                  <a:pt x="1583419" y="1596087"/>
                </a:moveTo>
                <a:lnTo>
                  <a:pt x="1579364" y="1590523"/>
                </a:lnTo>
                <a:lnTo>
                  <a:pt x="1577840" y="1589008"/>
                </a:lnTo>
                <a:lnTo>
                  <a:pt x="1576832" y="1587508"/>
                </a:lnTo>
                <a:lnTo>
                  <a:pt x="1577840" y="1586483"/>
                </a:lnTo>
                <a:lnTo>
                  <a:pt x="1579364" y="1583959"/>
                </a:lnTo>
                <a:lnTo>
                  <a:pt x="1580888" y="1583959"/>
                </a:lnTo>
                <a:lnTo>
                  <a:pt x="1582387" y="1584469"/>
                </a:lnTo>
                <a:lnTo>
                  <a:pt x="1584427" y="1586483"/>
                </a:lnTo>
                <a:lnTo>
                  <a:pt x="1584918" y="1587998"/>
                </a:lnTo>
                <a:lnTo>
                  <a:pt x="1585435" y="1590033"/>
                </a:lnTo>
                <a:lnTo>
                  <a:pt x="1583911" y="1592558"/>
                </a:lnTo>
                <a:lnTo>
                  <a:pt x="1583419" y="1596087"/>
                </a:lnTo>
                <a:close/>
              </a:path>
              <a:path w="1868169" h="2174875">
                <a:moveTo>
                  <a:pt x="1582903" y="1412793"/>
                </a:moveTo>
                <a:lnTo>
                  <a:pt x="1581895" y="1412283"/>
                </a:lnTo>
                <a:lnTo>
                  <a:pt x="1581379" y="1412283"/>
                </a:lnTo>
                <a:lnTo>
                  <a:pt x="1580371" y="1411788"/>
                </a:lnTo>
                <a:lnTo>
                  <a:pt x="1580371" y="1411273"/>
                </a:lnTo>
                <a:lnTo>
                  <a:pt x="1580888" y="1410268"/>
                </a:lnTo>
                <a:lnTo>
                  <a:pt x="1581895" y="1410783"/>
                </a:lnTo>
                <a:lnTo>
                  <a:pt x="1582387" y="1410783"/>
                </a:lnTo>
                <a:lnTo>
                  <a:pt x="1583419" y="1411273"/>
                </a:lnTo>
                <a:lnTo>
                  <a:pt x="1583419" y="1412283"/>
                </a:lnTo>
                <a:lnTo>
                  <a:pt x="1582903" y="1412793"/>
                </a:lnTo>
                <a:close/>
              </a:path>
              <a:path w="1868169" h="2174875">
                <a:moveTo>
                  <a:pt x="1591506" y="1715750"/>
                </a:moveTo>
                <a:lnTo>
                  <a:pt x="1590498" y="1715750"/>
                </a:lnTo>
                <a:lnTo>
                  <a:pt x="1589491" y="1714745"/>
                </a:lnTo>
                <a:lnTo>
                  <a:pt x="1589982" y="1714230"/>
                </a:lnTo>
                <a:lnTo>
                  <a:pt x="1590498" y="1713225"/>
                </a:lnTo>
                <a:lnTo>
                  <a:pt x="1591015" y="1713225"/>
                </a:lnTo>
                <a:lnTo>
                  <a:pt x="1592022" y="1713740"/>
                </a:lnTo>
                <a:lnTo>
                  <a:pt x="1592513" y="1714745"/>
                </a:lnTo>
                <a:lnTo>
                  <a:pt x="1593030" y="1715240"/>
                </a:lnTo>
                <a:lnTo>
                  <a:pt x="1592513" y="1715240"/>
                </a:lnTo>
                <a:lnTo>
                  <a:pt x="1591506" y="1715750"/>
                </a:lnTo>
                <a:close/>
              </a:path>
              <a:path w="1868169" h="2174875">
                <a:moveTo>
                  <a:pt x="1681640" y="1562262"/>
                </a:moveTo>
                <a:lnTo>
                  <a:pt x="1672524" y="1561279"/>
                </a:lnTo>
                <a:lnTo>
                  <a:pt x="1661838" y="1554805"/>
                </a:lnTo>
                <a:lnTo>
                  <a:pt x="1652954" y="1545491"/>
                </a:lnTo>
                <a:lnTo>
                  <a:pt x="1649244" y="1535990"/>
                </a:lnTo>
                <a:lnTo>
                  <a:pt x="1649244" y="1535496"/>
                </a:lnTo>
                <a:lnTo>
                  <a:pt x="1651259" y="1533976"/>
                </a:lnTo>
                <a:lnTo>
                  <a:pt x="1652267" y="1534491"/>
                </a:lnTo>
                <a:lnTo>
                  <a:pt x="1657330" y="1536500"/>
                </a:lnTo>
                <a:lnTo>
                  <a:pt x="1662910" y="1538515"/>
                </a:lnTo>
                <a:lnTo>
                  <a:pt x="1667457" y="1542065"/>
                </a:lnTo>
                <a:lnTo>
                  <a:pt x="1673528" y="1546089"/>
                </a:lnTo>
                <a:lnTo>
                  <a:pt x="1678592" y="1552163"/>
                </a:lnTo>
                <a:lnTo>
                  <a:pt x="1684172" y="1557213"/>
                </a:lnTo>
                <a:lnTo>
                  <a:pt x="1682647" y="1560227"/>
                </a:lnTo>
                <a:lnTo>
                  <a:pt x="1682156" y="1561747"/>
                </a:lnTo>
                <a:lnTo>
                  <a:pt x="1681640" y="1562262"/>
                </a:lnTo>
                <a:close/>
              </a:path>
              <a:path w="1868169" h="2174875">
                <a:moveTo>
                  <a:pt x="1647720" y="776583"/>
                </a:moveTo>
                <a:lnTo>
                  <a:pt x="1646196" y="775578"/>
                </a:lnTo>
                <a:lnTo>
                  <a:pt x="1643664" y="774058"/>
                </a:lnTo>
                <a:lnTo>
                  <a:pt x="1642657" y="771023"/>
                </a:lnTo>
                <a:lnTo>
                  <a:pt x="1640616" y="768499"/>
                </a:lnTo>
                <a:lnTo>
                  <a:pt x="1643148" y="768004"/>
                </a:lnTo>
                <a:lnTo>
                  <a:pt x="1645679" y="766999"/>
                </a:lnTo>
                <a:lnTo>
                  <a:pt x="1647720" y="768004"/>
                </a:lnTo>
                <a:lnTo>
                  <a:pt x="1649735" y="768499"/>
                </a:lnTo>
                <a:lnTo>
                  <a:pt x="1651259" y="771023"/>
                </a:lnTo>
                <a:lnTo>
                  <a:pt x="1655806" y="774573"/>
                </a:lnTo>
                <a:lnTo>
                  <a:pt x="1650743" y="775063"/>
                </a:lnTo>
                <a:lnTo>
                  <a:pt x="1647720" y="776583"/>
                </a:lnTo>
                <a:close/>
              </a:path>
              <a:path w="1868169" h="2174875">
                <a:moveTo>
                  <a:pt x="1674045" y="1718275"/>
                </a:moveTo>
                <a:lnTo>
                  <a:pt x="1673037" y="1717270"/>
                </a:lnTo>
                <a:lnTo>
                  <a:pt x="1673037" y="1716755"/>
                </a:lnTo>
                <a:lnTo>
                  <a:pt x="1675052" y="1714745"/>
                </a:lnTo>
                <a:lnTo>
                  <a:pt x="1675569" y="1714745"/>
                </a:lnTo>
                <a:lnTo>
                  <a:pt x="1675569" y="1715240"/>
                </a:lnTo>
                <a:lnTo>
                  <a:pt x="1676060" y="1715750"/>
                </a:lnTo>
                <a:lnTo>
                  <a:pt x="1675569" y="1716755"/>
                </a:lnTo>
                <a:lnTo>
                  <a:pt x="1675052" y="1717270"/>
                </a:lnTo>
                <a:lnTo>
                  <a:pt x="1674045" y="1717765"/>
                </a:lnTo>
                <a:lnTo>
                  <a:pt x="1674045" y="1718275"/>
                </a:lnTo>
                <a:close/>
              </a:path>
              <a:path w="1868169" h="2174875">
                <a:moveTo>
                  <a:pt x="1698754" y="1168248"/>
                </a:moveTo>
                <a:lnTo>
                  <a:pt x="1692283" y="1167902"/>
                </a:lnTo>
                <a:lnTo>
                  <a:pt x="1690243" y="1167392"/>
                </a:lnTo>
                <a:lnTo>
                  <a:pt x="1688719" y="1163858"/>
                </a:lnTo>
                <a:lnTo>
                  <a:pt x="1687220" y="1161848"/>
                </a:lnTo>
                <a:lnTo>
                  <a:pt x="1690243" y="1158809"/>
                </a:lnTo>
                <a:lnTo>
                  <a:pt x="1692283" y="1158319"/>
                </a:lnTo>
                <a:lnTo>
                  <a:pt x="1698845" y="1155794"/>
                </a:lnTo>
                <a:lnTo>
                  <a:pt x="1712020" y="1151750"/>
                </a:lnTo>
                <a:lnTo>
                  <a:pt x="1713545" y="1151235"/>
                </a:lnTo>
                <a:lnTo>
                  <a:pt x="1715069" y="1152755"/>
                </a:lnTo>
                <a:lnTo>
                  <a:pt x="1717084" y="1153270"/>
                </a:lnTo>
                <a:lnTo>
                  <a:pt x="1716076" y="1155794"/>
                </a:lnTo>
                <a:lnTo>
                  <a:pt x="1716076" y="1157294"/>
                </a:lnTo>
                <a:lnTo>
                  <a:pt x="1715069" y="1158319"/>
                </a:lnTo>
                <a:lnTo>
                  <a:pt x="1710008" y="1163078"/>
                </a:lnTo>
                <a:lnTo>
                  <a:pt x="1704616" y="1166513"/>
                </a:lnTo>
                <a:lnTo>
                  <a:pt x="1698754" y="1168248"/>
                </a:lnTo>
                <a:close/>
              </a:path>
              <a:path w="1868169" h="2174875">
                <a:moveTo>
                  <a:pt x="1654799" y="1015914"/>
                </a:moveTo>
                <a:lnTo>
                  <a:pt x="1654307" y="1014414"/>
                </a:lnTo>
                <a:lnTo>
                  <a:pt x="1653791" y="1013389"/>
                </a:lnTo>
                <a:lnTo>
                  <a:pt x="1655315" y="1011890"/>
                </a:lnTo>
                <a:lnTo>
                  <a:pt x="1656839" y="1010865"/>
                </a:lnTo>
                <a:lnTo>
                  <a:pt x="1658854" y="1009855"/>
                </a:lnTo>
                <a:lnTo>
                  <a:pt x="1659862" y="1011375"/>
                </a:lnTo>
                <a:lnTo>
                  <a:pt x="1661386" y="1012894"/>
                </a:lnTo>
                <a:lnTo>
                  <a:pt x="1658854" y="1013899"/>
                </a:lnTo>
                <a:lnTo>
                  <a:pt x="1657330" y="1014904"/>
                </a:lnTo>
                <a:lnTo>
                  <a:pt x="1655315" y="1015419"/>
                </a:lnTo>
                <a:lnTo>
                  <a:pt x="1654799" y="1015914"/>
                </a:lnTo>
                <a:close/>
              </a:path>
              <a:path w="1868169" h="2174875">
                <a:moveTo>
                  <a:pt x="1706957" y="571577"/>
                </a:moveTo>
                <a:lnTo>
                  <a:pt x="1702901" y="571082"/>
                </a:lnTo>
                <a:lnTo>
                  <a:pt x="1700886" y="571082"/>
                </a:lnTo>
                <a:lnTo>
                  <a:pt x="1699362" y="567552"/>
                </a:lnTo>
                <a:lnTo>
                  <a:pt x="1697838" y="565518"/>
                </a:lnTo>
                <a:lnTo>
                  <a:pt x="1699362" y="564003"/>
                </a:lnTo>
                <a:lnTo>
                  <a:pt x="1700886" y="561988"/>
                </a:lnTo>
                <a:lnTo>
                  <a:pt x="1702410" y="561478"/>
                </a:lnTo>
                <a:lnTo>
                  <a:pt x="1709489" y="560468"/>
                </a:lnTo>
                <a:lnTo>
                  <a:pt x="1713028" y="560983"/>
                </a:lnTo>
                <a:lnTo>
                  <a:pt x="1714552" y="561478"/>
                </a:lnTo>
                <a:lnTo>
                  <a:pt x="1716076" y="564003"/>
                </a:lnTo>
                <a:lnTo>
                  <a:pt x="1717600" y="565518"/>
                </a:lnTo>
                <a:lnTo>
                  <a:pt x="1716076" y="567552"/>
                </a:lnTo>
                <a:lnTo>
                  <a:pt x="1715665" y="569562"/>
                </a:lnTo>
                <a:lnTo>
                  <a:pt x="1714552" y="569562"/>
                </a:lnTo>
                <a:lnTo>
                  <a:pt x="1710496" y="570567"/>
                </a:lnTo>
                <a:lnTo>
                  <a:pt x="1706957" y="571577"/>
                </a:lnTo>
                <a:close/>
              </a:path>
              <a:path w="1868169" h="2174875">
                <a:moveTo>
                  <a:pt x="1715560" y="570077"/>
                </a:moveTo>
                <a:lnTo>
                  <a:pt x="1714552" y="569562"/>
                </a:lnTo>
                <a:lnTo>
                  <a:pt x="1715665" y="569562"/>
                </a:lnTo>
                <a:lnTo>
                  <a:pt x="1715560" y="570077"/>
                </a:lnTo>
                <a:close/>
              </a:path>
              <a:path w="1868169" h="2174875">
                <a:moveTo>
                  <a:pt x="1708481" y="1041160"/>
                </a:moveTo>
                <a:lnTo>
                  <a:pt x="1705949" y="1041160"/>
                </a:lnTo>
                <a:lnTo>
                  <a:pt x="1705433" y="1039146"/>
                </a:lnTo>
                <a:lnTo>
                  <a:pt x="1704425" y="1038141"/>
                </a:lnTo>
                <a:lnTo>
                  <a:pt x="1704942" y="1037626"/>
                </a:lnTo>
                <a:lnTo>
                  <a:pt x="1705949" y="1037136"/>
                </a:lnTo>
                <a:lnTo>
                  <a:pt x="1707473" y="1035616"/>
                </a:lnTo>
                <a:lnTo>
                  <a:pt x="1710496" y="1038636"/>
                </a:lnTo>
                <a:lnTo>
                  <a:pt x="1709489" y="1039661"/>
                </a:lnTo>
                <a:lnTo>
                  <a:pt x="1708481" y="1041160"/>
                </a:lnTo>
                <a:close/>
              </a:path>
              <a:path w="1868169" h="2174875">
                <a:moveTo>
                  <a:pt x="1669498" y="883133"/>
                </a:moveTo>
                <a:lnTo>
                  <a:pt x="1668465" y="882108"/>
                </a:lnTo>
                <a:lnTo>
                  <a:pt x="1667457" y="880093"/>
                </a:lnTo>
                <a:lnTo>
                  <a:pt x="1668465" y="880093"/>
                </a:lnTo>
                <a:lnTo>
                  <a:pt x="1669498" y="879088"/>
                </a:lnTo>
                <a:lnTo>
                  <a:pt x="1669989" y="879583"/>
                </a:lnTo>
                <a:lnTo>
                  <a:pt x="1670505" y="879583"/>
                </a:lnTo>
                <a:lnTo>
                  <a:pt x="1670997" y="881098"/>
                </a:lnTo>
                <a:lnTo>
                  <a:pt x="1671513" y="882108"/>
                </a:lnTo>
                <a:lnTo>
                  <a:pt x="1670505" y="882108"/>
                </a:lnTo>
                <a:lnTo>
                  <a:pt x="1669498" y="883133"/>
                </a:lnTo>
                <a:close/>
              </a:path>
              <a:path w="1868169" h="2174875">
                <a:moveTo>
                  <a:pt x="1709489" y="952303"/>
                </a:moveTo>
                <a:lnTo>
                  <a:pt x="1707965" y="950273"/>
                </a:lnTo>
                <a:lnTo>
                  <a:pt x="1705949" y="948258"/>
                </a:lnTo>
                <a:lnTo>
                  <a:pt x="1707473" y="947749"/>
                </a:lnTo>
                <a:lnTo>
                  <a:pt x="1708481" y="946739"/>
                </a:lnTo>
                <a:lnTo>
                  <a:pt x="1709489" y="946249"/>
                </a:lnTo>
                <a:lnTo>
                  <a:pt x="1710496" y="946249"/>
                </a:lnTo>
                <a:lnTo>
                  <a:pt x="1712020" y="947749"/>
                </a:lnTo>
                <a:lnTo>
                  <a:pt x="1711504" y="948258"/>
                </a:lnTo>
                <a:lnTo>
                  <a:pt x="1709489" y="952303"/>
                </a:lnTo>
                <a:close/>
              </a:path>
              <a:path w="1868169" h="2174875">
                <a:moveTo>
                  <a:pt x="1690243" y="1210821"/>
                </a:moveTo>
                <a:lnTo>
                  <a:pt x="1688227" y="1210821"/>
                </a:lnTo>
                <a:lnTo>
                  <a:pt x="1686703" y="1209817"/>
                </a:lnTo>
                <a:lnTo>
                  <a:pt x="1685696" y="1209302"/>
                </a:lnTo>
                <a:lnTo>
                  <a:pt x="1688719" y="1206287"/>
                </a:lnTo>
                <a:lnTo>
                  <a:pt x="1691767" y="1208297"/>
                </a:lnTo>
                <a:lnTo>
                  <a:pt x="1692283" y="1208812"/>
                </a:lnTo>
                <a:lnTo>
                  <a:pt x="1691250" y="1209302"/>
                </a:lnTo>
                <a:lnTo>
                  <a:pt x="1690243" y="1210821"/>
                </a:lnTo>
                <a:close/>
              </a:path>
              <a:path w="1868169" h="2174875">
                <a:moveTo>
                  <a:pt x="1682647" y="1429461"/>
                </a:moveTo>
                <a:lnTo>
                  <a:pt x="1676060" y="1429461"/>
                </a:lnTo>
                <a:lnTo>
                  <a:pt x="1672521" y="1425416"/>
                </a:lnTo>
                <a:lnTo>
                  <a:pt x="1669989" y="1420367"/>
                </a:lnTo>
                <a:lnTo>
                  <a:pt x="1672521" y="1415832"/>
                </a:lnTo>
                <a:lnTo>
                  <a:pt x="1674561" y="1413308"/>
                </a:lnTo>
                <a:lnTo>
                  <a:pt x="1675052" y="1411788"/>
                </a:lnTo>
                <a:lnTo>
                  <a:pt x="1679108" y="1411788"/>
                </a:lnTo>
                <a:lnTo>
                  <a:pt x="1680632" y="1413308"/>
                </a:lnTo>
                <a:lnTo>
                  <a:pt x="1682647" y="1417842"/>
                </a:lnTo>
                <a:lnTo>
                  <a:pt x="1685696" y="1420882"/>
                </a:lnTo>
                <a:lnTo>
                  <a:pt x="1690926" y="1420882"/>
                </a:lnTo>
                <a:lnTo>
                  <a:pt x="1691250" y="1421887"/>
                </a:lnTo>
                <a:lnTo>
                  <a:pt x="1691767" y="1422891"/>
                </a:lnTo>
                <a:lnTo>
                  <a:pt x="1691250" y="1423406"/>
                </a:lnTo>
                <a:lnTo>
                  <a:pt x="1691250" y="1424411"/>
                </a:lnTo>
                <a:lnTo>
                  <a:pt x="1686703" y="1426421"/>
                </a:lnTo>
                <a:lnTo>
                  <a:pt x="1682647" y="1429461"/>
                </a:lnTo>
                <a:close/>
              </a:path>
              <a:path w="1868169" h="2174875">
                <a:moveTo>
                  <a:pt x="1690926" y="1420882"/>
                </a:moveTo>
                <a:lnTo>
                  <a:pt x="1685696" y="1420882"/>
                </a:lnTo>
                <a:lnTo>
                  <a:pt x="1690243" y="1420367"/>
                </a:lnTo>
                <a:lnTo>
                  <a:pt x="1690759" y="1420367"/>
                </a:lnTo>
                <a:lnTo>
                  <a:pt x="1690926" y="1420882"/>
                </a:lnTo>
                <a:close/>
              </a:path>
              <a:path w="1868169" h="2174875">
                <a:moveTo>
                  <a:pt x="1651259" y="1142656"/>
                </a:moveTo>
                <a:lnTo>
                  <a:pt x="1650743" y="1142656"/>
                </a:lnTo>
                <a:lnTo>
                  <a:pt x="1649735" y="1140131"/>
                </a:lnTo>
                <a:lnTo>
                  <a:pt x="1649244" y="1139127"/>
                </a:lnTo>
                <a:lnTo>
                  <a:pt x="1651776" y="1138612"/>
                </a:lnTo>
                <a:lnTo>
                  <a:pt x="1654799" y="1137097"/>
                </a:lnTo>
                <a:lnTo>
                  <a:pt x="1657330" y="1137097"/>
                </a:lnTo>
                <a:lnTo>
                  <a:pt x="1658338" y="1136602"/>
                </a:lnTo>
                <a:lnTo>
                  <a:pt x="1659862" y="1138122"/>
                </a:lnTo>
                <a:lnTo>
                  <a:pt x="1663401" y="1139621"/>
                </a:lnTo>
                <a:lnTo>
                  <a:pt x="1657847" y="1141136"/>
                </a:lnTo>
                <a:lnTo>
                  <a:pt x="1654799" y="1142146"/>
                </a:lnTo>
                <a:lnTo>
                  <a:pt x="1651259" y="1142656"/>
                </a:lnTo>
                <a:close/>
              </a:path>
              <a:path w="1868169" h="2174875">
                <a:moveTo>
                  <a:pt x="1684172" y="1298674"/>
                </a:moveTo>
                <a:lnTo>
                  <a:pt x="1680632" y="1297174"/>
                </a:lnTo>
                <a:lnTo>
                  <a:pt x="1678101" y="1294650"/>
                </a:lnTo>
                <a:lnTo>
                  <a:pt x="1678101" y="1291100"/>
                </a:lnTo>
                <a:lnTo>
                  <a:pt x="1678592" y="1289085"/>
                </a:lnTo>
                <a:lnTo>
                  <a:pt x="1681640" y="1281511"/>
                </a:lnTo>
                <a:lnTo>
                  <a:pt x="1689751" y="1278477"/>
                </a:lnTo>
                <a:lnTo>
                  <a:pt x="1695823" y="1283031"/>
                </a:lnTo>
                <a:lnTo>
                  <a:pt x="1696830" y="1283526"/>
                </a:lnTo>
                <a:lnTo>
                  <a:pt x="1697838" y="1285556"/>
                </a:lnTo>
                <a:lnTo>
                  <a:pt x="1697838" y="1286561"/>
                </a:lnTo>
                <a:lnTo>
                  <a:pt x="1697347" y="1288080"/>
                </a:lnTo>
                <a:lnTo>
                  <a:pt x="1696830" y="1288575"/>
                </a:lnTo>
                <a:lnTo>
                  <a:pt x="1693291" y="1291610"/>
                </a:lnTo>
                <a:lnTo>
                  <a:pt x="1689751" y="1295139"/>
                </a:lnTo>
                <a:lnTo>
                  <a:pt x="1685696" y="1297664"/>
                </a:lnTo>
                <a:lnTo>
                  <a:pt x="1684172" y="1298674"/>
                </a:lnTo>
                <a:close/>
              </a:path>
              <a:path w="1868169" h="2174875">
                <a:moveTo>
                  <a:pt x="1645188" y="1357766"/>
                </a:moveTo>
                <a:lnTo>
                  <a:pt x="1643148" y="1357766"/>
                </a:lnTo>
                <a:lnTo>
                  <a:pt x="1642140" y="1355731"/>
                </a:lnTo>
                <a:lnTo>
                  <a:pt x="1642140" y="1355241"/>
                </a:lnTo>
                <a:lnTo>
                  <a:pt x="1643148" y="1353721"/>
                </a:lnTo>
                <a:lnTo>
                  <a:pt x="1644181" y="1352716"/>
                </a:lnTo>
                <a:lnTo>
                  <a:pt x="1645679" y="1351197"/>
                </a:lnTo>
                <a:lnTo>
                  <a:pt x="1646712" y="1353721"/>
                </a:lnTo>
                <a:lnTo>
                  <a:pt x="1647203" y="1355241"/>
                </a:lnTo>
                <a:lnTo>
                  <a:pt x="1647720" y="1356741"/>
                </a:lnTo>
                <a:lnTo>
                  <a:pt x="1646196" y="1357251"/>
                </a:lnTo>
                <a:lnTo>
                  <a:pt x="1645188" y="1357766"/>
                </a:lnTo>
                <a:close/>
              </a:path>
              <a:path w="1868169" h="2174875">
                <a:moveTo>
                  <a:pt x="1656323" y="1238592"/>
                </a:moveTo>
                <a:lnTo>
                  <a:pt x="1652783" y="1237588"/>
                </a:lnTo>
                <a:lnTo>
                  <a:pt x="1650252" y="1237588"/>
                </a:lnTo>
                <a:lnTo>
                  <a:pt x="1648728" y="1236583"/>
                </a:lnTo>
                <a:lnTo>
                  <a:pt x="1647720" y="1236068"/>
                </a:lnTo>
                <a:lnTo>
                  <a:pt x="1646712" y="1233543"/>
                </a:lnTo>
                <a:lnTo>
                  <a:pt x="1646712" y="1231534"/>
                </a:lnTo>
                <a:lnTo>
                  <a:pt x="1647720" y="1229499"/>
                </a:lnTo>
                <a:lnTo>
                  <a:pt x="1648211" y="1229009"/>
                </a:lnTo>
                <a:lnTo>
                  <a:pt x="1667974" y="1227489"/>
                </a:lnTo>
                <a:lnTo>
                  <a:pt x="1667974" y="1232538"/>
                </a:lnTo>
                <a:lnTo>
                  <a:pt x="1667457" y="1233033"/>
                </a:lnTo>
                <a:lnTo>
                  <a:pt x="1663918" y="1235558"/>
                </a:lnTo>
                <a:lnTo>
                  <a:pt x="1659371" y="1237073"/>
                </a:lnTo>
                <a:lnTo>
                  <a:pt x="1656323" y="1238592"/>
                </a:lnTo>
                <a:close/>
              </a:path>
              <a:path w="1868169" h="2174875">
                <a:moveTo>
                  <a:pt x="1675052" y="1466325"/>
                </a:moveTo>
                <a:lnTo>
                  <a:pt x="1673528" y="1466325"/>
                </a:lnTo>
                <a:lnTo>
                  <a:pt x="1673037" y="1464806"/>
                </a:lnTo>
                <a:lnTo>
                  <a:pt x="1672521" y="1463801"/>
                </a:lnTo>
                <a:lnTo>
                  <a:pt x="1673528" y="1463286"/>
                </a:lnTo>
                <a:lnTo>
                  <a:pt x="1674045" y="1462776"/>
                </a:lnTo>
                <a:lnTo>
                  <a:pt x="1675569" y="1462776"/>
                </a:lnTo>
                <a:lnTo>
                  <a:pt x="1676060" y="1464290"/>
                </a:lnTo>
                <a:lnTo>
                  <a:pt x="1676576" y="1464806"/>
                </a:lnTo>
                <a:lnTo>
                  <a:pt x="1675569" y="1465300"/>
                </a:lnTo>
                <a:lnTo>
                  <a:pt x="1675052" y="1466325"/>
                </a:lnTo>
                <a:close/>
              </a:path>
              <a:path w="1868169" h="2174875">
                <a:moveTo>
                  <a:pt x="1680632" y="1676361"/>
                </a:moveTo>
                <a:lnTo>
                  <a:pt x="1679108" y="1673836"/>
                </a:lnTo>
                <a:lnTo>
                  <a:pt x="1678101" y="1671826"/>
                </a:lnTo>
                <a:lnTo>
                  <a:pt x="1677093" y="1670306"/>
                </a:lnTo>
                <a:lnTo>
                  <a:pt x="1679108" y="1668787"/>
                </a:lnTo>
                <a:lnTo>
                  <a:pt x="1680632" y="1666777"/>
                </a:lnTo>
                <a:lnTo>
                  <a:pt x="1683164" y="1666262"/>
                </a:lnTo>
                <a:lnTo>
                  <a:pt x="1684172" y="1665772"/>
                </a:lnTo>
                <a:lnTo>
                  <a:pt x="1685696" y="1668297"/>
                </a:lnTo>
                <a:lnTo>
                  <a:pt x="1687220" y="1669796"/>
                </a:lnTo>
                <a:lnTo>
                  <a:pt x="1685179" y="1671826"/>
                </a:lnTo>
                <a:lnTo>
                  <a:pt x="1683164" y="1673346"/>
                </a:lnTo>
                <a:lnTo>
                  <a:pt x="1680632" y="1676361"/>
                </a:lnTo>
                <a:close/>
              </a:path>
              <a:path w="1868169" h="2174875">
                <a:moveTo>
                  <a:pt x="1417334" y="1348672"/>
                </a:moveTo>
                <a:lnTo>
                  <a:pt x="1413795" y="1347152"/>
                </a:lnTo>
                <a:lnTo>
                  <a:pt x="1410746" y="1346147"/>
                </a:lnTo>
                <a:lnTo>
                  <a:pt x="1407698" y="1344627"/>
                </a:lnTo>
                <a:lnTo>
                  <a:pt x="1408215" y="1343623"/>
                </a:lnTo>
                <a:lnTo>
                  <a:pt x="1408731" y="1341593"/>
                </a:lnTo>
                <a:lnTo>
                  <a:pt x="1409222" y="1341593"/>
                </a:lnTo>
                <a:lnTo>
                  <a:pt x="1412271" y="1342618"/>
                </a:lnTo>
                <a:lnTo>
                  <a:pt x="1419349" y="1344627"/>
                </a:lnTo>
                <a:lnTo>
                  <a:pt x="1417334" y="1348672"/>
                </a:lnTo>
                <a:close/>
              </a:path>
              <a:path w="1868169" h="2174875">
                <a:moveTo>
                  <a:pt x="1447947" y="1085594"/>
                </a:moveTo>
                <a:lnTo>
                  <a:pt x="1438595" y="1085594"/>
                </a:lnTo>
                <a:lnTo>
                  <a:pt x="1443142" y="1076010"/>
                </a:lnTo>
                <a:lnTo>
                  <a:pt x="1447947" y="1085594"/>
                </a:lnTo>
                <a:close/>
              </a:path>
              <a:path w="1868169" h="2174875">
                <a:moveTo>
                  <a:pt x="1431517" y="1101752"/>
                </a:moveTo>
                <a:lnTo>
                  <a:pt x="1424413" y="1101752"/>
                </a:lnTo>
                <a:lnTo>
                  <a:pt x="1422889" y="1101257"/>
                </a:lnTo>
                <a:lnTo>
                  <a:pt x="1419349" y="1099737"/>
                </a:lnTo>
                <a:lnTo>
                  <a:pt x="1413795" y="1099737"/>
                </a:lnTo>
                <a:lnTo>
                  <a:pt x="1414802" y="1092678"/>
                </a:lnTo>
                <a:lnTo>
                  <a:pt x="1415293" y="1089639"/>
                </a:lnTo>
                <a:lnTo>
                  <a:pt x="1419866" y="1087114"/>
                </a:lnTo>
                <a:lnTo>
                  <a:pt x="1422889" y="1086109"/>
                </a:lnTo>
                <a:lnTo>
                  <a:pt x="1426453" y="1084589"/>
                </a:lnTo>
                <a:lnTo>
                  <a:pt x="1430484" y="1084589"/>
                </a:lnTo>
                <a:lnTo>
                  <a:pt x="1434048" y="1085104"/>
                </a:lnTo>
                <a:lnTo>
                  <a:pt x="1438595" y="1085594"/>
                </a:lnTo>
                <a:lnTo>
                  <a:pt x="1447947" y="1085594"/>
                </a:lnTo>
                <a:lnTo>
                  <a:pt x="1448206" y="1086109"/>
                </a:lnTo>
                <a:lnTo>
                  <a:pt x="1437071" y="1099737"/>
                </a:lnTo>
                <a:lnTo>
                  <a:pt x="1433532" y="1100742"/>
                </a:lnTo>
                <a:lnTo>
                  <a:pt x="1431517" y="1101752"/>
                </a:lnTo>
                <a:close/>
              </a:path>
              <a:path w="1868169" h="2174875">
                <a:moveTo>
                  <a:pt x="1427461" y="1102262"/>
                </a:moveTo>
                <a:lnTo>
                  <a:pt x="1425937" y="1101752"/>
                </a:lnTo>
                <a:lnTo>
                  <a:pt x="1429476" y="1101752"/>
                </a:lnTo>
                <a:lnTo>
                  <a:pt x="1427461" y="1102262"/>
                </a:lnTo>
                <a:close/>
              </a:path>
              <a:path w="1868169" h="2174875">
                <a:moveTo>
                  <a:pt x="1443659" y="1557702"/>
                </a:moveTo>
                <a:lnTo>
                  <a:pt x="1442651" y="1557213"/>
                </a:lnTo>
                <a:lnTo>
                  <a:pt x="1439112" y="1555178"/>
                </a:lnTo>
                <a:lnTo>
                  <a:pt x="1433015" y="1552163"/>
                </a:lnTo>
                <a:lnTo>
                  <a:pt x="1433141" y="1550643"/>
                </a:lnTo>
                <a:lnTo>
                  <a:pt x="1435056" y="1543069"/>
                </a:lnTo>
                <a:lnTo>
                  <a:pt x="1439112" y="1548614"/>
                </a:lnTo>
                <a:lnTo>
                  <a:pt x="1442651" y="1549124"/>
                </a:lnTo>
                <a:lnTo>
                  <a:pt x="1448974" y="1549124"/>
                </a:lnTo>
                <a:lnTo>
                  <a:pt x="1450246" y="1549639"/>
                </a:lnTo>
                <a:lnTo>
                  <a:pt x="1451770" y="1550643"/>
                </a:lnTo>
                <a:lnTo>
                  <a:pt x="1452778" y="1552653"/>
                </a:lnTo>
                <a:lnTo>
                  <a:pt x="1454302" y="1554173"/>
                </a:lnTo>
                <a:lnTo>
                  <a:pt x="1452261" y="1556188"/>
                </a:lnTo>
                <a:lnTo>
                  <a:pt x="1450737" y="1556697"/>
                </a:lnTo>
                <a:lnTo>
                  <a:pt x="1447715" y="1556697"/>
                </a:lnTo>
                <a:lnTo>
                  <a:pt x="1445674" y="1557213"/>
                </a:lnTo>
                <a:lnTo>
                  <a:pt x="1444666" y="1557213"/>
                </a:lnTo>
                <a:lnTo>
                  <a:pt x="1443659" y="1557702"/>
                </a:lnTo>
                <a:close/>
              </a:path>
              <a:path w="1868169" h="2174875">
                <a:moveTo>
                  <a:pt x="1448974" y="1549124"/>
                </a:moveTo>
                <a:lnTo>
                  <a:pt x="1445183" y="1549124"/>
                </a:lnTo>
                <a:lnTo>
                  <a:pt x="1447715" y="1548614"/>
                </a:lnTo>
                <a:lnTo>
                  <a:pt x="1448974" y="1549124"/>
                </a:lnTo>
                <a:close/>
              </a:path>
              <a:path w="1868169" h="2174875">
                <a:moveTo>
                  <a:pt x="1446190" y="1405219"/>
                </a:moveTo>
                <a:lnTo>
                  <a:pt x="1446190" y="1404709"/>
                </a:lnTo>
                <a:lnTo>
                  <a:pt x="1445674" y="1404214"/>
                </a:lnTo>
                <a:lnTo>
                  <a:pt x="1445674" y="1403209"/>
                </a:lnTo>
                <a:lnTo>
                  <a:pt x="1446190" y="1402694"/>
                </a:lnTo>
                <a:lnTo>
                  <a:pt x="1446707" y="1402694"/>
                </a:lnTo>
                <a:lnTo>
                  <a:pt x="1447198" y="1403209"/>
                </a:lnTo>
                <a:lnTo>
                  <a:pt x="1447715" y="1403699"/>
                </a:lnTo>
                <a:lnTo>
                  <a:pt x="1446190" y="1405219"/>
                </a:lnTo>
                <a:close/>
              </a:path>
              <a:path w="1868169" h="2174875">
                <a:moveTo>
                  <a:pt x="1457325" y="1414807"/>
                </a:moveTo>
                <a:lnTo>
                  <a:pt x="1451770" y="1414807"/>
                </a:lnTo>
                <a:lnTo>
                  <a:pt x="1454302" y="1414313"/>
                </a:lnTo>
                <a:lnTo>
                  <a:pt x="1457325" y="1414807"/>
                </a:lnTo>
                <a:close/>
              </a:path>
              <a:path w="1868169" h="2174875">
                <a:moveTo>
                  <a:pt x="1453269" y="1422891"/>
                </a:moveTo>
                <a:lnTo>
                  <a:pt x="1450246" y="1422381"/>
                </a:lnTo>
                <a:lnTo>
                  <a:pt x="1447198" y="1421372"/>
                </a:lnTo>
                <a:lnTo>
                  <a:pt x="1446190" y="1420882"/>
                </a:lnTo>
                <a:lnTo>
                  <a:pt x="1445183" y="1419857"/>
                </a:lnTo>
                <a:lnTo>
                  <a:pt x="1445183" y="1418357"/>
                </a:lnTo>
                <a:lnTo>
                  <a:pt x="1446190" y="1416837"/>
                </a:lnTo>
                <a:lnTo>
                  <a:pt x="1447198" y="1416322"/>
                </a:lnTo>
                <a:lnTo>
                  <a:pt x="1448722" y="1415317"/>
                </a:lnTo>
                <a:lnTo>
                  <a:pt x="1450246" y="1414807"/>
                </a:lnTo>
                <a:lnTo>
                  <a:pt x="1460373" y="1414807"/>
                </a:lnTo>
                <a:lnTo>
                  <a:pt x="1460864" y="1417842"/>
                </a:lnTo>
                <a:lnTo>
                  <a:pt x="1458333" y="1419857"/>
                </a:lnTo>
                <a:lnTo>
                  <a:pt x="1455310" y="1421887"/>
                </a:lnTo>
                <a:lnTo>
                  <a:pt x="1453269" y="1422891"/>
                </a:lnTo>
                <a:close/>
              </a:path>
              <a:path w="1868169" h="2174875">
                <a:moveTo>
                  <a:pt x="1434048" y="1268378"/>
                </a:moveTo>
                <a:lnTo>
                  <a:pt x="1433015" y="1268378"/>
                </a:lnTo>
                <a:lnTo>
                  <a:pt x="1432524" y="1266879"/>
                </a:lnTo>
                <a:lnTo>
                  <a:pt x="1432524" y="1265854"/>
                </a:lnTo>
                <a:lnTo>
                  <a:pt x="1432008" y="1264354"/>
                </a:lnTo>
                <a:lnTo>
                  <a:pt x="1433015" y="1264354"/>
                </a:lnTo>
                <a:lnTo>
                  <a:pt x="1434048" y="1263839"/>
                </a:lnTo>
                <a:lnTo>
                  <a:pt x="1434539" y="1264354"/>
                </a:lnTo>
                <a:lnTo>
                  <a:pt x="1435056" y="1264844"/>
                </a:lnTo>
                <a:lnTo>
                  <a:pt x="1435056" y="1266364"/>
                </a:lnTo>
                <a:lnTo>
                  <a:pt x="1435547" y="1267368"/>
                </a:lnTo>
                <a:lnTo>
                  <a:pt x="1435056" y="1267883"/>
                </a:lnTo>
                <a:lnTo>
                  <a:pt x="1434048" y="1268378"/>
                </a:lnTo>
                <a:close/>
              </a:path>
              <a:path w="1868169" h="2174875">
                <a:moveTo>
                  <a:pt x="1432008" y="1218910"/>
                </a:moveTo>
                <a:lnTo>
                  <a:pt x="1429476" y="1217390"/>
                </a:lnTo>
                <a:lnTo>
                  <a:pt x="1423921" y="1215871"/>
                </a:lnTo>
                <a:lnTo>
                  <a:pt x="1428468" y="1211336"/>
                </a:lnTo>
                <a:lnTo>
                  <a:pt x="1431000" y="1208297"/>
                </a:lnTo>
                <a:lnTo>
                  <a:pt x="1434048" y="1206777"/>
                </a:lnTo>
                <a:lnTo>
                  <a:pt x="1435547" y="1205772"/>
                </a:lnTo>
                <a:lnTo>
                  <a:pt x="1439603" y="1207292"/>
                </a:lnTo>
                <a:lnTo>
                  <a:pt x="1440119" y="1209302"/>
                </a:lnTo>
                <a:lnTo>
                  <a:pt x="1442135" y="1214866"/>
                </a:lnTo>
                <a:lnTo>
                  <a:pt x="1439112" y="1217885"/>
                </a:lnTo>
                <a:lnTo>
                  <a:pt x="1435056" y="1218395"/>
                </a:lnTo>
                <a:lnTo>
                  <a:pt x="1432008" y="1218910"/>
                </a:lnTo>
                <a:close/>
              </a:path>
              <a:path w="1868169" h="2174875">
                <a:moveTo>
                  <a:pt x="1427461" y="1402184"/>
                </a:moveTo>
                <a:lnTo>
                  <a:pt x="1425937" y="1401174"/>
                </a:lnTo>
                <a:lnTo>
                  <a:pt x="1424929" y="1401174"/>
                </a:lnTo>
                <a:lnTo>
                  <a:pt x="1423921" y="1400685"/>
                </a:lnTo>
                <a:lnTo>
                  <a:pt x="1421390" y="1399165"/>
                </a:lnTo>
                <a:lnTo>
                  <a:pt x="1418858" y="1398160"/>
                </a:lnTo>
                <a:lnTo>
                  <a:pt x="1416326" y="1396640"/>
                </a:lnTo>
                <a:lnTo>
                  <a:pt x="1416817" y="1395635"/>
                </a:lnTo>
                <a:lnTo>
                  <a:pt x="1417825" y="1394116"/>
                </a:lnTo>
                <a:lnTo>
                  <a:pt x="1418342" y="1394610"/>
                </a:lnTo>
                <a:lnTo>
                  <a:pt x="1421881" y="1395635"/>
                </a:lnTo>
                <a:lnTo>
                  <a:pt x="1425937" y="1397135"/>
                </a:lnTo>
                <a:lnTo>
                  <a:pt x="1429476" y="1398650"/>
                </a:lnTo>
                <a:lnTo>
                  <a:pt x="1428468" y="1399660"/>
                </a:lnTo>
                <a:lnTo>
                  <a:pt x="1427952" y="1401174"/>
                </a:lnTo>
                <a:lnTo>
                  <a:pt x="1427461" y="1402184"/>
                </a:lnTo>
                <a:close/>
              </a:path>
              <a:path w="1868169" h="2174875">
                <a:moveTo>
                  <a:pt x="1422889" y="1133072"/>
                </a:moveTo>
                <a:lnTo>
                  <a:pt x="1422397" y="1132557"/>
                </a:lnTo>
                <a:lnTo>
                  <a:pt x="1421881" y="1131553"/>
                </a:lnTo>
                <a:lnTo>
                  <a:pt x="1421390" y="1131038"/>
                </a:lnTo>
                <a:lnTo>
                  <a:pt x="1422397" y="1130033"/>
                </a:lnTo>
                <a:lnTo>
                  <a:pt x="1423405" y="1130548"/>
                </a:lnTo>
                <a:lnTo>
                  <a:pt x="1423921" y="1131553"/>
                </a:lnTo>
                <a:lnTo>
                  <a:pt x="1423921" y="1132047"/>
                </a:lnTo>
                <a:lnTo>
                  <a:pt x="1422889" y="1133072"/>
                </a:lnTo>
                <a:close/>
              </a:path>
              <a:path w="1868169" h="2174875">
                <a:moveTo>
                  <a:pt x="1544411" y="609956"/>
                </a:moveTo>
                <a:lnTo>
                  <a:pt x="1543403" y="607947"/>
                </a:lnTo>
                <a:lnTo>
                  <a:pt x="1542396" y="606922"/>
                </a:lnTo>
                <a:lnTo>
                  <a:pt x="1543920" y="605912"/>
                </a:lnTo>
                <a:lnTo>
                  <a:pt x="1544927" y="603387"/>
                </a:lnTo>
                <a:lnTo>
                  <a:pt x="1547975" y="602382"/>
                </a:lnTo>
                <a:lnTo>
                  <a:pt x="1549474" y="603902"/>
                </a:lnTo>
                <a:lnTo>
                  <a:pt x="1554538" y="605422"/>
                </a:lnTo>
                <a:lnTo>
                  <a:pt x="1547459" y="608951"/>
                </a:lnTo>
                <a:lnTo>
                  <a:pt x="1545444" y="609446"/>
                </a:lnTo>
                <a:lnTo>
                  <a:pt x="1544411" y="609956"/>
                </a:lnTo>
                <a:close/>
              </a:path>
              <a:path w="1868169" h="2174875">
                <a:moveTo>
                  <a:pt x="1494477" y="1351572"/>
                </a:moveTo>
                <a:lnTo>
                  <a:pt x="1488289" y="1350546"/>
                </a:lnTo>
                <a:lnTo>
                  <a:pt x="1482151" y="1345632"/>
                </a:lnTo>
                <a:lnTo>
                  <a:pt x="1481634" y="1344117"/>
                </a:lnTo>
                <a:lnTo>
                  <a:pt x="1480110" y="1341593"/>
                </a:lnTo>
                <a:lnTo>
                  <a:pt x="1480110" y="1341098"/>
                </a:lnTo>
                <a:lnTo>
                  <a:pt x="1481118" y="1339068"/>
                </a:lnTo>
                <a:lnTo>
                  <a:pt x="1483159" y="1337054"/>
                </a:lnTo>
                <a:lnTo>
                  <a:pt x="1484683" y="1337054"/>
                </a:lnTo>
                <a:lnTo>
                  <a:pt x="1491245" y="1336049"/>
                </a:lnTo>
                <a:lnTo>
                  <a:pt x="1498349" y="1336049"/>
                </a:lnTo>
                <a:lnTo>
                  <a:pt x="1506952" y="1335534"/>
                </a:lnTo>
                <a:lnTo>
                  <a:pt x="1507468" y="1335534"/>
                </a:lnTo>
                <a:lnTo>
                  <a:pt x="1511499" y="1338573"/>
                </a:lnTo>
                <a:lnTo>
                  <a:pt x="1510000" y="1341098"/>
                </a:lnTo>
                <a:lnTo>
                  <a:pt x="1508476" y="1344627"/>
                </a:lnTo>
                <a:lnTo>
                  <a:pt x="1506435" y="1346147"/>
                </a:lnTo>
                <a:lnTo>
                  <a:pt x="1500574" y="1349757"/>
                </a:lnTo>
                <a:lnTo>
                  <a:pt x="1494477" y="1351572"/>
                </a:lnTo>
                <a:close/>
              </a:path>
              <a:path w="1868169" h="2174875">
                <a:moveTo>
                  <a:pt x="1554047" y="562503"/>
                </a:moveTo>
                <a:lnTo>
                  <a:pt x="1553039" y="562503"/>
                </a:lnTo>
                <a:lnTo>
                  <a:pt x="1551515" y="558953"/>
                </a:lnTo>
                <a:lnTo>
                  <a:pt x="1550507" y="557454"/>
                </a:lnTo>
                <a:lnTo>
                  <a:pt x="1553039" y="555419"/>
                </a:lnTo>
                <a:lnTo>
                  <a:pt x="1555054" y="552894"/>
                </a:lnTo>
                <a:lnTo>
                  <a:pt x="1557586" y="551890"/>
                </a:lnTo>
                <a:lnTo>
                  <a:pt x="1558593" y="551380"/>
                </a:lnTo>
                <a:lnTo>
                  <a:pt x="1560634" y="554414"/>
                </a:lnTo>
                <a:lnTo>
                  <a:pt x="1563166" y="556939"/>
                </a:lnTo>
                <a:lnTo>
                  <a:pt x="1559110" y="559463"/>
                </a:lnTo>
                <a:lnTo>
                  <a:pt x="1556578" y="561478"/>
                </a:lnTo>
                <a:lnTo>
                  <a:pt x="1554047" y="562503"/>
                </a:lnTo>
                <a:close/>
              </a:path>
              <a:path w="1868169" h="2174875">
                <a:moveTo>
                  <a:pt x="1493285" y="1393600"/>
                </a:moveTo>
                <a:lnTo>
                  <a:pt x="1487214" y="1392596"/>
                </a:lnTo>
                <a:lnTo>
                  <a:pt x="1484166" y="1391591"/>
                </a:lnTo>
                <a:lnTo>
                  <a:pt x="1483650" y="1391591"/>
                </a:lnTo>
                <a:lnTo>
                  <a:pt x="1482642" y="1389561"/>
                </a:lnTo>
                <a:lnTo>
                  <a:pt x="1483650" y="1387546"/>
                </a:lnTo>
                <a:lnTo>
                  <a:pt x="1484683" y="1387036"/>
                </a:lnTo>
                <a:lnTo>
                  <a:pt x="1486181" y="1386542"/>
                </a:lnTo>
                <a:lnTo>
                  <a:pt x="1488713" y="1388061"/>
                </a:lnTo>
                <a:lnTo>
                  <a:pt x="1491761" y="1389561"/>
                </a:lnTo>
                <a:lnTo>
                  <a:pt x="1494293" y="1391076"/>
                </a:lnTo>
                <a:lnTo>
                  <a:pt x="1493285" y="1393600"/>
                </a:lnTo>
                <a:close/>
              </a:path>
              <a:path w="1868169" h="2174875">
                <a:moveTo>
                  <a:pt x="1463396" y="1296149"/>
                </a:moveTo>
                <a:lnTo>
                  <a:pt x="1456834" y="1296149"/>
                </a:lnTo>
                <a:lnTo>
                  <a:pt x="1453269" y="1292615"/>
                </a:lnTo>
                <a:lnTo>
                  <a:pt x="1452261" y="1288575"/>
                </a:lnTo>
                <a:lnTo>
                  <a:pt x="1451254" y="1286051"/>
                </a:lnTo>
                <a:lnTo>
                  <a:pt x="1453786" y="1286561"/>
                </a:lnTo>
                <a:lnTo>
                  <a:pt x="1457320" y="1286561"/>
                </a:lnTo>
                <a:lnTo>
                  <a:pt x="1458333" y="1287076"/>
                </a:lnTo>
                <a:lnTo>
                  <a:pt x="1460864" y="1288080"/>
                </a:lnTo>
                <a:lnTo>
                  <a:pt x="1462905" y="1290605"/>
                </a:lnTo>
                <a:lnTo>
                  <a:pt x="1465437" y="1292615"/>
                </a:lnTo>
                <a:lnTo>
                  <a:pt x="1463912" y="1294650"/>
                </a:lnTo>
                <a:lnTo>
                  <a:pt x="1463396" y="1296149"/>
                </a:lnTo>
                <a:close/>
              </a:path>
              <a:path w="1868169" h="2174875">
                <a:moveTo>
                  <a:pt x="1457320" y="1286561"/>
                </a:moveTo>
                <a:lnTo>
                  <a:pt x="1453786" y="1286561"/>
                </a:lnTo>
                <a:lnTo>
                  <a:pt x="1456317" y="1286051"/>
                </a:lnTo>
                <a:lnTo>
                  <a:pt x="1457320" y="1286561"/>
                </a:lnTo>
                <a:close/>
              </a:path>
              <a:path w="1868169" h="2174875">
                <a:moveTo>
                  <a:pt x="1498349" y="1231534"/>
                </a:moveTo>
                <a:lnTo>
                  <a:pt x="1497832" y="1225459"/>
                </a:lnTo>
                <a:lnTo>
                  <a:pt x="1497341" y="1217390"/>
                </a:lnTo>
                <a:lnTo>
                  <a:pt x="1501372" y="1209817"/>
                </a:lnTo>
                <a:lnTo>
                  <a:pt x="1506435" y="1210311"/>
                </a:lnTo>
                <a:lnTo>
                  <a:pt x="1510000" y="1210311"/>
                </a:lnTo>
                <a:lnTo>
                  <a:pt x="1513023" y="1213346"/>
                </a:lnTo>
                <a:lnTo>
                  <a:pt x="1515554" y="1214351"/>
                </a:lnTo>
                <a:lnTo>
                  <a:pt x="1516071" y="1222935"/>
                </a:lnTo>
                <a:lnTo>
                  <a:pt x="1511007" y="1229009"/>
                </a:lnTo>
                <a:lnTo>
                  <a:pt x="1504420" y="1230014"/>
                </a:lnTo>
                <a:lnTo>
                  <a:pt x="1501888" y="1230509"/>
                </a:lnTo>
                <a:lnTo>
                  <a:pt x="1498349" y="1231534"/>
                </a:lnTo>
                <a:close/>
              </a:path>
              <a:path w="1868169" h="2174875">
                <a:moveTo>
                  <a:pt x="1462905" y="1156284"/>
                </a:moveTo>
                <a:lnTo>
                  <a:pt x="1460373" y="1154769"/>
                </a:lnTo>
                <a:lnTo>
                  <a:pt x="1457841" y="1153759"/>
                </a:lnTo>
                <a:lnTo>
                  <a:pt x="1455801" y="1151750"/>
                </a:lnTo>
                <a:lnTo>
                  <a:pt x="1454793" y="1151235"/>
                </a:lnTo>
                <a:lnTo>
                  <a:pt x="1455801" y="1146700"/>
                </a:lnTo>
                <a:lnTo>
                  <a:pt x="1455801" y="1145696"/>
                </a:lnTo>
                <a:lnTo>
                  <a:pt x="1468976" y="1141651"/>
                </a:lnTo>
                <a:lnTo>
                  <a:pt x="1475563" y="1140646"/>
                </a:lnTo>
                <a:lnTo>
                  <a:pt x="1477087" y="1140646"/>
                </a:lnTo>
                <a:lnTo>
                  <a:pt x="1479619" y="1143171"/>
                </a:lnTo>
                <a:lnTo>
                  <a:pt x="1480110" y="1144671"/>
                </a:lnTo>
                <a:lnTo>
                  <a:pt x="1480110" y="1146185"/>
                </a:lnTo>
                <a:lnTo>
                  <a:pt x="1478586" y="1149720"/>
                </a:lnTo>
                <a:lnTo>
                  <a:pt x="1477087" y="1150230"/>
                </a:lnTo>
                <a:lnTo>
                  <a:pt x="1472515" y="1152755"/>
                </a:lnTo>
                <a:lnTo>
                  <a:pt x="1467452" y="1154274"/>
                </a:lnTo>
                <a:lnTo>
                  <a:pt x="1462905" y="1156284"/>
                </a:lnTo>
                <a:close/>
              </a:path>
              <a:path w="1868169" h="2174875">
                <a:moveTo>
                  <a:pt x="1521625" y="1425416"/>
                </a:moveTo>
                <a:lnTo>
                  <a:pt x="1518086" y="1424411"/>
                </a:lnTo>
                <a:lnTo>
                  <a:pt x="1516562" y="1423896"/>
                </a:lnTo>
                <a:lnTo>
                  <a:pt x="1515554" y="1419857"/>
                </a:lnTo>
                <a:lnTo>
                  <a:pt x="1514030" y="1416837"/>
                </a:lnTo>
                <a:lnTo>
                  <a:pt x="1516562" y="1415317"/>
                </a:lnTo>
                <a:lnTo>
                  <a:pt x="1518603" y="1413308"/>
                </a:lnTo>
                <a:lnTo>
                  <a:pt x="1521625" y="1411273"/>
                </a:lnTo>
                <a:lnTo>
                  <a:pt x="1525190" y="1414313"/>
                </a:lnTo>
                <a:lnTo>
                  <a:pt x="1528213" y="1416322"/>
                </a:lnTo>
                <a:lnTo>
                  <a:pt x="1530745" y="1418847"/>
                </a:lnTo>
                <a:lnTo>
                  <a:pt x="1531261" y="1418847"/>
                </a:lnTo>
                <a:lnTo>
                  <a:pt x="1530253" y="1423406"/>
                </a:lnTo>
                <a:lnTo>
                  <a:pt x="1529737" y="1423406"/>
                </a:lnTo>
                <a:lnTo>
                  <a:pt x="1521625" y="1425416"/>
                </a:lnTo>
                <a:close/>
              </a:path>
              <a:path w="1868169" h="2174875">
                <a:moveTo>
                  <a:pt x="1529221" y="1459241"/>
                </a:moveTo>
                <a:lnTo>
                  <a:pt x="1527205" y="1458751"/>
                </a:lnTo>
                <a:lnTo>
                  <a:pt x="1524674" y="1458751"/>
                </a:lnTo>
                <a:lnTo>
                  <a:pt x="1522658" y="1456717"/>
                </a:lnTo>
                <a:lnTo>
                  <a:pt x="1520618" y="1455712"/>
                </a:lnTo>
                <a:lnTo>
                  <a:pt x="1522658" y="1454707"/>
                </a:lnTo>
                <a:lnTo>
                  <a:pt x="1524674" y="1453187"/>
                </a:lnTo>
                <a:lnTo>
                  <a:pt x="1527205" y="1451667"/>
                </a:lnTo>
                <a:lnTo>
                  <a:pt x="1529221" y="1453187"/>
                </a:lnTo>
                <a:lnTo>
                  <a:pt x="1531261" y="1455202"/>
                </a:lnTo>
                <a:lnTo>
                  <a:pt x="1533276" y="1456717"/>
                </a:lnTo>
                <a:lnTo>
                  <a:pt x="1531261" y="1457232"/>
                </a:lnTo>
                <a:lnTo>
                  <a:pt x="1529221" y="1459241"/>
                </a:lnTo>
                <a:close/>
              </a:path>
              <a:path w="1868169" h="2174875">
                <a:moveTo>
                  <a:pt x="1559110" y="1657683"/>
                </a:moveTo>
                <a:lnTo>
                  <a:pt x="1558593" y="1657173"/>
                </a:lnTo>
                <a:lnTo>
                  <a:pt x="1556578" y="1656163"/>
                </a:lnTo>
                <a:lnTo>
                  <a:pt x="1555054" y="1654649"/>
                </a:lnTo>
                <a:lnTo>
                  <a:pt x="1554047" y="1652124"/>
                </a:lnTo>
                <a:lnTo>
                  <a:pt x="1553530" y="1651629"/>
                </a:lnTo>
                <a:lnTo>
                  <a:pt x="1555054" y="1649599"/>
                </a:lnTo>
                <a:lnTo>
                  <a:pt x="1556578" y="1646580"/>
                </a:lnTo>
                <a:lnTo>
                  <a:pt x="1558593" y="1650109"/>
                </a:lnTo>
                <a:lnTo>
                  <a:pt x="1561642" y="1654154"/>
                </a:lnTo>
                <a:lnTo>
                  <a:pt x="1560634" y="1655159"/>
                </a:lnTo>
                <a:lnTo>
                  <a:pt x="1559110" y="1657683"/>
                </a:lnTo>
                <a:close/>
              </a:path>
              <a:path w="1868169" h="2174875">
                <a:moveTo>
                  <a:pt x="1528213" y="1988926"/>
                </a:moveTo>
                <a:lnTo>
                  <a:pt x="1524674" y="1986892"/>
                </a:lnTo>
                <a:lnTo>
                  <a:pt x="1519094" y="1983362"/>
                </a:lnTo>
                <a:lnTo>
                  <a:pt x="1513539" y="1979318"/>
                </a:lnTo>
                <a:lnTo>
                  <a:pt x="1514030" y="1976303"/>
                </a:lnTo>
                <a:lnTo>
                  <a:pt x="1514547" y="1976303"/>
                </a:lnTo>
                <a:lnTo>
                  <a:pt x="1527205" y="1975278"/>
                </a:lnTo>
                <a:lnTo>
                  <a:pt x="1535317" y="1975278"/>
                </a:lnTo>
                <a:lnTo>
                  <a:pt x="1537332" y="1976793"/>
                </a:lnTo>
                <a:lnTo>
                  <a:pt x="1538856" y="1978313"/>
                </a:lnTo>
                <a:lnTo>
                  <a:pt x="1539864" y="1979833"/>
                </a:lnTo>
                <a:lnTo>
                  <a:pt x="1540871" y="1982852"/>
                </a:lnTo>
                <a:lnTo>
                  <a:pt x="1540871" y="1985887"/>
                </a:lnTo>
                <a:lnTo>
                  <a:pt x="1539347" y="1987407"/>
                </a:lnTo>
                <a:lnTo>
                  <a:pt x="1537849" y="1987901"/>
                </a:lnTo>
                <a:lnTo>
                  <a:pt x="1535808" y="1988411"/>
                </a:lnTo>
                <a:lnTo>
                  <a:pt x="1533793" y="1988411"/>
                </a:lnTo>
                <a:lnTo>
                  <a:pt x="1528213" y="1988926"/>
                </a:lnTo>
                <a:close/>
              </a:path>
              <a:path w="1868169" h="2174875">
                <a:moveTo>
                  <a:pt x="1467452" y="1462776"/>
                </a:moveTo>
                <a:lnTo>
                  <a:pt x="1465437" y="1462281"/>
                </a:lnTo>
                <a:lnTo>
                  <a:pt x="1458849" y="1458751"/>
                </a:lnTo>
                <a:lnTo>
                  <a:pt x="1452261" y="1455712"/>
                </a:lnTo>
                <a:lnTo>
                  <a:pt x="1445674" y="1452182"/>
                </a:lnTo>
                <a:lnTo>
                  <a:pt x="1445183" y="1451667"/>
                </a:lnTo>
                <a:lnTo>
                  <a:pt x="1444175" y="1449658"/>
                </a:lnTo>
                <a:lnTo>
                  <a:pt x="1444666" y="1449143"/>
                </a:lnTo>
                <a:lnTo>
                  <a:pt x="1445183" y="1448653"/>
                </a:lnTo>
                <a:lnTo>
                  <a:pt x="1450815" y="1448712"/>
                </a:lnTo>
                <a:lnTo>
                  <a:pt x="1457896" y="1450664"/>
                </a:lnTo>
                <a:lnTo>
                  <a:pt x="1464692" y="1453756"/>
                </a:lnTo>
                <a:lnTo>
                  <a:pt x="1468976" y="1457232"/>
                </a:lnTo>
                <a:lnTo>
                  <a:pt x="1469983" y="1458236"/>
                </a:lnTo>
                <a:lnTo>
                  <a:pt x="1469492" y="1459756"/>
                </a:lnTo>
                <a:lnTo>
                  <a:pt x="1469983" y="1461766"/>
                </a:lnTo>
                <a:lnTo>
                  <a:pt x="1468976" y="1461766"/>
                </a:lnTo>
                <a:lnTo>
                  <a:pt x="1467452" y="1462776"/>
                </a:lnTo>
                <a:close/>
              </a:path>
              <a:path w="1868169" h="2174875">
                <a:moveTo>
                  <a:pt x="1524674" y="1595572"/>
                </a:moveTo>
                <a:lnTo>
                  <a:pt x="1519610" y="1593047"/>
                </a:lnTo>
                <a:lnTo>
                  <a:pt x="1514547" y="1590033"/>
                </a:lnTo>
                <a:lnTo>
                  <a:pt x="1508967" y="1586993"/>
                </a:lnTo>
                <a:lnTo>
                  <a:pt x="1508967" y="1585473"/>
                </a:lnTo>
                <a:lnTo>
                  <a:pt x="1514547" y="1585473"/>
                </a:lnTo>
                <a:lnTo>
                  <a:pt x="1520127" y="1584984"/>
                </a:lnTo>
                <a:lnTo>
                  <a:pt x="1525681" y="1585988"/>
                </a:lnTo>
                <a:lnTo>
                  <a:pt x="1527205" y="1586483"/>
                </a:lnTo>
                <a:lnTo>
                  <a:pt x="1528729" y="1590033"/>
                </a:lnTo>
                <a:lnTo>
                  <a:pt x="1530253" y="1592042"/>
                </a:lnTo>
                <a:lnTo>
                  <a:pt x="1528729" y="1593047"/>
                </a:lnTo>
                <a:lnTo>
                  <a:pt x="1526689" y="1594057"/>
                </a:lnTo>
                <a:lnTo>
                  <a:pt x="1524674" y="1595572"/>
                </a:lnTo>
                <a:close/>
              </a:path>
              <a:path w="1868169" h="2174875">
                <a:moveTo>
                  <a:pt x="1527722" y="2026281"/>
                </a:moveTo>
                <a:lnTo>
                  <a:pt x="1526198" y="2025771"/>
                </a:lnTo>
                <a:lnTo>
                  <a:pt x="1522658" y="2024271"/>
                </a:lnTo>
                <a:lnTo>
                  <a:pt x="1519094" y="2022237"/>
                </a:lnTo>
                <a:lnTo>
                  <a:pt x="1515554" y="2020722"/>
                </a:lnTo>
                <a:lnTo>
                  <a:pt x="1518086" y="2014173"/>
                </a:lnTo>
                <a:lnTo>
                  <a:pt x="1522142" y="2016698"/>
                </a:lnTo>
                <a:lnTo>
                  <a:pt x="1528213" y="2018197"/>
                </a:lnTo>
                <a:lnTo>
                  <a:pt x="1530253" y="2018197"/>
                </a:lnTo>
                <a:lnTo>
                  <a:pt x="1532269" y="2018707"/>
                </a:lnTo>
                <a:lnTo>
                  <a:pt x="1535808" y="2019222"/>
                </a:lnTo>
                <a:lnTo>
                  <a:pt x="1541502" y="2019222"/>
                </a:lnTo>
                <a:lnTo>
                  <a:pt x="1541879" y="2022237"/>
                </a:lnTo>
                <a:lnTo>
                  <a:pt x="1541879" y="2023246"/>
                </a:lnTo>
                <a:lnTo>
                  <a:pt x="1534800" y="2025276"/>
                </a:lnTo>
                <a:lnTo>
                  <a:pt x="1534284" y="2025771"/>
                </a:lnTo>
                <a:lnTo>
                  <a:pt x="1529221" y="2025771"/>
                </a:lnTo>
                <a:lnTo>
                  <a:pt x="1527722" y="2026281"/>
                </a:lnTo>
                <a:close/>
              </a:path>
              <a:path w="1868169" h="2174875">
                <a:moveTo>
                  <a:pt x="1541502" y="2019222"/>
                </a:moveTo>
                <a:lnTo>
                  <a:pt x="1535808" y="2019222"/>
                </a:lnTo>
                <a:lnTo>
                  <a:pt x="1540871" y="2014173"/>
                </a:lnTo>
                <a:lnTo>
                  <a:pt x="1541502" y="2019222"/>
                </a:lnTo>
                <a:close/>
              </a:path>
              <a:path w="1868169" h="2174875">
                <a:moveTo>
                  <a:pt x="1558593" y="1617289"/>
                </a:moveTo>
                <a:lnTo>
                  <a:pt x="1550998" y="1616779"/>
                </a:lnTo>
                <a:lnTo>
                  <a:pt x="1549474" y="1616284"/>
                </a:lnTo>
                <a:lnTo>
                  <a:pt x="1547459" y="1614254"/>
                </a:lnTo>
                <a:lnTo>
                  <a:pt x="1545935" y="1613244"/>
                </a:lnTo>
                <a:lnTo>
                  <a:pt x="1546943" y="1611730"/>
                </a:lnTo>
                <a:lnTo>
                  <a:pt x="1548467" y="1609715"/>
                </a:lnTo>
                <a:lnTo>
                  <a:pt x="1549991" y="1608710"/>
                </a:lnTo>
                <a:lnTo>
                  <a:pt x="1557069" y="1603661"/>
                </a:lnTo>
                <a:lnTo>
                  <a:pt x="1560634" y="1601631"/>
                </a:lnTo>
                <a:lnTo>
                  <a:pt x="1561642" y="1601136"/>
                </a:lnTo>
                <a:lnTo>
                  <a:pt x="1563166" y="1602656"/>
                </a:lnTo>
                <a:lnTo>
                  <a:pt x="1564173" y="1603146"/>
                </a:lnTo>
                <a:lnTo>
                  <a:pt x="1563166" y="1612755"/>
                </a:lnTo>
                <a:lnTo>
                  <a:pt x="1558593" y="1617289"/>
                </a:lnTo>
                <a:close/>
              </a:path>
              <a:path w="1868169" h="2174875">
                <a:moveTo>
                  <a:pt x="1529737" y="1778356"/>
                </a:moveTo>
                <a:lnTo>
                  <a:pt x="1527205" y="1776341"/>
                </a:lnTo>
                <a:lnTo>
                  <a:pt x="1527205" y="1774332"/>
                </a:lnTo>
                <a:lnTo>
                  <a:pt x="1528213" y="1771807"/>
                </a:lnTo>
                <a:lnTo>
                  <a:pt x="1529221" y="1771292"/>
                </a:lnTo>
                <a:lnTo>
                  <a:pt x="1537332" y="1769283"/>
                </a:lnTo>
                <a:lnTo>
                  <a:pt x="1540380" y="1768768"/>
                </a:lnTo>
                <a:lnTo>
                  <a:pt x="1542912" y="1769283"/>
                </a:lnTo>
                <a:lnTo>
                  <a:pt x="1544411" y="1769283"/>
                </a:lnTo>
                <a:lnTo>
                  <a:pt x="1545935" y="1769772"/>
                </a:lnTo>
                <a:lnTo>
                  <a:pt x="1546943" y="1770287"/>
                </a:lnTo>
                <a:lnTo>
                  <a:pt x="1547975" y="1772297"/>
                </a:lnTo>
                <a:lnTo>
                  <a:pt x="1546451" y="1773817"/>
                </a:lnTo>
                <a:lnTo>
                  <a:pt x="1545935" y="1773817"/>
                </a:lnTo>
                <a:lnTo>
                  <a:pt x="1535808" y="1776856"/>
                </a:lnTo>
                <a:lnTo>
                  <a:pt x="1530745" y="1777861"/>
                </a:lnTo>
                <a:lnTo>
                  <a:pt x="1529737" y="1778356"/>
                </a:lnTo>
                <a:close/>
              </a:path>
              <a:path w="1868169" h="2174875">
                <a:moveTo>
                  <a:pt x="1544927" y="1860170"/>
                </a:moveTo>
                <a:lnTo>
                  <a:pt x="1534800" y="1860170"/>
                </a:lnTo>
                <a:lnTo>
                  <a:pt x="1532269" y="1858650"/>
                </a:lnTo>
                <a:lnTo>
                  <a:pt x="1526689" y="1855610"/>
                </a:lnTo>
                <a:lnTo>
                  <a:pt x="1521625" y="1852081"/>
                </a:lnTo>
                <a:lnTo>
                  <a:pt x="1520127" y="1851076"/>
                </a:lnTo>
                <a:lnTo>
                  <a:pt x="1519094" y="1847546"/>
                </a:lnTo>
                <a:lnTo>
                  <a:pt x="1520127" y="1843502"/>
                </a:lnTo>
                <a:lnTo>
                  <a:pt x="1522142" y="1841982"/>
                </a:lnTo>
                <a:lnTo>
                  <a:pt x="1524157" y="1841472"/>
                </a:lnTo>
                <a:lnTo>
                  <a:pt x="1529623" y="1842641"/>
                </a:lnTo>
                <a:lnTo>
                  <a:pt x="1536321" y="1846652"/>
                </a:lnTo>
                <a:lnTo>
                  <a:pt x="1542259" y="1851987"/>
                </a:lnTo>
                <a:lnTo>
                  <a:pt x="1545444" y="1857130"/>
                </a:lnTo>
                <a:lnTo>
                  <a:pt x="1545935" y="1858135"/>
                </a:lnTo>
                <a:lnTo>
                  <a:pt x="1544927" y="1860170"/>
                </a:lnTo>
                <a:close/>
              </a:path>
              <a:path w="1868169" h="2174875">
                <a:moveTo>
                  <a:pt x="1537332" y="1908138"/>
                </a:moveTo>
                <a:lnTo>
                  <a:pt x="1531261" y="1902064"/>
                </a:lnTo>
                <a:lnTo>
                  <a:pt x="1523666" y="1899539"/>
                </a:lnTo>
                <a:lnTo>
                  <a:pt x="1522658" y="1896004"/>
                </a:lnTo>
                <a:lnTo>
                  <a:pt x="1521625" y="1893480"/>
                </a:lnTo>
                <a:lnTo>
                  <a:pt x="1523149" y="1892475"/>
                </a:lnTo>
                <a:lnTo>
                  <a:pt x="1528213" y="1889950"/>
                </a:lnTo>
                <a:lnTo>
                  <a:pt x="1533793" y="1893480"/>
                </a:lnTo>
                <a:lnTo>
                  <a:pt x="1539347" y="1897524"/>
                </a:lnTo>
                <a:lnTo>
                  <a:pt x="1544927" y="1901054"/>
                </a:lnTo>
                <a:lnTo>
                  <a:pt x="1544584" y="1902064"/>
                </a:lnTo>
                <a:lnTo>
                  <a:pt x="1543920" y="1902064"/>
                </a:lnTo>
                <a:lnTo>
                  <a:pt x="1537332" y="1908138"/>
                </a:lnTo>
                <a:close/>
              </a:path>
              <a:path w="1868169" h="2174875">
                <a:moveTo>
                  <a:pt x="1544411" y="1902574"/>
                </a:moveTo>
                <a:lnTo>
                  <a:pt x="1543920" y="1902064"/>
                </a:lnTo>
                <a:lnTo>
                  <a:pt x="1544584" y="1902064"/>
                </a:lnTo>
                <a:lnTo>
                  <a:pt x="1544411" y="1902574"/>
                </a:lnTo>
                <a:close/>
              </a:path>
              <a:path w="1868169" h="2174875">
                <a:moveTo>
                  <a:pt x="1523149" y="1550128"/>
                </a:moveTo>
                <a:lnTo>
                  <a:pt x="1525190" y="1545079"/>
                </a:lnTo>
                <a:lnTo>
                  <a:pt x="1526689" y="1539025"/>
                </a:lnTo>
                <a:lnTo>
                  <a:pt x="1532785" y="1538515"/>
                </a:lnTo>
                <a:lnTo>
                  <a:pt x="1533793" y="1539540"/>
                </a:lnTo>
                <a:lnTo>
                  <a:pt x="1523149" y="1550128"/>
                </a:lnTo>
                <a:close/>
              </a:path>
              <a:path w="1868169" h="2174875">
                <a:moveTo>
                  <a:pt x="1522142" y="1559737"/>
                </a:moveTo>
                <a:lnTo>
                  <a:pt x="1517078" y="1557702"/>
                </a:lnTo>
                <a:lnTo>
                  <a:pt x="1514030" y="1556188"/>
                </a:lnTo>
                <a:lnTo>
                  <a:pt x="1511007" y="1555693"/>
                </a:lnTo>
                <a:lnTo>
                  <a:pt x="1508967" y="1552653"/>
                </a:lnTo>
                <a:lnTo>
                  <a:pt x="1506435" y="1550643"/>
                </a:lnTo>
                <a:lnTo>
                  <a:pt x="1506952" y="1549639"/>
                </a:lnTo>
                <a:lnTo>
                  <a:pt x="1508476" y="1547604"/>
                </a:lnTo>
                <a:lnTo>
                  <a:pt x="1508967" y="1547604"/>
                </a:lnTo>
                <a:lnTo>
                  <a:pt x="1513539" y="1548614"/>
                </a:lnTo>
                <a:lnTo>
                  <a:pt x="1517595" y="1550128"/>
                </a:lnTo>
                <a:lnTo>
                  <a:pt x="1522142" y="1551138"/>
                </a:lnTo>
                <a:lnTo>
                  <a:pt x="1522142" y="1559737"/>
                </a:lnTo>
                <a:close/>
              </a:path>
              <a:path w="1868169" h="2174875">
                <a:moveTo>
                  <a:pt x="1522658" y="1551648"/>
                </a:moveTo>
                <a:lnTo>
                  <a:pt x="1522142" y="1551648"/>
                </a:lnTo>
                <a:lnTo>
                  <a:pt x="1522142" y="1551138"/>
                </a:lnTo>
                <a:lnTo>
                  <a:pt x="1522658" y="1550643"/>
                </a:lnTo>
                <a:lnTo>
                  <a:pt x="1523149" y="1550128"/>
                </a:lnTo>
                <a:lnTo>
                  <a:pt x="1523149" y="1550643"/>
                </a:lnTo>
                <a:lnTo>
                  <a:pt x="1522658" y="1551138"/>
                </a:lnTo>
                <a:lnTo>
                  <a:pt x="1522658" y="1551648"/>
                </a:lnTo>
                <a:close/>
              </a:path>
              <a:path w="1868169" h="2174875">
                <a:moveTo>
                  <a:pt x="1475563" y="1621828"/>
                </a:moveTo>
                <a:lnTo>
                  <a:pt x="1472515" y="1620329"/>
                </a:lnTo>
                <a:lnTo>
                  <a:pt x="1469983" y="1619304"/>
                </a:lnTo>
                <a:lnTo>
                  <a:pt x="1468459" y="1613759"/>
                </a:lnTo>
                <a:lnTo>
                  <a:pt x="1466961" y="1610230"/>
                </a:lnTo>
                <a:lnTo>
                  <a:pt x="1468459" y="1609205"/>
                </a:lnTo>
                <a:lnTo>
                  <a:pt x="1469492" y="1608195"/>
                </a:lnTo>
                <a:lnTo>
                  <a:pt x="1478586" y="1612755"/>
                </a:lnTo>
                <a:lnTo>
                  <a:pt x="1483159" y="1615279"/>
                </a:lnTo>
                <a:lnTo>
                  <a:pt x="1483650" y="1615769"/>
                </a:lnTo>
                <a:lnTo>
                  <a:pt x="1483650" y="1619814"/>
                </a:lnTo>
                <a:lnTo>
                  <a:pt x="1480110" y="1620329"/>
                </a:lnTo>
                <a:lnTo>
                  <a:pt x="1475563" y="1621828"/>
                </a:lnTo>
                <a:close/>
              </a:path>
              <a:path w="1868169" h="2174875">
                <a:moveTo>
                  <a:pt x="1478095" y="1739992"/>
                </a:moveTo>
                <a:lnTo>
                  <a:pt x="1469983" y="1739992"/>
                </a:lnTo>
                <a:lnTo>
                  <a:pt x="1466444" y="1739477"/>
                </a:lnTo>
                <a:lnTo>
                  <a:pt x="1466444" y="1736462"/>
                </a:lnTo>
                <a:lnTo>
                  <a:pt x="1469983" y="1735947"/>
                </a:lnTo>
                <a:lnTo>
                  <a:pt x="1473032" y="1734942"/>
                </a:lnTo>
                <a:lnTo>
                  <a:pt x="1476571" y="1734427"/>
                </a:lnTo>
                <a:lnTo>
                  <a:pt x="1477087" y="1736462"/>
                </a:lnTo>
                <a:lnTo>
                  <a:pt x="1478095" y="1739992"/>
                </a:lnTo>
                <a:close/>
              </a:path>
              <a:path w="1868169" h="2174875">
                <a:moveTo>
                  <a:pt x="1488713" y="1524882"/>
                </a:moveTo>
                <a:lnTo>
                  <a:pt x="1488222" y="1524882"/>
                </a:lnTo>
                <a:lnTo>
                  <a:pt x="1486181" y="1523877"/>
                </a:lnTo>
                <a:lnTo>
                  <a:pt x="1484683" y="1522872"/>
                </a:lnTo>
                <a:lnTo>
                  <a:pt x="1482642" y="1521868"/>
                </a:lnTo>
                <a:lnTo>
                  <a:pt x="1483159" y="1520842"/>
                </a:lnTo>
                <a:lnTo>
                  <a:pt x="1483650" y="1519343"/>
                </a:lnTo>
                <a:lnTo>
                  <a:pt x="1484166" y="1519343"/>
                </a:lnTo>
                <a:lnTo>
                  <a:pt x="1486181" y="1519833"/>
                </a:lnTo>
                <a:lnTo>
                  <a:pt x="1488222" y="1520842"/>
                </a:lnTo>
                <a:lnTo>
                  <a:pt x="1490237" y="1521352"/>
                </a:lnTo>
                <a:lnTo>
                  <a:pt x="1489746" y="1522872"/>
                </a:lnTo>
                <a:lnTo>
                  <a:pt x="1488713" y="1524882"/>
                </a:lnTo>
                <a:close/>
              </a:path>
              <a:path w="1868169" h="2174875">
                <a:moveTo>
                  <a:pt x="1486698" y="1912672"/>
                </a:moveTo>
                <a:lnTo>
                  <a:pt x="1482151" y="1912672"/>
                </a:lnTo>
                <a:lnTo>
                  <a:pt x="1480110" y="1908628"/>
                </a:lnTo>
                <a:lnTo>
                  <a:pt x="1480110" y="1907113"/>
                </a:lnTo>
                <a:lnTo>
                  <a:pt x="1482151" y="1901569"/>
                </a:lnTo>
                <a:lnTo>
                  <a:pt x="1486181" y="1900049"/>
                </a:lnTo>
                <a:lnTo>
                  <a:pt x="1490237" y="1902064"/>
                </a:lnTo>
                <a:lnTo>
                  <a:pt x="1491761" y="1903089"/>
                </a:lnTo>
                <a:lnTo>
                  <a:pt x="1492769" y="1905613"/>
                </a:lnTo>
                <a:lnTo>
                  <a:pt x="1495817" y="1909638"/>
                </a:lnTo>
                <a:lnTo>
                  <a:pt x="1490237" y="1911152"/>
                </a:lnTo>
                <a:lnTo>
                  <a:pt x="1486698" y="1912672"/>
                </a:lnTo>
                <a:close/>
              </a:path>
              <a:path w="1868169" h="2174875">
                <a:moveTo>
                  <a:pt x="1487705" y="1488022"/>
                </a:moveTo>
                <a:lnTo>
                  <a:pt x="1483650" y="1485497"/>
                </a:lnTo>
                <a:lnTo>
                  <a:pt x="1478586" y="1482478"/>
                </a:lnTo>
                <a:lnTo>
                  <a:pt x="1480110" y="1479438"/>
                </a:lnTo>
                <a:lnTo>
                  <a:pt x="1481118" y="1475399"/>
                </a:lnTo>
                <a:lnTo>
                  <a:pt x="1483159" y="1473384"/>
                </a:lnTo>
                <a:lnTo>
                  <a:pt x="1491245" y="1465300"/>
                </a:lnTo>
                <a:lnTo>
                  <a:pt x="1497341" y="1471375"/>
                </a:lnTo>
                <a:lnTo>
                  <a:pt x="1498840" y="1476914"/>
                </a:lnTo>
                <a:lnTo>
                  <a:pt x="1497832" y="1478434"/>
                </a:lnTo>
                <a:lnTo>
                  <a:pt x="1494809" y="1482478"/>
                </a:lnTo>
                <a:lnTo>
                  <a:pt x="1491245" y="1485003"/>
                </a:lnTo>
                <a:lnTo>
                  <a:pt x="1487705" y="1488022"/>
                </a:lnTo>
                <a:close/>
              </a:path>
              <a:path w="1868169" h="2174875">
                <a:moveTo>
                  <a:pt x="1502896" y="1680405"/>
                </a:moveTo>
                <a:lnTo>
                  <a:pt x="1499873" y="1675871"/>
                </a:lnTo>
                <a:lnTo>
                  <a:pt x="1496825" y="1673346"/>
                </a:lnTo>
                <a:lnTo>
                  <a:pt x="1496825" y="1667782"/>
                </a:lnTo>
                <a:lnTo>
                  <a:pt x="1499356" y="1663248"/>
                </a:lnTo>
                <a:lnTo>
                  <a:pt x="1503412" y="1662223"/>
                </a:lnTo>
                <a:lnTo>
                  <a:pt x="1507959" y="1666262"/>
                </a:lnTo>
                <a:lnTo>
                  <a:pt x="1507959" y="1671311"/>
                </a:lnTo>
                <a:lnTo>
                  <a:pt x="1505427" y="1674351"/>
                </a:lnTo>
                <a:lnTo>
                  <a:pt x="1502896" y="1680405"/>
                </a:lnTo>
                <a:close/>
              </a:path>
              <a:path w="1868169" h="2174875">
                <a:moveTo>
                  <a:pt x="424902" y="1253740"/>
                </a:moveTo>
                <a:lnTo>
                  <a:pt x="422861" y="1253230"/>
                </a:lnTo>
                <a:lnTo>
                  <a:pt x="420330" y="1252735"/>
                </a:lnTo>
                <a:lnTo>
                  <a:pt x="418314" y="1250211"/>
                </a:lnTo>
                <a:lnTo>
                  <a:pt x="415783" y="1248181"/>
                </a:lnTo>
                <a:lnTo>
                  <a:pt x="419838" y="1246166"/>
                </a:lnTo>
                <a:lnTo>
                  <a:pt x="422370" y="1243642"/>
                </a:lnTo>
                <a:lnTo>
                  <a:pt x="424902" y="1245656"/>
                </a:lnTo>
                <a:lnTo>
                  <a:pt x="426917" y="1247686"/>
                </a:lnTo>
                <a:lnTo>
                  <a:pt x="428958" y="1249206"/>
                </a:lnTo>
                <a:lnTo>
                  <a:pt x="426917" y="1250706"/>
                </a:lnTo>
                <a:lnTo>
                  <a:pt x="424902" y="1253740"/>
                </a:lnTo>
                <a:close/>
              </a:path>
              <a:path w="1868169" h="2174875">
                <a:moveTo>
                  <a:pt x="539837" y="938675"/>
                </a:moveTo>
                <a:lnTo>
                  <a:pt x="537305" y="936150"/>
                </a:lnTo>
                <a:lnTo>
                  <a:pt x="535781" y="933626"/>
                </a:lnTo>
                <a:lnTo>
                  <a:pt x="533766" y="931101"/>
                </a:lnTo>
                <a:lnTo>
                  <a:pt x="536788" y="930076"/>
                </a:lnTo>
                <a:lnTo>
                  <a:pt x="537821" y="931101"/>
                </a:lnTo>
                <a:lnTo>
                  <a:pt x="539837" y="931591"/>
                </a:lnTo>
                <a:lnTo>
                  <a:pt x="541852" y="933626"/>
                </a:lnTo>
                <a:lnTo>
                  <a:pt x="544900" y="935635"/>
                </a:lnTo>
                <a:lnTo>
                  <a:pt x="541852" y="937155"/>
                </a:lnTo>
                <a:lnTo>
                  <a:pt x="539837" y="938675"/>
                </a:lnTo>
                <a:close/>
              </a:path>
              <a:path w="1868169" h="2174875">
                <a:moveTo>
                  <a:pt x="558566" y="902305"/>
                </a:moveTo>
                <a:lnTo>
                  <a:pt x="554510" y="901810"/>
                </a:lnTo>
                <a:lnTo>
                  <a:pt x="544384" y="901810"/>
                </a:lnTo>
                <a:lnTo>
                  <a:pt x="543376" y="901295"/>
                </a:lnTo>
                <a:lnTo>
                  <a:pt x="541852" y="900290"/>
                </a:lnTo>
                <a:lnTo>
                  <a:pt x="541852" y="899780"/>
                </a:lnTo>
                <a:lnTo>
                  <a:pt x="542368" y="897766"/>
                </a:lnTo>
                <a:lnTo>
                  <a:pt x="542368" y="895756"/>
                </a:lnTo>
                <a:lnTo>
                  <a:pt x="560090" y="884138"/>
                </a:lnTo>
                <a:lnTo>
                  <a:pt x="563630" y="883133"/>
                </a:lnTo>
                <a:lnTo>
                  <a:pt x="562106" y="889187"/>
                </a:lnTo>
                <a:lnTo>
                  <a:pt x="561098" y="895241"/>
                </a:lnTo>
                <a:lnTo>
                  <a:pt x="559083" y="900805"/>
                </a:lnTo>
                <a:lnTo>
                  <a:pt x="558566" y="902305"/>
                </a:lnTo>
                <a:close/>
              </a:path>
              <a:path w="1868169" h="2174875">
                <a:moveTo>
                  <a:pt x="551979" y="902305"/>
                </a:moveTo>
                <a:lnTo>
                  <a:pt x="551979" y="901810"/>
                </a:lnTo>
                <a:lnTo>
                  <a:pt x="554510" y="901810"/>
                </a:lnTo>
                <a:lnTo>
                  <a:pt x="551979" y="902305"/>
                </a:lnTo>
                <a:close/>
              </a:path>
              <a:path w="1868169" h="2174875">
                <a:moveTo>
                  <a:pt x="567686" y="672562"/>
                </a:moveTo>
                <a:lnTo>
                  <a:pt x="567169" y="672562"/>
                </a:lnTo>
                <a:lnTo>
                  <a:pt x="565670" y="672068"/>
                </a:lnTo>
                <a:lnTo>
                  <a:pt x="559574" y="670548"/>
                </a:lnTo>
                <a:lnTo>
                  <a:pt x="556551" y="668538"/>
                </a:lnTo>
                <a:lnTo>
                  <a:pt x="558566" y="668023"/>
                </a:lnTo>
                <a:lnTo>
                  <a:pt x="560090" y="667018"/>
                </a:lnTo>
                <a:lnTo>
                  <a:pt x="562106" y="666503"/>
                </a:lnTo>
                <a:lnTo>
                  <a:pt x="564146" y="667513"/>
                </a:lnTo>
                <a:lnTo>
                  <a:pt x="566161" y="668023"/>
                </a:lnTo>
                <a:lnTo>
                  <a:pt x="567686" y="668538"/>
                </a:lnTo>
                <a:lnTo>
                  <a:pt x="568202" y="669028"/>
                </a:lnTo>
                <a:lnTo>
                  <a:pt x="568693" y="670038"/>
                </a:lnTo>
                <a:lnTo>
                  <a:pt x="568202" y="671063"/>
                </a:lnTo>
                <a:lnTo>
                  <a:pt x="567686" y="672562"/>
                </a:lnTo>
                <a:close/>
              </a:path>
              <a:path w="1868169" h="2174875">
                <a:moveTo>
                  <a:pt x="582876" y="1463801"/>
                </a:moveTo>
                <a:lnTo>
                  <a:pt x="577296" y="1463801"/>
                </a:lnTo>
                <a:lnTo>
                  <a:pt x="576805" y="1461276"/>
                </a:lnTo>
                <a:lnTo>
                  <a:pt x="575797" y="1460251"/>
                </a:lnTo>
                <a:lnTo>
                  <a:pt x="589463" y="1446618"/>
                </a:lnTo>
                <a:lnTo>
                  <a:pt x="590471" y="1448138"/>
                </a:lnTo>
                <a:lnTo>
                  <a:pt x="590987" y="1449143"/>
                </a:lnTo>
                <a:lnTo>
                  <a:pt x="590471" y="1454707"/>
                </a:lnTo>
                <a:lnTo>
                  <a:pt x="582876" y="1463801"/>
                </a:lnTo>
                <a:close/>
              </a:path>
              <a:path w="1868169" h="2174875">
                <a:moveTo>
                  <a:pt x="563139" y="1511769"/>
                </a:moveTo>
                <a:lnTo>
                  <a:pt x="560607" y="1509244"/>
                </a:lnTo>
                <a:lnTo>
                  <a:pt x="559083" y="1506720"/>
                </a:lnTo>
                <a:lnTo>
                  <a:pt x="557042" y="1504685"/>
                </a:lnTo>
                <a:lnTo>
                  <a:pt x="559083" y="1503170"/>
                </a:lnTo>
                <a:lnTo>
                  <a:pt x="561614" y="1500151"/>
                </a:lnTo>
                <a:lnTo>
                  <a:pt x="563139" y="1500645"/>
                </a:lnTo>
                <a:lnTo>
                  <a:pt x="565670" y="1501155"/>
                </a:lnTo>
                <a:lnTo>
                  <a:pt x="567686" y="1504685"/>
                </a:lnTo>
                <a:lnTo>
                  <a:pt x="569701" y="1506720"/>
                </a:lnTo>
                <a:lnTo>
                  <a:pt x="567686" y="1508219"/>
                </a:lnTo>
                <a:lnTo>
                  <a:pt x="566161" y="1509734"/>
                </a:lnTo>
                <a:lnTo>
                  <a:pt x="563139" y="1511769"/>
                </a:lnTo>
                <a:close/>
              </a:path>
              <a:path w="1868169" h="2174875">
                <a:moveTo>
                  <a:pt x="630462" y="1847031"/>
                </a:moveTo>
                <a:lnTo>
                  <a:pt x="628447" y="1846027"/>
                </a:lnTo>
                <a:lnTo>
                  <a:pt x="627439" y="1842987"/>
                </a:lnTo>
                <a:lnTo>
                  <a:pt x="626431" y="1841472"/>
                </a:lnTo>
                <a:lnTo>
                  <a:pt x="627930" y="1840462"/>
                </a:lnTo>
                <a:lnTo>
                  <a:pt x="629454" y="1838948"/>
                </a:lnTo>
                <a:lnTo>
                  <a:pt x="630462" y="1839458"/>
                </a:lnTo>
                <a:lnTo>
                  <a:pt x="631986" y="1839973"/>
                </a:lnTo>
                <a:lnTo>
                  <a:pt x="632994" y="1841472"/>
                </a:lnTo>
                <a:lnTo>
                  <a:pt x="636558" y="1844507"/>
                </a:lnTo>
                <a:lnTo>
                  <a:pt x="632502" y="1845512"/>
                </a:lnTo>
                <a:lnTo>
                  <a:pt x="630462" y="1847031"/>
                </a:lnTo>
                <a:close/>
              </a:path>
              <a:path w="1868169" h="2174875">
                <a:moveTo>
                  <a:pt x="566161" y="1372399"/>
                </a:moveTo>
                <a:lnTo>
                  <a:pt x="563139" y="1370389"/>
                </a:lnTo>
                <a:lnTo>
                  <a:pt x="562622" y="1368869"/>
                </a:lnTo>
                <a:lnTo>
                  <a:pt x="561614" y="1367349"/>
                </a:lnTo>
                <a:lnTo>
                  <a:pt x="563139" y="1367349"/>
                </a:lnTo>
                <a:lnTo>
                  <a:pt x="565154" y="1366839"/>
                </a:lnTo>
                <a:lnTo>
                  <a:pt x="567169" y="1367349"/>
                </a:lnTo>
                <a:lnTo>
                  <a:pt x="568202" y="1367864"/>
                </a:lnTo>
                <a:lnTo>
                  <a:pt x="569210" y="1369364"/>
                </a:lnTo>
                <a:lnTo>
                  <a:pt x="571727" y="1371889"/>
                </a:lnTo>
                <a:lnTo>
                  <a:pt x="568202" y="1371889"/>
                </a:lnTo>
                <a:lnTo>
                  <a:pt x="566161" y="1372399"/>
                </a:lnTo>
                <a:close/>
              </a:path>
              <a:path w="1868169" h="2174875">
                <a:moveTo>
                  <a:pt x="572749" y="1372914"/>
                </a:moveTo>
                <a:lnTo>
                  <a:pt x="568202" y="1371889"/>
                </a:lnTo>
                <a:lnTo>
                  <a:pt x="571727" y="1371889"/>
                </a:lnTo>
                <a:lnTo>
                  <a:pt x="572749" y="1372914"/>
                </a:lnTo>
                <a:close/>
              </a:path>
              <a:path w="1868169" h="2174875">
                <a:moveTo>
                  <a:pt x="718581" y="669028"/>
                </a:moveTo>
                <a:lnTo>
                  <a:pt x="716540" y="669028"/>
                </a:lnTo>
                <a:lnTo>
                  <a:pt x="716049" y="668538"/>
                </a:lnTo>
                <a:lnTo>
                  <a:pt x="715041" y="668023"/>
                </a:lnTo>
                <a:lnTo>
                  <a:pt x="715533" y="668023"/>
                </a:lnTo>
                <a:lnTo>
                  <a:pt x="716540" y="667513"/>
                </a:lnTo>
                <a:lnTo>
                  <a:pt x="717573" y="666503"/>
                </a:lnTo>
                <a:lnTo>
                  <a:pt x="718064" y="667018"/>
                </a:lnTo>
                <a:lnTo>
                  <a:pt x="718581" y="668023"/>
                </a:lnTo>
                <a:lnTo>
                  <a:pt x="719072" y="668538"/>
                </a:lnTo>
                <a:lnTo>
                  <a:pt x="718581" y="669028"/>
                </a:lnTo>
                <a:close/>
              </a:path>
              <a:path w="1868169" h="2174875">
                <a:moveTo>
                  <a:pt x="565154" y="1075495"/>
                </a:moveTo>
                <a:lnTo>
                  <a:pt x="563630" y="1072481"/>
                </a:lnTo>
                <a:lnTo>
                  <a:pt x="562622" y="1070961"/>
                </a:lnTo>
                <a:lnTo>
                  <a:pt x="563139" y="1069956"/>
                </a:lnTo>
                <a:lnTo>
                  <a:pt x="564637" y="1068931"/>
                </a:lnTo>
                <a:lnTo>
                  <a:pt x="565154" y="1067922"/>
                </a:lnTo>
                <a:lnTo>
                  <a:pt x="565670" y="1068931"/>
                </a:lnTo>
                <a:lnTo>
                  <a:pt x="566678" y="1069956"/>
                </a:lnTo>
                <a:lnTo>
                  <a:pt x="566678" y="1071966"/>
                </a:lnTo>
                <a:lnTo>
                  <a:pt x="565670" y="1073486"/>
                </a:lnTo>
                <a:lnTo>
                  <a:pt x="565154" y="1075495"/>
                </a:lnTo>
                <a:close/>
              </a:path>
              <a:path w="1868169" h="2174875">
                <a:moveTo>
                  <a:pt x="625398" y="1028537"/>
                </a:moveTo>
                <a:lnTo>
                  <a:pt x="624907" y="1028537"/>
                </a:lnTo>
                <a:lnTo>
                  <a:pt x="621859" y="1028042"/>
                </a:lnTo>
                <a:lnTo>
                  <a:pt x="618836" y="1027037"/>
                </a:lnTo>
                <a:lnTo>
                  <a:pt x="616305" y="1025003"/>
                </a:lnTo>
                <a:lnTo>
                  <a:pt x="615272" y="1023998"/>
                </a:lnTo>
                <a:lnTo>
                  <a:pt x="615272" y="1020963"/>
                </a:lnTo>
                <a:lnTo>
                  <a:pt x="614780" y="1018948"/>
                </a:lnTo>
                <a:lnTo>
                  <a:pt x="616305" y="1018948"/>
                </a:lnTo>
                <a:lnTo>
                  <a:pt x="617803" y="1017429"/>
                </a:lnTo>
                <a:lnTo>
                  <a:pt x="618836" y="1017429"/>
                </a:lnTo>
                <a:lnTo>
                  <a:pt x="621859" y="1019464"/>
                </a:lnTo>
                <a:lnTo>
                  <a:pt x="624907" y="1021988"/>
                </a:lnTo>
                <a:lnTo>
                  <a:pt x="628447" y="1024513"/>
                </a:lnTo>
                <a:lnTo>
                  <a:pt x="625398" y="1028537"/>
                </a:lnTo>
                <a:close/>
              </a:path>
              <a:path w="1868169" h="2174875">
                <a:moveTo>
                  <a:pt x="607676" y="1141136"/>
                </a:moveTo>
                <a:lnTo>
                  <a:pt x="606669" y="1141136"/>
                </a:lnTo>
                <a:lnTo>
                  <a:pt x="606178" y="1140646"/>
                </a:lnTo>
                <a:lnTo>
                  <a:pt x="597535" y="1134480"/>
                </a:lnTo>
                <a:lnTo>
                  <a:pt x="588375" y="1129592"/>
                </a:lnTo>
                <a:lnTo>
                  <a:pt x="578746" y="1125935"/>
                </a:lnTo>
                <a:lnTo>
                  <a:pt x="568693" y="1123464"/>
                </a:lnTo>
                <a:lnTo>
                  <a:pt x="567686" y="1122974"/>
                </a:lnTo>
                <a:lnTo>
                  <a:pt x="566678" y="1120939"/>
                </a:lnTo>
                <a:lnTo>
                  <a:pt x="568693" y="1120449"/>
                </a:lnTo>
                <a:lnTo>
                  <a:pt x="570734" y="1119424"/>
                </a:lnTo>
                <a:lnTo>
                  <a:pt x="571225" y="1119424"/>
                </a:lnTo>
                <a:lnTo>
                  <a:pt x="581225" y="1122455"/>
                </a:lnTo>
                <a:lnTo>
                  <a:pt x="611241" y="1132047"/>
                </a:lnTo>
                <a:lnTo>
                  <a:pt x="612249" y="1135082"/>
                </a:lnTo>
                <a:lnTo>
                  <a:pt x="613773" y="1136602"/>
                </a:lnTo>
                <a:lnTo>
                  <a:pt x="607676" y="1141136"/>
                </a:lnTo>
                <a:close/>
              </a:path>
              <a:path w="1868169" h="2174875">
                <a:moveTo>
                  <a:pt x="590987" y="1510249"/>
                </a:moveTo>
                <a:lnTo>
                  <a:pt x="590471" y="1509734"/>
                </a:lnTo>
                <a:lnTo>
                  <a:pt x="589954" y="1508729"/>
                </a:lnTo>
                <a:lnTo>
                  <a:pt x="589463" y="1508219"/>
                </a:lnTo>
                <a:lnTo>
                  <a:pt x="589954" y="1507724"/>
                </a:lnTo>
                <a:lnTo>
                  <a:pt x="590987" y="1507209"/>
                </a:lnTo>
                <a:lnTo>
                  <a:pt x="591479" y="1507209"/>
                </a:lnTo>
                <a:lnTo>
                  <a:pt x="591479" y="1507724"/>
                </a:lnTo>
                <a:lnTo>
                  <a:pt x="591995" y="1508729"/>
                </a:lnTo>
                <a:lnTo>
                  <a:pt x="591995" y="1509734"/>
                </a:lnTo>
                <a:lnTo>
                  <a:pt x="590987" y="1510249"/>
                </a:lnTo>
                <a:close/>
              </a:path>
              <a:path w="1868169" h="2174875">
                <a:moveTo>
                  <a:pt x="629971" y="1150745"/>
                </a:moveTo>
                <a:lnTo>
                  <a:pt x="626431" y="1144671"/>
                </a:lnTo>
                <a:lnTo>
                  <a:pt x="624907" y="1142656"/>
                </a:lnTo>
                <a:lnTo>
                  <a:pt x="625398" y="1142146"/>
                </a:lnTo>
                <a:lnTo>
                  <a:pt x="626923" y="1140131"/>
                </a:lnTo>
                <a:lnTo>
                  <a:pt x="628447" y="1138612"/>
                </a:lnTo>
                <a:lnTo>
                  <a:pt x="629971" y="1138122"/>
                </a:lnTo>
                <a:lnTo>
                  <a:pt x="630462" y="1138122"/>
                </a:lnTo>
                <a:lnTo>
                  <a:pt x="632502" y="1140646"/>
                </a:lnTo>
                <a:lnTo>
                  <a:pt x="632401" y="1142146"/>
                </a:lnTo>
                <a:lnTo>
                  <a:pt x="631986" y="1144176"/>
                </a:lnTo>
                <a:lnTo>
                  <a:pt x="630978" y="1146700"/>
                </a:lnTo>
                <a:lnTo>
                  <a:pt x="629971" y="1150745"/>
                </a:lnTo>
                <a:close/>
              </a:path>
              <a:path w="1868169" h="2174875">
                <a:moveTo>
                  <a:pt x="614780" y="1192639"/>
                </a:moveTo>
                <a:lnTo>
                  <a:pt x="606178" y="1192639"/>
                </a:lnTo>
                <a:lnTo>
                  <a:pt x="605145" y="1190624"/>
                </a:lnTo>
                <a:lnTo>
                  <a:pt x="606178" y="1188615"/>
                </a:lnTo>
                <a:lnTo>
                  <a:pt x="609201" y="1187095"/>
                </a:lnTo>
                <a:lnTo>
                  <a:pt x="610725" y="1186580"/>
                </a:lnTo>
                <a:lnTo>
                  <a:pt x="615788" y="1187095"/>
                </a:lnTo>
                <a:lnTo>
                  <a:pt x="620852" y="1188100"/>
                </a:lnTo>
                <a:lnTo>
                  <a:pt x="625915" y="1188615"/>
                </a:lnTo>
                <a:lnTo>
                  <a:pt x="621368" y="1190114"/>
                </a:lnTo>
                <a:lnTo>
                  <a:pt x="616796" y="1192144"/>
                </a:lnTo>
                <a:lnTo>
                  <a:pt x="614780" y="1192639"/>
                </a:lnTo>
                <a:close/>
              </a:path>
              <a:path w="1868169" h="2174875">
                <a:moveTo>
                  <a:pt x="608709" y="1193149"/>
                </a:moveTo>
                <a:lnTo>
                  <a:pt x="607185" y="1192639"/>
                </a:lnTo>
                <a:lnTo>
                  <a:pt x="610208" y="1192639"/>
                </a:lnTo>
                <a:lnTo>
                  <a:pt x="608709" y="1193149"/>
                </a:lnTo>
                <a:close/>
              </a:path>
              <a:path w="1868169" h="2174875">
                <a:moveTo>
                  <a:pt x="589954" y="1344117"/>
                </a:moveTo>
                <a:lnTo>
                  <a:pt x="588947" y="1343623"/>
                </a:lnTo>
                <a:lnTo>
                  <a:pt x="586932" y="1343108"/>
                </a:lnTo>
                <a:lnTo>
                  <a:pt x="584891" y="1340583"/>
                </a:lnTo>
                <a:lnTo>
                  <a:pt x="584400" y="1338573"/>
                </a:lnTo>
                <a:lnTo>
                  <a:pt x="584400" y="1337054"/>
                </a:lnTo>
                <a:lnTo>
                  <a:pt x="585924" y="1335044"/>
                </a:lnTo>
                <a:lnTo>
                  <a:pt x="587423" y="1331494"/>
                </a:lnTo>
                <a:lnTo>
                  <a:pt x="589954" y="1335044"/>
                </a:lnTo>
                <a:lnTo>
                  <a:pt x="591995" y="1337054"/>
                </a:lnTo>
                <a:lnTo>
                  <a:pt x="592486" y="1339578"/>
                </a:lnTo>
                <a:lnTo>
                  <a:pt x="593003" y="1340093"/>
                </a:lnTo>
                <a:lnTo>
                  <a:pt x="589954" y="1344117"/>
                </a:lnTo>
                <a:close/>
              </a:path>
              <a:path w="1868169" h="2174875">
                <a:moveTo>
                  <a:pt x="606669" y="1509734"/>
                </a:moveTo>
                <a:lnTo>
                  <a:pt x="605661" y="1509734"/>
                </a:lnTo>
                <a:lnTo>
                  <a:pt x="605145" y="1508729"/>
                </a:lnTo>
                <a:lnTo>
                  <a:pt x="604654" y="1508219"/>
                </a:lnTo>
                <a:lnTo>
                  <a:pt x="605145" y="1507209"/>
                </a:lnTo>
                <a:lnTo>
                  <a:pt x="606178" y="1506720"/>
                </a:lnTo>
                <a:lnTo>
                  <a:pt x="606669" y="1506205"/>
                </a:lnTo>
                <a:lnTo>
                  <a:pt x="607185" y="1506720"/>
                </a:lnTo>
                <a:lnTo>
                  <a:pt x="607676" y="1507724"/>
                </a:lnTo>
                <a:lnTo>
                  <a:pt x="607676" y="1508729"/>
                </a:lnTo>
                <a:lnTo>
                  <a:pt x="606669" y="1509734"/>
                </a:lnTo>
                <a:close/>
              </a:path>
              <a:path w="1868169" h="2174875">
                <a:moveTo>
                  <a:pt x="617803" y="1571335"/>
                </a:moveTo>
                <a:lnTo>
                  <a:pt x="616305" y="1571335"/>
                </a:lnTo>
                <a:lnTo>
                  <a:pt x="606178" y="1570326"/>
                </a:lnTo>
                <a:lnTo>
                  <a:pt x="601114" y="1569321"/>
                </a:lnTo>
                <a:lnTo>
                  <a:pt x="599590" y="1568811"/>
                </a:lnTo>
                <a:lnTo>
                  <a:pt x="597550" y="1566286"/>
                </a:lnTo>
                <a:lnTo>
                  <a:pt x="597550" y="1562262"/>
                </a:lnTo>
                <a:lnTo>
                  <a:pt x="599074" y="1559222"/>
                </a:lnTo>
                <a:lnTo>
                  <a:pt x="599074" y="1557702"/>
                </a:lnTo>
                <a:lnTo>
                  <a:pt x="607676" y="1561237"/>
                </a:lnTo>
                <a:lnTo>
                  <a:pt x="612740" y="1562752"/>
                </a:lnTo>
                <a:lnTo>
                  <a:pt x="617312" y="1565276"/>
                </a:lnTo>
                <a:lnTo>
                  <a:pt x="618836" y="1566286"/>
                </a:lnTo>
                <a:lnTo>
                  <a:pt x="619844" y="1568811"/>
                </a:lnTo>
                <a:lnTo>
                  <a:pt x="621368" y="1570326"/>
                </a:lnTo>
                <a:lnTo>
                  <a:pt x="619844" y="1570841"/>
                </a:lnTo>
                <a:lnTo>
                  <a:pt x="617803" y="1571335"/>
                </a:lnTo>
                <a:close/>
              </a:path>
              <a:path w="1868169" h="2174875">
                <a:moveTo>
                  <a:pt x="661875" y="1257270"/>
                </a:moveTo>
                <a:lnTo>
                  <a:pt x="657820" y="1256780"/>
                </a:lnTo>
                <a:lnTo>
                  <a:pt x="655779" y="1256780"/>
                </a:lnTo>
                <a:lnTo>
                  <a:pt x="654280" y="1253740"/>
                </a:lnTo>
                <a:lnTo>
                  <a:pt x="652240" y="1252220"/>
                </a:lnTo>
                <a:lnTo>
                  <a:pt x="654771" y="1250211"/>
                </a:lnTo>
                <a:lnTo>
                  <a:pt x="659835" y="1245162"/>
                </a:lnTo>
                <a:lnTo>
                  <a:pt x="663374" y="1247171"/>
                </a:lnTo>
                <a:lnTo>
                  <a:pt x="666939" y="1248691"/>
                </a:lnTo>
                <a:lnTo>
                  <a:pt x="666939" y="1250211"/>
                </a:lnTo>
                <a:lnTo>
                  <a:pt x="666422" y="1256780"/>
                </a:lnTo>
                <a:lnTo>
                  <a:pt x="661875" y="1257270"/>
                </a:lnTo>
                <a:close/>
              </a:path>
              <a:path w="1868169" h="2174875">
                <a:moveTo>
                  <a:pt x="647176" y="1096702"/>
                </a:moveTo>
                <a:lnTo>
                  <a:pt x="644153" y="1091653"/>
                </a:lnTo>
                <a:lnTo>
                  <a:pt x="644645" y="1086604"/>
                </a:lnTo>
                <a:lnTo>
                  <a:pt x="644645" y="1083584"/>
                </a:lnTo>
                <a:lnTo>
                  <a:pt x="649217" y="1080545"/>
                </a:lnTo>
                <a:lnTo>
                  <a:pt x="651749" y="1079540"/>
                </a:lnTo>
                <a:lnTo>
                  <a:pt x="656296" y="1078535"/>
                </a:lnTo>
                <a:lnTo>
                  <a:pt x="659835" y="1080545"/>
                </a:lnTo>
                <a:lnTo>
                  <a:pt x="661359" y="1089129"/>
                </a:lnTo>
                <a:lnTo>
                  <a:pt x="658827" y="1091158"/>
                </a:lnTo>
                <a:lnTo>
                  <a:pt x="655779" y="1094178"/>
                </a:lnTo>
                <a:lnTo>
                  <a:pt x="647176" y="1096702"/>
                </a:lnTo>
                <a:close/>
              </a:path>
              <a:path w="1868169" h="2174875">
                <a:moveTo>
                  <a:pt x="665415" y="738203"/>
                </a:moveTo>
                <a:lnTo>
                  <a:pt x="656812" y="738203"/>
                </a:lnTo>
                <a:lnTo>
                  <a:pt x="655288" y="736703"/>
                </a:lnTo>
                <a:lnTo>
                  <a:pt x="654280" y="736188"/>
                </a:lnTo>
                <a:lnTo>
                  <a:pt x="655779" y="734669"/>
                </a:lnTo>
                <a:lnTo>
                  <a:pt x="656812" y="732144"/>
                </a:lnTo>
                <a:lnTo>
                  <a:pt x="659835" y="730134"/>
                </a:lnTo>
                <a:lnTo>
                  <a:pt x="661359" y="729619"/>
                </a:lnTo>
                <a:lnTo>
                  <a:pt x="662883" y="730134"/>
                </a:lnTo>
                <a:lnTo>
                  <a:pt x="666422" y="731139"/>
                </a:lnTo>
                <a:lnTo>
                  <a:pt x="670478" y="733154"/>
                </a:lnTo>
                <a:lnTo>
                  <a:pt x="674018" y="734179"/>
                </a:lnTo>
                <a:lnTo>
                  <a:pt x="670478" y="736188"/>
                </a:lnTo>
                <a:lnTo>
                  <a:pt x="666422" y="737708"/>
                </a:lnTo>
                <a:lnTo>
                  <a:pt x="665415" y="738203"/>
                </a:lnTo>
                <a:close/>
              </a:path>
              <a:path w="1868169" h="2174875">
                <a:moveTo>
                  <a:pt x="659344" y="738713"/>
                </a:moveTo>
                <a:lnTo>
                  <a:pt x="657820" y="738203"/>
                </a:lnTo>
                <a:lnTo>
                  <a:pt x="660842" y="738203"/>
                </a:lnTo>
                <a:lnTo>
                  <a:pt x="659344" y="738713"/>
                </a:lnTo>
                <a:close/>
              </a:path>
              <a:path w="1868169" h="2174875">
                <a:moveTo>
                  <a:pt x="615685" y="1402970"/>
                </a:moveTo>
                <a:lnTo>
                  <a:pt x="609717" y="1402184"/>
                </a:lnTo>
                <a:lnTo>
                  <a:pt x="608193" y="1401174"/>
                </a:lnTo>
                <a:lnTo>
                  <a:pt x="606178" y="1398650"/>
                </a:lnTo>
                <a:lnTo>
                  <a:pt x="606178" y="1395120"/>
                </a:lnTo>
                <a:lnTo>
                  <a:pt x="608193" y="1392596"/>
                </a:lnTo>
                <a:lnTo>
                  <a:pt x="609717" y="1391591"/>
                </a:lnTo>
                <a:lnTo>
                  <a:pt x="614780" y="1388551"/>
                </a:lnTo>
                <a:lnTo>
                  <a:pt x="619844" y="1385022"/>
                </a:lnTo>
                <a:lnTo>
                  <a:pt x="626923" y="1381492"/>
                </a:lnTo>
                <a:lnTo>
                  <a:pt x="629454" y="1383502"/>
                </a:lnTo>
                <a:lnTo>
                  <a:pt x="631495" y="1384017"/>
                </a:lnTo>
                <a:lnTo>
                  <a:pt x="628375" y="1392604"/>
                </a:lnTo>
                <a:lnTo>
                  <a:pt x="622505" y="1399349"/>
                </a:lnTo>
                <a:lnTo>
                  <a:pt x="615685" y="1402970"/>
                </a:lnTo>
                <a:close/>
              </a:path>
              <a:path w="1868169" h="2174875">
                <a:moveTo>
                  <a:pt x="646685" y="1210821"/>
                </a:moveTo>
                <a:lnTo>
                  <a:pt x="644153" y="1210821"/>
                </a:lnTo>
                <a:lnTo>
                  <a:pt x="644153" y="1209302"/>
                </a:lnTo>
                <a:lnTo>
                  <a:pt x="646685" y="1209302"/>
                </a:lnTo>
                <a:lnTo>
                  <a:pt x="646685" y="1210821"/>
                </a:lnTo>
                <a:close/>
              </a:path>
              <a:path w="1868169" h="2174875">
                <a:moveTo>
                  <a:pt x="718064" y="640252"/>
                </a:moveTo>
                <a:lnTo>
                  <a:pt x="717573" y="640252"/>
                </a:lnTo>
                <a:lnTo>
                  <a:pt x="716540" y="639247"/>
                </a:lnTo>
                <a:lnTo>
                  <a:pt x="714525" y="637217"/>
                </a:lnTo>
                <a:lnTo>
                  <a:pt x="715041" y="636723"/>
                </a:lnTo>
                <a:lnTo>
                  <a:pt x="715533" y="635718"/>
                </a:lnTo>
                <a:lnTo>
                  <a:pt x="717573" y="634198"/>
                </a:lnTo>
                <a:lnTo>
                  <a:pt x="718064" y="635203"/>
                </a:lnTo>
                <a:lnTo>
                  <a:pt x="719072" y="636723"/>
                </a:lnTo>
                <a:lnTo>
                  <a:pt x="719588" y="638732"/>
                </a:lnTo>
                <a:lnTo>
                  <a:pt x="718064" y="640252"/>
                </a:lnTo>
                <a:close/>
              </a:path>
              <a:path w="1868169" h="2174875">
                <a:moveTo>
                  <a:pt x="578820" y="1000271"/>
                </a:moveTo>
                <a:lnTo>
                  <a:pt x="578329" y="999756"/>
                </a:lnTo>
                <a:lnTo>
                  <a:pt x="576288" y="998751"/>
                </a:lnTo>
                <a:lnTo>
                  <a:pt x="574764" y="996227"/>
                </a:lnTo>
                <a:lnTo>
                  <a:pt x="572749" y="994707"/>
                </a:lnTo>
                <a:lnTo>
                  <a:pt x="574273" y="993702"/>
                </a:lnTo>
                <a:lnTo>
                  <a:pt x="575281" y="992697"/>
                </a:lnTo>
                <a:lnTo>
                  <a:pt x="576805" y="990667"/>
                </a:lnTo>
                <a:lnTo>
                  <a:pt x="578820" y="993192"/>
                </a:lnTo>
                <a:lnTo>
                  <a:pt x="581868" y="997232"/>
                </a:lnTo>
                <a:lnTo>
                  <a:pt x="580344" y="998241"/>
                </a:lnTo>
                <a:lnTo>
                  <a:pt x="578820" y="1000271"/>
                </a:lnTo>
                <a:close/>
              </a:path>
              <a:path w="1868169" h="2174875">
                <a:moveTo>
                  <a:pt x="650716" y="1378968"/>
                </a:moveTo>
                <a:lnTo>
                  <a:pt x="650224" y="1378968"/>
                </a:lnTo>
                <a:lnTo>
                  <a:pt x="647176" y="1377963"/>
                </a:lnTo>
                <a:lnTo>
                  <a:pt x="643637" y="1376443"/>
                </a:lnTo>
                <a:lnTo>
                  <a:pt x="640589" y="1374923"/>
                </a:lnTo>
                <a:lnTo>
                  <a:pt x="641105" y="1374413"/>
                </a:lnTo>
                <a:lnTo>
                  <a:pt x="642113" y="1372914"/>
                </a:lnTo>
                <a:lnTo>
                  <a:pt x="642629" y="1373403"/>
                </a:lnTo>
                <a:lnTo>
                  <a:pt x="646169" y="1373918"/>
                </a:lnTo>
                <a:lnTo>
                  <a:pt x="649217" y="1374923"/>
                </a:lnTo>
                <a:lnTo>
                  <a:pt x="653247" y="1375928"/>
                </a:lnTo>
                <a:lnTo>
                  <a:pt x="651749" y="1377963"/>
                </a:lnTo>
                <a:lnTo>
                  <a:pt x="650716" y="1378968"/>
                </a:lnTo>
                <a:close/>
              </a:path>
              <a:path w="1868169" h="2174875">
                <a:moveTo>
                  <a:pt x="694591" y="1155598"/>
                </a:moveTo>
                <a:lnTo>
                  <a:pt x="688841" y="1154205"/>
                </a:lnTo>
                <a:lnTo>
                  <a:pt x="683137" y="1148220"/>
                </a:lnTo>
                <a:lnTo>
                  <a:pt x="677139" y="1140835"/>
                </a:lnTo>
                <a:lnTo>
                  <a:pt x="670475" y="1135396"/>
                </a:lnTo>
                <a:lnTo>
                  <a:pt x="663051" y="1131952"/>
                </a:lnTo>
                <a:lnTo>
                  <a:pt x="654771" y="1130548"/>
                </a:lnTo>
                <a:lnTo>
                  <a:pt x="653247" y="1130548"/>
                </a:lnTo>
                <a:lnTo>
                  <a:pt x="651749" y="1128513"/>
                </a:lnTo>
                <a:lnTo>
                  <a:pt x="650224" y="1126998"/>
                </a:lnTo>
                <a:lnTo>
                  <a:pt x="651749" y="1125988"/>
                </a:lnTo>
                <a:lnTo>
                  <a:pt x="653247" y="1124474"/>
                </a:lnTo>
                <a:lnTo>
                  <a:pt x="655288" y="1122974"/>
                </a:lnTo>
                <a:lnTo>
                  <a:pt x="660842" y="1125499"/>
                </a:lnTo>
                <a:lnTo>
                  <a:pt x="666939" y="1126503"/>
                </a:lnTo>
                <a:lnTo>
                  <a:pt x="671486" y="1130033"/>
                </a:lnTo>
                <a:lnTo>
                  <a:pt x="679024" y="1134972"/>
                </a:lnTo>
                <a:lnTo>
                  <a:pt x="686608" y="1138113"/>
                </a:lnTo>
                <a:lnTo>
                  <a:pt x="694478" y="1138979"/>
                </a:lnTo>
                <a:lnTo>
                  <a:pt x="708361" y="1138979"/>
                </a:lnTo>
                <a:lnTo>
                  <a:pt x="707937" y="1140646"/>
                </a:lnTo>
                <a:lnTo>
                  <a:pt x="707446" y="1143661"/>
                </a:lnTo>
                <a:lnTo>
                  <a:pt x="706413" y="1145181"/>
                </a:lnTo>
                <a:lnTo>
                  <a:pt x="700433" y="1152542"/>
                </a:lnTo>
                <a:lnTo>
                  <a:pt x="694591" y="1155598"/>
                </a:lnTo>
                <a:close/>
              </a:path>
              <a:path w="1868169" h="2174875">
                <a:moveTo>
                  <a:pt x="708361" y="1138979"/>
                </a:moveTo>
                <a:lnTo>
                  <a:pt x="694478" y="1138979"/>
                </a:lnTo>
                <a:lnTo>
                  <a:pt x="702874" y="1137097"/>
                </a:lnTo>
                <a:lnTo>
                  <a:pt x="704398" y="1136602"/>
                </a:lnTo>
                <a:lnTo>
                  <a:pt x="706413" y="1138122"/>
                </a:lnTo>
                <a:lnTo>
                  <a:pt x="708454" y="1138612"/>
                </a:lnTo>
                <a:lnTo>
                  <a:pt x="708361" y="1138979"/>
                </a:lnTo>
                <a:close/>
              </a:path>
              <a:path w="1868169" h="2174875">
                <a:moveTo>
                  <a:pt x="661359" y="950273"/>
                </a:moveTo>
                <a:lnTo>
                  <a:pt x="660842" y="949263"/>
                </a:lnTo>
                <a:lnTo>
                  <a:pt x="660351" y="947749"/>
                </a:lnTo>
                <a:lnTo>
                  <a:pt x="659835" y="946249"/>
                </a:lnTo>
                <a:lnTo>
                  <a:pt x="660351" y="946249"/>
                </a:lnTo>
                <a:lnTo>
                  <a:pt x="661359" y="945734"/>
                </a:lnTo>
                <a:lnTo>
                  <a:pt x="661875" y="945734"/>
                </a:lnTo>
                <a:lnTo>
                  <a:pt x="662883" y="946249"/>
                </a:lnTo>
                <a:lnTo>
                  <a:pt x="663891" y="948258"/>
                </a:lnTo>
                <a:lnTo>
                  <a:pt x="663374" y="948774"/>
                </a:lnTo>
                <a:lnTo>
                  <a:pt x="662367" y="949263"/>
                </a:lnTo>
                <a:lnTo>
                  <a:pt x="661359" y="950273"/>
                </a:lnTo>
                <a:close/>
              </a:path>
              <a:path w="1868169" h="2174875">
                <a:moveTo>
                  <a:pt x="634518" y="1017429"/>
                </a:moveTo>
                <a:lnTo>
                  <a:pt x="633510" y="1016424"/>
                </a:lnTo>
                <a:lnTo>
                  <a:pt x="633510" y="1015914"/>
                </a:lnTo>
                <a:lnTo>
                  <a:pt x="634518" y="1013899"/>
                </a:lnTo>
                <a:lnTo>
                  <a:pt x="635034" y="1014414"/>
                </a:lnTo>
                <a:lnTo>
                  <a:pt x="636042" y="1014904"/>
                </a:lnTo>
                <a:lnTo>
                  <a:pt x="636558" y="1015419"/>
                </a:lnTo>
                <a:lnTo>
                  <a:pt x="636042" y="1016424"/>
                </a:lnTo>
                <a:lnTo>
                  <a:pt x="635525" y="1016939"/>
                </a:lnTo>
                <a:lnTo>
                  <a:pt x="634518" y="1017429"/>
                </a:lnTo>
                <a:close/>
              </a:path>
              <a:path w="1868169" h="2174875">
                <a:moveTo>
                  <a:pt x="608193" y="1278987"/>
                </a:moveTo>
                <a:lnTo>
                  <a:pt x="607185" y="1277982"/>
                </a:lnTo>
                <a:lnTo>
                  <a:pt x="605145" y="1275457"/>
                </a:lnTo>
                <a:lnTo>
                  <a:pt x="602613" y="1272418"/>
                </a:lnTo>
                <a:lnTo>
                  <a:pt x="602122" y="1269403"/>
                </a:lnTo>
                <a:lnTo>
                  <a:pt x="602122" y="1267883"/>
                </a:lnTo>
                <a:lnTo>
                  <a:pt x="626431" y="1255755"/>
                </a:lnTo>
                <a:lnTo>
                  <a:pt x="629454" y="1254745"/>
                </a:lnTo>
                <a:lnTo>
                  <a:pt x="632502" y="1254745"/>
                </a:lnTo>
                <a:lnTo>
                  <a:pt x="635034" y="1254255"/>
                </a:lnTo>
                <a:lnTo>
                  <a:pt x="630978" y="1258280"/>
                </a:lnTo>
                <a:lnTo>
                  <a:pt x="628963" y="1260804"/>
                </a:lnTo>
                <a:lnTo>
                  <a:pt x="628447" y="1261829"/>
                </a:lnTo>
                <a:lnTo>
                  <a:pt x="627930" y="1263329"/>
                </a:lnTo>
                <a:lnTo>
                  <a:pt x="627930" y="1277467"/>
                </a:lnTo>
                <a:lnTo>
                  <a:pt x="618836" y="1277467"/>
                </a:lnTo>
                <a:lnTo>
                  <a:pt x="613446" y="1278477"/>
                </a:lnTo>
                <a:lnTo>
                  <a:pt x="610208" y="1278477"/>
                </a:lnTo>
                <a:lnTo>
                  <a:pt x="608193" y="1278987"/>
                </a:lnTo>
                <a:close/>
              </a:path>
              <a:path w="1868169" h="2174875">
                <a:moveTo>
                  <a:pt x="627930" y="1278477"/>
                </a:moveTo>
                <a:lnTo>
                  <a:pt x="618836" y="1277467"/>
                </a:lnTo>
                <a:lnTo>
                  <a:pt x="627930" y="1277467"/>
                </a:lnTo>
                <a:lnTo>
                  <a:pt x="627930" y="1278477"/>
                </a:lnTo>
                <a:close/>
              </a:path>
              <a:path w="1868169" h="2174875">
                <a:moveTo>
                  <a:pt x="610725" y="1278987"/>
                </a:moveTo>
                <a:lnTo>
                  <a:pt x="610208" y="1278477"/>
                </a:lnTo>
                <a:lnTo>
                  <a:pt x="613446" y="1278477"/>
                </a:lnTo>
                <a:lnTo>
                  <a:pt x="610725" y="1278987"/>
                </a:lnTo>
                <a:close/>
              </a:path>
              <a:path w="1868169" h="2174875">
                <a:moveTo>
                  <a:pt x="628963" y="1314332"/>
                </a:moveTo>
                <a:lnTo>
                  <a:pt x="625915" y="1313327"/>
                </a:lnTo>
                <a:lnTo>
                  <a:pt x="624391" y="1313327"/>
                </a:lnTo>
                <a:lnTo>
                  <a:pt x="623383" y="1312322"/>
                </a:lnTo>
                <a:lnTo>
                  <a:pt x="621859" y="1311297"/>
                </a:lnTo>
                <a:lnTo>
                  <a:pt x="621368" y="1309797"/>
                </a:lnTo>
                <a:lnTo>
                  <a:pt x="620335" y="1308278"/>
                </a:lnTo>
                <a:lnTo>
                  <a:pt x="623383" y="1308278"/>
                </a:lnTo>
                <a:lnTo>
                  <a:pt x="624907" y="1308772"/>
                </a:lnTo>
                <a:lnTo>
                  <a:pt x="625915" y="1309797"/>
                </a:lnTo>
                <a:lnTo>
                  <a:pt x="626431" y="1311297"/>
                </a:lnTo>
                <a:lnTo>
                  <a:pt x="628963" y="1314332"/>
                </a:lnTo>
                <a:close/>
              </a:path>
              <a:path w="1868169" h="2174875">
                <a:moveTo>
                  <a:pt x="660351" y="350433"/>
                </a:moveTo>
                <a:lnTo>
                  <a:pt x="659344" y="349408"/>
                </a:lnTo>
                <a:lnTo>
                  <a:pt x="658311" y="349408"/>
                </a:lnTo>
                <a:lnTo>
                  <a:pt x="659344" y="347393"/>
                </a:lnTo>
                <a:lnTo>
                  <a:pt x="659835" y="346883"/>
                </a:lnTo>
                <a:lnTo>
                  <a:pt x="660351" y="346389"/>
                </a:lnTo>
                <a:lnTo>
                  <a:pt x="661359" y="347393"/>
                </a:lnTo>
                <a:lnTo>
                  <a:pt x="662367" y="347393"/>
                </a:lnTo>
                <a:lnTo>
                  <a:pt x="661875" y="348398"/>
                </a:lnTo>
                <a:lnTo>
                  <a:pt x="661359" y="349918"/>
                </a:lnTo>
                <a:lnTo>
                  <a:pt x="660842" y="349918"/>
                </a:lnTo>
                <a:lnTo>
                  <a:pt x="660351" y="350433"/>
                </a:lnTo>
                <a:close/>
              </a:path>
              <a:path w="1868169" h="2174875">
                <a:moveTo>
                  <a:pt x="658827" y="823031"/>
                </a:moveTo>
                <a:lnTo>
                  <a:pt x="658311" y="823031"/>
                </a:lnTo>
                <a:lnTo>
                  <a:pt x="655288" y="821022"/>
                </a:lnTo>
                <a:lnTo>
                  <a:pt x="655288" y="811418"/>
                </a:lnTo>
                <a:lnTo>
                  <a:pt x="661359" y="814967"/>
                </a:lnTo>
                <a:lnTo>
                  <a:pt x="667946" y="814967"/>
                </a:lnTo>
                <a:lnTo>
                  <a:pt x="668438" y="815457"/>
                </a:lnTo>
                <a:lnTo>
                  <a:pt x="665415" y="817982"/>
                </a:lnTo>
                <a:lnTo>
                  <a:pt x="662367" y="821022"/>
                </a:lnTo>
                <a:lnTo>
                  <a:pt x="658827" y="823031"/>
                </a:lnTo>
                <a:close/>
              </a:path>
              <a:path w="1868169" h="2174875">
                <a:moveTo>
                  <a:pt x="667946" y="814967"/>
                </a:moveTo>
                <a:lnTo>
                  <a:pt x="661359" y="814967"/>
                </a:lnTo>
                <a:lnTo>
                  <a:pt x="664898" y="812933"/>
                </a:lnTo>
                <a:lnTo>
                  <a:pt x="665906" y="813448"/>
                </a:lnTo>
                <a:lnTo>
                  <a:pt x="667430" y="814452"/>
                </a:lnTo>
                <a:lnTo>
                  <a:pt x="667946" y="814967"/>
                </a:lnTo>
                <a:close/>
              </a:path>
              <a:path w="1868169" h="2174875">
                <a:moveTo>
                  <a:pt x="660842" y="1003801"/>
                </a:moveTo>
                <a:lnTo>
                  <a:pt x="658311" y="1003291"/>
                </a:lnTo>
                <a:lnTo>
                  <a:pt x="655288" y="1002796"/>
                </a:lnTo>
                <a:lnTo>
                  <a:pt x="652240" y="1000271"/>
                </a:lnTo>
                <a:lnTo>
                  <a:pt x="649217" y="998751"/>
                </a:lnTo>
                <a:lnTo>
                  <a:pt x="651749" y="996742"/>
                </a:lnTo>
                <a:lnTo>
                  <a:pt x="654771" y="995222"/>
                </a:lnTo>
                <a:lnTo>
                  <a:pt x="660842" y="995222"/>
                </a:lnTo>
                <a:lnTo>
                  <a:pt x="663374" y="994707"/>
                </a:lnTo>
                <a:lnTo>
                  <a:pt x="665906" y="995222"/>
                </a:lnTo>
                <a:lnTo>
                  <a:pt x="667946" y="997232"/>
                </a:lnTo>
                <a:lnTo>
                  <a:pt x="667946" y="997747"/>
                </a:lnTo>
                <a:lnTo>
                  <a:pt x="667430" y="999266"/>
                </a:lnTo>
                <a:lnTo>
                  <a:pt x="666939" y="1001791"/>
                </a:lnTo>
                <a:lnTo>
                  <a:pt x="665906" y="1002281"/>
                </a:lnTo>
                <a:lnTo>
                  <a:pt x="663374" y="1003291"/>
                </a:lnTo>
                <a:lnTo>
                  <a:pt x="660842" y="1003801"/>
                </a:lnTo>
                <a:close/>
              </a:path>
              <a:path w="1868169" h="2174875">
                <a:moveTo>
                  <a:pt x="647693" y="545320"/>
                </a:moveTo>
                <a:lnTo>
                  <a:pt x="647176" y="544831"/>
                </a:lnTo>
                <a:lnTo>
                  <a:pt x="646685" y="544831"/>
                </a:lnTo>
                <a:lnTo>
                  <a:pt x="646169" y="543311"/>
                </a:lnTo>
                <a:lnTo>
                  <a:pt x="645652" y="542306"/>
                </a:lnTo>
                <a:lnTo>
                  <a:pt x="646685" y="542306"/>
                </a:lnTo>
                <a:lnTo>
                  <a:pt x="647693" y="541791"/>
                </a:lnTo>
                <a:lnTo>
                  <a:pt x="648184" y="540786"/>
                </a:lnTo>
                <a:lnTo>
                  <a:pt x="649708" y="543806"/>
                </a:lnTo>
                <a:lnTo>
                  <a:pt x="648700" y="544316"/>
                </a:lnTo>
                <a:lnTo>
                  <a:pt x="647693" y="545320"/>
                </a:lnTo>
                <a:close/>
              </a:path>
              <a:path w="1868169" h="2174875">
                <a:moveTo>
                  <a:pt x="656812" y="222681"/>
                </a:moveTo>
                <a:lnTo>
                  <a:pt x="655288" y="220651"/>
                </a:lnTo>
                <a:lnTo>
                  <a:pt x="653247" y="218637"/>
                </a:lnTo>
                <a:lnTo>
                  <a:pt x="652756" y="216112"/>
                </a:lnTo>
                <a:lnTo>
                  <a:pt x="652756" y="215107"/>
                </a:lnTo>
                <a:lnTo>
                  <a:pt x="654771" y="212583"/>
                </a:lnTo>
                <a:lnTo>
                  <a:pt x="655288" y="211063"/>
                </a:lnTo>
                <a:lnTo>
                  <a:pt x="657303" y="213077"/>
                </a:lnTo>
                <a:lnTo>
                  <a:pt x="658827" y="215107"/>
                </a:lnTo>
                <a:lnTo>
                  <a:pt x="661359" y="217632"/>
                </a:lnTo>
                <a:lnTo>
                  <a:pt x="657820" y="221161"/>
                </a:lnTo>
                <a:lnTo>
                  <a:pt x="656812" y="222681"/>
                </a:lnTo>
                <a:close/>
              </a:path>
              <a:path w="1868169" h="2174875">
                <a:moveTo>
                  <a:pt x="570217" y="1215871"/>
                </a:moveTo>
                <a:lnTo>
                  <a:pt x="564637" y="1209817"/>
                </a:lnTo>
                <a:lnTo>
                  <a:pt x="563139" y="1208297"/>
                </a:lnTo>
                <a:lnTo>
                  <a:pt x="562106" y="1203247"/>
                </a:lnTo>
                <a:lnTo>
                  <a:pt x="562106" y="1202737"/>
                </a:lnTo>
                <a:lnTo>
                  <a:pt x="564146" y="1200723"/>
                </a:lnTo>
                <a:lnTo>
                  <a:pt x="565670" y="1200723"/>
                </a:lnTo>
                <a:lnTo>
                  <a:pt x="570217" y="1200213"/>
                </a:lnTo>
                <a:lnTo>
                  <a:pt x="575281" y="1199718"/>
                </a:lnTo>
                <a:lnTo>
                  <a:pt x="579828" y="1199718"/>
                </a:lnTo>
                <a:lnTo>
                  <a:pt x="581352" y="1200213"/>
                </a:lnTo>
                <a:lnTo>
                  <a:pt x="582876" y="1202243"/>
                </a:lnTo>
                <a:lnTo>
                  <a:pt x="584400" y="1203247"/>
                </a:lnTo>
                <a:lnTo>
                  <a:pt x="583883" y="1205772"/>
                </a:lnTo>
                <a:lnTo>
                  <a:pt x="582876" y="1207787"/>
                </a:lnTo>
                <a:lnTo>
                  <a:pt x="577812" y="1214866"/>
                </a:lnTo>
                <a:lnTo>
                  <a:pt x="570217" y="1215871"/>
                </a:lnTo>
                <a:close/>
              </a:path>
              <a:path w="1868169" h="2174875">
                <a:moveTo>
                  <a:pt x="536788" y="1275952"/>
                </a:moveTo>
                <a:lnTo>
                  <a:pt x="534773" y="1273427"/>
                </a:lnTo>
                <a:lnTo>
                  <a:pt x="533249" y="1271928"/>
                </a:lnTo>
                <a:lnTo>
                  <a:pt x="535781" y="1269403"/>
                </a:lnTo>
                <a:lnTo>
                  <a:pt x="538313" y="1267368"/>
                </a:lnTo>
                <a:lnTo>
                  <a:pt x="541361" y="1264354"/>
                </a:lnTo>
                <a:lnTo>
                  <a:pt x="543376" y="1266879"/>
                </a:lnTo>
                <a:lnTo>
                  <a:pt x="545417" y="1268888"/>
                </a:lnTo>
                <a:lnTo>
                  <a:pt x="540353" y="1273937"/>
                </a:lnTo>
                <a:lnTo>
                  <a:pt x="537305" y="1275457"/>
                </a:lnTo>
                <a:lnTo>
                  <a:pt x="536788" y="1275952"/>
                </a:lnTo>
                <a:close/>
              </a:path>
              <a:path w="1868169" h="2174875">
                <a:moveTo>
                  <a:pt x="490726" y="1343108"/>
                </a:moveTo>
                <a:lnTo>
                  <a:pt x="487187" y="1338573"/>
                </a:lnTo>
                <a:lnTo>
                  <a:pt x="485147" y="1336544"/>
                </a:lnTo>
                <a:lnTo>
                  <a:pt x="484139" y="1332519"/>
                </a:lnTo>
                <a:lnTo>
                  <a:pt x="482615" y="1329480"/>
                </a:lnTo>
                <a:lnTo>
                  <a:pt x="485147" y="1328475"/>
                </a:lnTo>
                <a:lnTo>
                  <a:pt x="487678" y="1326445"/>
                </a:lnTo>
                <a:lnTo>
                  <a:pt x="494782" y="1326445"/>
                </a:lnTo>
                <a:lnTo>
                  <a:pt x="503876" y="1328475"/>
                </a:lnTo>
                <a:lnTo>
                  <a:pt x="505400" y="1328475"/>
                </a:lnTo>
                <a:lnTo>
                  <a:pt x="506408" y="1329995"/>
                </a:lnTo>
                <a:lnTo>
                  <a:pt x="507441" y="1330999"/>
                </a:lnTo>
                <a:lnTo>
                  <a:pt x="507050" y="1332519"/>
                </a:lnTo>
                <a:lnTo>
                  <a:pt x="506924" y="1334019"/>
                </a:lnTo>
                <a:lnTo>
                  <a:pt x="506408" y="1335044"/>
                </a:lnTo>
                <a:lnTo>
                  <a:pt x="502377" y="1340583"/>
                </a:lnTo>
                <a:lnTo>
                  <a:pt x="490726" y="1343108"/>
                </a:lnTo>
                <a:close/>
              </a:path>
              <a:path w="1868169" h="2174875">
                <a:moveTo>
                  <a:pt x="492251" y="1196189"/>
                </a:moveTo>
                <a:lnTo>
                  <a:pt x="487187" y="1194669"/>
                </a:lnTo>
                <a:lnTo>
                  <a:pt x="482615" y="1193664"/>
                </a:lnTo>
                <a:lnTo>
                  <a:pt x="478068" y="1191139"/>
                </a:lnTo>
                <a:lnTo>
                  <a:pt x="475020" y="1189619"/>
                </a:lnTo>
                <a:lnTo>
                  <a:pt x="471997" y="1187095"/>
                </a:lnTo>
                <a:lnTo>
                  <a:pt x="468949" y="1185065"/>
                </a:lnTo>
                <a:lnTo>
                  <a:pt x="472488" y="1185065"/>
                </a:lnTo>
                <a:lnTo>
                  <a:pt x="475536" y="1184570"/>
                </a:lnTo>
                <a:lnTo>
                  <a:pt x="479076" y="1185065"/>
                </a:lnTo>
                <a:lnTo>
                  <a:pt x="488195" y="1187095"/>
                </a:lnTo>
                <a:lnTo>
                  <a:pt x="492742" y="1188615"/>
                </a:lnTo>
                <a:lnTo>
                  <a:pt x="494782" y="1189104"/>
                </a:lnTo>
                <a:lnTo>
                  <a:pt x="495790" y="1191629"/>
                </a:lnTo>
                <a:lnTo>
                  <a:pt x="497314" y="1193149"/>
                </a:lnTo>
                <a:lnTo>
                  <a:pt x="495273" y="1194154"/>
                </a:lnTo>
                <a:lnTo>
                  <a:pt x="493749" y="1195164"/>
                </a:lnTo>
                <a:lnTo>
                  <a:pt x="492251" y="1196189"/>
                </a:lnTo>
                <a:close/>
              </a:path>
              <a:path w="1868169" h="2174875">
                <a:moveTo>
                  <a:pt x="526662" y="1150230"/>
                </a:moveTo>
                <a:lnTo>
                  <a:pt x="523122" y="1144176"/>
                </a:lnTo>
                <a:lnTo>
                  <a:pt x="521598" y="1138612"/>
                </a:lnTo>
                <a:lnTo>
                  <a:pt x="519583" y="1132047"/>
                </a:lnTo>
                <a:lnTo>
                  <a:pt x="526170" y="1131038"/>
                </a:lnTo>
                <a:lnTo>
                  <a:pt x="529193" y="1128513"/>
                </a:lnTo>
                <a:lnTo>
                  <a:pt x="531234" y="1127508"/>
                </a:lnTo>
                <a:lnTo>
                  <a:pt x="533249" y="1126998"/>
                </a:lnTo>
                <a:lnTo>
                  <a:pt x="534257" y="1126503"/>
                </a:lnTo>
                <a:lnTo>
                  <a:pt x="540353" y="1126503"/>
                </a:lnTo>
                <a:lnTo>
                  <a:pt x="549447" y="1136087"/>
                </a:lnTo>
                <a:lnTo>
                  <a:pt x="549916" y="1141136"/>
                </a:lnTo>
                <a:lnTo>
                  <a:pt x="536788" y="1141136"/>
                </a:lnTo>
                <a:lnTo>
                  <a:pt x="533249" y="1144176"/>
                </a:lnTo>
                <a:lnTo>
                  <a:pt x="526662" y="1150230"/>
                </a:lnTo>
                <a:close/>
              </a:path>
              <a:path w="1868169" h="2174875">
                <a:moveTo>
                  <a:pt x="546424" y="1149225"/>
                </a:moveTo>
                <a:lnTo>
                  <a:pt x="542885" y="1148220"/>
                </a:lnTo>
                <a:lnTo>
                  <a:pt x="541852" y="1147195"/>
                </a:lnTo>
                <a:lnTo>
                  <a:pt x="539837" y="1142146"/>
                </a:lnTo>
                <a:lnTo>
                  <a:pt x="536788" y="1141136"/>
                </a:lnTo>
                <a:lnTo>
                  <a:pt x="549916" y="1141136"/>
                </a:lnTo>
                <a:lnTo>
                  <a:pt x="549964" y="1143661"/>
                </a:lnTo>
                <a:lnTo>
                  <a:pt x="548956" y="1146700"/>
                </a:lnTo>
                <a:lnTo>
                  <a:pt x="546424" y="1149225"/>
                </a:lnTo>
                <a:close/>
              </a:path>
              <a:path w="1868169" h="2174875">
                <a:moveTo>
                  <a:pt x="503385" y="1005815"/>
                </a:moveTo>
                <a:lnTo>
                  <a:pt x="500853" y="1002281"/>
                </a:lnTo>
                <a:lnTo>
                  <a:pt x="498813" y="1000766"/>
                </a:lnTo>
                <a:lnTo>
                  <a:pt x="497314" y="998751"/>
                </a:lnTo>
                <a:lnTo>
                  <a:pt x="500337" y="996742"/>
                </a:lnTo>
                <a:lnTo>
                  <a:pt x="502869" y="993702"/>
                </a:lnTo>
                <a:lnTo>
                  <a:pt x="505917" y="993192"/>
                </a:lnTo>
                <a:lnTo>
                  <a:pt x="507441" y="992697"/>
                </a:lnTo>
                <a:lnTo>
                  <a:pt x="509456" y="996227"/>
                </a:lnTo>
                <a:lnTo>
                  <a:pt x="511471" y="998241"/>
                </a:lnTo>
                <a:lnTo>
                  <a:pt x="508940" y="1000766"/>
                </a:lnTo>
                <a:lnTo>
                  <a:pt x="506408" y="1002796"/>
                </a:lnTo>
                <a:lnTo>
                  <a:pt x="503385" y="1005815"/>
                </a:lnTo>
                <a:close/>
              </a:path>
              <a:path w="1868169" h="2174875">
                <a:moveTo>
                  <a:pt x="484655" y="1468335"/>
                </a:moveTo>
                <a:lnTo>
                  <a:pt x="483622" y="1467825"/>
                </a:lnTo>
                <a:lnTo>
                  <a:pt x="483131" y="1467330"/>
                </a:lnTo>
                <a:lnTo>
                  <a:pt x="483131" y="1464290"/>
                </a:lnTo>
                <a:lnTo>
                  <a:pt x="484139" y="1464806"/>
                </a:lnTo>
                <a:lnTo>
                  <a:pt x="484655" y="1464806"/>
                </a:lnTo>
                <a:lnTo>
                  <a:pt x="485663" y="1465300"/>
                </a:lnTo>
                <a:lnTo>
                  <a:pt x="485663" y="1466325"/>
                </a:lnTo>
                <a:lnTo>
                  <a:pt x="485147" y="1467330"/>
                </a:lnTo>
                <a:lnTo>
                  <a:pt x="484655" y="1467825"/>
                </a:lnTo>
                <a:lnTo>
                  <a:pt x="484655" y="1468335"/>
                </a:lnTo>
                <a:close/>
              </a:path>
              <a:path w="1868169" h="2174875">
                <a:moveTo>
                  <a:pt x="513512" y="1244157"/>
                </a:moveTo>
                <a:lnTo>
                  <a:pt x="501861" y="1244157"/>
                </a:lnTo>
                <a:lnTo>
                  <a:pt x="507932" y="1239107"/>
                </a:lnTo>
                <a:lnTo>
                  <a:pt x="513512" y="1244157"/>
                </a:lnTo>
                <a:close/>
              </a:path>
              <a:path w="1868169" h="2174875">
                <a:moveTo>
                  <a:pt x="519066" y="1263329"/>
                </a:moveTo>
                <a:lnTo>
                  <a:pt x="514503" y="1257105"/>
                </a:lnTo>
                <a:lnTo>
                  <a:pt x="508755" y="1254053"/>
                </a:lnTo>
                <a:lnTo>
                  <a:pt x="502344" y="1252611"/>
                </a:lnTo>
                <a:lnTo>
                  <a:pt x="495790" y="1251216"/>
                </a:lnTo>
                <a:lnTo>
                  <a:pt x="493749" y="1250211"/>
                </a:lnTo>
                <a:lnTo>
                  <a:pt x="492251" y="1247686"/>
                </a:lnTo>
                <a:lnTo>
                  <a:pt x="490210" y="1246166"/>
                </a:lnTo>
                <a:lnTo>
                  <a:pt x="495273" y="1244157"/>
                </a:lnTo>
                <a:lnTo>
                  <a:pt x="497805" y="1243642"/>
                </a:lnTo>
                <a:lnTo>
                  <a:pt x="498813" y="1243132"/>
                </a:lnTo>
                <a:lnTo>
                  <a:pt x="499846" y="1243642"/>
                </a:lnTo>
                <a:lnTo>
                  <a:pt x="501861" y="1244157"/>
                </a:lnTo>
                <a:lnTo>
                  <a:pt x="513512" y="1244157"/>
                </a:lnTo>
                <a:lnTo>
                  <a:pt x="520591" y="1251216"/>
                </a:lnTo>
                <a:lnTo>
                  <a:pt x="521107" y="1256780"/>
                </a:lnTo>
                <a:lnTo>
                  <a:pt x="522115" y="1261314"/>
                </a:lnTo>
                <a:lnTo>
                  <a:pt x="522115" y="1261829"/>
                </a:lnTo>
                <a:lnTo>
                  <a:pt x="519066" y="1263329"/>
                </a:lnTo>
                <a:close/>
              </a:path>
              <a:path w="1868169" h="2174875">
                <a:moveTo>
                  <a:pt x="498322" y="1131553"/>
                </a:moveTo>
                <a:lnTo>
                  <a:pt x="496281" y="1129523"/>
                </a:lnTo>
                <a:lnTo>
                  <a:pt x="492251" y="1126503"/>
                </a:lnTo>
                <a:lnTo>
                  <a:pt x="494266" y="1124984"/>
                </a:lnTo>
                <a:lnTo>
                  <a:pt x="496281" y="1122459"/>
                </a:lnTo>
                <a:lnTo>
                  <a:pt x="500337" y="1122459"/>
                </a:lnTo>
                <a:lnTo>
                  <a:pt x="502377" y="1124984"/>
                </a:lnTo>
                <a:lnTo>
                  <a:pt x="504393" y="1126503"/>
                </a:lnTo>
                <a:lnTo>
                  <a:pt x="502377" y="1128023"/>
                </a:lnTo>
                <a:lnTo>
                  <a:pt x="500337" y="1129523"/>
                </a:lnTo>
                <a:lnTo>
                  <a:pt x="498322" y="1131553"/>
                </a:lnTo>
                <a:close/>
              </a:path>
              <a:path w="1868169" h="2174875">
                <a:moveTo>
                  <a:pt x="475020" y="1063387"/>
                </a:moveTo>
                <a:lnTo>
                  <a:pt x="473496" y="1062872"/>
                </a:lnTo>
                <a:lnTo>
                  <a:pt x="471480" y="1062382"/>
                </a:lnTo>
                <a:lnTo>
                  <a:pt x="470473" y="1059343"/>
                </a:lnTo>
                <a:lnTo>
                  <a:pt x="468949" y="1057823"/>
                </a:lnTo>
                <a:lnTo>
                  <a:pt x="470964" y="1057333"/>
                </a:lnTo>
                <a:lnTo>
                  <a:pt x="473004" y="1055813"/>
                </a:lnTo>
                <a:lnTo>
                  <a:pt x="476027" y="1056818"/>
                </a:lnTo>
                <a:lnTo>
                  <a:pt x="477551" y="1058338"/>
                </a:lnTo>
                <a:lnTo>
                  <a:pt x="481091" y="1060863"/>
                </a:lnTo>
                <a:lnTo>
                  <a:pt x="477060" y="1061867"/>
                </a:lnTo>
                <a:lnTo>
                  <a:pt x="475020" y="1063387"/>
                </a:lnTo>
                <a:close/>
              </a:path>
              <a:path w="1868169" h="2174875">
                <a:moveTo>
                  <a:pt x="437044" y="1131038"/>
                </a:moveTo>
                <a:lnTo>
                  <a:pt x="435520" y="1130033"/>
                </a:lnTo>
                <a:lnTo>
                  <a:pt x="431489" y="1128513"/>
                </a:lnTo>
                <a:lnTo>
                  <a:pt x="427925" y="1126503"/>
                </a:lnTo>
                <a:lnTo>
                  <a:pt x="424385" y="1123979"/>
                </a:lnTo>
                <a:lnTo>
                  <a:pt x="423378" y="1122974"/>
                </a:lnTo>
                <a:lnTo>
                  <a:pt x="422861" y="1120939"/>
                </a:lnTo>
                <a:lnTo>
                  <a:pt x="422370" y="1119424"/>
                </a:lnTo>
                <a:lnTo>
                  <a:pt x="423894" y="1118929"/>
                </a:lnTo>
                <a:lnTo>
                  <a:pt x="424902" y="1118414"/>
                </a:lnTo>
                <a:lnTo>
                  <a:pt x="426426" y="1118414"/>
                </a:lnTo>
                <a:lnTo>
                  <a:pt x="429965" y="1119424"/>
                </a:lnTo>
                <a:lnTo>
                  <a:pt x="433505" y="1119934"/>
                </a:lnTo>
                <a:lnTo>
                  <a:pt x="437044" y="1121454"/>
                </a:lnTo>
                <a:lnTo>
                  <a:pt x="438568" y="1122459"/>
                </a:lnTo>
                <a:lnTo>
                  <a:pt x="439576" y="1124984"/>
                </a:lnTo>
                <a:lnTo>
                  <a:pt x="441616" y="1128513"/>
                </a:lnTo>
                <a:lnTo>
                  <a:pt x="438568" y="1129523"/>
                </a:lnTo>
                <a:lnTo>
                  <a:pt x="437044" y="1131038"/>
                </a:lnTo>
                <a:close/>
              </a:path>
              <a:path w="1868169" h="2174875">
                <a:moveTo>
                  <a:pt x="427434" y="1207292"/>
                </a:moveTo>
                <a:lnTo>
                  <a:pt x="425910" y="1206777"/>
                </a:lnTo>
                <a:lnTo>
                  <a:pt x="420846" y="1206777"/>
                </a:lnTo>
                <a:lnTo>
                  <a:pt x="414775" y="1203762"/>
                </a:lnTo>
                <a:lnTo>
                  <a:pt x="417307" y="1201728"/>
                </a:lnTo>
                <a:lnTo>
                  <a:pt x="420330" y="1199718"/>
                </a:lnTo>
                <a:lnTo>
                  <a:pt x="423378" y="1198198"/>
                </a:lnTo>
                <a:lnTo>
                  <a:pt x="424902" y="1197193"/>
                </a:lnTo>
                <a:lnTo>
                  <a:pt x="427434" y="1196678"/>
                </a:lnTo>
                <a:lnTo>
                  <a:pt x="431489" y="1198713"/>
                </a:lnTo>
                <a:lnTo>
                  <a:pt x="433505" y="1201238"/>
                </a:lnTo>
                <a:lnTo>
                  <a:pt x="435029" y="1203247"/>
                </a:lnTo>
                <a:lnTo>
                  <a:pt x="432988" y="1204252"/>
                </a:lnTo>
                <a:lnTo>
                  <a:pt x="430973" y="1205772"/>
                </a:lnTo>
                <a:lnTo>
                  <a:pt x="428958" y="1206777"/>
                </a:lnTo>
                <a:lnTo>
                  <a:pt x="427434" y="1207292"/>
                </a:lnTo>
                <a:close/>
              </a:path>
              <a:path w="1868169" h="2174875">
                <a:moveTo>
                  <a:pt x="454766" y="1534491"/>
                </a:moveTo>
                <a:lnTo>
                  <a:pt x="451227" y="1532971"/>
                </a:lnTo>
                <a:lnTo>
                  <a:pt x="447171" y="1532456"/>
                </a:lnTo>
                <a:lnTo>
                  <a:pt x="443632" y="1530446"/>
                </a:lnTo>
                <a:lnTo>
                  <a:pt x="442107" y="1529441"/>
                </a:lnTo>
                <a:lnTo>
                  <a:pt x="441100" y="1526917"/>
                </a:lnTo>
                <a:lnTo>
                  <a:pt x="440092" y="1524882"/>
                </a:lnTo>
                <a:lnTo>
                  <a:pt x="441616" y="1524392"/>
                </a:lnTo>
                <a:lnTo>
                  <a:pt x="443632" y="1523877"/>
                </a:lnTo>
                <a:lnTo>
                  <a:pt x="445156" y="1522872"/>
                </a:lnTo>
                <a:lnTo>
                  <a:pt x="447171" y="1521868"/>
                </a:lnTo>
                <a:lnTo>
                  <a:pt x="449211" y="1520348"/>
                </a:lnTo>
                <a:lnTo>
                  <a:pt x="456290" y="1516818"/>
                </a:lnTo>
                <a:lnTo>
                  <a:pt x="463369" y="1519833"/>
                </a:lnTo>
                <a:lnTo>
                  <a:pt x="464893" y="1525892"/>
                </a:lnTo>
                <a:lnTo>
                  <a:pt x="465409" y="1527407"/>
                </a:lnTo>
                <a:lnTo>
                  <a:pt x="464402" y="1530941"/>
                </a:lnTo>
                <a:lnTo>
                  <a:pt x="462878" y="1531966"/>
                </a:lnTo>
                <a:lnTo>
                  <a:pt x="460837" y="1533466"/>
                </a:lnTo>
                <a:lnTo>
                  <a:pt x="458305" y="1533466"/>
                </a:lnTo>
                <a:lnTo>
                  <a:pt x="454766" y="1534491"/>
                </a:lnTo>
                <a:close/>
              </a:path>
              <a:path w="1868169" h="2174875">
                <a:moveTo>
                  <a:pt x="473004" y="1025518"/>
                </a:moveTo>
                <a:lnTo>
                  <a:pt x="470964" y="1023488"/>
                </a:lnTo>
                <a:lnTo>
                  <a:pt x="467941" y="1021473"/>
                </a:lnTo>
                <a:lnTo>
                  <a:pt x="467941" y="1019953"/>
                </a:lnTo>
                <a:lnTo>
                  <a:pt x="468432" y="1016939"/>
                </a:lnTo>
                <a:lnTo>
                  <a:pt x="469956" y="1013899"/>
                </a:lnTo>
                <a:lnTo>
                  <a:pt x="471997" y="1011890"/>
                </a:lnTo>
                <a:lnTo>
                  <a:pt x="473004" y="1011375"/>
                </a:lnTo>
                <a:lnTo>
                  <a:pt x="475536" y="1013899"/>
                </a:lnTo>
                <a:lnTo>
                  <a:pt x="478559" y="1015914"/>
                </a:lnTo>
                <a:lnTo>
                  <a:pt x="476544" y="1019953"/>
                </a:lnTo>
                <a:lnTo>
                  <a:pt x="474529" y="1022993"/>
                </a:lnTo>
                <a:lnTo>
                  <a:pt x="473004" y="1025518"/>
                </a:lnTo>
                <a:close/>
              </a:path>
              <a:path w="1868169" h="2174875">
                <a:moveTo>
                  <a:pt x="519583" y="1068931"/>
                </a:moveTo>
                <a:lnTo>
                  <a:pt x="516535" y="1065912"/>
                </a:lnTo>
                <a:lnTo>
                  <a:pt x="517568" y="1063882"/>
                </a:lnTo>
                <a:lnTo>
                  <a:pt x="518575" y="1063387"/>
                </a:lnTo>
                <a:lnTo>
                  <a:pt x="523122" y="1060348"/>
                </a:lnTo>
                <a:lnTo>
                  <a:pt x="527695" y="1056818"/>
                </a:lnTo>
                <a:lnTo>
                  <a:pt x="532758" y="1055298"/>
                </a:lnTo>
                <a:lnTo>
                  <a:pt x="535290" y="1054809"/>
                </a:lnTo>
                <a:lnTo>
                  <a:pt x="539320" y="1056818"/>
                </a:lnTo>
                <a:lnTo>
                  <a:pt x="541852" y="1058833"/>
                </a:lnTo>
                <a:lnTo>
                  <a:pt x="542368" y="1058833"/>
                </a:lnTo>
                <a:lnTo>
                  <a:pt x="541852" y="1064392"/>
                </a:lnTo>
                <a:lnTo>
                  <a:pt x="541361" y="1064392"/>
                </a:lnTo>
                <a:lnTo>
                  <a:pt x="527178" y="1067432"/>
                </a:lnTo>
                <a:lnTo>
                  <a:pt x="519583" y="1068931"/>
                </a:lnTo>
                <a:close/>
              </a:path>
              <a:path w="1868169" h="2174875">
                <a:moveTo>
                  <a:pt x="469956" y="1153759"/>
                </a:moveTo>
                <a:lnTo>
                  <a:pt x="469465" y="1153759"/>
                </a:lnTo>
                <a:lnTo>
                  <a:pt x="467425" y="1152245"/>
                </a:lnTo>
                <a:lnTo>
                  <a:pt x="467425" y="1151750"/>
                </a:lnTo>
                <a:lnTo>
                  <a:pt x="467941" y="1150230"/>
                </a:lnTo>
                <a:lnTo>
                  <a:pt x="468432" y="1148220"/>
                </a:lnTo>
                <a:lnTo>
                  <a:pt x="468949" y="1147195"/>
                </a:lnTo>
                <a:lnTo>
                  <a:pt x="471480" y="1149225"/>
                </a:lnTo>
                <a:lnTo>
                  <a:pt x="471997" y="1150230"/>
                </a:lnTo>
                <a:lnTo>
                  <a:pt x="473004" y="1150745"/>
                </a:lnTo>
                <a:lnTo>
                  <a:pt x="471997" y="1151750"/>
                </a:lnTo>
                <a:lnTo>
                  <a:pt x="470964" y="1153270"/>
                </a:lnTo>
                <a:lnTo>
                  <a:pt x="469956" y="1153759"/>
                </a:lnTo>
                <a:close/>
              </a:path>
              <a:path w="1868169" h="2174875">
                <a:moveTo>
                  <a:pt x="475536" y="933626"/>
                </a:moveTo>
                <a:lnTo>
                  <a:pt x="475536" y="933111"/>
                </a:lnTo>
                <a:lnTo>
                  <a:pt x="474529" y="931101"/>
                </a:lnTo>
                <a:lnTo>
                  <a:pt x="475536" y="930076"/>
                </a:lnTo>
                <a:lnTo>
                  <a:pt x="476544" y="930586"/>
                </a:lnTo>
                <a:lnTo>
                  <a:pt x="477551" y="931591"/>
                </a:lnTo>
                <a:lnTo>
                  <a:pt x="477060" y="932106"/>
                </a:lnTo>
                <a:lnTo>
                  <a:pt x="476027" y="933111"/>
                </a:lnTo>
                <a:lnTo>
                  <a:pt x="475536" y="933626"/>
                </a:lnTo>
                <a:close/>
              </a:path>
              <a:path w="1868169" h="2174875">
                <a:moveTo>
                  <a:pt x="453242" y="1401689"/>
                </a:moveTo>
                <a:lnTo>
                  <a:pt x="450219" y="1401689"/>
                </a:lnTo>
                <a:lnTo>
                  <a:pt x="449211" y="1399660"/>
                </a:lnTo>
                <a:lnTo>
                  <a:pt x="448178" y="1398650"/>
                </a:lnTo>
                <a:lnTo>
                  <a:pt x="447687" y="1398650"/>
                </a:lnTo>
                <a:lnTo>
                  <a:pt x="449211" y="1396125"/>
                </a:lnTo>
                <a:lnTo>
                  <a:pt x="449703" y="1396125"/>
                </a:lnTo>
                <a:lnTo>
                  <a:pt x="460837" y="1394116"/>
                </a:lnTo>
                <a:lnTo>
                  <a:pt x="466417" y="1393600"/>
                </a:lnTo>
                <a:lnTo>
                  <a:pt x="467941" y="1393600"/>
                </a:lnTo>
                <a:lnTo>
                  <a:pt x="469465" y="1396640"/>
                </a:lnTo>
                <a:lnTo>
                  <a:pt x="470473" y="1397645"/>
                </a:lnTo>
                <a:lnTo>
                  <a:pt x="468949" y="1399165"/>
                </a:lnTo>
                <a:lnTo>
                  <a:pt x="468147" y="1400170"/>
                </a:lnTo>
                <a:lnTo>
                  <a:pt x="457298" y="1400170"/>
                </a:lnTo>
                <a:lnTo>
                  <a:pt x="455282" y="1400685"/>
                </a:lnTo>
                <a:lnTo>
                  <a:pt x="453242" y="1401689"/>
                </a:lnTo>
                <a:close/>
              </a:path>
              <a:path w="1868169" h="2174875">
                <a:moveTo>
                  <a:pt x="462361" y="1402694"/>
                </a:moveTo>
                <a:lnTo>
                  <a:pt x="459829" y="1401174"/>
                </a:lnTo>
                <a:lnTo>
                  <a:pt x="457298" y="1400170"/>
                </a:lnTo>
                <a:lnTo>
                  <a:pt x="468147" y="1400170"/>
                </a:lnTo>
                <a:lnTo>
                  <a:pt x="466933" y="1401689"/>
                </a:lnTo>
                <a:lnTo>
                  <a:pt x="464893" y="1402184"/>
                </a:lnTo>
                <a:lnTo>
                  <a:pt x="462361" y="1402694"/>
                </a:lnTo>
                <a:close/>
              </a:path>
              <a:path w="1868169" h="2174875">
                <a:moveTo>
                  <a:pt x="599074" y="1085104"/>
                </a:moveTo>
                <a:lnTo>
                  <a:pt x="589954" y="1082065"/>
                </a:lnTo>
                <a:lnTo>
                  <a:pt x="585924" y="1080545"/>
                </a:lnTo>
                <a:lnTo>
                  <a:pt x="584891" y="1080055"/>
                </a:lnTo>
                <a:lnTo>
                  <a:pt x="584891" y="1075006"/>
                </a:lnTo>
                <a:lnTo>
                  <a:pt x="586415" y="1074491"/>
                </a:lnTo>
                <a:lnTo>
                  <a:pt x="587423" y="1073981"/>
                </a:lnTo>
                <a:lnTo>
                  <a:pt x="588456" y="1073981"/>
                </a:lnTo>
                <a:lnTo>
                  <a:pt x="588947" y="1074491"/>
                </a:lnTo>
                <a:lnTo>
                  <a:pt x="599590" y="1082065"/>
                </a:lnTo>
                <a:lnTo>
                  <a:pt x="600081" y="1082065"/>
                </a:lnTo>
                <a:lnTo>
                  <a:pt x="599074" y="1085104"/>
                </a:lnTo>
                <a:close/>
              </a:path>
              <a:path w="1868169" h="2174875">
                <a:moveTo>
                  <a:pt x="596542" y="876564"/>
                </a:moveTo>
                <a:lnTo>
                  <a:pt x="592486" y="876564"/>
                </a:lnTo>
                <a:lnTo>
                  <a:pt x="583392" y="871514"/>
                </a:lnTo>
                <a:lnTo>
                  <a:pt x="579336" y="868475"/>
                </a:lnTo>
                <a:lnTo>
                  <a:pt x="579828" y="864945"/>
                </a:lnTo>
                <a:lnTo>
                  <a:pt x="580344" y="863940"/>
                </a:lnTo>
                <a:lnTo>
                  <a:pt x="584891" y="858891"/>
                </a:lnTo>
                <a:lnTo>
                  <a:pt x="588456" y="863425"/>
                </a:lnTo>
                <a:lnTo>
                  <a:pt x="593003" y="864945"/>
                </a:lnTo>
                <a:lnTo>
                  <a:pt x="597058" y="866465"/>
                </a:lnTo>
                <a:lnTo>
                  <a:pt x="603170" y="866465"/>
                </a:lnTo>
                <a:lnTo>
                  <a:pt x="605145" y="866960"/>
                </a:lnTo>
                <a:lnTo>
                  <a:pt x="606178" y="866960"/>
                </a:lnTo>
                <a:lnTo>
                  <a:pt x="608193" y="868990"/>
                </a:lnTo>
                <a:lnTo>
                  <a:pt x="608193" y="869995"/>
                </a:lnTo>
                <a:lnTo>
                  <a:pt x="608709" y="871514"/>
                </a:lnTo>
                <a:lnTo>
                  <a:pt x="607185" y="873524"/>
                </a:lnTo>
                <a:lnTo>
                  <a:pt x="606178" y="874039"/>
                </a:lnTo>
                <a:lnTo>
                  <a:pt x="602122" y="875559"/>
                </a:lnTo>
                <a:lnTo>
                  <a:pt x="598066" y="876049"/>
                </a:lnTo>
                <a:lnTo>
                  <a:pt x="596542" y="876564"/>
                </a:lnTo>
                <a:close/>
              </a:path>
              <a:path w="1868169" h="2174875">
                <a:moveTo>
                  <a:pt x="603170" y="866465"/>
                </a:moveTo>
                <a:lnTo>
                  <a:pt x="597058" y="866465"/>
                </a:lnTo>
                <a:lnTo>
                  <a:pt x="601114" y="865950"/>
                </a:lnTo>
                <a:lnTo>
                  <a:pt x="603170" y="866465"/>
                </a:lnTo>
                <a:close/>
              </a:path>
              <a:path w="1868169" h="2174875">
                <a:moveTo>
                  <a:pt x="541852" y="158045"/>
                </a:moveTo>
                <a:lnTo>
                  <a:pt x="541361" y="158045"/>
                </a:lnTo>
                <a:lnTo>
                  <a:pt x="536788" y="157535"/>
                </a:lnTo>
                <a:lnTo>
                  <a:pt x="532242" y="156525"/>
                </a:lnTo>
                <a:lnTo>
                  <a:pt x="528186" y="155011"/>
                </a:lnTo>
                <a:lnTo>
                  <a:pt x="527695" y="155011"/>
                </a:lnTo>
                <a:lnTo>
                  <a:pt x="528186" y="150472"/>
                </a:lnTo>
                <a:lnTo>
                  <a:pt x="532758" y="149959"/>
                </a:lnTo>
                <a:lnTo>
                  <a:pt x="536788" y="149466"/>
                </a:lnTo>
                <a:lnTo>
                  <a:pt x="542368" y="149466"/>
                </a:lnTo>
                <a:lnTo>
                  <a:pt x="542885" y="151991"/>
                </a:lnTo>
                <a:lnTo>
                  <a:pt x="543892" y="154003"/>
                </a:lnTo>
                <a:lnTo>
                  <a:pt x="542885" y="155521"/>
                </a:lnTo>
                <a:lnTo>
                  <a:pt x="541852" y="158045"/>
                </a:lnTo>
                <a:close/>
              </a:path>
              <a:path w="1868169" h="2174875">
                <a:moveTo>
                  <a:pt x="533766" y="558953"/>
                </a:moveTo>
                <a:lnTo>
                  <a:pt x="532758" y="558953"/>
                </a:lnTo>
                <a:lnTo>
                  <a:pt x="531725" y="558459"/>
                </a:lnTo>
                <a:lnTo>
                  <a:pt x="530717" y="556939"/>
                </a:lnTo>
                <a:lnTo>
                  <a:pt x="528702" y="555419"/>
                </a:lnTo>
                <a:lnTo>
                  <a:pt x="530717" y="554414"/>
                </a:lnTo>
                <a:lnTo>
                  <a:pt x="532242" y="552894"/>
                </a:lnTo>
                <a:lnTo>
                  <a:pt x="534257" y="553904"/>
                </a:lnTo>
                <a:lnTo>
                  <a:pt x="535290" y="555934"/>
                </a:lnTo>
                <a:lnTo>
                  <a:pt x="536297" y="556939"/>
                </a:lnTo>
                <a:lnTo>
                  <a:pt x="535290" y="557454"/>
                </a:lnTo>
                <a:lnTo>
                  <a:pt x="533766" y="558953"/>
                </a:lnTo>
                <a:close/>
              </a:path>
              <a:path w="1868169" h="2174875">
                <a:moveTo>
                  <a:pt x="503385" y="878573"/>
                </a:moveTo>
                <a:lnTo>
                  <a:pt x="500337" y="869485"/>
                </a:lnTo>
                <a:lnTo>
                  <a:pt x="500337" y="868990"/>
                </a:lnTo>
                <a:lnTo>
                  <a:pt x="501344" y="866960"/>
                </a:lnTo>
                <a:lnTo>
                  <a:pt x="501861" y="866465"/>
                </a:lnTo>
                <a:lnTo>
                  <a:pt x="507441" y="861911"/>
                </a:lnTo>
                <a:lnTo>
                  <a:pt x="519066" y="863940"/>
                </a:lnTo>
                <a:lnTo>
                  <a:pt x="523122" y="870510"/>
                </a:lnTo>
                <a:lnTo>
                  <a:pt x="524646" y="872009"/>
                </a:lnTo>
                <a:lnTo>
                  <a:pt x="524646" y="878084"/>
                </a:lnTo>
                <a:lnTo>
                  <a:pt x="509973" y="878084"/>
                </a:lnTo>
                <a:lnTo>
                  <a:pt x="503385" y="878573"/>
                </a:lnTo>
                <a:close/>
              </a:path>
              <a:path w="1868169" h="2174875">
                <a:moveTo>
                  <a:pt x="519066" y="879583"/>
                </a:moveTo>
                <a:lnTo>
                  <a:pt x="517568" y="879088"/>
                </a:lnTo>
                <a:lnTo>
                  <a:pt x="517051" y="879088"/>
                </a:lnTo>
                <a:lnTo>
                  <a:pt x="509973" y="878084"/>
                </a:lnTo>
                <a:lnTo>
                  <a:pt x="524646" y="878084"/>
                </a:lnTo>
                <a:lnTo>
                  <a:pt x="522115" y="878573"/>
                </a:lnTo>
                <a:lnTo>
                  <a:pt x="519066" y="879583"/>
                </a:lnTo>
                <a:close/>
              </a:path>
              <a:path w="1868169" h="2174875">
                <a:moveTo>
                  <a:pt x="537821" y="1029562"/>
                </a:moveTo>
                <a:lnTo>
                  <a:pt x="535781" y="1028042"/>
                </a:lnTo>
                <a:lnTo>
                  <a:pt x="533766" y="1027037"/>
                </a:lnTo>
                <a:lnTo>
                  <a:pt x="532758" y="1023998"/>
                </a:lnTo>
                <a:lnTo>
                  <a:pt x="531234" y="1021988"/>
                </a:lnTo>
                <a:lnTo>
                  <a:pt x="533249" y="1020468"/>
                </a:lnTo>
                <a:lnTo>
                  <a:pt x="535290" y="1018439"/>
                </a:lnTo>
                <a:lnTo>
                  <a:pt x="537305" y="1017944"/>
                </a:lnTo>
                <a:lnTo>
                  <a:pt x="541852" y="1016939"/>
                </a:lnTo>
                <a:lnTo>
                  <a:pt x="546424" y="1015419"/>
                </a:lnTo>
                <a:lnTo>
                  <a:pt x="550971" y="1015914"/>
                </a:lnTo>
                <a:lnTo>
                  <a:pt x="553012" y="1016424"/>
                </a:lnTo>
                <a:lnTo>
                  <a:pt x="555543" y="1019953"/>
                </a:lnTo>
                <a:lnTo>
                  <a:pt x="557042" y="1021473"/>
                </a:lnTo>
                <a:lnTo>
                  <a:pt x="555027" y="1023488"/>
                </a:lnTo>
                <a:lnTo>
                  <a:pt x="554019" y="1026522"/>
                </a:lnTo>
                <a:lnTo>
                  <a:pt x="551979" y="1027527"/>
                </a:lnTo>
                <a:lnTo>
                  <a:pt x="549447" y="1029047"/>
                </a:lnTo>
                <a:lnTo>
                  <a:pt x="540844" y="1029047"/>
                </a:lnTo>
                <a:lnTo>
                  <a:pt x="537821" y="1029562"/>
                </a:lnTo>
                <a:close/>
              </a:path>
              <a:path w="1868169" h="2174875">
                <a:moveTo>
                  <a:pt x="542885" y="1029562"/>
                </a:moveTo>
                <a:lnTo>
                  <a:pt x="540844" y="1029047"/>
                </a:lnTo>
                <a:lnTo>
                  <a:pt x="545908" y="1029047"/>
                </a:lnTo>
                <a:lnTo>
                  <a:pt x="542885" y="1029562"/>
                </a:lnTo>
                <a:close/>
              </a:path>
              <a:path w="1868169" h="2174875">
                <a:moveTo>
                  <a:pt x="586932" y="948774"/>
                </a:moveTo>
                <a:lnTo>
                  <a:pt x="584400" y="946739"/>
                </a:lnTo>
                <a:lnTo>
                  <a:pt x="583883" y="946249"/>
                </a:lnTo>
                <a:lnTo>
                  <a:pt x="582876" y="945734"/>
                </a:lnTo>
                <a:lnTo>
                  <a:pt x="584891" y="943724"/>
                </a:lnTo>
                <a:lnTo>
                  <a:pt x="585924" y="943209"/>
                </a:lnTo>
                <a:lnTo>
                  <a:pt x="586415" y="943209"/>
                </a:lnTo>
                <a:lnTo>
                  <a:pt x="587939" y="944214"/>
                </a:lnTo>
                <a:lnTo>
                  <a:pt x="587939" y="946249"/>
                </a:lnTo>
                <a:lnTo>
                  <a:pt x="586932" y="947749"/>
                </a:lnTo>
                <a:lnTo>
                  <a:pt x="586932" y="948774"/>
                </a:lnTo>
                <a:close/>
              </a:path>
              <a:path w="1868169" h="2174875">
                <a:moveTo>
                  <a:pt x="601114" y="999266"/>
                </a:moveTo>
                <a:lnTo>
                  <a:pt x="600081" y="998751"/>
                </a:lnTo>
                <a:lnTo>
                  <a:pt x="599074" y="998751"/>
                </a:lnTo>
                <a:lnTo>
                  <a:pt x="598583" y="996742"/>
                </a:lnTo>
                <a:lnTo>
                  <a:pt x="597550" y="995222"/>
                </a:lnTo>
                <a:lnTo>
                  <a:pt x="598583" y="994707"/>
                </a:lnTo>
                <a:lnTo>
                  <a:pt x="600081" y="993702"/>
                </a:lnTo>
                <a:lnTo>
                  <a:pt x="601605" y="992182"/>
                </a:lnTo>
                <a:lnTo>
                  <a:pt x="602613" y="994217"/>
                </a:lnTo>
                <a:lnTo>
                  <a:pt x="604137" y="996227"/>
                </a:lnTo>
                <a:lnTo>
                  <a:pt x="603130" y="998241"/>
                </a:lnTo>
                <a:lnTo>
                  <a:pt x="601114" y="999266"/>
                </a:lnTo>
                <a:close/>
              </a:path>
              <a:path w="1868169" h="2174875">
                <a:moveTo>
                  <a:pt x="608193" y="827591"/>
                </a:moveTo>
                <a:lnTo>
                  <a:pt x="605661" y="825066"/>
                </a:lnTo>
                <a:lnTo>
                  <a:pt x="605661" y="824551"/>
                </a:lnTo>
                <a:lnTo>
                  <a:pt x="606178" y="822541"/>
                </a:lnTo>
                <a:lnTo>
                  <a:pt x="607676" y="820506"/>
                </a:lnTo>
                <a:lnTo>
                  <a:pt x="609201" y="817982"/>
                </a:lnTo>
                <a:lnTo>
                  <a:pt x="612249" y="822026"/>
                </a:lnTo>
                <a:lnTo>
                  <a:pt x="612249" y="822541"/>
                </a:lnTo>
                <a:lnTo>
                  <a:pt x="611241" y="824551"/>
                </a:lnTo>
                <a:lnTo>
                  <a:pt x="608193" y="827591"/>
                </a:lnTo>
                <a:close/>
              </a:path>
              <a:path w="1868169" h="2174875">
                <a:moveTo>
                  <a:pt x="589463" y="825556"/>
                </a:moveTo>
                <a:lnTo>
                  <a:pt x="587939" y="823031"/>
                </a:lnTo>
                <a:lnTo>
                  <a:pt x="586415" y="821516"/>
                </a:lnTo>
                <a:lnTo>
                  <a:pt x="585408" y="820017"/>
                </a:lnTo>
                <a:lnTo>
                  <a:pt x="587423" y="818497"/>
                </a:lnTo>
                <a:lnTo>
                  <a:pt x="588947" y="815972"/>
                </a:lnTo>
                <a:lnTo>
                  <a:pt x="590987" y="815972"/>
                </a:lnTo>
                <a:lnTo>
                  <a:pt x="592486" y="815457"/>
                </a:lnTo>
                <a:lnTo>
                  <a:pt x="594010" y="817982"/>
                </a:lnTo>
                <a:lnTo>
                  <a:pt x="595534" y="819502"/>
                </a:lnTo>
                <a:lnTo>
                  <a:pt x="593519" y="821022"/>
                </a:lnTo>
                <a:lnTo>
                  <a:pt x="591995" y="823031"/>
                </a:lnTo>
                <a:lnTo>
                  <a:pt x="589463" y="825556"/>
                </a:lnTo>
                <a:close/>
              </a:path>
              <a:path w="1868169" h="2174875">
                <a:moveTo>
                  <a:pt x="522631" y="1314847"/>
                </a:moveTo>
                <a:lnTo>
                  <a:pt x="522115" y="1314847"/>
                </a:lnTo>
                <a:lnTo>
                  <a:pt x="519583" y="1312322"/>
                </a:lnTo>
                <a:lnTo>
                  <a:pt x="520591" y="1310802"/>
                </a:lnTo>
                <a:lnTo>
                  <a:pt x="521598" y="1308278"/>
                </a:lnTo>
                <a:lnTo>
                  <a:pt x="522631" y="1308278"/>
                </a:lnTo>
                <a:lnTo>
                  <a:pt x="527178" y="1307763"/>
                </a:lnTo>
                <a:lnTo>
                  <a:pt x="531725" y="1307763"/>
                </a:lnTo>
                <a:lnTo>
                  <a:pt x="536297" y="1307273"/>
                </a:lnTo>
                <a:lnTo>
                  <a:pt x="536297" y="1306248"/>
                </a:lnTo>
                <a:lnTo>
                  <a:pt x="541361" y="1307273"/>
                </a:lnTo>
                <a:lnTo>
                  <a:pt x="546915" y="1307763"/>
                </a:lnTo>
                <a:lnTo>
                  <a:pt x="552495" y="1309282"/>
                </a:lnTo>
                <a:lnTo>
                  <a:pt x="554019" y="1309797"/>
                </a:lnTo>
                <a:lnTo>
                  <a:pt x="554938" y="1313467"/>
                </a:lnTo>
                <a:lnTo>
                  <a:pt x="530057" y="1313467"/>
                </a:lnTo>
                <a:lnTo>
                  <a:pt x="522631" y="1314847"/>
                </a:lnTo>
                <a:close/>
              </a:path>
              <a:path w="1868169" h="2174875">
                <a:moveTo>
                  <a:pt x="552495" y="1317861"/>
                </a:moveTo>
                <a:lnTo>
                  <a:pt x="551488" y="1317861"/>
                </a:lnTo>
                <a:lnTo>
                  <a:pt x="544338" y="1315259"/>
                </a:lnTo>
                <a:lnTo>
                  <a:pt x="537244" y="1313699"/>
                </a:lnTo>
                <a:lnTo>
                  <a:pt x="530057" y="1313467"/>
                </a:lnTo>
                <a:lnTo>
                  <a:pt x="554938" y="1313467"/>
                </a:lnTo>
                <a:lnTo>
                  <a:pt x="555027" y="1313822"/>
                </a:lnTo>
                <a:lnTo>
                  <a:pt x="556551" y="1315852"/>
                </a:lnTo>
                <a:lnTo>
                  <a:pt x="555027" y="1316346"/>
                </a:lnTo>
                <a:lnTo>
                  <a:pt x="552495" y="1317861"/>
                </a:lnTo>
                <a:close/>
              </a:path>
              <a:path w="1868169" h="2174875">
                <a:moveTo>
                  <a:pt x="494266" y="678122"/>
                </a:moveTo>
                <a:lnTo>
                  <a:pt x="493749" y="677612"/>
                </a:lnTo>
                <a:lnTo>
                  <a:pt x="491734" y="676112"/>
                </a:lnTo>
                <a:lnTo>
                  <a:pt x="489719" y="673587"/>
                </a:lnTo>
                <a:lnTo>
                  <a:pt x="488195" y="671553"/>
                </a:lnTo>
                <a:lnTo>
                  <a:pt x="487678" y="671063"/>
                </a:lnTo>
                <a:lnTo>
                  <a:pt x="490210" y="668023"/>
                </a:lnTo>
                <a:lnTo>
                  <a:pt x="490726" y="668023"/>
                </a:lnTo>
                <a:lnTo>
                  <a:pt x="492742" y="670038"/>
                </a:lnTo>
                <a:lnTo>
                  <a:pt x="495273" y="672068"/>
                </a:lnTo>
                <a:lnTo>
                  <a:pt x="498322" y="674592"/>
                </a:lnTo>
                <a:lnTo>
                  <a:pt x="495790" y="676112"/>
                </a:lnTo>
                <a:lnTo>
                  <a:pt x="494266" y="678122"/>
                </a:lnTo>
                <a:close/>
              </a:path>
              <a:path w="1868169" h="2174875">
                <a:moveTo>
                  <a:pt x="523122" y="740728"/>
                </a:moveTo>
                <a:lnTo>
                  <a:pt x="515527" y="740728"/>
                </a:lnTo>
                <a:lnTo>
                  <a:pt x="514003" y="740233"/>
                </a:lnTo>
                <a:lnTo>
                  <a:pt x="512995" y="740233"/>
                </a:lnTo>
                <a:lnTo>
                  <a:pt x="511988" y="739228"/>
                </a:lnTo>
                <a:lnTo>
                  <a:pt x="511988" y="737193"/>
                </a:lnTo>
                <a:lnTo>
                  <a:pt x="512504" y="735678"/>
                </a:lnTo>
                <a:lnTo>
                  <a:pt x="513512" y="735184"/>
                </a:lnTo>
                <a:lnTo>
                  <a:pt x="515036" y="733664"/>
                </a:lnTo>
                <a:lnTo>
                  <a:pt x="517051" y="732144"/>
                </a:lnTo>
                <a:lnTo>
                  <a:pt x="519066" y="732144"/>
                </a:lnTo>
                <a:lnTo>
                  <a:pt x="522631" y="732659"/>
                </a:lnTo>
                <a:lnTo>
                  <a:pt x="525654" y="733664"/>
                </a:lnTo>
                <a:lnTo>
                  <a:pt x="529193" y="735184"/>
                </a:lnTo>
                <a:lnTo>
                  <a:pt x="529710" y="735184"/>
                </a:lnTo>
                <a:lnTo>
                  <a:pt x="529710" y="738203"/>
                </a:lnTo>
                <a:lnTo>
                  <a:pt x="526662" y="739718"/>
                </a:lnTo>
                <a:lnTo>
                  <a:pt x="523122" y="740728"/>
                </a:lnTo>
                <a:close/>
              </a:path>
              <a:path w="1868169" h="2174875">
                <a:moveTo>
                  <a:pt x="498322" y="961397"/>
                </a:moveTo>
                <a:lnTo>
                  <a:pt x="491734" y="956347"/>
                </a:lnTo>
                <a:lnTo>
                  <a:pt x="491218" y="950273"/>
                </a:lnTo>
                <a:lnTo>
                  <a:pt x="491218" y="948258"/>
                </a:lnTo>
                <a:lnTo>
                  <a:pt x="492251" y="945224"/>
                </a:lnTo>
                <a:lnTo>
                  <a:pt x="493749" y="944214"/>
                </a:lnTo>
                <a:lnTo>
                  <a:pt x="494782" y="943724"/>
                </a:lnTo>
                <a:lnTo>
                  <a:pt x="497805" y="944729"/>
                </a:lnTo>
                <a:lnTo>
                  <a:pt x="498813" y="946249"/>
                </a:lnTo>
                <a:lnTo>
                  <a:pt x="501344" y="949263"/>
                </a:lnTo>
                <a:lnTo>
                  <a:pt x="502869" y="953308"/>
                </a:lnTo>
                <a:lnTo>
                  <a:pt x="504909" y="956837"/>
                </a:lnTo>
                <a:lnTo>
                  <a:pt x="503876" y="958872"/>
                </a:lnTo>
                <a:lnTo>
                  <a:pt x="502869" y="959362"/>
                </a:lnTo>
                <a:lnTo>
                  <a:pt x="498322" y="961397"/>
                </a:lnTo>
                <a:close/>
              </a:path>
              <a:path w="1868169" h="2174875">
                <a:moveTo>
                  <a:pt x="487678" y="1583959"/>
                </a:moveTo>
                <a:lnTo>
                  <a:pt x="487187" y="1583959"/>
                </a:lnTo>
                <a:lnTo>
                  <a:pt x="486671" y="1583464"/>
                </a:lnTo>
                <a:lnTo>
                  <a:pt x="487678" y="1583464"/>
                </a:lnTo>
                <a:lnTo>
                  <a:pt x="487678" y="1583959"/>
                </a:lnTo>
                <a:close/>
              </a:path>
              <a:path w="1868169" h="2174875">
                <a:moveTo>
                  <a:pt x="492742" y="1591533"/>
                </a:moveTo>
                <a:lnTo>
                  <a:pt x="489719" y="1591533"/>
                </a:lnTo>
                <a:lnTo>
                  <a:pt x="488686" y="1590523"/>
                </a:lnTo>
                <a:lnTo>
                  <a:pt x="487678" y="1589008"/>
                </a:lnTo>
                <a:lnTo>
                  <a:pt x="487678" y="1586483"/>
                </a:lnTo>
                <a:lnTo>
                  <a:pt x="487187" y="1584469"/>
                </a:lnTo>
                <a:lnTo>
                  <a:pt x="488686" y="1585473"/>
                </a:lnTo>
                <a:lnTo>
                  <a:pt x="492251" y="1589008"/>
                </a:lnTo>
                <a:lnTo>
                  <a:pt x="492251" y="1590523"/>
                </a:lnTo>
                <a:lnTo>
                  <a:pt x="492742" y="1591533"/>
                </a:lnTo>
                <a:close/>
              </a:path>
              <a:path w="1868169" h="2174875">
                <a:moveTo>
                  <a:pt x="485663" y="1583464"/>
                </a:moveTo>
                <a:lnTo>
                  <a:pt x="483622" y="1583464"/>
                </a:lnTo>
                <a:lnTo>
                  <a:pt x="481091" y="1582949"/>
                </a:lnTo>
                <a:lnTo>
                  <a:pt x="478559" y="1582949"/>
                </a:lnTo>
                <a:lnTo>
                  <a:pt x="478559" y="1581944"/>
                </a:lnTo>
                <a:lnTo>
                  <a:pt x="479076" y="1580939"/>
                </a:lnTo>
                <a:lnTo>
                  <a:pt x="479076" y="1579934"/>
                </a:lnTo>
                <a:lnTo>
                  <a:pt x="481607" y="1580939"/>
                </a:lnTo>
                <a:lnTo>
                  <a:pt x="483622" y="1581944"/>
                </a:lnTo>
                <a:lnTo>
                  <a:pt x="485663" y="1583464"/>
                </a:lnTo>
                <a:close/>
              </a:path>
              <a:path w="1868169" h="2174875">
                <a:moveTo>
                  <a:pt x="480083" y="1629402"/>
                </a:moveTo>
                <a:lnTo>
                  <a:pt x="479592" y="1628907"/>
                </a:lnTo>
                <a:lnTo>
                  <a:pt x="478068" y="1628907"/>
                </a:lnTo>
                <a:lnTo>
                  <a:pt x="477060" y="1627903"/>
                </a:lnTo>
                <a:lnTo>
                  <a:pt x="475536" y="1627387"/>
                </a:lnTo>
                <a:lnTo>
                  <a:pt x="476027" y="1625868"/>
                </a:lnTo>
                <a:lnTo>
                  <a:pt x="476544" y="1624863"/>
                </a:lnTo>
                <a:lnTo>
                  <a:pt x="477060" y="1623343"/>
                </a:lnTo>
                <a:lnTo>
                  <a:pt x="478559" y="1624353"/>
                </a:lnTo>
                <a:lnTo>
                  <a:pt x="480083" y="1624863"/>
                </a:lnTo>
                <a:lnTo>
                  <a:pt x="481091" y="1625868"/>
                </a:lnTo>
                <a:lnTo>
                  <a:pt x="480600" y="1627387"/>
                </a:lnTo>
                <a:lnTo>
                  <a:pt x="480083" y="1629402"/>
                </a:lnTo>
                <a:close/>
              </a:path>
              <a:path w="1868169" h="2174875">
                <a:moveTo>
                  <a:pt x="764643" y="1539540"/>
                </a:moveTo>
                <a:lnTo>
                  <a:pt x="759088" y="1537505"/>
                </a:lnTo>
                <a:lnTo>
                  <a:pt x="751984" y="1534491"/>
                </a:lnTo>
                <a:lnTo>
                  <a:pt x="750977" y="1533976"/>
                </a:lnTo>
                <a:lnTo>
                  <a:pt x="750485" y="1531966"/>
                </a:lnTo>
                <a:lnTo>
                  <a:pt x="749452" y="1530446"/>
                </a:lnTo>
                <a:lnTo>
                  <a:pt x="750977" y="1529441"/>
                </a:lnTo>
                <a:lnTo>
                  <a:pt x="752501" y="1526917"/>
                </a:lnTo>
                <a:lnTo>
                  <a:pt x="757048" y="1528416"/>
                </a:lnTo>
                <a:lnTo>
                  <a:pt x="762111" y="1532456"/>
                </a:lnTo>
                <a:lnTo>
                  <a:pt x="763144" y="1532971"/>
                </a:lnTo>
                <a:lnTo>
                  <a:pt x="763144" y="1535496"/>
                </a:lnTo>
                <a:lnTo>
                  <a:pt x="764643" y="1539540"/>
                </a:lnTo>
                <a:close/>
              </a:path>
              <a:path w="1868169" h="2174875">
                <a:moveTo>
                  <a:pt x="430973" y="1327960"/>
                </a:moveTo>
                <a:lnTo>
                  <a:pt x="429965" y="1326955"/>
                </a:lnTo>
                <a:lnTo>
                  <a:pt x="428958" y="1326955"/>
                </a:lnTo>
                <a:lnTo>
                  <a:pt x="429965" y="1325950"/>
                </a:lnTo>
                <a:lnTo>
                  <a:pt x="430456" y="1324945"/>
                </a:lnTo>
                <a:lnTo>
                  <a:pt x="430973" y="1324430"/>
                </a:lnTo>
                <a:lnTo>
                  <a:pt x="431489" y="1324430"/>
                </a:lnTo>
                <a:lnTo>
                  <a:pt x="432988" y="1324945"/>
                </a:lnTo>
                <a:lnTo>
                  <a:pt x="433505" y="1324945"/>
                </a:lnTo>
                <a:lnTo>
                  <a:pt x="432497" y="1325950"/>
                </a:lnTo>
                <a:lnTo>
                  <a:pt x="431981" y="1326955"/>
                </a:lnTo>
                <a:lnTo>
                  <a:pt x="431489" y="1327470"/>
                </a:lnTo>
                <a:lnTo>
                  <a:pt x="430973" y="1327960"/>
                </a:lnTo>
                <a:close/>
              </a:path>
              <a:path w="1868169" h="2174875">
                <a:moveTo>
                  <a:pt x="749969" y="841713"/>
                </a:moveTo>
                <a:lnTo>
                  <a:pt x="748445" y="840214"/>
                </a:lnTo>
                <a:lnTo>
                  <a:pt x="747437" y="839189"/>
                </a:lnTo>
                <a:lnTo>
                  <a:pt x="749452" y="836169"/>
                </a:lnTo>
                <a:lnTo>
                  <a:pt x="750977" y="833645"/>
                </a:lnTo>
                <a:lnTo>
                  <a:pt x="752501" y="835165"/>
                </a:lnTo>
                <a:lnTo>
                  <a:pt x="754025" y="836169"/>
                </a:lnTo>
                <a:lnTo>
                  <a:pt x="755032" y="837174"/>
                </a:lnTo>
                <a:lnTo>
                  <a:pt x="753508" y="838694"/>
                </a:lnTo>
                <a:lnTo>
                  <a:pt x="752501" y="840704"/>
                </a:lnTo>
                <a:lnTo>
                  <a:pt x="750977" y="841219"/>
                </a:lnTo>
                <a:lnTo>
                  <a:pt x="749969" y="841713"/>
                </a:lnTo>
                <a:close/>
              </a:path>
              <a:path w="1868169" h="2174875">
                <a:moveTo>
                  <a:pt x="816801" y="1221435"/>
                </a:moveTo>
                <a:lnTo>
                  <a:pt x="814786" y="1220920"/>
                </a:lnTo>
                <a:lnTo>
                  <a:pt x="809722" y="1219915"/>
                </a:lnTo>
                <a:lnTo>
                  <a:pt x="799596" y="1215871"/>
                </a:lnTo>
                <a:lnTo>
                  <a:pt x="798072" y="1215361"/>
                </a:lnTo>
                <a:lnTo>
                  <a:pt x="797064" y="1212836"/>
                </a:lnTo>
                <a:lnTo>
                  <a:pt x="796056" y="1210821"/>
                </a:lnTo>
                <a:lnTo>
                  <a:pt x="798072" y="1210311"/>
                </a:lnTo>
                <a:lnTo>
                  <a:pt x="800603" y="1208812"/>
                </a:lnTo>
                <a:lnTo>
                  <a:pt x="801611" y="1209817"/>
                </a:lnTo>
                <a:lnTo>
                  <a:pt x="807191" y="1213861"/>
                </a:lnTo>
                <a:lnTo>
                  <a:pt x="812254" y="1215361"/>
                </a:lnTo>
                <a:lnTo>
                  <a:pt x="820340" y="1215361"/>
                </a:lnTo>
                <a:lnTo>
                  <a:pt x="822381" y="1216386"/>
                </a:lnTo>
                <a:lnTo>
                  <a:pt x="818842" y="1218395"/>
                </a:lnTo>
                <a:lnTo>
                  <a:pt x="816801" y="1221435"/>
                </a:lnTo>
                <a:close/>
              </a:path>
              <a:path w="1868169" h="2174875">
                <a:moveTo>
                  <a:pt x="820340" y="1215361"/>
                </a:moveTo>
                <a:lnTo>
                  <a:pt x="812254" y="1215361"/>
                </a:lnTo>
                <a:lnTo>
                  <a:pt x="818325" y="1213346"/>
                </a:lnTo>
                <a:lnTo>
                  <a:pt x="819333" y="1213346"/>
                </a:lnTo>
                <a:lnTo>
                  <a:pt x="820340" y="1215361"/>
                </a:lnTo>
                <a:close/>
              </a:path>
              <a:path w="1868169" h="2174875">
                <a:moveTo>
                  <a:pt x="759088" y="1155279"/>
                </a:moveTo>
                <a:lnTo>
                  <a:pt x="757564" y="1150745"/>
                </a:lnTo>
                <a:lnTo>
                  <a:pt x="757048" y="1150745"/>
                </a:lnTo>
                <a:lnTo>
                  <a:pt x="760612" y="1147705"/>
                </a:lnTo>
                <a:lnTo>
                  <a:pt x="758572" y="1138122"/>
                </a:lnTo>
                <a:lnTo>
                  <a:pt x="765676" y="1139127"/>
                </a:lnTo>
                <a:lnTo>
                  <a:pt x="767174" y="1139127"/>
                </a:lnTo>
                <a:lnTo>
                  <a:pt x="768207" y="1142146"/>
                </a:lnTo>
                <a:lnTo>
                  <a:pt x="771230" y="1145181"/>
                </a:lnTo>
                <a:lnTo>
                  <a:pt x="763144" y="1152245"/>
                </a:lnTo>
                <a:lnTo>
                  <a:pt x="759088" y="1155279"/>
                </a:lnTo>
                <a:close/>
              </a:path>
              <a:path w="1868169" h="2174875">
                <a:moveTo>
                  <a:pt x="756556" y="1573860"/>
                </a:moveTo>
                <a:lnTo>
                  <a:pt x="755032" y="1573860"/>
                </a:lnTo>
                <a:lnTo>
                  <a:pt x="752501" y="1573365"/>
                </a:lnTo>
                <a:lnTo>
                  <a:pt x="750977" y="1571845"/>
                </a:lnTo>
                <a:lnTo>
                  <a:pt x="748961" y="1570841"/>
                </a:lnTo>
                <a:lnTo>
                  <a:pt x="751984" y="1567801"/>
                </a:lnTo>
                <a:lnTo>
                  <a:pt x="754025" y="1566286"/>
                </a:lnTo>
                <a:lnTo>
                  <a:pt x="757564" y="1569836"/>
                </a:lnTo>
                <a:lnTo>
                  <a:pt x="759579" y="1571335"/>
                </a:lnTo>
                <a:lnTo>
                  <a:pt x="758081" y="1572360"/>
                </a:lnTo>
                <a:lnTo>
                  <a:pt x="756556" y="1573860"/>
                </a:lnTo>
                <a:close/>
              </a:path>
              <a:path w="1868169" h="2174875">
                <a:moveTo>
                  <a:pt x="744389" y="1129523"/>
                </a:moveTo>
                <a:lnTo>
                  <a:pt x="737827" y="1129523"/>
                </a:lnTo>
                <a:lnTo>
                  <a:pt x="725659" y="1128513"/>
                </a:lnTo>
                <a:lnTo>
                  <a:pt x="725168" y="1127508"/>
                </a:lnTo>
                <a:lnTo>
                  <a:pt x="725168" y="1126998"/>
                </a:lnTo>
                <a:lnTo>
                  <a:pt x="726176" y="1123979"/>
                </a:lnTo>
                <a:lnTo>
                  <a:pt x="732247" y="1122974"/>
                </a:lnTo>
                <a:lnTo>
                  <a:pt x="735295" y="1122974"/>
                </a:lnTo>
                <a:lnTo>
                  <a:pt x="735295" y="1123979"/>
                </a:lnTo>
                <a:lnTo>
                  <a:pt x="743898" y="1123979"/>
                </a:lnTo>
                <a:lnTo>
                  <a:pt x="744906" y="1125499"/>
                </a:lnTo>
                <a:lnTo>
                  <a:pt x="744906" y="1127508"/>
                </a:lnTo>
                <a:lnTo>
                  <a:pt x="744389" y="1129523"/>
                </a:lnTo>
                <a:close/>
              </a:path>
              <a:path w="1868169" h="2174875">
                <a:moveTo>
                  <a:pt x="742890" y="1123979"/>
                </a:moveTo>
                <a:lnTo>
                  <a:pt x="737827" y="1123979"/>
                </a:lnTo>
                <a:lnTo>
                  <a:pt x="740359" y="1123464"/>
                </a:lnTo>
                <a:lnTo>
                  <a:pt x="742890" y="1123979"/>
                </a:lnTo>
                <a:close/>
              </a:path>
              <a:path w="1868169" h="2174875">
                <a:moveTo>
                  <a:pt x="743381" y="1081555"/>
                </a:moveTo>
                <a:lnTo>
                  <a:pt x="740850" y="1081555"/>
                </a:lnTo>
                <a:lnTo>
                  <a:pt x="740359" y="1079030"/>
                </a:lnTo>
                <a:lnTo>
                  <a:pt x="739842" y="1077530"/>
                </a:lnTo>
                <a:lnTo>
                  <a:pt x="741857" y="1077530"/>
                </a:lnTo>
                <a:lnTo>
                  <a:pt x="743898" y="1077015"/>
                </a:lnTo>
                <a:lnTo>
                  <a:pt x="745913" y="1076010"/>
                </a:lnTo>
                <a:lnTo>
                  <a:pt x="746430" y="1076010"/>
                </a:lnTo>
                <a:lnTo>
                  <a:pt x="747437" y="1080055"/>
                </a:lnTo>
                <a:lnTo>
                  <a:pt x="744906" y="1080545"/>
                </a:lnTo>
                <a:lnTo>
                  <a:pt x="743381" y="1081555"/>
                </a:lnTo>
                <a:close/>
              </a:path>
              <a:path w="1868169" h="2174875">
                <a:moveTo>
                  <a:pt x="745913" y="1001791"/>
                </a:moveTo>
                <a:lnTo>
                  <a:pt x="744389" y="1001276"/>
                </a:lnTo>
                <a:lnTo>
                  <a:pt x="739842" y="1001276"/>
                </a:lnTo>
                <a:lnTo>
                  <a:pt x="736794" y="1000271"/>
                </a:lnTo>
                <a:lnTo>
                  <a:pt x="736303" y="998241"/>
                </a:lnTo>
                <a:lnTo>
                  <a:pt x="735295" y="997232"/>
                </a:lnTo>
                <a:lnTo>
                  <a:pt x="736303" y="996227"/>
                </a:lnTo>
                <a:lnTo>
                  <a:pt x="737827" y="994217"/>
                </a:lnTo>
                <a:lnTo>
                  <a:pt x="738834" y="994217"/>
                </a:lnTo>
                <a:lnTo>
                  <a:pt x="741857" y="993702"/>
                </a:lnTo>
                <a:lnTo>
                  <a:pt x="747954" y="994707"/>
                </a:lnTo>
                <a:lnTo>
                  <a:pt x="748445" y="995222"/>
                </a:lnTo>
                <a:lnTo>
                  <a:pt x="749969" y="996742"/>
                </a:lnTo>
                <a:lnTo>
                  <a:pt x="749969" y="997747"/>
                </a:lnTo>
                <a:lnTo>
                  <a:pt x="749452" y="999266"/>
                </a:lnTo>
                <a:lnTo>
                  <a:pt x="748445" y="1000766"/>
                </a:lnTo>
                <a:lnTo>
                  <a:pt x="747437" y="1001276"/>
                </a:lnTo>
                <a:lnTo>
                  <a:pt x="745913" y="1001791"/>
                </a:lnTo>
                <a:close/>
              </a:path>
              <a:path w="1868169" h="2174875">
                <a:moveTo>
                  <a:pt x="782881" y="1156799"/>
                </a:moveTo>
                <a:lnTo>
                  <a:pt x="781874" y="1154769"/>
                </a:lnTo>
                <a:lnTo>
                  <a:pt x="780866" y="1153759"/>
                </a:lnTo>
                <a:lnTo>
                  <a:pt x="780866" y="1151750"/>
                </a:lnTo>
                <a:lnTo>
                  <a:pt x="782365" y="1150230"/>
                </a:lnTo>
                <a:lnTo>
                  <a:pt x="783889" y="1150230"/>
                </a:lnTo>
                <a:lnTo>
                  <a:pt x="784896" y="1151750"/>
                </a:lnTo>
                <a:lnTo>
                  <a:pt x="785929" y="1152245"/>
                </a:lnTo>
                <a:lnTo>
                  <a:pt x="784896" y="1153759"/>
                </a:lnTo>
                <a:lnTo>
                  <a:pt x="783889" y="1154769"/>
                </a:lnTo>
                <a:lnTo>
                  <a:pt x="782881" y="1156799"/>
                </a:lnTo>
                <a:close/>
              </a:path>
              <a:path w="1868169" h="2174875">
                <a:moveTo>
                  <a:pt x="768207" y="1520348"/>
                </a:moveTo>
                <a:lnTo>
                  <a:pt x="768207" y="1518828"/>
                </a:lnTo>
                <a:lnTo>
                  <a:pt x="769215" y="1519343"/>
                </a:lnTo>
                <a:lnTo>
                  <a:pt x="768207" y="1520348"/>
                </a:lnTo>
                <a:close/>
              </a:path>
              <a:path w="1868169" h="2174875">
                <a:moveTo>
                  <a:pt x="763635" y="568557"/>
                </a:moveTo>
                <a:lnTo>
                  <a:pt x="763144" y="568042"/>
                </a:lnTo>
                <a:lnTo>
                  <a:pt x="762111" y="567037"/>
                </a:lnTo>
                <a:lnTo>
                  <a:pt x="761620" y="566527"/>
                </a:lnTo>
                <a:lnTo>
                  <a:pt x="762111" y="565518"/>
                </a:lnTo>
                <a:lnTo>
                  <a:pt x="763144" y="564513"/>
                </a:lnTo>
                <a:lnTo>
                  <a:pt x="764643" y="564513"/>
                </a:lnTo>
                <a:lnTo>
                  <a:pt x="765676" y="566527"/>
                </a:lnTo>
                <a:lnTo>
                  <a:pt x="763635" y="568557"/>
                </a:lnTo>
                <a:close/>
              </a:path>
              <a:path w="1868169" h="2174875">
                <a:moveTo>
                  <a:pt x="795023" y="802834"/>
                </a:moveTo>
                <a:lnTo>
                  <a:pt x="795023" y="801829"/>
                </a:lnTo>
                <a:lnTo>
                  <a:pt x="794532" y="800824"/>
                </a:lnTo>
                <a:lnTo>
                  <a:pt x="794532" y="799820"/>
                </a:lnTo>
                <a:lnTo>
                  <a:pt x="795540" y="799820"/>
                </a:lnTo>
                <a:lnTo>
                  <a:pt x="796056" y="799305"/>
                </a:lnTo>
                <a:lnTo>
                  <a:pt x="796547" y="799820"/>
                </a:lnTo>
                <a:lnTo>
                  <a:pt x="796547" y="800309"/>
                </a:lnTo>
                <a:lnTo>
                  <a:pt x="797064" y="800824"/>
                </a:lnTo>
                <a:lnTo>
                  <a:pt x="796547" y="801319"/>
                </a:lnTo>
                <a:lnTo>
                  <a:pt x="795540" y="802344"/>
                </a:lnTo>
                <a:lnTo>
                  <a:pt x="795023" y="802834"/>
                </a:lnTo>
                <a:close/>
              </a:path>
              <a:path w="1868169" h="2174875">
                <a:moveTo>
                  <a:pt x="708945" y="764964"/>
                </a:moveTo>
                <a:lnTo>
                  <a:pt x="706930" y="764475"/>
                </a:lnTo>
                <a:lnTo>
                  <a:pt x="705922" y="764475"/>
                </a:lnTo>
                <a:lnTo>
                  <a:pt x="702383" y="763960"/>
                </a:lnTo>
                <a:lnTo>
                  <a:pt x="699335" y="763450"/>
                </a:lnTo>
                <a:lnTo>
                  <a:pt x="696286" y="762440"/>
                </a:lnTo>
                <a:lnTo>
                  <a:pt x="695795" y="762440"/>
                </a:lnTo>
                <a:lnTo>
                  <a:pt x="694271" y="760925"/>
                </a:lnTo>
                <a:lnTo>
                  <a:pt x="694271" y="760430"/>
                </a:lnTo>
                <a:lnTo>
                  <a:pt x="694788" y="758910"/>
                </a:lnTo>
                <a:lnTo>
                  <a:pt x="695279" y="756901"/>
                </a:lnTo>
                <a:lnTo>
                  <a:pt x="696286" y="756386"/>
                </a:lnTo>
                <a:lnTo>
                  <a:pt x="700859" y="754376"/>
                </a:lnTo>
                <a:lnTo>
                  <a:pt x="704915" y="752856"/>
                </a:lnTo>
                <a:lnTo>
                  <a:pt x="708945" y="751851"/>
                </a:lnTo>
                <a:lnTo>
                  <a:pt x="710986" y="751851"/>
                </a:lnTo>
                <a:lnTo>
                  <a:pt x="713001" y="754866"/>
                </a:lnTo>
                <a:lnTo>
                  <a:pt x="715041" y="756386"/>
                </a:lnTo>
                <a:lnTo>
                  <a:pt x="713517" y="758910"/>
                </a:lnTo>
                <a:lnTo>
                  <a:pt x="711993" y="761950"/>
                </a:lnTo>
                <a:lnTo>
                  <a:pt x="708945" y="764964"/>
                </a:lnTo>
                <a:close/>
              </a:path>
              <a:path w="1868169" h="2174875">
                <a:moveTo>
                  <a:pt x="777301" y="1022993"/>
                </a:moveTo>
                <a:lnTo>
                  <a:pt x="773271" y="1022478"/>
                </a:lnTo>
                <a:lnTo>
                  <a:pt x="769706" y="1022478"/>
                </a:lnTo>
                <a:lnTo>
                  <a:pt x="766167" y="1021473"/>
                </a:lnTo>
                <a:lnTo>
                  <a:pt x="765159" y="1020963"/>
                </a:lnTo>
                <a:lnTo>
                  <a:pt x="763635" y="1018439"/>
                </a:lnTo>
                <a:lnTo>
                  <a:pt x="762628" y="1016939"/>
                </a:lnTo>
                <a:lnTo>
                  <a:pt x="764152" y="1015914"/>
                </a:lnTo>
                <a:lnTo>
                  <a:pt x="766167" y="1013899"/>
                </a:lnTo>
                <a:lnTo>
                  <a:pt x="771230" y="1013899"/>
                </a:lnTo>
                <a:lnTo>
                  <a:pt x="781874" y="1016939"/>
                </a:lnTo>
                <a:lnTo>
                  <a:pt x="788952" y="1019953"/>
                </a:lnTo>
                <a:lnTo>
                  <a:pt x="780866" y="1021988"/>
                </a:lnTo>
                <a:lnTo>
                  <a:pt x="777301" y="1022993"/>
                </a:lnTo>
                <a:close/>
              </a:path>
              <a:path w="1868169" h="2174875">
                <a:moveTo>
                  <a:pt x="787428" y="1510249"/>
                </a:moveTo>
                <a:lnTo>
                  <a:pt x="786421" y="1510249"/>
                </a:lnTo>
                <a:lnTo>
                  <a:pt x="784896" y="1509734"/>
                </a:lnTo>
                <a:lnTo>
                  <a:pt x="783398" y="1508219"/>
                </a:lnTo>
                <a:lnTo>
                  <a:pt x="781874" y="1507209"/>
                </a:lnTo>
                <a:lnTo>
                  <a:pt x="783398" y="1506205"/>
                </a:lnTo>
                <a:lnTo>
                  <a:pt x="784405" y="1504685"/>
                </a:lnTo>
                <a:lnTo>
                  <a:pt x="785929" y="1504195"/>
                </a:lnTo>
                <a:lnTo>
                  <a:pt x="786937" y="1503680"/>
                </a:lnTo>
                <a:lnTo>
                  <a:pt x="787945" y="1505200"/>
                </a:lnTo>
                <a:lnTo>
                  <a:pt x="792492" y="1507209"/>
                </a:lnTo>
                <a:lnTo>
                  <a:pt x="788952" y="1509244"/>
                </a:lnTo>
                <a:lnTo>
                  <a:pt x="787428" y="1510249"/>
                </a:lnTo>
                <a:close/>
              </a:path>
              <a:path w="1868169" h="2174875">
                <a:moveTo>
                  <a:pt x="785929" y="902305"/>
                </a:moveTo>
                <a:lnTo>
                  <a:pt x="783398" y="899780"/>
                </a:lnTo>
                <a:lnTo>
                  <a:pt x="781874" y="898770"/>
                </a:lnTo>
                <a:lnTo>
                  <a:pt x="783889" y="896246"/>
                </a:lnTo>
                <a:lnTo>
                  <a:pt x="785929" y="893231"/>
                </a:lnTo>
                <a:lnTo>
                  <a:pt x="788952" y="889187"/>
                </a:lnTo>
                <a:lnTo>
                  <a:pt x="790993" y="892206"/>
                </a:lnTo>
                <a:lnTo>
                  <a:pt x="793008" y="894731"/>
                </a:lnTo>
                <a:lnTo>
                  <a:pt x="793008" y="895241"/>
                </a:lnTo>
                <a:lnTo>
                  <a:pt x="791484" y="897766"/>
                </a:lnTo>
                <a:lnTo>
                  <a:pt x="789469" y="900290"/>
                </a:lnTo>
                <a:lnTo>
                  <a:pt x="786937" y="901810"/>
                </a:lnTo>
                <a:lnTo>
                  <a:pt x="785929" y="902305"/>
                </a:lnTo>
                <a:close/>
              </a:path>
              <a:path w="1868169" h="2174875">
                <a:moveTo>
                  <a:pt x="784405" y="1069956"/>
                </a:moveTo>
                <a:lnTo>
                  <a:pt x="783398" y="1068931"/>
                </a:lnTo>
                <a:lnTo>
                  <a:pt x="780350" y="1065912"/>
                </a:lnTo>
                <a:lnTo>
                  <a:pt x="781357" y="1065397"/>
                </a:lnTo>
                <a:lnTo>
                  <a:pt x="783398" y="1063882"/>
                </a:lnTo>
                <a:lnTo>
                  <a:pt x="783889" y="1064392"/>
                </a:lnTo>
                <a:lnTo>
                  <a:pt x="785413" y="1065397"/>
                </a:lnTo>
                <a:lnTo>
                  <a:pt x="786421" y="1067432"/>
                </a:lnTo>
                <a:lnTo>
                  <a:pt x="787945" y="1068931"/>
                </a:lnTo>
                <a:lnTo>
                  <a:pt x="786937" y="1069441"/>
                </a:lnTo>
                <a:lnTo>
                  <a:pt x="785929" y="1069441"/>
                </a:lnTo>
                <a:lnTo>
                  <a:pt x="784405" y="1069956"/>
                </a:lnTo>
                <a:close/>
              </a:path>
              <a:path w="1868169" h="2174875">
                <a:moveTo>
                  <a:pt x="769706" y="1283526"/>
                </a:moveTo>
                <a:lnTo>
                  <a:pt x="764643" y="1279502"/>
                </a:lnTo>
                <a:lnTo>
                  <a:pt x="760612" y="1276977"/>
                </a:lnTo>
                <a:lnTo>
                  <a:pt x="755549" y="1271928"/>
                </a:lnTo>
                <a:lnTo>
                  <a:pt x="755549" y="1269403"/>
                </a:lnTo>
                <a:lnTo>
                  <a:pt x="754516" y="1267368"/>
                </a:lnTo>
                <a:lnTo>
                  <a:pt x="758081" y="1267368"/>
                </a:lnTo>
                <a:lnTo>
                  <a:pt x="759579" y="1268378"/>
                </a:lnTo>
                <a:lnTo>
                  <a:pt x="762628" y="1268888"/>
                </a:lnTo>
                <a:lnTo>
                  <a:pt x="765159" y="1269403"/>
                </a:lnTo>
                <a:lnTo>
                  <a:pt x="768207" y="1270408"/>
                </a:lnTo>
                <a:lnTo>
                  <a:pt x="770739" y="1270903"/>
                </a:lnTo>
                <a:lnTo>
                  <a:pt x="775803" y="1272933"/>
                </a:lnTo>
                <a:lnTo>
                  <a:pt x="774278" y="1275952"/>
                </a:lnTo>
                <a:lnTo>
                  <a:pt x="772238" y="1279502"/>
                </a:lnTo>
                <a:lnTo>
                  <a:pt x="769706" y="1283526"/>
                </a:lnTo>
                <a:close/>
              </a:path>
              <a:path w="1868169" h="2174875">
                <a:moveTo>
                  <a:pt x="784405" y="1192144"/>
                </a:moveTo>
                <a:lnTo>
                  <a:pt x="768207" y="1192144"/>
                </a:lnTo>
                <a:lnTo>
                  <a:pt x="765676" y="1191629"/>
                </a:lnTo>
                <a:lnTo>
                  <a:pt x="765159" y="1191629"/>
                </a:lnTo>
                <a:lnTo>
                  <a:pt x="764152" y="1189619"/>
                </a:lnTo>
                <a:lnTo>
                  <a:pt x="763635" y="1188100"/>
                </a:lnTo>
                <a:lnTo>
                  <a:pt x="764643" y="1187095"/>
                </a:lnTo>
                <a:lnTo>
                  <a:pt x="765159" y="1186090"/>
                </a:lnTo>
                <a:lnTo>
                  <a:pt x="766167" y="1186090"/>
                </a:lnTo>
                <a:lnTo>
                  <a:pt x="768699" y="1186580"/>
                </a:lnTo>
                <a:lnTo>
                  <a:pt x="771230" y="1186580"/>
                </a:lnTo>
                <a:lnTo>
                  <a:pt x="773762" y="1187590"/>
                </a:lnTo>
                <a:lnTo>
                  <a:pt x="777301" y="1188615"/>
                </a:lnTo>
                <a:lnTo>
                  <a:pt x="781357" y="1190114"/>
                </a:lnTo>
                <a:lnTo>
                  <a:pt x="784405" y="1192144"/>
                </a:lnTo>
                <a:close/>
              </a:path>
              <a:path w="1868169" h="2174875">
                <a:moveTo>
                  <a:pt x="773271" y="1193149"/>
                </a:moveTo>
                <a:lnTo>
                  <a:pt x="773271" y="1192639"/>
                </a:lnTo>
                <a:lnTo>
                  <a:pt x="770739" y="1192144"/>
                </a:lnTo>
                <a:lnTo>
                  <a:pt x="780866" y="1192144"/>
                </a:lnTo>
                <a:lnTo>
                  <a:pt x="776810" y="1192639"/>
                </a:lnTo>
                <a:lnTo>
                  <a:pt x="773271" y="1193149"/>
                </a:lnTo>
                <a:close/>
              </a:path>
              <a:path w="1868169" h="2174875">
                <a:moveTo>
                  <a:pt x="860357" y="1734942"/>
                </a:moveTo>
                <a:lnTo>
                  <a:pt x="856301" y="1733422"/>
                </a:lnTo>
                <a:lnTo>
                  <a:pt x="852245" y="1732418"/>
                </a:lnTo>
                <a:lnTo>
                  <a:pt x="849222" y="1729893"/>
                </a:lnTo>
                <a:lnTo>
                  <a:pt x="847182" y="1728373"/>
                </a:lnTo>
                <a:lnTo>
                  <a:pt x="847182" y="1723839"/>
                </a:lnTo>
                <a:lnTo>
                  <a:pt x="846174" y="1720289"/>
                </a:lnTo>
                <a:lnTo>
                  <a:pt x="848706" y="1719279"/>
                </a:lnTo>
                <a:lnTo>
                  <a:pt x="851754" y="1717270"/>
                </a:lnTo>
                <a:lnTo>
                  <a:pt x="854286" y="1717765"/>
                </a:lnTo>
                <a:lnTo>
                  <a:pt x="857309" y="1718275"/>
                </a:lnTo>
                <a:lnTo>
                  <a:pt x="859840" y="1720799"/>
                </a:lnTo>
                <a:lnTo>
                  <a:pt x="862888" y="1722319"/>
                </a:lnTo>
                <a:lnTo>
                  <a:pt x="865911" y="1724329"/>
                </a:lnTo>
                <a:lnTo>
                  <a:pt x="870975" y="1724844"/>
                </a:lnTo>
                <a:lnTo>
                  <a:pt x="868960" y="1730898"/>
                </a:lnTo>
                <a:lnTo>
                  <a:pt x="868443" y="1732913"/>
                </a:lnTo>
                <a:lnTo>
                  <a:pt x="863896" y="1733422"/>
                </a:lnTo>
                <a:lnTo>
                  <a:pt x="860357" y="1734942"/>
                </a:lnTo>
                <a:close/>
              </a:path>
              <a:path w="1868169" h="2174875">
                <a:moveTo>
                  <a:pt x="844159" y="1583959"/>
                </a:moveTo>
                <a:lnTo>
                  <a:pt x="843642" y="1583959"/>
                </a:lnTo>
                <a:lnTo>
                  <a:pt x="841111" y="1581434"/>
                </a:lnTo>
                <a:lnTo>
                  <a:pt x="836047" y="1575375"/>
                </a:lnTo>
                <a:lnTo>
                  <a:pt x="837055" y="1573860"/>
                </a:lnTo>
                <a:lnTo>
                  <a:pt x="838062" y="1571845"/>
                </a:lnTo>
                <a:lnTo>
                  <a:pt x="839095" y="1571845"/>
                </a:lnTo>
                <a:lnTo>
                  <a:pt x="844650" y="1570326"/>
                </a:lnTo>
                <a:lnTo>
                  <a:pt x="846174" y="1575375"/>
                </a:lnTo>
                <a:lnTo>
                  <a:pt x="846691" y="1581434"/>
                </a:lnTo>
                <a:lnTo>
                  <a:pt x="845658" y="1581944"/>
                </a:lnTo>
                <a:lnTo>
                  <a:pt x="844159" y="1583959"/>
                </a:lnTo>
                <a:close/>
              </a:path>
              <a:path w="1868169" h="2174875">
                <a:moveTo>
                  <a:pt x="872499" y="1476424"/>
                </a:moveTo>
                <a:lnTo>
                  <a:pt x="865420" y="1470860"/>
                </a:lnTo>
                <a:lnTo>
                  <a:pt x="866944" y="1468335"/>
                </a:lnTo>
                <a:lnTo>
                  <a:pt x="870484" y="1463801"/>
                </a:lnTo>
                <a:lnTo>
                  <a:pt x="875547" y="1460761"/>
                </a:lnTo>
                <a:lnTo>
                  <a:pt x="881102" y="1456227"/>
                </a:lnTo>
                <a:lnTo>
                  <a:pt x="883142" y="1459756"/>
                </a:lnTo>
                <a:lnTo>
                  <a:pt x="885674" y="1462281"/>
                </a:lnTo>
                <a:lnTo>
                  <a:pt x="886165" y="1465300"/>
                </a:lnTo>
                <a:lnTo>
                  <a:pt x="887198" y="1472874"/>
                </a:lnTo>
                <a:lnTo>
                  <a:pt x="882626" y="1474904"/>
                </a:lnTo>
                <a:lnTo>
                  <a:pt x="877562" y="1475399"/>
                </a:lnTo>
                <a:lnTo>
                  <a:pt x="872499" y="1476424"/>
                </a:lnTo>
                <a:close/>
              </a:path>
              <a:path w="1868169" h="2174875">
                <a:moveTo>
                  <a:pt x="904920" y="1445103"/>
                </a:moveTo>
                <a:lnTo>
                  <a:pt x="902879" y="1445103"/>
                </a:lnTo>
                <a:lnTo>
                  <a:pt x="901872" y="1443604"/>
                </a:lnTo>
                <a:lnTo>
                  <a:pt x="899857" y="1441569"/>
                </a:lnTo>
                <a:lnTo>
                  <a:pt x="901872" y="1441079"/>
                </a:lnTo>
                <a:lnTo>
                  <a:pt x="903396" y="1439559"/>
                </a:lnTo>
                <a:lnTo>
                  <a:pt x="904404" y="1440054"/>
                </a:lnTo>
                <a:lnTo>
                  <a:pt x="905411" y="1440054"/>
                </a:lnTo>
                <a:lnTo>
                  <a:pt x="906419" y="1442084"/>
                </a:lnTo>
                <a:lnTo>
                  <a:pt x="907452" y="1443089"/>
                </a:lnTo>
                <a:lnTo>
                  <a:pt x="905928" y="1444093"/>
                </a:lnTo>
                <a:lnTo>
                  <a:pt x="904920" y="1445103"/>
                </a:lnTo>
                <a:close/>
              </a:path>
              <a:path w="1868169" h="2174875">
                <a:moveTo>
                  <a:pt x="902879" y="1585473"/>
                </a:moveTo>
                <a:lnTo>
                  <a:pt x="900348" y="1583464"/>
                </a:lnTo>
                <a:lnTo>
                  <a:pt x="897816" y="1581944"/>
                </a:lnTo>
                <a:lnTo>
                  <a:pt x="895801" y="1579934"/>
                </a:lnTo>
                <a:lnTo>
                  <a:pt x="898332" y="1578414"/>
                </a:lnTo>
                <a:lnTo>
                  <a:pt x="900864" y="1575890"/>
                </a:lnTo>
                <a:lnTo>
                  <a:pt x="903396" y="1575375"/>
                </a:lnTo>
                <a:lnTo>
                  <a:pt x="905411" y="1575375"/>
                </a:lnTo>
                <a:lnTo>
                  <a:pt x="906935" y="1578909"/>
                </a:lnTo>
                <a:lnTo>
                  <a:pt x="908950" y="1580424"/>
                </a:lnTo>
                <a:lnTo>
                  <a:pt x="906935" y="1581944"/>
                </a:lnTo>
                <a:lnTo>
                  <a:pt x="905411" y="1583464"/>
                </a:lnTo>
                <a:lnTo>
                  <a:pt x="902879" y="1585473"/>
                </a:lnTo>
                <a:close/>
              </a:path>
              <a:path w="1868169" h="2174875">
                <a:moveTo>
                  <a:pt x="908950" y="1073981"/>
                </a:moveTo>
                <a:lnTo>
                  <a:pt x="906935" y="1072971"/>
                </a:lnTo>
                <a:lnTo>
                  <a:pt x="905411" y="1072971"/>
                </a:lnTo>
                <a:lnTo>
                  <a:pt x="903887" y="1072481"/>
                </a:lnTo>
                <a:lnTo>
                  <a:pt x="906419" y="1070446"/>
                </a:lnTo>
                <a:lnTo>
                  <a:pt x="908459" y="1067432"/>
                </a:lnTo>
                <a:lnTo>
                  <a:pt x="910991" y="1066407"/>
                </a:lnTo>
                <a:lnTo>
                  <a:pt x="912515" y="1065912"/>
                </a:lnTo>
                <a:lnTo>
                  <a:pt x="914530" y="1068437"/>
                </a:lnTo>
                <a:lnTo>
                  <a:pt x="916054" y="1069441"/>
                </a:lnTo>
                <a:lnTo>
                  <a:pt x="910991" y="1072481"/>
                </a:lnTo>
                <a:lnTo>
                  <a:pt x="908950" y="1073981"/>
                </a:lnTo>
                <a:close/>
              </a:path>
              <a:path w="1868169" h="2174875">
                <a:moveTo>
                  <a:pt x="913006" y="697314"/>
                </a:moveTo>
                <a:lnTo>
                  <a:pt x="910475" y="697314"/>
                </a:lnTo>
                <a:lnTo>
                  <a:pt x="908950" y="694789"/>
                </a:lnTo>
                <a:lnTo>
                  <a:pt x="908459" y="692760"/>
                </a:lnTo>
                <a:lnTo>
                  <a:pt x="907943" y="691750"/>
                </a:lnTo>
                <a:lnTo>
                  <a:pt x="909983" y="689225"/>
                </a:lnTo>
                <a:lnTo>
                  <a:pt x="910991" y="689225"/>
                </a:lnTo>
                <a:lnTo>
                  <a:pt x="912515" y="689740"/>
                </a:lnTo>
                <a:lnTo>
                  <a:pt x="914014" y="691260"/>
                </a:lnTo>
                <a:lnTo>
                  <a:pt x="917062" y="692760"/>
                </a:lnTo>
                <a:lnTo>
                  <a:pt x="914530" y="695284"/>
                </a:lnTo>
                <a:lnTo>
                  <a:pt x="913006" y="697314"/>
                </a:lnTo>
                <a:close/>
              </a:path>
              <a:path w="1868169" h="2174875">
                <a:moveTo>
                  <a:pt x="873506" y="1605671"/>
                </a:moveTo>
                <a:lnTo>
                  <a:pt x="872499" y="1605671"/>
                </a:lnTo>
                <a:lnTo>
                  <a:pt x="867435" y="1602656"/>
                </a:lnTo>
                <a:lnTo>
                  <a:pt x="861881" y="1599616"/>
                </a:lnTo>
                <a:lnTo>
                  <a:pt x="856817" y="1596582"/>
                </a:lnTo>
                <a:lnTo>
                  <a:pt x="869476" y="1583959"/>
                </a:lnTo>
                <a:lnTo>
                  <a:pt x="872008" y="1591038"/>
                </a:lnTo>
                <a:lnTo>
                  <a:pt x="874023" y="1596087"/>
                </a:lnTo>
                <a:lnTo>
                  <a:pt x="875547" y="1601136"/>
                </a:lnTo>
                <a:lnTo>
                  <a:pt x="876038" y="1602141"/>
                </a:lnTo>
                <a:lnTo>
                  <a:pt x="873506" y="1605671"/>
                </a:lnTo>
                <a:close/>
              </a:path>
              <a:path w="1868169" h="2174875">
                <a:moveTo>
                  <a:pt x="802618" y="1643050"/>
                </a:moveTo>
                <a:lnTo>
                  <a:pt x="801120" y="1640526"/>
                </a:lnTo>
                <a:lnTo>
                  <a:pt x="800087" y="1638001"/>
                </a:lnTo>
                <a:lnTo>
                  <a:pt x="799079" y="1635966"/>
                </a:lnTo>
                <a:lnTo>
                  <a:pt x="799079" y="1634961"/>
                </a:lnTo>
                <a:lnTo>
                  <a:pt x="799596" y="1634961"/>
                </a:lnTo>
                <a:lnTo>
                  <a:pt x="800087" y="1635476"/>
                </a:lnTo>
                <a:lnTo>
                  <a:pt x="801611" y="1636976"/>
                </a:lnTo>
                <a:lnTo>
                  <a:pt x="804659" y="1641016"/>
                </a:lnTo>
                <a:lnTo>
                  <a:pt x="803651" y="1641531"/>
                </a:lnTo>
                <a:lnTo>
                  <a:pt x="803135" y="1642535"/>
                </a:lnTo>
                <a:lnTo>
                  <a:pt x="802618" y="1643050"/>
                </a:lnTo>
                <a:close/>
              </a:path>
              <a:path w="1868169" h="2174875">
                <a:moveTo>
                  <a:pt x="813262" y="1783915"/>
                </a:moveTo>
                <a:lnTo>
                  <a:pt x="812254" y="1782911"/>
                </a:lnTo>
                <a:lnTo>
                  <a:pt x="810214" y="1781906"/>
                </a:lnTo>
                <a:lnTo>
                  <a:pt x="808715" y="1780881"/>
                </a:lnTo>
                <a:lnTo>
                  <a:pt x="810214" y="1778866"/>
                </a:lnTo>
                <a:lnTo>
                  <a:pt x="811247" y="1776341"/>
                </a:lnTo>
                <a:lnTo>
                  <a:pt x="813262" y="1774822"/>
                </a:lnTo>
                <a:lnTo>
                  <a:pt x="815794" y="1773307"/>
                </a:lnTo>
                <a:lnTo>
                  <a:pt x="818325" y="1772297"/>
                </a:lnTo>
                <a:lnTo>
                  <a:pt x="820857" y="1772812"/>
                </a:lnTo>
                <a:lnTo>
                  <a:pt x="824913" y="1773307"/>
                </a:lnTo>
                <a:lnTo>
                  <a:pt x="829460" y="1775337"/>
                </a:lnTo>
                <a:lnTo>
                  <a:pt x="833516" y="1776856"/>
                </a:lnTo>
                <a:lnTo>
                  <a:pt x="829460" y="1778866"/>
                </a:lnTo>
                <a:lnTo>
                  <a:pt x="825920" y="1780881"/>
                </a:lnTo>
                <a:lnTo>
                  <a:pt x="821865" y="1782396"/>
                </a:lnTo>
                <a:lnTo>
                  <a:pt x="819333" y="1783405"/>
                </a:lnTo>
                <a:lnTo>
                  <a:pt x="816801" y="1783405"/>
                </a:lnTo>
                <a:lnTo>
                  <a:pt x="813262" y="1783915"/>
                </a:lnTo>
                <a:close/>
              </a:path>
              <a:path w="1868169" h="2174875">
                <a:moveTo>
                  <a:pt x="782365" y="1459756"/>
                </a:moveTo>
                <a:lnTo>
                  <a:pt x="781357" y="1458751"/>
                </a:lnTo>
                <a:lnTo>
                  <a:pt x="780350" y="1458236"/>
                </a:lnTo>
                <a:lnTo>
                  <a:pt x="780350" y="1456227"/>
                </a:lnTo>
                <a:lnTo>
                  <a:pt x="781357" y="1454192"/>
                </a:lnTo>
                <a:lnTo>
                  <a:pt x="782365" y="1454707"/>
                </a:lnTo>
                <a:lnTo>
                  <a:pt x="782881" y="1455202"/>
                </a:lnTo>
                <a:lnTo>
                  <a:pt x="783889" y="1455712"/>
                </a:lnTo>
                <a:lnTo>
                  <a:pt x="783398" y="1457232"/>
                </a:lnTo>
                <a:lnTo>
                  <a:pt x="782881" y="1458236"/>
                </a:lnTo>
                <a:lnTo>
                  <a:pt x="782365" y="1459756"/>
                </a:lnTo>
                <a:close/>
              </a:path>
              <a:path w="1868169" h="2174875">
                <a:moveTo>
                  <a:pt x="787428" y="1600131"/>
                </a:moveTo>
                <a:lnTo>
                  <a:pt x="785929" y="1599616"/>
                </a:lnTo>
                <a:lnTo>
                  <a:pt x="781874" y="1596582"/>
                </a:lnTo>
                <a:lnTo>
                  <a:pt x="779833" y="1595082"/>
                </a:lnTo>
                <a:lnTo>
                  <a:pt x="798588" y="1583464"/>
                </a:lnTo>
                <a:lnTo>
                  <a:pt x="802618" y="1583959"/>
                </a:lnTo>
                <a:lnTo>
                  <a:pt x="802618" y="1584469"/>
                </a:lnTo>
                <a:lnTo>
                  <a:pt x="803651" y="1586993"/>
                </a:lnTo>
                <a:lnTo>
                  <a:pt x="803651" y="1591533"/>
                </a:lnTo>
                <a:lnTo>
                  <a:pt x="799079" y="1596087"/>
                </a:lnTo>
                <a:lnTo>
                  <a:pt x="794532" y="1598612"/>
                </a:lnTo>
                <a:lnTo>
                  <a:pt x="793008" y="1599616"/>
                </a:lnTo>
                <a:lnTo>
                  <a:pt x="788461" y="1599616"/>
                </a:lnTo>
                <a:lnTo>
                  <a:pt x="787428" y="1600131"/>
                </a:lnTo>
                <a:close/>
              </a:path>
              <a:path w="1868169" h="2174875">
                <a:moveTo>
                  <a:pt x="806674" y="1910148"/>
                </a:moveTo>
                <a:lnTo>
                  <a:pt x="805667" y="1906618"/>
                </a:lnTo>
                <a:lnTo>
                  <a:pt x="804659" y="1904588"/>
                </a:lnTo>
                <a:lnTo>
                  <a:pt x="807191" y="1903578"/>
                </a:lnTo>
                <a:lnTo>
                  <a:pt x="810214" y="1902574"/>
                </a:lnTo>
                <a:lnTo>
                  <a:pt x="812745" y="1902064"/>
                </a:lnTo>
                <a:lnTo>
                  <a:pt x="813778" y="1902064"/>
                </a:lnTo>
                <a:lnTo>
                  <a:pt x="814269" y="1904588"/>
                </a:lnTo>
                <a:lnTo>
                  <a:pt x="815794" y="1906618"/>
                </a:lnTo>
                <a:lnTo>
                  <a:pt x="811738" y="1908138"/>
                </a:lnTo>
                <a:lnTo>
                  <a:pt x="809206" y="1909638"/>
                </a:lnTo>
                <a:lnTo>
                  <a:pt x="806674" y="1910148"/>
                </a:lnTo>
                <a:close/>
              </a:path>
              <a:path w="1868169" h="2174875">
                <a:moveTo>
                  <a:pt x="820340" y="2033855"/>
                </a:moveTo>
                <a:lnTo>
                  <a:pt x="816801" y="2033345"/>
                </a:lnTo>
                <a:lnTo>
                  <a:pt x="815277" y="2033345"/>
                </a:lnTo>
                <a:lnTo>
                  <a:pt x="813778" y="2032850"/>
                </a:lnTo>
                <a:lnTo>
                  <a:pt x="810214" y="2031330"/>
                </a:lnTo>
                <a:lnTo>
                  <a:pt x="806674" y="2029321"/>
                </a:lnTo>
                <a:lnTo>
                  <a:pt x="803135" y="2027801"/>
                </a:lnTo>
                <a:lnTo>
                  <a:pt x="805667" y="2025276"/>
                </a:lnTo>
                <a:lnTo>
                  <a:pt x="808715" y="2022752"/>
                </a:lnTo>
                <a:lnTo>
                  <a:pt x="810730" y="2019712"/>
                </a:lnTo>
                <a:lnTo>
                  <a:pt x="815794" y="2012653"/>
                </a:lnTo>
                <a:lnTo>
                  <a:pt x="819849" y="2015178"/>
                </a:lnTo>
                <a:lnTo>
                  <a:pt x="823389" y="2020722"/>
                </a:lnTo>
                <a:lnTo>
                  <a:pt x="824913" y="2023246"/>
                </a:lnTo>
                <a:lnTo>
                  <a:pt x="826437" y="2027801"/>
                </a:lnTo>
                <a:lnTo>
                  <a:pt x="825920" y="2030326"/>
                </a:lnTo>
                <a:lnTo>
                  <a:pt x="825404" y="2032335"/>
                </a:lnTo>
                <a:lnTo>
                  <a:pt x="821373" y="2033345"/>
                </a:lnTo>
                <a:lnTo>
                  <a:pt x="820340" y="2033855"/>
                </a:lnTo>
                <a:close/>
              </a:path>
              <a:path w="1868169" h="2174875">
                <a:moveTo>
                  <a:pt x="794532" y="1634961"/>
                </a:moveTo>
                <a:lnTo>
                  <a:pt x="792492" y="1634961"/>
                </a:lnTo>
                <a:lnTo>
                  <a:pt x="790993" y="1634451"/>
                </a:lnTo>
                <a:lnTo>
                  <a:pt x="789469" y="1633442"/>
                </a:lnTo>
                <a:lnTo>
                  <a:pt x="787945" y="1632952"/>
                </a:lnTo>
                <a:lnTo>
                  <a:pt x="789960" y="1631927"/>
                </a:lnTo>
                <a:lnTo>
                  <a:pt x="792000" y="1629912"/>
                </a:lnTo>
                <a:lnTo>
                  <a:pt x="793525" y="1630427"/>
                </a:lnTo>
                <a:lnTo>
                  <a:pt x="795023" y="1630427"/>
                </a:lnTo>
                <a:lnTo>
                  <a:pt x="796547" y="1632437"/>
                </a:lnTo>
                <a:lnTo>
                  <a:pt x="798072" y="1633957"/>
                </a:lnTo>
                <a:lnTo>
                  <a:pt x="796056" y="1634451"/>
                </a:lnTo>
                <a:lnTo>
                  <a:pt x="794532" y="1634961"/>
                </a:lnTo>
                <a:close/>
              </a:path>
              <a:path w="1868169" h="2174875">
                <a:moveTo>
                  <a:pt x="798588" y="1634961"/>
                </a:moveTo>
                <a:lnTo>
                  <a:pt x="798072" y="1634451"/>
                </a:lnTo>
                <a:lnTo>
                  <a:pt x="798588" y="1634451"/>
                </a:lnTo>
                <a:lnTo>
                  <a:pt x="798588" y="1634961"/>
                </a:lnTo>
                <a:close/>
              </a:path>
              <a:path w="1868169" h="2174875">
                <a:moveTo>
                  <a:pt x="793525" y="1348157"/>
                </a:moveTo>
                <a:lnTo>
                  <a:pt x="792000" y="1346147"/>
                </a:lnTo>
                <a:lnTo>
                  <a:pt x="787945" y="1342103"/>
                </a:lnTo>
                <a:lnTo>
                  <a:pt x="790476" y="1340093"/>
                </a:lnTo>
                <a:lnTo>
                  <a:pt x="792492" y="1337569"/>
                </a:lnTo>
                <a:lnTo>
                  <a:pt x="795023" y="1336544"/>
                </a:lnTo>
                <a:lnTo>
                  <a:pt x="797064" y="1335534"/>
                </a:lnTo>
                <a:lnTo>
                  <a:pt x="799596" y="1336049"/>
                </a:lnTo>
                <a:lnTo>
                  <a:pt x="801120" y="1337054"/>
                </a:lnTo>
                <a:lnTo>
                  <a:pt x="803651" y="1339068"/>
                </a:lnTo>
                <a:lnTo>
                  <a:pt x="807682" y="1344117"/>
                </a:lnTo>
                <a:lnTo>
                  <a:pt x="805667" y="1344627"/>
                </a:lnTo>
                <a:lnTo>
                  <a:pt x="803651" y="1345632"/>
                </a:lnTo>
                <a:lnTo>
                  <a:pt x="801120" y="1346642"/>
                </a:lnTo>
                <a:lnTo>
                  <a:pt x="799079" y="1347152"/>
                </a:lnTo>
                <a:lnTo>
                  <a:pt x="797064" y="1347152"/>
                </a:lnTo>
                <a:lnTo>
                  <a:pt x="793525" y="1348157"/>
                </a:lnTo>
                <a:close/>
              </a:path>
              <a:path w="1868169" h="2174875">
                <a:moveTo>
                  <a:pt x="717057" y="1509244"/>
                </a:moveTo>
                <a:lnTo>
                  <a:pt x="715041" y="1509244"/>
                </a:lnTo>
                <a:lnTo>
                  <a:pt x="710986" y="1507209"/>
                </a:lnTo>
                <a:lnTo>
                  <a:pt x="712510" y="1506205"/>
                </a:lnTo>
                <a:lnTo>
                  <a:pt x="713001" y="1504685"/>
                </a:lnTo>
                <a:lnTo>
                  <a:pt x="713517" y="1504685"/>
                </a:lnTo>
                <a:lnTo>
                  <a:pt x="715041" y="1505200"/>
                </a:lnTo>
                <a:lnTo>
                  <a:pt x="717057" y="1506205"/>
                </a:lnTo>
                <a:lnTo>
                  <a:pt x="718581" y="1507209"/>
                </a:lnTo>
                <a:lnTo>
                  <a:pt x="718064" y="1507724"/>
                </a:lnTo>
                <a:lnTo>
                  <a:pt x="717057" y="1509244"/>
                </a:lnTo>
                <a:close/>
              </a:path>
              <a:path w="1868169" h="2174875">
                <a:moveTo>
                  <a:pt x="729715" y="1633957"/>
                </a:moveTo>
                <a:lnTo>
                  <a:pt x="725168" y="1633957"/>
                </a:lnTo>
                <a:lnTo>
                  <a:pt x="725168" y="1632437"/>
                </a:lnTo>
                <a:lnTo>
                  <a:pt x="724135" y="1631432"/>
                </a:lnTo>
                <a:lnTo>
                  <a:pt x="727184" y="1630427"/>
                </a:lnTo>
                <a:lnTo>
                  <a:pt x="728708" y="1630427"/>
                </a:lnTo>
                <a:lnTo>
                  <a:pt x="729199" y="1632437"/>
                </a:lnTo>
                <a:lnTo>
                  <a:pt x="729715" y="1633957"/>
                </a:lnTo>
                <a:close/>
              </a:path>
              <a:path w="1868169" h="2174875">
                <a:moveTo>
                  <a:pt x="726667" y="1634451"/>
                </a:moveTo>
                <a:lnTo>
                  <a:pt x="725659" y="1633957"/>
                </a:lnTo>
                <a:lnTo>
                  <a:pt x="728191" y="1633957"/>
                </a:lnTo>
                <a:lnTo>
                  <a:pt x="726667" y="1634451"/>
                </a:lnTo>
                <a:close/>
              </a:path>
              <a:path w="1868169" h="2174875">
                <a:moveTo>
                  <a:pt x="710469" y="1631432"/>
                </a:moveTo>
                <a:lnTo>
                  <a:pt x="708945" y="1630917"/>
                </a:lnTo>
                <a:lnTo>
                  <a:pt x="707937" y="1629912"/>
                </a:lnTo>
                <a:lnTo>
                  <a:pt x="706413" y="1628907"/>
                </a:lnTo>
                <a:lnTo>
                  <a:pt x="706930" y="1628392"/>
                </a:lnTo>
                <a:lnTo>
                  <a:pt x="707446" y="1627387"/>
                </a:lnTo>
                <a:lnTo>
                  <a:pt x="707937" y="1625868"/>
                </a:lnTo>
                <a:lnTo>
                  <a:pt x="708945" y="1626878"/>
                </a:lnTo>
                <a:lnTo>
                  <a:pt x="710469" y="1627903"/>
                </a:lnTo>
                <a:lnTo>
                  <a:pt x="711477" y="1628907"/>
                </a:lnTo>
                <a:lnTo>
                  <a:pt x="711993" y="1628907"/>
                </a:lnTo>
                <a:lnTo>
                  <a:pt x="710469" y="1631432"/>
                </a:lnTo>
                <a:close/>
              </a:path>
              <a:path w="1868169" h="2174875">
                <a:moveTo>
                  <a:pt x="706615" y="1264748"/>
                </a:moveTo>
                <a:lnTo>
                  <a:pt x="706930" y="1264354"/>
                </a:lnTo>
                <a:lnTo>
                  <a:pt x="708454" y="1262834"/>
                </a:lnTo>
                <a:lnTo>
                  <a:pt x="708454" y="1262319"/>
                </a:lnTo>
                <a:lnTo>
                  <a:pt x="708945" y="1262319"/>
                </a:lnTo>
                <a:lnTo>
                  <a:pt x="708945" y="1262834"/>
                </a:lnTo>
                <a:lnTo>
                  <a:pt x="707446" y="1264354"/>
                </a:lnTo>
                <a:lnTo>
                  <a:pt x="706615" y="1264748"/>
                </a:lnTo>
                <a:close/>
              </a:path>
              <a:path w="1868169" h="2174875">
                <a:moveTo>
                  <a:pt x="706875" y="1264395"/>
                </a:moveTo>
                <a:close/>
              </a:path>
              <a:path w="1868169" h="2174875">
                <a:moveTo>
                  <a:pt x="706413" y="1264844"/>
                </a:moveTo>
                <a:lnTo>
                  <a:pt x="706930" y="1264354"/>
                </a:lnTo>
                <a:lnTo>
                  <a:pt x="706615" y="1264748"/>
                </a:lnTo>
                <a:lnTo>
                  <a:pt x="706413" y="1264844"/>
                </a:lnTo>
                <a:close/>
              </a:path>
              <a:path w="1868169" h="2174875">
                <a:moveTo>
                  <a:pt x="701350" y="1270903"/>
                </a:moveTo>
                <a:lnTo>
                  <a:pt x="700859" y="1270408"/>
                </a:lnTo>
                <a:lnTo>
                  <a:pt x="700342" y="1269403"/>
                </a:lnTo>
                <a:lnTo>
                  <a:pt x="700859" y="1269403"/>
                </a:lnTo>
                <a:lnTo>
                  <a:pt x="702874" y="1267368"/>
                </a:lnTo>
                <a:lnTo>
                  <a:pt x="706875" y="1264395"/>
                </a:lnTo>
                <a:lnTo>
                  <a:pt x="706512" y="1264748"/>
                </a:lnTo>
                <a:lnTo>
                  <a:pt x="704915" y="1266879"/>
                </a:lnTo>
                <a:lnTo>
                  <a:pt x="703390" y="1268888"/>
                </a:lnTo>
                <a:lnTo>
                  <a:pt x="701350" y="1270903"/>
                </a:lnTo>
                <a:close/>
              </a:path>
              <a:path w="1868169" h="2174875">
                <a:moveTo>
                  <a:pt x="706539" y="1264844"/>
                </a:moveTo>
                <a:close/>
              </a:path>
              <a:path w="1868169" h="2174875">
                <a:moveTo>
                  <a:pt x="709462" y="1261829"/>
                </a:moveTo>
                <a:lnTo>
                  <a:pt x="710986" y="1248181"/>
                </a:lnTo>
                <a:lnTo>
                  <a:pt x="713001" y="1245656"/>
                </a:lnTo>
                <a:lnTo>
                  <a:pt x="723644" y="1247686"/>
                </a:lnTo>
                <a:lnTo>
                  <a:pt x="731730" y="1248691"/>
                </a:lnTo>
                <a:lnTo>
                  <a:pt x="735786" y="1249696"/>
                </a:lnTo>
                <a:lnTo>
                  <a:pt x="737310" y="1250211"/>
                </a:lnTo>
                <a:lnTo>
                  <a:pt x="739326" y="1252735"/>
                </a:lnTo>
                <a:lnTo>
                  <a:pt x="740850" y="1254255"/>
                </a:lnTo>
                <a:lnTo>
                  <a:pt x="738834" y="1256780"/>
                </a:lnTo>
                <a:lnTo>
                  <a:pt x="719072" y="1256780"/>
                </a:lnTo>
                <a:lnTo>
                  <a:pt x="714008" y="1258280"/>
                </a:lnTo>
                <a:lnTo>
                  <a:pt x="709462" y="1261829"/>
                </a:lnTo>
                <a:close/>
              </a:path>
              <a:path w="1868169" h="2174875">
                <a:moveTo>
                  <a:pt x="731730" y="1260804"/>
                </a:moveTo>
                <a:lnTo>
                  <a:pt x="724652" y="1258790"/>
                </a:lnTo>
                <a:lnTo>
                  <a:pt x="719072" y="1256780"/>
                </a:lnTo>
                <a:lnTo>
                  <a:pt x="738834" y="1256780"/>
                </a:lnTo>
                <a:lnTo>
                  <a:pt x="737310" y="1259794"/>
                </a:lnTo>
                <a:lnTo>
                  <a:pt x="735295" y="1260309"/>
                </a:lnTo>
                <a:lnTo>
                  <a:pt x="731730" y="1260804"/>
                </a:lnTo>
                <a:close/>
              </a:path>
              <a:path w="1868169" h="2174875">
                <a:moveTo>
                  <a:pt x="733771" y="1782396"/>
                </a:moveTo>
                <a:lnTo>
                  <a:pt x="733255" y="1782396"/>
                </a:lnTo>
                <a:lnTo>
                  <a:pt x="733255" y="1781906"/>
                </a:lnTo>
                <a:lnTo>
                  <a:pt x="732763" y="1781391"/>
                </a:lnTo>
                <a:lnTo>
                  <a:pt x="733771" y="1780881"/>
                </a:lnTo>
                <a:lnTo>
                  <a:pt x="734779" y="1779871"/>
                </a:lnTo>
                <a:lnTo>
                  <a:pt x="735295" y="1780386"/>
                </a:lnTo>
                <a:lnTo>
                  <a:pt x="735295" y="1781391"/>
                </a:lnTo>
                <a:lnTo>
                  <a:pt x="734779" y="1781391"/>
                </a:lnTo>
                <a:lnTo>
                  <a:pt x="734779" y="1781906"/>
                </a:lnTo>
                <a:lnTo>
                  <a:pt x="733771" y="1782396"/>
                </a:lnTo>
                <a:close/>
              </a:path>
              <a:path w="1868169" h="2174875">
                <a:moveTo>
                  <a:pt x="723644" y="1379972"/>
                </a:moveTo>
                <a:lnTo>
                  <a:pt x="723128" y="1379972"/>
                </a:lnTo>
                <a:lnTo>
                  <a:pt x="722637" y="1378453"/>
                </a:lnTo>
                <a:lnTo>
                  <a:pt x="721604" y="1377963"/>
                </a:lnTo>
                <a:lnTo>
                  <a:pt x="722637" y="1376443"/>
                </a:lnTo>
                <a:lnTo>
                  <a:pt x="723128" y="1375438"/>
                </a:lnTo>
                <a:lnTo>
                  <a:pt x="725168" y="1372399"/>
                </a:lnTo>
                <a:lnTo>
                  <a:pt x="726667" y="1374923"/>
                </a:lnTo>
                <a:lnTo>
                  <a:pt x="727700" y="1377963"/>
                </a:lnTo>
                <a:lnTo>
                  <a:pt x="726667" y="1378453"/>
                </a:lnTo>
                <a:lnTo>
                  <a:pt x="725168" y="1379462"/>
                </a:lnTo>
                <a:lnTo>
                  <a:pt x="723644" y="1379972"/>
                </a:lnTo>
                <a:close/>
              </a:path>
              <a:path w="1868169" h="2174875">
                <a:moveTo>
                  <a:pt x="718064" y="1590033"/>
                </a:moveTo>
                <a:lnTo>
                  <a:pt x="717573" y="1589008"/>
                </a:lnTo>
                <a:lnTo>
                  <a:pt x="716540" y="1587508"/>
                </a:lnTo>
                <a:lnTo>
                  <a:pt x="716049" y="1586483"/>
                </a:lnTo>
                <a:lnTo>
                  <a:pt x="716540" y="1585473"/>
                </a:lnTo>
                <a:lnTo>
                  <a:pt x="717573" y="1584984"/>
                </a:lnTo>
                <a:lnTo>
                  <a:pt x="718064" y="1584469"/>
                </a:lnTo>
                <a:lnTo>
                  <a:pt x="718581" y="1584984"/>
                </a:lnTo>
                <a:lnTo>
                  <a:pt x="719588" y="1586993"/>
                </a:lnTo>
                <a:lnTo>
                  <a:pt x="718064" y="1590033"/>
                </a:lnTo>
                <a:close/>
              </a:path>
              <a:path w="1868169" h="2174875">
                <a:moveTo>
                  <a:pt x="691740" y="1019464"/>
                </a:moveTo>
                <a:lnTo>
                  <a:pt x="691223" y="1018948"/>
                </a:lnTo>
                <a:lnTo>
                  <a:pt x="688691" y="1016939"/>
                </a:lnTo>
                <a:lnTo>
                  <a:pt x="686676" y="1014904"/>
                </a:lnTo>
                <a:lnTo>
                  <a:pt x="684144" y="1012894"/>
                </a:lnTo>
                <a:lnTo>
                  <a:pt x="684661" y="1012379"/>
                </a:lnTo>
                <a:lnTo>
                  <a:pt x="685152" y="1011375"/>
                </a:lnTo>
                <a:lnTo>
                  <a:pt x="685152" y="1011890"/>
                </a:lnTo>
                <a:lnTo>
                  <a:pt x="688691" y="1012894"/>
                </a:lnTo>
                <a:lnTo>
                  <a:pt x="691740" y="1013899"/>
                </a:lnTo>
                <a:lnTo>
                  <a:pt x="695279" y="1015419"/>
                </a:lnTo>
                <a:lnTo>
                  <a:pt x="695279" y="1016939"/>
                </a:lnTo>
                <a:lnTo>
                  <a:pt x="693755" y="1018439"/>
                </a:lnTo>
                <a:lnTo>
                  <a:pt x="692747" y="1018948"/>
                </a:lnTo>
                <a:lnTo>
                  <a:pt x="692256" y="1018948"/>
                </a:lnTo>
                <a:lnTo>
                  <a:pt x="691740" y="1019464"/>
                </a:lnTo>
                <a:close/>
              </a:path>
              <a:path w="1868169" h="2174875">
                <a:moveTo>
                  <a:pt x="807682" y="1255260"/>
                </a:moveTo>
                <a:lnTo>
                  <a:pt x="806183" y="1252735"/>
                </a:lnTo>
                <a:lnTo>
                  <a:pt x="804659" y="1251216"/>
                </a:lnTo>
                <a:lnTo>
                  <a:pt x="804143" y="1249206"/>
                </a:lnTo>
                <a:lnTo>
                  <a:pt x="803651" y="1247686"/>
                </a:lnTo>
                <a:lnTo>
                  <a:pt x="805150" y="1246166"/>
                </a:lnTo>
                <a:lnTo>
                  <a:pt x="805667" y="1244647"/>
                </a:lnTo>
                <a:lnTo>
                  <a:pt x="808715" y="1247686"/>
                </a:lnTo>
                <a:lnTo>
                  <a:pt x="809722" y="1249206"/>
                </a:lnTo>
                <a:lnTo>
                  <a:pt x="810214" y="1250211"/>
                </a:lnTo>
                <a:lnTo>
                  <a:pt x="808715" y="1252220"/>
                </a:lnTo>
                <a:lnTo>
                  <a:pt x="807682" y="1255260"/>
                </a:lnTo>
                <a:close/>
              </a:path>
              <a:path w="1868169" h="2174875">
                <a:moveTo>
                  <a:pt x="716945" y="890707"/>
                </a:moveTo>
                <a:lnTo>
                  <a:pt x="702874" y="890707"/>
                </a:lnTo>
                <a:lnTo>
                  <a:pt x="704398" y="887667"/>
                </a:lnTo>
                <a:lnTo>
                  <a:pt x="705406" y="886147"/>
                </a:lnTo>
                <a:lnTo>
                  <a:pt x="706930" y="883623"/>
                </a:lnTo>
                <a:lnTo>
                  <a:pt x="698327" y="879583"/>
                </a:lnTo>
                <a:lnTo>
                  <a:pt x="705922" y="879088"/>
                </a:lnTo>
                <a:lnTo>
                  <a:pt x="709978" y="879088"/>
                </a:lnTo>
                <a:lnTo>
                  <a:pt x="714008" y="882108"/>
                </a:lnTo>
                <a:lnTo>
                  <a:pt x="717057" y="884632"/>
                </a:lnTo>
                <a:lnTo>
                  <a:pt x="718064" y="885142"/>
                </a:lnTo>
                <a:lnTo>
                  <a:pt x="716945" y="890707"/>
                </a:lnTo>
                <a:close/>
              </a:path>
              <a:path w="1868169" h="2174875">
                <a:moveTo>
                  <a:pt x="697811" y="905340"/>
                </a:moveTo>
                <a:lnTo>
                  <a:pt x="693264" y="903330"/>
                </a:lnTo>
                <a:lnTo>
                  <a:pt x="689724" y="902305"/>
                </a:lnTo>
                <a:lnTo>
                  <a:pt x="686160" y="898770"/>
                </a:lnTo>
                <a:lnTo>
                  <a:pt x="685668" y="894731"/>
                </a:lnTo>
                <a:lnTo>
                  <a:pt x="686160" y="892206"/>
                </a:lnTo>
                <a:lnTo>
                  <a:pt x="686676" y="890707"/>
                </a:lnTo>
                <a:lnTo>
                  <a:pt x="689724" y="888672"/>
                </a:lnTo>
                <a:lnTo>
                  <a:pt x="694271" y="888672"/>
                </a:lnTo>
                <a:lnTo>
                  <a:pt x="697811" y="890707"/>
                </a:lnTo>
                <a:lnTo>
                  <a:pt x="716945" y="890707"/>
                </a:lnTo>
                <a:lnTo>
                  <a:pt x="716540" y="892716"/>
                </a:lnTo>
                <a:lnTo>
                  <a:pt x="714525" y="894236"/>
                </a:lnTo>
                <a:lnTo>
                  <a:pt x="709462" y="898770"/>
                </a:lnTo>
                <a:lnTo>
                  <a:pt x="702874" y="901810"/>
                </a:lnTo>
                <a:lnTo>
                  <a:pt x="697811" y="905340"/>
                </a:lnTo>
                <a:close/>
              </a:path>
              <a:path w="1868169" h="2174875">
                <a:moveTo>
                  <a:pt x="688691" y="1068437"/>
                </a:moveTo>
                <a:lnTo>
                  <a:pt x="687684" y="1068437"/>
                </a:lnTo>
                <a:lnTo>
                  <a:pt x="686676" y="1067432"/>
                </a:lnTo>
                <a:lnTo>
                  <a:pt x="685668" y="1066917"/>
                </a:lnTo>
                <a:lnTo>
                  <a:pt x="686160" y="1066407"/>
                </a:lnTo>
                <a:lnTo>
                  <a:pt x="687193" y="1064392"/>
                </a:lnTo>
                <a:lnTo>
                  <a:pt x="688200" y="1064907"/>
                </a:lnTo>
                <a:lnTo>
                  <a:pt x="688691" y="1065397"/>
                </a:lnTo>
                <a:lnTo>
                  <a:pt x="689724" y="1065912"/>
                </a:lnTo>
                <a:lnTo>
                  <a:pt x="689208" y="1066917"/>
                </a:lnTo>
                <a:lnTo>
                  <a:pt x="688691" y="1068437"/>
                </a:lnTo>
                <a:close/>
              </a:path>
              <a:path w="1868169" h="2174875">
                <a:moveTo>
                  <a:pt x="682669" y="1406078"/>
                </a:moveTo>
                <a:lnTo>
                  <a:pt x="674534" y="1401689"/>
                </a:lnTo>
                <a:lnTo>
                  <a:pt x="672493" y="1400170"/>
                </a:lnTo>
                <a:lnTo>
                  <a:pt x="671486" y="1396125"/>
                </a:lnTo>
                <a:lnTo>
                  <a:pt x="671486" y="1392596"/>
                </a:lnTo>
                <a:lnTo>
                  <a:pt x="674534" y="1390586"/>
                </a:lnTo>
                <a:lnTo>
                  <a:pt x="676033" y="1390071"/>
                </a:lnTo>
                <a:lnTo>
                  <a:pt x="682148" y="1389092"/>
                </a:lnTo>
                <a:lnTo>
                  <a:pt x="695134" y="1387521"/>
                </a:lnTo>
                <a:lnTo>
                  <a:pt x="702383" y="1386542"/>
                </a:lnTo>
                <a:lnTo>
                  <a:pt x="702383" y="1387546"/>
                </a:lnTo>
                <a:lnTo>
                  <a:pt x="703882" y="1390071"/>
                </a:lnTo>
                <a:lnTo>
                  <a:pt x="703390" y="1391591"/>
                </a:lnTo>
                <a:lnTo>
                  <a:pt x="697814" y="1400838"/>
                </a:lnTo>
                <a:lnTo>
                  <a:pt x="690667" y="1405731"/>
                </a:lnTo>
                <a:lnTo>
                  <a:pt x="682669" y="1406078"/>
                </a:lnTo>
                <a:close/>
              </a:path>
              <a:path w="1868169" h="2174875">
                <a:moveTo>
                  <a:pt x="675025" y="567552"/>
                </a:moveTo>
                <a:lnTo>
                  <a:pt x="667946" y="561988"/>
                </a:lnTo>
                <a:lnTo>
                  <a:pt x="668954" y="557944"/>
                </a:lnTo>
                <a:lnTo>
                  <a:pt x="669962" y="555419"/>
                </a:lnTo>
                <a:lnTo>
                  <a:pt x="672493" y="553904"/>
                </a:lnTo>
                <a:lnTo>
                  <a:pt x="675025" y="550370"/>
                </a:lnTo>
                <a:lnTo>
                  <a:pt x="679081" y="553904"/>
                </a:lnTo>
                <a:lnTo>
                  <a:pt x="682129" y="557454"/>
                </a:lnTo>
                <a:lnTo>
                  <a:pt x="685152" y="560468"/>
                </a:lnTo>
                <a:lnTo>
                  <a:pt x="683628" y="562503"/>
                </a:lnTo>
                <a:lnTo>
                  <a:pt x="682129" y="566527"/>
                </a:lnTo>
                <a:lnTo>
                  <a:pt x="680605" y="566527"/>
                </a:lnTo>
                <a:lnTo>
                  <a:pt x="675025" y="567552"/>
                </a:lnTo>
                <a:close/>
              </a:path>
              <a:path w="1868169" h="2174875">
                <a:moveTo>
                  <a:pt x="726176" y="1470860"/>
                </a:moveTo>
                <a:lnTo>
                  <a:pt x="725168" y="1470350"/>
                </a:lnTo>
                <a:lnTo>
                  <a:pt x="717057" y="1468335"/>
                </a:lnTo>
                <a:lnTo>
                  <a:pt x="713517" y="1465810"/>
                </a:lnTo>
                <a:lnTo>
                  <a:pt x="710469" y="1463286"/>
                </a:lnTo>
                <a:lnTo>
                  <a:pt x="707937" y="1459241"/>
                </a:lnTo>
                <a:lnTo>
                  <a:pt x="705406" y="1455712"/>
                </a:lnTo>
                <a:lnTo>
                  <a:pt x="709978" y="1451177"/>
                </a:lnTo>
                <a:lnTo>
                  <a:pt x="712510" y="1456717"/>
                </a:lnTo>
                <a:lnTo>
                  <a:pt x="716049" y="1458751"/>
                </a:lnTo>
                <a:lnTo>
                  <a:pt x="726667" y="1466325"/>
                </a:lnTo>
                <a:lnTo>
                  <a:pt x="727184" y="1466815"/>
                </a:lnTo>
                <a:lnTo>
                  <a:pt x="727184" y="1468335"/>
                </a:lnTo>
                <a:lnTo>
                  <a:pt x="727700" y="1469340"/>
                </a:lnTo>
                <a:lnTo>
                  <a:pt x="726176" y="1470860"/>
                </a:lnTo>
                <a:close/>
              </a:path>
              <a:path w="1868169" h="2174875">
                <a:moveTo>
                  <a:pt x="685152" y="1280507"/>
                </a:moveTo>
                <a:lnTo>
                  <a:pt x="684144" y="1279502"/>
                </a:lnTo>
                <a:lnTo>
                  <a:pt x="683137" y="1277982"/>
                </a:lnTo>
                <a:lnTo>
                  <a:pt x="681613" y="1276462"/>
                </a:lnTo>
                <a:lnTo>
                  <a:pt x="682620" y="1275457"/>
                </a:lnTo>
                <a:lnTo>
                  <a:pt x="683628" y="1273427"/>
                </a:lnTo>
                <a:lnTo>
                  <a:pt x="684144" y="1273937"/>
                </a:lnTo>
                <a:lnTo>
                  <a:pt x="685668" y="1274942"/>
                </a:lnTo>
                <a:lnTo>
                  <a:pt x="686676" y="1276462"/>
                </a:lnTo>
                <a:lnTo>
                  <a:pt x="688200" y="1277982"/>
                </a:lnTo>
                <a:lnTo>
                  <a:pt x="687193" y="1278477"/>
                </a:lnTo>
                <a:lnTo>
                  <a:pt x="686676" y="1279502"/>
                </a:lnTo>
                <a:lnTo>
                  <a:pt x="685152" y="1280507"/>
                </a:lnTo>
                <a:close/>
              </a:path>
              <a:path w="1868169" h="2174875">
                <a:moveTo>
                  <a:pt x="713517" y="1072481"/>
                </a:moveTo>
                <a:lnTo>
                  <a:pt x="710986" y="1070446"/>
                </a:lnTo>
                <a:lnTo>
                  <a:pt x="707937" y="1068437"/>
                </a:lnTo>
                <a:lnTo>
                  <a:pt x="705406" y="1065397"/>
                </a:lnTo>
                <a:lnTo>
                  <a:pt x="704915" y="1064907"/>
                </a:lnTo>
                <a:lnTo>
                  <a:pt x="706930" y="1061867"/>
                </a:lnTo>
                <a:lnTo>
                  <a:pt x="708454" y="1056308"/>
                </a:lnTo>
                <a:lnTo>
                  <a:pt x="711477" y="1061867"/>
                </a:lnTo>
                <a:lnTo>
                  <a:pt x="713517" y="1064392"/>
                </a:lnTo>
                <a:lnTo>
                  <a:pt x="715041" y="1067922"/>
                </a:lnTo>
                <a:lnTo>
                  <a:pt x="715533" y="1068931"/>
                </a:lnTo>
                <a:lnTo>
                  <a:pt x="714008" y="1070961"/>
                </a:lnTo>
                <a:lnTo>
                  <a:pt x="713517" y="1072481"/>
                </a:lnTo>
                <a:close/>
              </a:path>
              <a:path w="1868169" h="2174875">
                <a:moveTo>
                  <a:pt x="725168" y="1341593"/>
                </a:moveTo>
                <a:lnTo>
                  <a:pt x="724135" y="1341098"/>
                </a:lnTo>
                <a:lnTo>
                  <a:pt x="722637" y="1340093"/>
                </a:lnTo>
                <a:lnTo>
                  <a:pt x="720596" y="1338573"/>
                </a:lnTo>
                <a:lnTo>
                  <a:pt x="720105" y="1336544"/>
                </a:lnTo>
                <a:lnTo>
                  <a:pt x="720105" y="1335044"/>
                </a:lnTo>
                <a:lnTo>
                  <a:pt x="721112" y="1330999"/>
                </a:lnTo>
                <a:lnTo>
                  <a:pt x="722637" y="1330484"/>
                </a:lnTo>
                <a:lnTo>
                  <a:pt x="727700" y="1328475"/>
                </a:lnTo>
                <a:lnTo>
                  <a:pt x="737827" y="1325435"/>
                </a:lnTo>
                <a:lnTo>
                  <a:pt x="739326" y="1326445"/>
                </a:lnTo>
                <a:lnTo>
                  <a:pt x="741366" y="1328475"/>
                </a:lnTo>
                <a:lnTo>
                  <a:pt x="739842" y="1328970"/>
                </a:lnTo>
                <a:lnTo>
                  <a:pt x="739341" y="1329480"/>
                </a:lnTo>
                <a:lnTo>
                  <a:pt x="725659" y="1329480"/>
                </a:lnTo>
                <a:lnTo>
                  <a:pt x="728191" y="1340093"/>
                </a:lnTo>
                <a:lnTo>
                  <a:pt x="726667" y="1340583"/>
                </a:lnTo>
                <a:lnTo>
                  <a:pt x="725168" y="1341593"/>
                </a:lnTo>
                <a:close/>
              </a:path>
              <a:path w="1868169" h="2174875">
                <a:moveTo>
                  <a:pt x="732247" y="1330999"/>
                </a:moveTo>
                <a:lnTo>
                  <a:pt x="725659" y="1329480"/>
                </a:lnTo>
                <a:lnTo>
                  <a:pt x="739341" y="1329480"/>
                </a:lnTo>
                <a:lnTo>
                  <a:pt x="738834" y="1329995"/>
                </a:lnTo>
                <a:lnTo>
                  <a:pt x="737310" y="1329995"/>
                </a:lnTo>
                <a:lnTo>
                  <a:pt x="732247" y="1330999"/>
                </a:lnTo>
                <a:close/>
              </a:path>
              <a:path w="1868169" h="2174875">
                <a:moveTo>
                  <a:pt x="846691" y="1158319"/>
                </a:moveTo>
                <a:lnTo>
                  <a:pt x="843642" y="1157294"/>
                </a:lnTo>
                <a:lnTo>
                  <a:pt x="841111" y="1157294"/>
                </a:lnTo>
                <a:lnTo>
                  <a:pt x="838062" y="1154274"/>
                </a:lnTo>
                <a:lnTo>
                  <a:pt x="837055" y="1151750"/>
                </a:lnTo>
                <a:lnTo>
                  <a:pt x="837055" y="1148710"/>
                </a:lnTo>
                <a:lnTo>
                  <a:pt x="840103" y="1146700"/>
                </a:lnTo>
                <a:lnTo>
                  <a:pt x="841111" y="1146185"/>
                </a:lnTo>
                <a:lnTo>
                  <a:pt x="842635" y="1146185"/>
                </a:lnTo>
                <a:lnTo>
                  <a:pt x="844159" y="1147195"/>
                </a:lnTo>
                <a:lnTo>
                  <a:pt x="845658" y="1147705"/>
                </a:lnTo>
                <a:lnTo>
                  <a:pt x="849713" y="1149225"/>
                </a:lnTo>
                <a:lnTo>
                  <a:pt x="853253" y="1150230"/>
                </a:lnTo>
                <a:lnTo>
                  <a:pt x="857309" y="1151750"/>
                </a:lnTo>
                <a:lnTo>
                  <a:pt x="853253" y="1154274"/>
                </a:lnTo>
                <a:lnTo>
                  <a:pt x="849713" y="1156284"/>
                </a:lnTo>
                <a:lnTo>
                  <a:pt x="846691" y="1158319"/>
                </a:lnTo>
                <a:close/>
              </a:path>
              <a:path w="1868169" h="2174875">
                <a:moveTo>
                  <a:pt x="853769" y="1195674"/>
                </a:moveTo>
                <a:lnTo>
                  <a:pt x="852245" y="1195674"/>
                </a:lnTo>
                <a:lnTo>
                  <a:pt x="850230" y="1194669"/>
                </a:lnTo>
                <a:lnTo>
                  <a:pt x="848189" y="1194154"/>
                </a:lnTo>
                <a:lnTo>
                  <a:pt x="848706" y="1192639"/>
                </a:lnTo>
                <a:lnTo>
                  <a:pt x="849222" y="1190114"/>
                </a:lnTo>
                <a:lnTo>
                  <a:pt x="849713" y="1190114"/>
                </a:lnTo>
                <a:lnTo>
                  <a:pt x="852245" y="1189619"/>
                </a:lnTo>
                <a:lnTo>
                  <a:pt x="854286" y="1190114"/>
                </a:lnTo>
                <a:lnTo>
                  <a:pt x="858833" y="1190624"/>
                </a:lnTo>
                <a:lnTo>
                  <a:pt x="856301" y="1193664"/>
                </a:lnTo>
                <a:lnTo>
                  <a:pt x="855293" y="1195164"/>
                </a:lnTo>
                <a:lnTo>
                  <a:pt x="853769" y="1195674"/>
                </a:lnTo>
                <a:close/>
              </a:path>
              <a:path w="1868169" h="2174875">
                <a:moveTo>
                  <a:pt x="849222" y="1408259"/>
                </a:moveTo>
                <a:lnTo>
                  <a:pt x="844159" y="1407744"/>
                </a:lnTo>
                <a:lnTo>
                  <a:pt x="839587" y="1406739"/>
                </a:lnTo>
                <a:lnTo>
                  <a:pt x="834523" y="1405734"/>
                </a:lnTo>
                <a:lnTo>
                  <a:pt x="832999" y="1405734"/>
                </a:lnTo>
                <a:lnTo>
                  <a:pt x="831500" y="1404709"/>
                </a:lnTo>
                <a:lnTo>
                  <a:pt x="829976" y="1404214"/>
                </a:lnTo>
                <a:lnTo>
                  <a:pt x="828969" y="1403699"/>
                </a:lnTo>
                <a:lnTo>
                  <a:pt x="827444" y="1402694"/>
                </a:lnTo>
                <a:lnTo>
                  <a:pt x="826437" y="1401689"/>
                </a:lnTo>
                <a:lnTo>
                  <a:pt x="827936" y="1400685"/>
                </a:lnTo>
                <a:lnTo>
                  <a:pt x="829460" y="1399165"/>
                </a:lnTo>
                <a:lnTo>
                  <a:pt x="830984" y="1398160"/>
                </a:lnTo>
                <a:lnTo>
                  <a:pt x="832508" y="1397645"/>
                </a:lnTo>
                <a:lnTo>
                  <a:pt x="834032" y="1398160"/>
                </a:lnTo>
                <a:lnTo>
                  <a:pt x="839877" y="1398160"/>
                </a:lnTo>
                <a:lnTo>
                  <a:pt x="841111" y="1398650"/>
                </a:lnTo>
                <a:lnTo>
                  <a:pt x="850230" y="1403699"/>
                </a:lnTo>
                <a:lnTo>
                  <a:pt x="849222" y="1408259"/>
                </a:lnTo>
                <a:close/>
              </a:path>
              <a:path w="1868169" h="2174875">
                <a:moveTo>
                  <a:pt x="839877" y="1398160"/>
                </a:moveTo>
                <a:lnTo>
                  <a:pt x="834032" y="1398160"/>
                </a:lnTo>
                <a:lnTo>
                  <a:pt x="838579" y="1397645"/>
                </a:lnTo>
                <a:lnTo>
                  <a:pt x="839877" y="1398160"/>
                </a:lnTo>
                <a:close/>
              </a:path>
              <a:path w="1868169" h="2174875">
                <a:moveTo>
                  <a:pt x="716049" y="1763208"/>
                </a:moveTo>
                <a:lnTo>
                  <a:pt x="715041" y="1763208"/>
                </a:lnTo>
                <a:lnTo>
                  <a:pt x="714008" y="1762713"/>
                </a:lnTo>
                <a:lnTo>
                  <a:pt x="713001" y="1762198"/>
                </a:lnTo>
                <a:lnTo>
                  <a:pt x="713517" y="1761709"/>
                </a:lnTo>
                <a:lnTo>
                  <a:pt x="714008" y="1760189"/>
                </a:lnTo>
                <a:lnTo>
                  <a:pt x="714008" y="1759674"/>
                </a:lnTo>
                <a:lnTo>
                  <a:pt x="714525" y="1760189"/>
                </a:lnTo>
                <a:lnTo>
                  <a:pt x="716540" y="1761194"/>
                </a:lnTo>
                <a:lnTo>
                  <a:pt x="716540" y="1761709"/>
                </a:lnTo>
                <a:lnTo>
                  <a:pt x="716049" y="1763208"/>
                </a:lnTo>
                <a:close/>
              </a:path>
              <a:path w="1868169" h="2174875">
                <a:moveTo>
                  <a:pt x="838062" y="1537505"/>
                </a:moveTo>
                <a:lnTo>
                  <a:pt x="836564" y="1537015"/>
                </a:lnTo>
                <a:lnTo>
                  <a:pt x="831991" y="1537015"/>
                </a:lnTo>
                <a:lnTo>
                  <a:pt x="819333" y="1534491"/>
                </a:lnTo>
                <a:lnTo>
                  <a:pt x="811738" y="1531966"/>
                </a:lnTo>
                <a:lnTo>
                  <a:pt x="810730" y="1531966"/>
                </a:lnTo>
                <a:lnTo>
                  <a:pt x="809722" y="1528416"/>
                </a:lnTo>
                <a:lnTo>
                  <a:pt x="808715" y="1526402"/>
                </a:lnTo>
                <a:lnTo>
                  <a:pt x="810730" y="1525397"/>
                </a:lnTo>
                <a:lnTo>
                  <a:pt x="812254" y="1522357"/>
                </a:lnTo>
                <a:lnTo>
                  <a:pt x="814269" y="1522357"/>
                </a:lnTo>
                <a:lnTo>
                  <a:pt x="821028" y="1524339"/>
                </a:lnTo>
                <a:lnTo>
                  <a:pt x="827690" y="1526464"/>
                </a:lnTo>
                <a:lnTo>
                  <a:pt x="841111" y="1530941"/>
                </a:lnTo>
                <a:lnTo>
                  <a:pt x="842118" y="1530941"/>
                </a:lnTo>
                <a:lnTo>
                  <a:pt x="842635" y="1532971"/>
                </a:lnTo>
                <a:lnTo>
                  <a:pt x="843642" y="1534491"/>
                </a:lnTo>
                <a:lnTo>
                  <a:pt x="842118" y="1535496"/>
                </a:lnTo>
                <a:lnTo>
                  <a:pt x="841111" y="1536500"/>
                </a:lnTo>
                <a:lnTo>
                  <a:pt x="838062" y="1537505"/>
                </a:lnTo>
                <a:close/>
              </a:path>
              <a:path w="1868169" h="2174875">
                <a:moveTo>
                  <a:pt x="856301" y="1457726"/>
                </a:moveTo>
                <a:lnTo>
                  <a:pt x="855784" y="1457726"/>
                </a:lnTo>
                <a:lnTo>
                  <a:pt x="854777" y="1457232"/>
                </a:lnTo>
                <a:lnTo>
                  <a:pt x="853769" y="1455712"/>
                </a:lnTo>
                <a:lnTo>
                  <a:pt x="852245" y="1454192"/>
                </a:lnTo>
                <a:lnTo>
                  <a:pt x="854286" y="1453187"/>
                </a:lnTo>
                <a:lnTo>
                  <a:pt x="856301" y="1451177"/>
                </a:lnTo>
                <a:lnTo>
                  <a:pt x="856817" y="1452677"/>
                </a:lnTo>
                <a:lnTo>
                  <a:pt x="857825" y="1454192"/>
                </a:lnTo>
                <a:lnTo>
                  <a:pt x="857825" y="1456227"/>
                </a:lnTo>
                <a:lnTo>
                  <a:pt x="856301" y="1457726"/>
                </a:lnTo>
                <a:close/>
              </a:path>
              <a:path w="1868169" h="2174875">
                <a:moveTo>
                  <a:pt x="827444" y="963406"/>
                </a:moveTo>
                <a:lnTo>
                  <a:pt x="825920" y="963406"/>
                </a:lnTo>
                <a:lnTo>
                  <a:pt x="825920" y="960372"/>
                </a:lnTo>
                <a:lnTo>
                  <a:pt x="827444" y="960372"/>
                </a:lnTo>
                <a:lnTo>
                  <a:pt x="827444" y="963406"/>
                </a:lnTo>
                <a:close/>
              </a:path>
              <a:path w="1868169" h="2174875">
                <a:moveTo>
                  <a:pt x="867435" y="1511254"/>
                </a:moveTo>
                <a:lnTo>
                  <a:pt x="866428" y="1511254"/>
                </a:lnTo>
                <a:lnTo>
                  <a:pt x="865420" y="1510744"/>
                </a:lnTo>
                <a:lnTo>
                  <a:pt x="864413" y="1509244"/>
                </a:lnTo>
                <a:lnTo>
                  <a:pt x="863380" y="1508219"/>
                </a:lnTo>
                <a:lnTo>
                  <a:pt x="864413" y="1507209"/>
                </a:lnTo>
                <a:lnTo>
                  <a:pt x="865911" y="1505695"/>
                </a:lnTo>
                <a:lnTo>
                  <a:pt x="866944" y="1505695"/>
                </a:lnTo>
                <a:lnTo>
                  <a:pt x="867952" y="1506205"/>
                </a:lnTo>
                <a:lnTo>
                  <a:pt x="868960" y="1507724"/>
                </a:lnTo>
                <a:lnTo>
                  <a:pt x="870975" y="1509244"/>
                </a:lnTo>
                <a:lnTo>
                  <a:pt x="868960" y="1510249"/>
                </a:lnTo>
                <a:lnTo>
                  <a:pt x="867435" y="1511254"/>
                </a:lnTo>
                <a:close/>
              </a:path>
              <a:path w="1868169" h="2174875">
                <a:moveTo>
                  <a:pt x="896292" y="1260804"/>
                </a:moveTo>
                <a:lnTo>
                  <a:pt x="885674" y="1260804"/>
                </a:lnTo>
                <a:lnTo>
                  <a:pt x="885157" y="1258280"/>
                </a:lnTo>
                <a:lnTo>
                  <a:pt x="884150" y="1256780"/>
                </a:lnTo>
                <a:lnTo>
                  <a:pt x="886682" y="1256265"/>
                </a:lnTo>
                <a:lnTo>
                  <a:pt x="889730" y="1255260"/>
                </a:lnTo>
                <a:lnTo>
                  <a:pt x="892753" y="1255260"/>
                </a:lnTo>
                <a:lnTo>
                  <a:pt x="893760" y="1257270"/>
                </a:lnTo>
                <a:lnTo>
                  <a:pt x="896292" y="1260804"/>
                </a:lnTo>
                <a:close/>
              </a:path>
              <a:path w="1868169" h="2174875">
                <a:moveTo>
                  <a:pt x="888697" y="1261314"/>
                </a:moveTo>
                <a:lnTo>
                  <a:pt x="886682" y="1260804"/>
                </a:lnTo>
                <a:lnTo>
                  <a:pt x="891228" y="1260804"/>
                </a:lnTo>
                <a:lnTo>
                  <a:pt x="888697" y="1261314"/>
                </a:lnTo>
                <a:close/>
              </a:path>
              <a:path w="1868169" h="2174875">
                <a:moveTo>
                  <a:pt x="729199" y="1214866"/>
                </a:moveTo>
                <a:lnTo>
                  <a:pt x="722637" y="1210311"/>
                </a:lnTo>
                <a:lnTo>
                  <a:pt x="715533" y="1205772"/>
                </a:lnTo>
                <a:lnTo>
                  <a:pt x="709462" y="1200723"/>
                </a:lnTo>
                <a:lnTo>
                  <a:pt x="705406" y="1197193"/>
                </a:lnTo>
                <a:lnTo>
                  <a:pt x="701866" y="1192144"/>
                </a:lnTo>
                <a:lnTo>
                  <a:pt x="697811" y="1188615"/>
                </a:lnTo>
                <a:lnTo>
                  <a:pt x="695795" y="1186580"/>
                </a:lnTo>
                <a:lnTo>
                  <a:pt x="693264" y="1186090"/>
                </a:lnTo>
                <a:lnTo>
                  <a:pt x="691223" y="1185065"/>
                </a:lnTo>
                <a:lnTo>
                  <a:pt x="693755" y="1184055"/>
                </a:lnTo>
                <a:lnTo>
                  <a:pt x="696803" y="1182045"/>
                </a:lnTo>
                <a:lnTo>
                  <a:pt x="701350" y="1182045"/>
                </a:lnTo>
                <a:lnTo>
                  <a:pt x="704915" y="1183565"/>
                </a:lnTo>
                <a:lnTo>
                  <a:pt x="705922" y="1185575"/>
                </a:lnTo>
                <a:lnTo>
                  <a:pt x="710624" y="1192075"/>
                </a:lnTo>
                <a:lnTo>
                  <a:pt x="716233" y="1195548"/>
                </a:lnTo>
                <a:lnTo>
                  <a:pt x="722506" y="1196939"/>
                </a:lnTo>
                <a:lnTo>
                  <a:pt x="729199" y="1197193"/>
                </a:lnTo>
                <a:lnTo>
                  <a:pt x="732247" y="1197193"/>
                </a:lnTo>
                <a:lnTo>
                  <a:pt x="733771" y="1197688"/>
                </a:lnTo>
                <a:lnTo>
                  <a:pt x="738318" y="1198713"/>
                </a:lnTo>
                <a:lnTo>
                  <a:pt x="742890" y="1199203"/>
                </a:lnTo>
                <a:lnTo>
                  <a:pt x="746430" y="1202243"/>
                </a:lnTo>
                <a:lnTo>
                  <a:pt x="748445" y="1203762"/>
                </a:lnTo>
                <a:lnTo>
                  <a:pt x="739842" y="1211826"/>
                </a:lnTo>
                <a:lnTo>
                  <a:pt x="733255" y="1212836"/>
                </a:lnTo>
                <a:lnTo>
                  <a:pt x="730232" y="1212836"/>
                </a:lnTo>
                <a:lnTo>
                  <a:pt x="729715" y="1213346"/>
                </a:lnTo>
                <a:lnTo>
                  <a:pt x="729715" y="1214351"/>
                </a:lnTo>
                <a:lnTo>
                  <a:pt x="729199" y="1214866"/>
                </a:lnTo>
                <a:close/>
              </a:path>
              <a:path w="1868169" h="2174875">
                <a:moveTo>
                  <a:pt x="885674" y="1345632"/>
                </a:moveTo>
                <a:lnTo>
                  <a:pt x="882135" y="1345632"/>
                </a:lnTo>
                <a:lnTo>
                  <a:pt x="876555" y="1345142"/>
                </a:lnTo>
                <a:lnTo>
                  <a:pt x="870484" y="1345142"/>
                </a:lnTo>
                <a:lnTo>
                  <a:pt x="867435" y="1337569"/>
                </a:lnTo>
                <a:lnTo>
                  <a:pt x="872008" y="1335044"/>
                </a:lnTo>
                <a:lnTo>
                  <a:pt x="876038" y="1332004"/>
                </a:lnTo>
                <a:lnTo>
                  <a:pt x="877071" y="1331494"/>
                </a:lnTo>
                <a:lnTo>
                  <a:pt x="882626" y="1331494"/>
                </a:lnTo>
                <a:lnTo>
                  <a:pt x="885157" y="1330484"/>
                </a:lnTo>
                <a:lnTo>
                  <a:pt x="887198" y="1332004"/>
                </a:lnTo>
                <a:lnTo>
                  <a:pt x="888697" y="1333524"/>
                </a:lnTo>
                <a:lnTo>
                  <a:pt x="890221" y="1337054"/>
                </a:lnTo>
                <a:lnTo>
                  <a:pt x="890221" y="1341593"/>
                </a:lnTo>
                <a:lnTo>
                  <a:pt x="888206" y="1344117"/>
                </a:lnTo>
                <a:lnTo>
                  <a:pt x="886682" y="1345142"/>
                </a:lnTo>
                <a:lnTo>
                  <a:pt x="885674" y="1345632"/>
                </a:lnTo>
                <a:close/>
              </a:path>
              <a:path w="1868169" h="2174875">
                <a:moveTo>
                  <a:pt x="860848" y="1075006"/>
                </a:moveTo>
                <a:lnTo>
                  <a:pt x="855293" y="1072971"/>
                </a:lnTo>
                <a:lnTo>
                  <a:pt x="850721" y="1070961"/>
                </a:lnTo>
                <a:lnTo>
                  <a:pt x="845658" y="1068931"/>
                </a:lnTo>
                <a:lnTo>
                  <a:pt x="844650" y="1068437"/>
                </a:lnTo>
                <a:lnTo>
                  <a:pt x="844159" y="1066407"/>
                </a:lnTo>
                <a:lnTo>
                  <a:pt x="843642" y="1065397"/>
                </a:lnTo>
                <a:lnTo>
                  <a:pt x="844650" y="1064907"/>
                </a:lnTo>
                <a:lnTo>
                  <a:pt x="846174" y="1063882"/>
                </a:lnTo>
                <a:lnTo>
                  <a:pt x="847698" y="1063882"/>
                </a:lnTo>
                <a:lnTo>
                  <a:pt x="852245" y="1064907"/>
                </a:lnTo>
                <a:lnTo>
                  <a:pt x="856817" y="1065397"/>
                </a:lnTo>
                <a:lnTo>
                  <a:pt x="861364" y="1067432"/>
                </a:lnTo>
                <a:lnTo>
                  <a:pt x="863380" y="1068437"/>
                </a:lnTo>
                <a:lnTo>
                  <a:pt x="864904" y="1070961"/>
                </a:lnTo>
                <a:lnTo>
                  <a:pt x="866428" y="1072971"/>
                </a:lnTo>
                <a:lnTo>
                  <a:pt x="864413" y="1073486"/>
                </a:lnTo>
                <a:lnTo>
                  <a:pt x="862888" y="1074491"/>
                </a:lnTo>
                <a:lnTo>
                  <a:pt x="860848" y="1075006"/>
                </a:lnTo>
                <a:close/>
              </a:path>
              <a:path w="1868169" h="2174875">
                <a:moveTo>
                  <a:pt x="855784" y="1277982"/>
                </a:moveTo>
                <a:lnTo>
                  <a:pt x="850230" y="1276977"/>
                </a:lnTo>
                <a:lnTo>
                  <a:pt x="847698" y="1276462"/>
                </a:lnTo>
                <a:lnTo>
                  <a:pt x="845166" y="1275457"/>
                </a:lnTo>
                <a:lnTo>
                  <a:pt x="843126" y="1273427"/>
                </a:lnTo>
                <a:lnTo>
                  <a:pt x="841111" y="1271928"/>
                </a:lnTo>
                <a:lnTo>
                  <a:pt x="840103" y="1268888"/>
                </a:lnTo>
                <a:lnTo>
                  <a:pt x="838579" y="1266364"/>
                </a:lnTo>
                <a:lnTo>
                  <a:pt x="840594" y="1265359"/>
                </a:lnTo>
                <a:lnTo>
                  <a:pt x="843126" y="1264354"/>
                </a:lnTo>
                <a:lnTo>
                  <a:pt x="845166" y="1263839"/>
                </a:lnTo>
                <a:lnTo>
                  <a:pt x="850230" y="1262319"/>
                </a:lnTo>
                <a:lnTo>
                  <a:pt x="860357" y="1260309"/>
                </a:lnTo>
                <a:lnTo>
                  <a:pt x="861364" y="1259794"/>
                </a:lnTo>
                <a:lnTo>
                  <a:pt x="862888" y="1260804"/>
                </a:lnTo>
                <a:lnTo>
                  <a:pt x="863896" y="1260804"/>
                </a:lnTo>
                <a:lnTo>
                  <a:pt x="864904" y="1267883"/>
                </a:lnTo>
                <a:lnTo>
                  <a:pt x="855784" y="1277982"/>
                </a:lnTo>
                <a:close/>
              </a:path>
              <a:path w="1868169" h="2174875">
                <a:moveTo>
                  <a:pt x="878079" y="1225459"/>
                </a:moveTo>
                <a:lnTo>
                  <a:pt x="874539" y="1221925"/>
                </a:lnTo>
                <a:lnTo>
                  <a:pt x="872499" y="1219400"/>
                </a:lnTo>
                <a:lnTo>
                  <a:pt x="872008" y="1218910"/>
                </a:lnTo>
                <a:lnTo>
                  <a:pt x="873015" y="1214866"/>
                </a:lnTo>
                <a:lnTo>
                  <a:pt x="874539" y="1213861"/>
                </a:lnTo>
                <a:lnTo>
                  <a:pt x="878079" y="1211826"/>
                </a:lnTo>
                <a:lnTo>
                  <a:pt x="886165" y="1208812"/>
                </a:lnTo>
                <a:lnTo>
                  <a:pt x="888697" y="1210311"/>
                </a:lnTo>
                <a:lnTo>
                  <a:pt x="891228" y="1210821"/>
                </a:lnTo>
                <a:lnTo>
                  <a:pt x="893760" y="1212341"/>
                </a:lnTo>
                <a:lnTo>
                  <a:pt x="894793" y="1212836"/>
                </a:lnTo>
                <a:lnTo>
                  <a:pt x="895801" y="1215871"/>
                </a:lnTo>
                <a:lnTo>
                  <a:pt x="895284" y="1216875"/>
                </a:lnTo>
                <a:lnTo>
                  <a:pt x="893696" y="1221925"/>
                </a:lnTo>
                <a:lnTo>
                  <a:pt x="884150" y="1221925"/>
                </a:lnTo>
                <a:lnTo>
                  <a:pt x="879086" y="1224964"/>
                </a:lnTo>
                <a:lnTo>
                  <a:pt x="878079" y="1225459"/>
                </a:lnTo>
                <a:close/>
              </a:path>
              <a:path w="1868169" h="2174875">
                <a:moveTo>
                  <a:pt x="892261" y="1226484"/>
                </a:moveTo>
                <a:lnTo>
                  <a:pt x="884150" y="1221925"/>
                </a:lnTo>
                <a:lnTo>
                  <a:pt x="893696" y="1221925"/>
                </a:lnTo>
                <a:lnTo>
                  <a:pt x="892261" y="1226484"/>
                </a:lnTo>
                <a:close/>
              </a:path>
              <a:path w="1868169" h="2174875">
                <a:moveTo>
                  <a:pt x="857309" y="904830"/>
                </a:moveTo>
                <a:lnTo>
                  <a:pt x="852245" y="900805"/>
                </a:lnTo>
                <a:lnTo>
                  <a:pt x="851238" y="890192"/>
                </a:lnTo>
                <a:lnTo>
                  <a:pt x="854286" y="887667"/>
                </a:lnTo>
                <a:lnTo>
                  <a:pt x="857825" y="887157"/>
                </a:lnTo>
                <a:lnTo>
                  <a:pt x="862372" y="887157"/>
                </a:lnTo>
                <a:lnTo>
                  <a:pt x="866428" y="888672"/>
                </a:lnTo>
                <a:lnTo>
                  <a:pt x="874539" y="890707"/>
                </a:lnTo>
                <a:lnTo>
                  <a:pt x="868443" y="896761"/>
                </a:lnTo>
                <a:lnTo>
                  <a:pt x="865911" y="900805"/>
                </a:lnTo>
                <a:lnTo>
                  <a:pt x="862372" y="902305"/>
                </a:lnTo>
                <a:lnTo>
                  <a:pt x="857309" y="904830"/>
                </a:lnTo>
                <a:close/>
              </a:path>
              <a:path w="1868169" h="2174875">
                <a:moveTo>
                  <a:pt x="851238" y="1032577"/>
                </a:moveTo>
                <a:lnTo>
                  <a:pt x="848189" y="1026012"/>
                </a:lnTo>
                <a:lnTo>
                  <a:pt x="846691" y="1022478"/>
                </a:lnTo>
                <a:lnTo>
                  <a:pt x="845166" y="1017944"/>
                </a:lnTo>
                <a:lnTo>
                  <a:pt x="846174" y="1015419"/>
                </a:lnTo>
                <a:lnTo>
                  <a:pt x="847698" y="1011890"/>
                </a:lnTo>
                <a:lnTo>
                  <a:pt x="851238" y="1010370"/>
                </a:lnTo>
                <a:lnTo>
                  <a:pt x="853253" y="1009365"/>
                </a:lnTo>
                <a:lnTo>
                  <a:pt x="857309" y="1010370"/>
                </a:lnTo>
                <a:lnTo>
                  <a:pt x="860357" y="1010370"/>
                </a:lnTo>
                <a:lnTo>
                  <a:pt x="862372" y="1011890"/>
                </a:lnTo>
                <a:lnTo>
                  <a:pt x="864413" y="1012894"/>
                </a:lnTo>
                <a:lnTo>
                  <a:pt x="866428" y="1015419"/>
                </a:lnTo>
                <a:lnTo>
                  <a:pt x="866944" y="1017944"/>
                </a:lnTo>
                <a:lnTo>
                  <a:pt x="867435" y="1018948"/>
                </a:lnTo>
                <a:lnTo>
                  <a:pt x="864904" y="1021988"/>
                </a:lnTo>
                <a:lnTo>
                  <a:pt x="863380" y="1022993"/>
                </a:lnTo>
                <a:lnTo>
                  <a:pt x="861364" y="1024513"/>
                </a:lnTo>
                <a:lnTo>
                  <a:pt x="857309" y="1025518"/>
                </a:lnTo>
                <a:lnTo>
                  <a:pt x="854286" y="1026012"/>
                </a:lnTo>
                <a:lnTo>
                  <a:pt x="851238" y="1032577"/>
                </a:lnTo>
                <a:close/>
              </a:path>
              <a:path w="1868169" h="2174875">
                <a:moveTo>
                  <a:pt x="807682" y="1473899"/>
                </a:moveTo>
                <a:lnTo>
                  <a:pt x="805150" y="1470860"/>
                </a:lnTo>
                <a:lnTo>
                  <a:pt x="804659" y="1470350"/>
                </a:lnTo>
                <a:lnTo>
                  <a:pt x="804143" y="1469340"/>
                </a:lnTo>
                <a:lnTo>
                  <a:pt x="805150" y="1468335"/>
                </a:lnTo>
                <a:lnTo>
                  <a:pt x="805667" y="1467330"/>
                </a:lnTo>
                <a:lnTo>
                  <a:pt x="806674" y="1467825"/>
                </a:lnTo>
                <a:lnTo>
                  <a:pt x="808178" y="1467825"/>
                </a:lnTo>
                <a:lnTo>
                  <a:pt x="809206" y="1468850"/>
                </a:lnTo>
                <a:lnTo>
                  <a:pt x="808198" y="1471864"/>
                </a:lnTo>
                <a:lnTo>
                  <a:pt x="807682" y="1473899"/>
                </a:lnTo>
                <a:close/>
              </a:path>
              <a:path w="1868169" h="2174875">
                <a:moveTo>
                  <a:pt x="808178" y="1467825"/>
                </a:moveTo>
                <a:lnTo>
                  <a:pt x="806674" y="1467825"/>
                </a:lnTo>
                <a:lnTo>
                  <a:pt x="807682" y="1467330"/>
                </a:lnTo>
                <a:lnTo>
                  <a:pt x="808178" y="1467825"/>
                </a:lnTo>
                <a:close/>
              </a:path>
              <a:path w="1868169" h="2174875">
                <a:moveTo>
                  <a:pt x="281085" y="1247686"/>
                </a:moveTo>
                <a:lnTo>
                  <a:pt x="279587" y="1247686"/>
                </a:lnTo>
                <a:lnTo>
                  <a:pt x="279070" y="1246166"/>
                </a:lnTo>
                <a:lnTo>
                  <a:pt x="278554" y="1245656"/>
                </a:lnTo>
                <a:lnTo>
                  <a:pt x="279070" y="1245162"/>
                </a:lnTo>
                <a:lnTo>
                  <a:pt x="280078" y="1244647"/>
                </a:lnTo>
                <a:lnTo>
                  <a:pt x="280594" y="1244157"/>
                </a:lnTo>
                <a:lnTo>
                  <a:pt x="281602" y="1244157"/>
                </a:lnTo>
                <a:lnTo>
                  <a:pt x="282118" y="1245656"/>
                </a:lnTo>
                <a:lnTo>
                  <a:pt x="282609" y="1246166"/>
                </a:lnTo>
                <a:lnTo>
                  <a:pt x="282118" y="1246681"/>
                </a:lnTo>
                <a:lnTo>
                  <a:pt x="281085" y="1247686"/>
                </a:lnTo>
                <a:close/>
              </a:path>
              <a:path w="1868169" h="2174875">
                <a:moveTo>
                  <a:pt x="285658" y="1369364"/>
                </a:moveTo>
                <a:lnTo>
                  <a:pt x="284650" y="1369364"/>
                </a:lnTo>
                <a:lnTo>
                  <a:pt x="283617" y="1367864"/>
                </a:lnTo>
                <a:lnTo>
                  <a:pt x="283126" y="1367349"/>
                </a:lnTo>
                <a:lnTo>
                  <a:pt x="283617" y="1366344"/>
                </a:lnTo>
                <a:lnTo>
                  <a:pt x="284650" y="1365829"/>
                </a:lnTo>
                <a:lnTo>
                  <a:pt x="285141" y="1365340"/>
                </a:lnTo>
                <a:lnTo>
                  <a:pt x="285658" y="1365829"/>
                </a:lnTo>
                <a:lnTo>
                  <a:pt x="287182" y="1367349"/>
                </a:lnTo>
                <a:lnTo>
                  <a:pt x="286665" y="1367864"/>
                </a:lnTo>
                <a:lnTo>
                  <a:pt x="285658" y="1369364"/>
                </a:lnTo>
                <a:close/>
              </a:path>
              <a:path w="1868169" h="2174875">
                <a:moveTo>
                  <a:pt x="287182" y="1211336"/>
                </a:moveTo>
                <a:lnTo>
                  <a:pt x="286149" y="1210821"/>
                </a:lnTo>
                <a:lnTo>
                  <a:pt x="280078" y="1208297"/>
                </a:lnTo>
                <a:lnTo>
                  <a:pt x="266928" y="1201728"/>
                </a:lnTo>
                <a:lnTo>
                  <a:pt x="265895" y="1198713"/>
                </a:lnTo>
                <a:lnTo>
                  <a:pt x="266928" y="1196678"/>
                </a:lnTo>
                <a:lnTo>
                  <a:pt x="268943" y="1194669"/>
                </a:lnTo>
                <a:lnTo>
                  <a:pt x="269951" y="1195164"/>
                </a:lnTo>
                <a:lnTo>
                  <a:pt x="276022" y="1198713"/>
                </a:lnTo>
                <a:lnTo>
                  <a:pt x="282609" y="1202243"/>
                </a:lnTo>
                <a:lnTo>
                  <a:pt x="288680" y="1206287"/>
                </a:lnTo>
                <a:lnTo>
                  <a:pt x="289197" y="1206777"/>
                </a:lnTo>
                <a:lnTo>
                  <a:pt x="289197" y="1208297"/>
                </a:lnTo>
                <a:lnTo>
                  <a:pt x="288189" y="1209302"/>
                </a:lnTo>
                <a:lnTo>
                  <a:pt x="287182" y="1211336"/>
                </a:lnTo>
                <a:close/>
              </a:path>
              <a:path w="1868169" h="2174875">
                <a:moveTo>
                  <a:pt x="240578" y="1399660"/>
                </a:moveTo>
                <a:lnTo>
                  <a:pt x="235023" y="1399660"/>
                </a:lnTo>
                <a:lnTo>
                  <a:pt x="233499" y="1399165"/>
                </a:lnTo>
                <a:lnTo>
                  <a:pt x="229960" y="1397645"/>
                </a:lnTo>
                <a:lnTo>
                  <a:pt x="224896" y="1396125"/>
                </a:lnTo>
                <a:lnTo>
                  <a:pt x="224380" y="1393600"/>
                </a:lnTo>
                <a:lnTo>
                  <a:pt x="223889" y="1389066"/>
                </a:lnTo>
                <a:lnTo>
                  <a:pt x="225388" y="1383502"/>
                </a:lnTo>
                <a:lnTo>
                  <a:pt x="226912" y="1378968"/>
                </a:lnTo>
                <a:lnTo>
                  <a:pt x="227428" y="1377963"/>
                </a:lnTo>
                <a:lnTo>
                  <a:pt x="230968" y="1377448"/>
                </a:lnTo>
                <a:lnTo>
                  <a:pt x="237039" y="1379462"/>
                </a:lnTo>
                <a:lnTo>
                  <a:pt x="241611" y="1381492"/>
                </a:lnTo>
                <a:lnTo>
                  <a:pt x="255277" y="1386027"/>
                </a:lnTo>
                <a:lnTo>
                  <a:pt x="253236" y="1389066"/>
                </a:lnTo>
                <a:lnTo>
                  <a:pt x="251221" y="1393111"/>
                </a:lnTo>
                <a:lnTo>
                  <a:pt x="248173" y="1395635"/>
                </a:lnTo>
                <a:lnTo>
                  <a:pt x="245641" y="1398160"/>
                </a:lnTo>
                <a:lnTo>
                  <a:pt x="242102" y="1399165"/>
                </a:lnTo>
                <a:lnTo>
                  <a:pt x="240578" y="1399660"/>
                </a:lnTo>
                <a:close/>
              </a:path>
              <a:path w="1868169" h="2174875">
                <a:moveTo>
                  <a:pt x="214770" y="1753620"/>
                </a:moveTo>
                <a:lnTo>
                  <a:pt x="211721" y="1753620"/>
                </a:lnTo>
                <a:lnTo>
                  <a:pt x="210197" y="1753110"/>
                </a:lnTo>
                <a:lnTo>
                  <a:pt x="209190" y="1753110"/>
                </a:lnTo>
                <a:lnTo>
                  <a:pt x="210714" y="1752100"/>
                </a:lnTo>
                <a:lnTo>
                  <a:pt x="211721" y="1751095"/>
                </a:lnTo>
                <a:lnTo>
                  <a:pt x="212729" y="1750585"/>
                </a:lnTo>
                <a:lnTo>
                  <a:pt x="213762" y="1749575"/>
                </a:lnTo>
                <a:lnTo>
                  <a:pt x="216785" y="1749575"/>
                </a:lnTo>
                <a:lnTo>
                  <a:pt x="217301" y="1752100"/>
                </a:lnTo>
                <a:lnTo>
                  <a:pt x="216294" y="1753110"/>
                </a:lnTo>
                <a:lnTo>
                  <a:pt x="214770" y="1753620"/>
                </a:lnTo>
                <a:close/>
              </a:path>
              <a:path w="1868169" h="2174875">
                <a:moveTo>
                  <a:pt x="255277" y="1838453"/>
                </a:moveTo>
                <a:lnTo>
                  <a:pt x="252745" y="1835928"/>
                </a:lnTo>
                <a:lnTo>
                  <a:pt x="251221" y="1833898"/>
                </a:lnTo>
                <a:lnTo>
                  <a:pt x="250214" y="1831374"/>
                </a:lnTo>
                <a:lnTo>
                  <a:pt x="251738" y="1829874"/>
                </a:lnTo>
                <a:lnTo>
                  <a:pt x="253236" y="1827349"/>
                </a:lnTo>
                <a:lnTo>
                  <a:pt x="254269" y="1827839"/>
                </a:lnTo>
                <a:lnTo>
                  <a:pt x="256285" y="1828354"/>
                </a:lnTo>
                <a:lnTo>
                  <a:pt x="257809" y="1830879"/>
                </a:lnTo>
                <a:lnTo>
                  <a:pt x="259824" y="1832399"/>
                </a:lnTo>
                <a:lnTo>
                  <a:pt x="258300" y="1834408"/>
                </a:lnTo>
                <a:lnTo>
                  <a:pt x="257292" y="1835928"/>
                </a:lnTo>
                <a:lnTo>
                  <a:pt x="255277" y="1838453"/>
                </a:lnTo>
                <a:close/>
              </a:path>
              <a:path w="1868169" h="2174875">
                <a:moveTo>
                  <a:pt x="235023" y="1653639"/>
                </a:moveTo>
                <a:lnTo>
                  <a:pt x="234016" y="1653639"/>
                </a:lnTo>
                <a:lnTo>
                  <a:pt x="227248" y="1652574"/>
                </a:lnTo>
                <a:lnTo>
                  <a:pt x="220908" y="1650799"/>
                </a:lnTo>
                <a:lnTo>
                  <a:pt x="215426" y="1647037"/>
                </a:lnTo>
                <a:lnTo>
                  <a:pt x="211230" y="1640011"/>
                </a:lnTo>
                <a:lnTo>
                  <a:pt x="210714" y="1638491"/>
                </a:lnTo>
                <a:lnTo>
                  <a:pt x="210714" y="1635966"/>
                </a:lnTo>
                <a:lnTo>
                  <a:pt x="211721" y="1634961"/>
                </a:lnTo>
                <a:lnTo>
                  <a:pt x="212238" y="1633957"/>
                </a:lnTo>
                <a:lnTo>
                  <a:pt x="214770" y="1633442"/>
                </a:lnTo>
                <a:lnTo>
                  <a:pt x="215777" y="1633957"/>
                </a:lnTo>
                <a:lnTo>
                  <a:pt x="221772" y="1637744"/>
                </a:lnTo>
                <a:lnTo>
                  <a:pt x="227622" y="1641531"/>
                </a:lnTo>
                <a:lnTo>
                  <a:pt x="239079" y="1649104"/>
                </a:lnTo>
                <a:lnTo>
                  <a:pt x="239570" y="1649599"/>
                </a:lnTo>
                <a:lnTo>
                  <a:pt x="239570" y="1652124"/>
                </a:lnTo>
                <a:lnTo>
                  <a:pt x="238563" y="1653149"/>
                </a:lnTo>
                <a:lnTo>
                  <a:pt x="236547" y="1653149"/>
                </a:lnTo>
                <a:lnTo>
                  <a:pt x="235023" y="1653639"/>
                </a:lnTo>
                <a:close/>
              </a:path>
              <a:path w="1868169" h="2174875">
                <a:moveTo>
                  <a:pt x="237555" y="1812691"/>
                </a:moveTo>
                <a:lnTo>
                  <a:pt x="222365" y="1809677"/>
                </a:lnTo>
                <a:lnTo>
                  <a:pt x="222365" y="1808652"/>
                </a:lnTo>
                <a:lnTo>
                  <a:pt x="221848" y="1807642"/>
                </a:lnTo>
                <a:lnTo>
                  <a:pt x="222365" y="1806637"/>
                </a:lnTo>
                <a:lnTo>
                  <a:pt x="223372" y="1805117"/>
                </a:lnTo>
                <a:lnTo>
                  <a:pt x="223889" y="1805632"/>
                </a:lnTo>
                <a:lnTo>
                  <a:pt x="228436" y="1807642"/>
                </a:lnTo>
                <a:lnTo>
                  <a:pt x="233499" y="1809162"/>
                </a:lnTo>
                <a:lnTo>
                  <a:pt x="238046" y="1811176"/>
                </a:lnTo>
                <a:lnTo>
                  <a:pt x="238046" y="1811686"/>
                </a:lnTo>
                <a:lnTo>
                  <a:pt x="237555" y="1812691"/>
                </a:lnTo>
                <a:close/>
              </a:path>
              <a:path w="1868169" h="2174875">
                <a:moveTo>
                  <a:pt x="305911" y="1530446"/>
                </a:moveTo>
                <a:lnTo>
                  <a:pt x="303871" y="1528926"/>
                </a:lnTo>
                <a:lnTo>
                  <a:pt x="302372" y="1526917"/>
                </a:lnTo>
                <a:lnTo>
                  <a:pt x="300331" y="1525397"/>
                </a:lnTo>
                <a:lnTo>
                  <a:pt x="300848" y="1524392"/>
                </a:lnTo>
                <a:lnTo>
                  <a:pt x="301339" y="1523877"/>
                </a:lnTo>
                <a:lnTo>
                  <a:pt x="302863" y="1521868"/>
                </a:lnTo>
                <a:lnTo>
                  <a:pt x="304904" y="1523877"/>
                </a:lnTo>
                <a:lnTo>
                  <a:pt x="306919" y="1525397"/>
                </a:lnTo>
                <a:lnTo>
                  <a:pt x="308443" y="1527407"/>
                </a:lnTo>
                <a:lnTo>
                  <a:pt x="307435" y="1528416"/>
                </a:lnTo>
                <a:lnTo>
                  <a:pt x="305911" y="1530446"/>
                </a:lnTo>
                <a:close/>
              </a:path>
              <a:path w="1868169" h="2174875">
                <a:moveTo>
                  <a:pt x="361609" y="1128023"/>
                </a:moveTo>
                <a:lnTo>
                  <a:pt x="357553" y="1127508"/>
                </a:lnTo>
                <a:lnTo>
                  <a:pt x="355022" y="1127508"/>
                </a:lnTo>
                <a:lnTo>
                  <a:pt x="352490" y="1123979"/>
                </a:lnTo>
                <a:lnTo>
                  <a:pt x="349958" y="1121949"/>
                </a:lnTo>
                <a:lnTo>
                  <a:pt x="350475" y="1120449"/>
                </a:lnTo>
                <a:lnTo>
                  <a:pt x="353006" y="1120939"/>
                </a:lnTo>
                <a:lnTo>
                  <a:pt x="355538" y="1120939"/>
                </a:lnTo>
                <a:lnTo>
                  <a:pt x="361609" y="1122459"/>
                </a:lnTo>
                <a:lnTo>
                  <a:pt x="365665" y="1123979"/>
                </a:lnTo>
                <a:lnTo>
                  <a:pt x="369695" y="1124984"/>
                </a:lnTo>
                <a:lnTo>
                  <a:pt x="365665" y="1125988"/>
                </a:lnTo>
                <a:lnTo>
                  <a:pt x="361609" y="1128023"/>
                </a:lnTo>
                <a:close/>
              </a:path>
              <a:path w="1868169" h="2174875">
                <a:moveTo>
                  <a:pt x="390972" y="1149346"/>
                </a:moveTo>
                <a:lnTo>
                  <a:pt x="380907" y="1147941"/>
                </a:lnTo>
                <a:lnTo>
                  <a:pt x="372744" y="1142656"/>
                </a:lnTo>
                <a:lnTo>
                  <a:pt x="368197" y="1137097"/>
                </a:lnTo>
                <a:lnTo>
                  <a:pt x="367680" y="1132047"/>
                </a:lnTo>
                <a:lnTo>
                  <a:pt x="370212" y="1125499"/>
                </a:lnTo>
                <a:lnTo>
                  <a:pt x="371219" y="1128023"/>
                </a:lnTo>
                <a:lnTo>
                  <a:pt x="372227" y="1131038"/>
                </a:lnTo>
                <a:lnTo>
                  <a:pt x="373751" y="1133562"/>
                </a:lnTo>
                <a:lnTo>
                  <a:pt x="376799" y="1139127"/>
                </a:lnTo>
                <a:lnTo>
                  <a:pt x="380339" y="1140646"/>
                </a:lnTo>
                <a:lnTo>
                  <a:pt x="407127" y="1140646"/>
                </a:lnTo>
                <a:lnTo>
                  <a:pt x="400655" y="1146776"/>
                </a:lnTo>
                <a:lnTo>
                  <a:pt x="390972" y="1149346"/>
                </a:lnTo>
                <a:close/>
              </a:path>
              <a:path w="1868169" h="2174875">
                <a:moveTo>
                  <a:pt x="407127" y="1140646"/>
                </a:moveTo>
                <a:lnTo>
                  <a:pt x="380339" y="1140646"/>
                </a:lnTo>
                <a:lnTo>
                  <a:pt x="390466" y="1130548"/>
                </a:lnTo>
                <a:lnTo>
                  <a:pt x="398061" y="1131038"/>
                </a:lnTo>
                <a:lnTo>
                  <a:pt x="405139" y="1133072"/>
                </a:lnTo>
                <a:lnTo>
                  <a:pt x="406663" y="1133562"/>
                </a:lnTo>
                <a:lnTo>
                  <a:pt x="408188" y="1139127"/>
                </a:lnTo>
                <a:lnTo>
                  <a:pt x="407671" y="1140131"/>
                </a:lnTo>
                <a:lnTo>
                  <a:pt x="407127" y="1140646"/>
                </a:lnTo>
                <a:close/>
              </a:path>
              <a:path w="1868169" h="2174875">
                <a:moveTo>
                  <a:pt x="322626" y="1444608"/>
                </a:moveTo>
                <a:lnTo>
                  <a:pt x="321593" y="1444093"/>
                </a:lnTo>
                <a:lnTo>
                  <a:pt x="315031" y="1442084"/>
                </a:lnTo>
                <a:lnTo>
                  <a:pt x="308934" y="1439559"/>
                </a:lnTo>
                <a:lnTo>
                  <a:pt x="302372" y="1437034"/>
                </a:lnTo>
                <a:lnTo>
                  <a:pt x="301856" y="1437034"/>
                </a:lnTo>
                <a:lnTo>
                  <a:pt x="301339" y="1435005"/>
                </a:lnTo>
                <a:lnTo>
                  <a:pt x="301339" y="1433995"/>
                </a:lnTo>
                <a:lnTo>
                  <a:pt x="301856" y="1432990"/>
                </a:lnTo>
                <a:lnTo>
                  <a:pt x="302863" y="1431470"/>
                </a:lnTo>
                <a:lnTo>
                  <a:pt x="303380" y="1431470"/>
                </a:lnTo>
                <a:lnTo>
                  <a:pt x="309967" y="1433995"/>
                </a:lnTo>
                <a:lnTo>
                  <a:pt x="317046" y="1436519"/>
                </a:lnTo>
                <a:lnTo>
                  <a:pt x="323633" y="1439044"/>
                </a:lnTo>
                <a:lnTo>
                  <a:pt x="324124" y="1439559"/>
                </a:lnTo>
                <a:lnTo>
                  <a:pt x="324124" y="1440054"/>
                </a:lnTo>
                <a:lnTo>
                  <a:pt x="324641" y="1441569"/>
                </a:lnTo>
                <a:lnTo>
                  <a:pt x="323633" y="1442579"/>
                </a:lnTo>
                <a:lnTo>
                  <a:pt x="322626" y="1444608"/>
                </a:lnTo>
                <a:close/>
              </a:path>
              <a:path w="1868169" h="2174875">
                <a:moveTo>
                  <a:pt x="329704" y="1386027"/>
                </a:moveTo>
                <a:lnTo>
                  <a:pt x="308934" y="1386027"/>
                </a:lnTo>
                <a:lnTo>
                  <a:pt x="324124" y="1380977"/>
                </a:lnTo>
                <a:lnTo>
                  <a:pt x="326165" y="1379972"/>
                </a:lnTo>
                <a:lnTo>
                  <a:pt x="328180" y="1383012"/>
                </a:lnTo>
                <a:lnTo>
                  <a:pt x="329704" y="1384017"/>
                </a:lnTo>
                <a:lnTo>
                  <a:pt x="329704" y="1386027"/>
                </a:lnTo>
                <a:close/>
              </a:path>
              <a:path w="1868169" h="2174875">
                <a:moveTo>
                  <a:pt x="324641" y="1400170"/>
                </a:moveTo>
                <a:lnTo>
                  <a:pt x="317562" y="1399165"/>
                </a:lnTo>
                <a:lnTo>
                  <a:pt x="313506" y="1398160"/>
                </a:lnTo>
                <a:lnTo>
                  <a:pt x="308934" y="1397645"/>
                </a:lnTo>
                <a:lnTo>
                  <a:pt x="305395" y="1395635"/>
                </a:lnTo>
                <a:lnTo>
                  <a:pt x="302863" y="1393600"/>
                </a:lnTo>
                <a:lnTo>
                  <a:pt x="300848" y="1389561"/>
                </a:lnTo>
                <a:lnTo>
                  <a:pt x="298807" y="1386027"/>
                </a:lnTo>
                <a:lnTo>
                  <a:pt x="298807" y="1385022"/>
                </a:lnTo>
                <a:lnTo>
                  <a:pt x="301339" y="1380977"/>
                </a:lnTo>
                <a:lnTo>
                  <a:pt x="308934" y="1386027"/>
                </a:lnTo>
                <a:lnTo>
                  <a:pt x="329704" y="1386027"/>
                </a:lnTo>
                <a:lnTo>
                  <a:pt x="329704" y="1394610"/>
                </a:lnTo>
                <a:lnTo>
                  <a:pt x="324641" y="1400170"/>
                </a:lnTo>
                <a:close/>
              </a:path>
              <a:path w="1868169" h="2174875">
                <a:moveTo>
                  <a:pt x="291729" y="1929340"/>
                </a:moveTo>
                <a:lnTo>
                  <a:pt x="290721" y="1928825"/>
                </a:lnTo>
                <a:lnTo>
                  <a:pt x="289197" y="1928335"/>
                </a:lnTo>
                <a:lnTo>
                  <a:pt x="288189" y="1926300"/>
                </a:lnTo>
                <a:lnTo>
                  <a:pt x="286665" y="1924785"/>
                </a:lnTo>
                <a:lnTo>
                  <a:pt x="289197" y="1922261"/>
                </a:lnTo>
                <a:lnTo>
                  <a:pt x="291729" y="1922261"/>
                </a:lnTo>
                <a:lnTo>
                  <a:pt x="293253" y="1924291"/>
                </a:lnTo>
                <a:lnTo>
                  <a:pt x="295784" y="1926300"/>
                </a:lnTo>
                <a:lnTo>
                  <a:pt x="293253" y="1927820"/>
                </a:lnTo>
                <a:lnTo>
                  <a:pt x="291729" y="1929340"/>
                </a:lnTo>
                <a:close/>
              </a:path>
              <a:path w="1868169" h="2174875">
                <a:moveTo>
                  <a:pt x="289197" y="1506720"/>
                </a:moveTo>
                <a:lnTo>
                  <a:pt x="288680" y="1506205"/>
                </a:lnTo>
                <a:lnTo>
                  <a:pt x="287182" y="1505200"/>
                </a:lnTo>
                <a:lnTo>
                  <a:pt x="285141" y="1501155"/>
                </a:lnTo>
                <a:lnTo>
                  <a:pt x="284650" y="1500645"/>
                </a:lnTo>
                <a:lnTo>
                  <a:pt x="287182" y="1497626"/>
                </a:lnTo>
                <a:lnTo>
                  <a:pt x="287673" y="1498121"/>
                </a:lnTo>
                <a:lnTo>
                  <a:pt x="289713" y="1498631"/>
                </a:lnTo>
                <a:lnTo>
                  <a:pt x="290721" y="1500645"/>
                </a:lnTo>
                <a:lnTo>
                  <a:pt x="292736" y="1502675"/>
                </a:lnTo>
                <a:lnTo>
                  <a:pt x="290721" y="1504685"/>
                </a:lnTo>
                <a:lnTo>
                  <a:pt x="289197" y="1506720"/>
                </a:lnTo>
                <a:close/>
              </a:path>
              <a:path w="1868169" h="2174875">
                <a:moveTo>
                  <a:pt x="291729" y="1899539"/>
                </a:moveTo>
                <a:lnTo>
                  <a:pt x="289713" y="1893995"/>
                </a:lnTo>
                <a:lnTo>
                  <a:pt x="287673" y="1890465"/>
                </a:lnTo>
                <a:lnTo>
                  <a:pt x="287182" y="1886421"/>
                </a:lnTo>
                <a:lnTo>
                  <a:pt x="287182" y="1884901"/>
                </a:lnTo>
                <a:lnTo>
                  <a:pt x="290721" y="1882376"/>
                </a:lnTo>
                <a:lnTo>
                  <a:pt x="292736" y="1881866"/>
                </a:lnTo>
                <a:lnTo>
                  <a:pt x="296276" y="1881372"/>
                </a:lnTo>
                <a:lnTo>
                  <a:pt x="301339" y="1882376"/>
                </a:lnTo>
                <a:lnTo>
                  <a:pt x="299840" y="1888431"/>
                </a:lnTo>
                <a:lnTo>
                  <a:pt x="298807" y="1891965"/>
                </a:lnTo>
                <a:lnTo>
                  <a:pt x="295268" y="1894490"/>
                </a:lnTo>
                <a:lnTo>
                  <a:pt x="291729" y="1899539"/>
                </a:lnTo>
                <a:close/>
              </a:path>
              <a:path w="1868169" h="2174875">
                <a:moveTo>
                  <a:pt x="149436" y="562503"/>
                </a:moveTo>
                <a:lnTo>
                  <a:pt x="148945" y="562503"/>
                </a:lnTo>
                <a:lnTo>
                  <a:pt x="145897" y="561478"/>
                </a:lnTo>
                <a:lnTo>
                  <a:pt x="143365" y="559978"/>
                </a:lnTo>
                <a:lnTo>
                  <a:pt x="140833" y="558953"/>
                </a:lnTo>
                <a:lnTo>
                  <a:pt x="141350" y="557454"/>
                </a:lnTo>
                <a:lnTo>
                  <a:pt x="141841" y="554929"/>
                </a:lnTo>
                <a:lnTo>
                  <a:pt x="142357" y="554929"/>
                </a:lnTo>
                <a:lnTo>
                  <a:pt x="145406" y="555419"/>
                </a:lnTo>
                <a:lnTo>
                  <a:pt x="148429" y="556429"/>
                </a:lnTo>
                <a:lnTo>
                  <a:pt x="153492" y="557944"/>
                </a:lnTo>
                <a:lnTo>
                  <a:pt x="150469" y="560468"/>
                </a:lnTo>
                <a:lnTo>
                  <a:pt x="149436" y="562503"/>
                </a:lnTo>
                <a:close/>
              </a:path>
              <a:path w="1868169" h="2174875">
                <a:moveTo>
                  <a:pt x="158555" y="1561747"/>
                </a:moveTo>
                <a:lnTo>
                  <a:pt x="150960" y="1560227"/>
                </a:lnTo>
                <a:lnTo>
                  <a:pt x="149436" y="1560227"/>
                </a:lnTo>
                <a:lnTo>
                  <a:pt x="148429" y="1558217"/>
                </a:lnTo>
                <a:lnTo>
                  <a:pt x="148039" y="1557012"/>
                </a:lnTo>
                <a:lnTo>
                  <a:pt x="147937" y="1555693"/>
                </a:lnTo>
                <a:lnTo>
                  <a:pt x="149436" y="1554173"/>
                </a:lnTo>
                <a:lnTo>
                  <a:pt x="150960" y="1552163"/>
                </a:lnTo>
                <a:lnTo>
                  <a:pt x="157328" y="1554514"/>
                </a:lnTo>
                <a:lnTo>
                  <a:pt x="163557" y="1557012"/>
                </a:lnTo>
                <a:lnTo>
                  <a:pt x="168778" y="1559222"/>
                </a:lnTo>
                <a:lnTo>
                  <a:pt x="166667" y="1559222"/>
                </a:lnTo>
                <a:lnTo>
                  <a:pt x="158555" y="1561747"/>
                </a:lnTo>
                <a:close/>
              </a:path>
              <a:path w="1868169" h="2174875">
                <a:moveTo>
                  <a:pt x="173255" y="1569321"/>
                </a:moveTo>
                <a:lnTo>
                  <a:pt x="172222" y="1568316"/>
                </a:lnTo>
                <a:lnTo>
                  <a:pt x="166667" y="1559222"/>
                </a:lnTo>
                <a:lnTo>
                  <a:pt x="168778" y="1559222"/>
                </a:lnTo>
                <a:lnTo>
                  <a:pt x="175786" y="1562262"/>
                </a:lnTo>
                <a:lnTo>
                  <a:pt x="176794" y="1562752"/>
                </a:lnTo>
                <a:lnTo>
                  <a:pt x="177285" y="1566796"/>
                </a:lnTo>
                <a:lnTo>
                  <a:pt x="177801" y="1568811"/>
                </a:lnTo>
                <a:lnTo>
                  <a:pt x="176277" y="1568811"/>
                </a:lnTo>
                <a:lnTo>
                  <a:pt x="173255" y="1569321"/>
                </a:lnTo>
                <a:close/>
              </a:path>
              <a:path w="1868169" h="2174875">
                <a:moveTo>
                  <a:pt x="206167" y="1758159"/>
                </a:moveTo>
                <a:lnTo>
                  <a:pt x="205134" y="1758159"/>
                </a:lnTo>
                <a:lnTo>
                  <a:pt x="198572" y="1757149"/>
                </a:lnTo>
                <a:lnTo>
                  <a:pt x="185397" y="1753110"/>
                </a:lnTo>
                <a:lnTo>
                  <a:pt x="184389" y="1752615"/>
                </a:lnTo>
                <a:lnTo>
                  <a:pt x="183381" y="1751095"/>
                </a:lnTo>
                <a:lnTo>
                  <a:pt x="182348" y="1750090"/>
                </a:lnTo>
                <a:lnTo>
                  <a:pt x="183381" y="1748570"/>
                </a:lnTo>
                <a:lnTo>
                  <a:pt x="184389" y="1746561"/>
                </a:lnTo>
                <a:lnTo>
                  <a:pt x="185397" y="1746046"/>
                </a:lnTo>
                <a:lnTo>
                  <a:pt x="191958" y="1743739"/>
                </a:lnTo>
                <a:lnTo>
                  <a:pt x="197997" y="1744653"/>
                </a:lnTo>
                <a:lnTo>
                  <a:pt x="203561" y="1748029"/>
                </a:lnTo>
                <a:lnTo>
                  <a:pt x="208699" y="1753110"/>
                </a:lnTo>
                <a:lnTo>
                  <a:pt x="207666" y="1754624"/>
                </a:lnTo>
                <a:lnTo>
                  <a:pt x="206167" y="1758159"/>
                </a:lnTo>
                <a:close/>
              </a:path>
              <a:path w="1868169" h="2174875">
                <a:moveTo>
                  <a:pt x="148945" y="1274452"/>
                </a:moveTo>
                <a:lnTo>
                  <a:pt x="147421" y="1273937"/>
                </a:lnTo>
                <a:lnTo>
                  <a:pt x="144373" y="1271928"/>
                </a:lnTo>
                <a:lnTo>
                  <a:pt x="143365" y="1270408"/>
                </a:lnTo>
                <a:lnTo>
                  <a:pt x="142874" y="1268888"/>
                </a:lnTo>
                <a:lnTo>
                  <a:pt x="142874" y="1268378"/>
                </a:lnTo>
                <a:lnTo>
                  <a:pt x="143882" y="1266364"/>
                </a:lnTo>
                <a:lnTo>
                  <a:pt x="143882" y="1265854"/>
                </a:lnTo>
                <a:lnTo>
                  <a:pt x="152018" y="1260298"/>
                </a:lnTo>
                <a:lnTo>
                  <a:pt x="160012" y="1254310"/>
                </a:lnTo>
                <a:lnTo>
                  <a:pt x="168291" y="1249171"/>
                </a:lnTo>
                <a:lnTo>
                  <a:pt x="178809" y="1245656"/>
                </a:lnTo>
                <a:lnTo>
                  <a:pt x="180333" y="1246166"/>
                </a:lnTo>
                <a:lnTo>
                  <a:pt x="181857" y="1246166"/>
                </a:lnTo>
                <a:lnTo>
                  <a:pt x="181341" y="1247686"/>
                </a:lnTo>
                <a:lnTo>
                  <a:pt x="181341" y="1250211"/>
                </a:lnTo>
                <a:lnTo>
                  <a:pt x="180333" y="1250706"/>
                </a:lnTo>
                <a:lnTo>
                  <a:pt x="175270" y="1255260"/>
                </a:lnTo>
                <a:lnTo>
                  <a:pt x="165659" y="1257785"/>
                </a:lnTo>
                <a:lnTo>
                  <a:pt x="164626" y="1263329"/>
                </a:lnTo>
                <a:lnTo>
                  <a:pt x="162752" y="1271928"/>
                </a:lnTo>
                <a:lnTo>
                  <a:pt x="155533" y="1271928"/>
                </a:lnTo>
                <a:lnTo>
                  <a:pt x="149953" y="1273937"/>
                </a:lnTo>
                <a:lnTo>
                  <a:pt x="148945" y="1274452"/>
                </a:lnTo>
                <a:close/>
              </a:path>
              <a:path w="1868169" h="2174875">
                <a:moveTo>
                  <a:pt x="162095" y="1274942"/>
                </a:moveTo>
                <a:lnTo>
                  <a:pt x="155533" y="1271928"/>
                </a:lnTo>
                <a:lnTo>
                  <a:pt x="162752" y="1271928"/>
                </a:lnTo>
                <a:lnTo>
                  <a:pt x="162095" y="1274942"/>
                </a:lnTo>
                <a:close/>
              </a:path>
              <a:path w="1868169" h="2174875">
                <a:moveTo>
                  <a:pt x="158064" y="1399660"/>
                </a:moveTo>
                <a:lnTo>
                  <a:pt x="153492" y="1397645"/>
                </a:lnTo>
                <a:lnTo>
                  <a:pt x="148945" y="1393600"/>
                </a:lnTo>
                <a:lnTo>
                  <a:pt x="148429" y="1393111"/>
                </a:lnTo>
                <a:lnTo>
                  <a:pt x="149436" y="1388551"/>
                </a:lnTo>
                <a:lnTo>
                  <a:pt x="150469" y="1387546"/>
                </a:lnTo>
                <a:lnTo>
                  <a:pt x="156540" y="1382497"/>
                </a:lnTo>
                <a:lnTo>
                  <a:pt x="159563" y="1386542"/>
                </a:lnTo>
                <a:lnTo>
                  <a:pt x="161604" y="1392596"/>
                </a:lnTo>
                <a:lnTo>
                  <a:pt x="158064" y="1399660"/>
                </a:lnTo>
                <a:close/>
              </a:path>
              <a:path w="1868169" h="2174875">
                <a:moveTo>
                  <a:pt x="162095" y="1393111"/>
                </a:moveTo>
                <a:lnTo>
                  <a:pt x="161604" y="1393111"/>
                </a:lnTo>
                <a:lnTo>
                  <a:pt x="161604" y="1392596"/>
                </a:lnTo>
                <a:lnTo>
                  <a:pt x="162611" y="1392596"/>
                </a:lnTo>
                <a:lnTo>
                  <a:pt x="162095" y="1393111"/>
                </a:lnTo>
                <a:close/>
              </a:path>
              <a:path w="1868169" h="2174875">
                <a:moveTo>
                  <a:pt x="144889" y="1655159"/>
                </a:moveTo>
                <a:lnTo>
                  <a:pt x="141841" y="1654154"/>
                </a:lnTo>
                <a:lnTo>
                  <a:pt x="140833" y="1653639"/>
                </a:lnTo>
                <a:lnTo>
                  <a:pt x="139826" y="1651629"/>
                </a:lnTo>
                <a:lnTo>
                  <a:pt x="139309" y="1650109"/>
                </a:lnTo>
                <a:lnTo>
                  <a:pt x="138818" y="1649599"/>
                </a:lnTo>
                <a:lnTo>
                  <a:pt x="140342" y="1647585"/>
                </a:lnTo>
                <a:lnTo>
                  <a:pt x="140342" y="1647075"/>
                </a:lnTo>
                <a:lnTo>
                  <a:pt x="147090" y="1644730"/>
                </a:lnTo>
                <a:lnTo>
                  <a:pt x="160411" y="1639842"/>
                </a:lnTo>
                <a:lnTo>
                  <a:pt x="167158" y="1637486"/>
                </a:lnTo>
                <a:lnTo>
                  <a:pt x="168682" y="1636976"/>
                </a:lnTo>
                <a:lnTo>
                  <a:pt x="171730" y="1639006"/>
                </a:lnTo>
                <a:lnTo>
                  <a:pt x="172222" y="1640526"/>
                </a:lnTo>
                <a:lnTo>
                  <a:pt x="173255" y="1642025"/>
                </a:lnTo>
                <a:lnTo>
                  <a:pt x="171730" y="1645575"/>
                </a:lnTo>
                <a:lnTo>
                  <a:pt x="165659" y="1654649"/>
                </a:lnTo>
                <a:lnTo>
                  <a:pt x="147937" y="1654649"/>
                </a:lnTo>
                <a:lnTo>
                  <a:pt x="144889" y="1655159"/>
                </a:lnTo>
                <a:close/>
              </a:path>
              <a:path w="1868169" h="2174875">
                <a:moveTo>
                  <a:pt x="173746" y="1185065"/>
                </a:moveTo>
                <a:lnTo>
                  <a:pt x="169690" y="1182540"/>
                </a:lnTo>
                <a:lnTo>
                  <a:pt x="165659" y="1180526"/>
                </a:lnTo>
                <a:lnTo>
                  <a:pt x="162095" y="1178001"/>
                </a:lnTo>
                <a:lnTo>
                  <a:pt x="162611" y="1175476"/>
                </a:lnTo>
                <a:lnTo>
                  <a:pt x="163128" y="1173957"/>
                </a:lnTo>
                <a:lnTo>
                  <a:pt x="164135" y="1173957"/>
                </a:lnTo>
                <a:lnTo>
                  <a:pt x="165143" y="1173467"/>
                </a:lnTo>
                <a:lnTo>
                  <a:pt x="165143" y="1173957"/>
                </a:lnTo>
                <a:lnTo>
                  <a:pt x="168191" y="1176481"/>
                </a:lnTo>
                <a:lnTo>
                  <a:pt x="171730" y="1179006"/>
                </a:lnTo>
                <a:lnTo>
                  <a:pt x="174753" y="1182045"/>
                </a:lnTo>
                <a:lnTo>
                  <a:pt x="174262" y="1184055"/>
                </a:lnTo>
                <a:lnTo>
                  <a:pt x="173746" y="1185065"/>
                </a:lnTo>
                <a:close/>
              </a:path>
              <a:path w="1868169" h="2174875">
                <a:moveTo>
                  <a:pt x="168682" y="1396125"/>
                </a:moveTo>
                <a:lnTo>
                  <a:pt x="167675" y="1395635"/>
                </a:lnTo>
                <a:lnTo>
                  <a:pt x="166151" y="1395120"/>
                </a:lnTo>
                <a:lnTo>
                  <a:pt x="164626" y="1393600"/>
                </a:lnTo>
                <a:lnTo>
                  <a:pt x="163128" y="1392596"/>
                </a:lnTo>
                <a:lnTo>
                  <a:pt x="164626" y="1391591"/>
                </a:lnTo>
                <a:lnTo>
                  <a:pt x="166151" y="1390071"/>
                </a:lnTo>
                <a:lnTo>
                  <a:pt x="168682" y="1390071"/>
                </a:lnTo>
                <a:lnTo>
                  <a:pt x="170206" y="1393111"/>
                </a:lnTo>
                <a:lnTo>
                  <a:pt x="171730" y="1394116"/>
                </a:lnTo>
                <a:lnTo>
                  <a:pt x="170206" y="1394610"/>
                </a:lnTo>
                <a:lnTo>
                  <a:pt x="168682" y="1396125"/>
                </a:lnTo>
                <a:close/>
              </a:path>
              <a:path w="1868169" h="2174875">
                <a:moveTo>
                  <a:pt x="166151" y="1436519"/>
                </a:moveTo>
                <a:lnTo>
                  <a:pt x="165659" y="1436519"/>
                </a:lnTo>
                <a:lnTo>
                  <a:pt x="164135" y="1436030"/>
                </a:lnTo>
                <a:lnTo>
                  <a:pt x="162611" y="1436030"/>
                </a:lnTo>
                <a:lnTo>
                  <a:pt x="161087" y="1435005"/>
                </a:lnTo>
                <a:lnTo>
                  <a:pt x="159072" y="1433505"/>
                </a:lnTo>
                <a:lnTo>
                  <a:pt x="156540" y="1431470"/>
                </a:lnTo>
                <a:lnTo>
                  <a:pt x="154500" y="1429461"/>
                </a:lnTo>
                <a:lnTo>
                  <a:pt x="155533" y="1428456"/>
                </a:lnTo>
                <a:lnTo>
                  <a:pt x="156540" y="1427431"/>
                </a:lnTo>
                <a:lnTo>
                  <a:pt x="157031" y="1427431"/>
                </a:lnTo>
                <a:lnTo>
                  <a:pt x="164135" y="1430465"/>
                </a:lnTo>
                <a:lnTo>
                  <a:pt x="168191" y="1431985"/>
                </a:lnTo>
                <a:lnTo>
                  <a:pt x="166667" y="1434510"/>
                </a:lnTo>
                <a:lnTo>
                  <a:pt x="166151" y="1436519"/>
                </a:lnTo>
                <a:close/>
              </a:path>
              <a:path w="1868169" h="2174875">
                <a:moveTo>
                  <a:pt x="158064" y="1152245"/>
                </a:moveTo>
                <a:lnTo>
                  <a:pt x="156540" y="1148220"/>
                </a:lnTo>
                <a:lnTo>
                  <a:pt x="155533" y="1146700"/>
                </a:lnTo>
                <a:lnTo>
                  <a:pt x="155016" y="1144671"/>
                </a:lnTo>
                <a:lnTo>
                  <a:pt x="158064" y="1143171"/>
                </a:lnTo>
                <a:lnTo>
                  <a:pt x="155533" y="1134572"/>
                </a:lnTo>
                <a:lnTo>
                  <a:pt x="161604" y="1136602"/>
                </a:lnTo>
                <a:lnTo>
                  <a:pt x="164135" y="1138122"/>
                </a:lnTo>
                <a:lnTo>
                  <a:pt x="169199" y="1142146"/>
                </a:lnTo>
                <a:lnTo>
                  <a:pt x="166151" y="1145181"/>
                </a:lnTo>
                <a:lnTo>
                  <a:pt x="162611" y="1148220"/>
                </a:lnTo>
                <a:lnTo>
                  <a:pt x="158064" y="1152245"/>
                </a:lnTo>
                <a:close/>
              </a:path>
              <a:path w="1868169" h="2174875">
                <a:moveTo>
                  <a:pt x="139309" y="467571"/>
                </a:moveTo>
                <a:lnTo>
                  <a:pt x="138818" y="467056"/>
                </a:lnTo>
                <a:lnTo>
                  <a:pt x="137294" y="466567"/>
                </a:lnTo>
                <a:lnTo>
                  <a:pt x="137294" y="465542"/>
                </a:lnTo>
                <a:lnTo>
                  <a:pt x="138302" y="464532"/>
                </a:lnTo>
                <a:lnTo>
                  <a:pt x="138818" y="463527"/>
                </a:lnTo>
                <a:lnTo>
                  <a:pt x="139309" y="464042"/>
                </a:lnTo>
                <a:lnTo>
                  <a:pt x="140342" y="464532"/>
                </a:lnTo>
                <a:lnTo>
                  <a:pt x="140833" y="465047"/>
                </a:lnTo>
                <a:lnTo>
                  <a:pt x="140342" y="465542"/>
                </a:lnTo>
                <a:lnTo>
                  <a:pt x="139309" y="467571"/>
                </a:lnTo>
                <a:close/>
              </a:path>
              <a:path w="1868169" h="2174875">
                <a:moveTo>
                  <a:pt x="179326" y="1828849"/>
                </a:moveTo>
                <a:lnTo>
                  <a:pt x="176277" y="1827349"/>
                </a:lnTo>
                <a:lnTo>
                  <a:pt x="174753" y="1825314"/>
                </a:lnTo>
                <a:lnTo>
                  <a:pt x="174753" y="1822790"/>
                </a:lnTo>
                <a:lnTo>
                  <a:pt x="176277" y="1820780"/>
                </a:lnTo>
                <a:lnTo>
                  <a:pt x="178318" y="1818750"/>
                </a:lnTo>
                <a:lnTo>
                  <a:pt x="179817" y="1818256"/>
                </a:lnTo>
                <a:lnTo>
                  <a:pt x="185397" y="1818256"/>
                </a:lnTo>
                <a:lnTo>
                  <a:pt x="189944" y="1818750"/>
                </a:lnTo>
                <a:lnTo>
                  <a:pt x="193999" y="1819775"/>
                </a:lnTo>
                <a:lnTo>
                  <a:pt x="194516" y="1819775"/>
                </a:lnTo>
                <a:lnTo>
                  <a:pt x="195007" y="1822790"/>
                </a:lnTo>
                <a:lnTo>
                  <a:pt x="191468" y="1825829"/>
                </a:lnTo>
                <a:lnTo>
                  <a:pt x="187412" y="1827839"/>
                </a:lnTo>
                <a:lnTo>
                  <a:pt x="186729" y="1828354"/>
                </a:lnTo>
                <a:lnTo>
                  <a:pt x="181341" y="1828354"/>
                </a:lnTo>
                <a:lnTo>
                  <a:pt x="179326" y="1828849"/>
                </a:lnTo>
                <a:close/>
              </a:path>
              <a:path w="1868169" h="2174875">
                <a:moveTo>
                  <a:pt x="185397" y="1829359"/>
                </a:moveTo>
                <a:lnTo>
                  <a:pt x="181341" y="1828354"/>
                </a:lnTo>
                <a:lnTo>
                  <a:pt x="186729" y="1828354"/>
                </a:lnTo>
                <a:lnTo>
                  <a:pt x="185397" y="1829359"/>
                </a:lnTo>
                <a:close/>
              </a:path>
              <a:path w="1868169" h="2174875">
                <a:moveTo>
                  <a:pt x="165143" y="1026522"/>
                </a:moveTo>
                <a:lnTo>
                  <a:pt x="163619" y="1026012"/>
                </a:lnTo>
                <a:lnTo>
                  <a:pt x="158555" y="1024513"/>
                </a:lnTo>
                <a:lnTo>
                  <a:pt x="149436" y="1019464"/>
                </a:lnTo>
                <a:lnTo>
                  <a:pt x="147937" y="1018948"/>
                </a:lnTo>
                <a:lnTo>
                  <a:pt x="146413" y="1015419"/>
                </a:lnTo>
                <a:lnTo>
                  <a:pt x="147421" y="1012379"/>
                </a:lnTo>
                <a:lnTo>
                  <a:pt x="149436" y="1011375"/>
                </a:lnTo>
                <a:lnTo>
                  <a:pt x="151477" y="1009365"/>
                </a:lnTo>
                <a:lnTo>
                  <a:pt x="156540" y="1011890"/>
                </a:lnTo>
                <a:lnTo>
                  <a:pt x="161604" y="1013899"/>
                </a:lnTo>
                <a:lnTo>
                  <a:pt x="166151" y="1016424"/>
                </a:lnTo>
                <a:lnTo>
                  <a:pt x="167675" y="1017429"/>
                </a:lnTo>
                <a:lnTo>
                  <a:pt x="168682" y="1020963"/>
                </a:lnTo>
                <a:lnTo>
                  <a:pt x="167675" y="1023998"/>
                </a:lnTo>
                <a:lnTo>
                  <a:pt x="165143" y="1026522"/>
                </a:lnTo>
                <a:close/>
              </a:path>
              <a:path w="1868169" h="2174875">
                <a:moveTo>
                  <a:pt x="155016" y="300430"/>
                </a:moveTo>
                <a:lnTo>
                  <a:pt x="149436" y="296901"/>
                </a:lnTo>
                <a:lnTo>
                  <a:pt x="145406" y="296391"/>
                </a:lnTo>
                <a:lnTo>
                  <a:pt x="140833" y="296391"/>
                </a:lnTo>
                <a:lnTo>
                  <a:pt x="136778" y="294376"/>
                </a:lnTo>
                <a:lnTo>
                  <a:pt x="132231" y="292856"/>
                </a:lnTo>
                <a:lnTo>
                  <a:pt x="131223" y="292366"/>
                </a:lnTo>
                <a:lnTo>
                  <a:pt x="130707" y="290331"/>
                </a:lnTo>
                <a:lnTo>
                  <a:pt x="129699" y="288817"/>
                </a:lnTo>
                <a:lnTo>
                  <a:pt x="130707" y="288322"/>
                </a:lnTo>
                <a:lnTo>
                  <a:pt x="132231" y="287317"/>
                </a:lnTo>
                <a:lnTo>
                  <a:pt x="133755" y="287317"/>
                </a:lnTo>
                <a:lnTo>
                  <a:pt x="136286" y="286802"/>
                </a:lnTo>
                <a:lnTo>
                  <a:pt x="138818" y="286802"/>
                </a:lnTo>
                <a:lnTo>
                  <a:pt x="144889" y="286292"/>
                </a:lnTo>
                <a:lnTo>
                  <a:pt x="142874" y="286292"/>
                </a:lnTo>
                <a:lnTo>
                  <a:pt x="144373" y="285797"/>
                </a:lnTo>
                <a:lnTo>
                  <a:pt x="145897" y="286292"/>
                </a:lnTo>
                <a:lnTo>
                  <a:pt x="157031" y="291851"/>
                </a:lnTo>
                <a:lnTo>
                  <a:pt x="157031" y="292856"/>
                </a:lnTo>
                <a:lnTo>
                  <a:pt x="155016" y="300430"/>
                </a:lnTo>
                <a:close/>
              </a:path>
              <a:path w="1868169" h="2174875">
                <a:moveTo>
                  <a:pt x="138302" y="338300"/>
                </a:moveTo>
                <a:lnTo>
                  <a:pt x="136778" y="337295"/>
                </a:lnTo>
                <a:lnTo>
                  <a:pt x="135279" y="336785"/>
                </a:lnTo>
                <a:lnTo>
                  <a:pt x="135279" y="335775"/>
                </a:lnTo>
                <a:lnTo>
                  <a:pt x="135770" y="334260"/>
                </a:lnTo>
                <a:lnTo>
                  <a:pt x="136286" y="333765"/>
                </a:lnTo>
                <a:lnTo>
                  <a:pt x="139826" y="332246"/>
                </a:lnTo>
                <a:lnTo>
                  <a:pt x="142874" y="330726"/>
                </a:lnTo>
                <a:lnTo>
                  <a:pt x="146413" y="329721"/>
                </a:lnTo>
                <a:lnTo>
                  <a:pt x="146904" y="329721"/>
                </a:lnTo>
                <a:lnTo>
                  <a:pt x="147937" y="330726"/>
                </a:lnTo>
                <a:lnTo>
                  <a:pt x="149436" y="332246"/>
                </a:lnTo>
                <a:lnTo>
                  <a:pt x="145897" y="334260"/>
                </a:lnTo>
                <a:lnTo>
                  <a:pt x="142874" y="336290"/>
                </a:lnTo>
                <a:lnTo>
                  <a:pt x="139309" y="337810"/>
                </a:lnTo>
                <a:lnTo>
                  <a:pt x="138302" y="338300"/>
                </a:lnTo>
                <a:close/>
              </a:path>
              <a:path w="1868169" h="2174875">
                <a:moveTo>
                  <a:pt x="149953" y="881613"/>
                </a:moveTo>
                <a:lnTo>
                  <a:pt x="148945" y="880608"/>
                </a:lnTo>
                <a:lnTo>
                  <a:pt x="149953" y="880093"/>
                </a:lnTo>
                <a:lnTo>
                  <a:pt x="150469" y="879088"/>
                </a:lnTo>
                <a:lnTo>
                  <a:pt x="150960" y="878573"/>
                </a:lnTo>
                <a:lnTo>
                  <a:pt x="151477" y="879088"/>
                </a:lnTo>
                <a:lnTo>
                  <a:pt x="151477" y="879583"/>
                </a:lnTo>
                <a:lnTo>
                  <a:pt x="151968" y="880093"/>
                </a:lnTo>
                <a:lnTo>
                  <a:pt x="150960" y="880608"/>
                </a:lnTo>
                <a:lnTo>
                  <a:pt x="149953" y="881613"/>
                </a:lnTo>
                <a:close/>
              </a:path>
              <a:path w="1868169" h="2174875">
                <a:moveTo>
                  <a:pt x="146904" y="1531451"/>
                </a:moveTo>
                <a:lnTo>
                  <a:pt x="144889" y="1524392"/>
                </a:lnTo>
                <a:lnTo>
                  <a:pt x="144373" y="1523367"/>
                </a:lnTo>
                <a:lnTo>
                  <a:pt x="144889" y="1520842"/>
                </a:lnTo>
                <a:lnTo>
                  <a:pt x="145406" y="1520842"/>
                </a:lnTo>
                <a:lnTo>
                  <a:pt x="153492" y="1517823"/>
                </a:lnTo>
                <a:lnTo>
                  <a:pt x="158064" y="1516818"/>
                </a:lnTo>
                <a:lnTo>
                  <a:pt x="159072" y="1516818"/>
                </a:lnTo>
                <a:lnTo>
                  <a:pt x="161087" y="1518318"/>
                </a:lnTo>
                <a:lnTo>
                  <a:pt x="163128" y="1521352"/>
                </a:lnTo>
                <a:lnTo>
                  <a:pt x="164135" y="1523877"/>
                </a:lnTo>
                <a:lnTo>
                  <a:pt x="164135" y="1526917"/>
                </a:lnTo>
                <a:lnTo>
                  <a:pt x="163308" y="1527407"/>
                </a:lnTo>
                <a:lnTo>
                  <a:pt x="151968" y="1527407"/>
                </a:lnTo>
                <a:lnTo>
                  <a:pt x="146904" y="1531451"/>
                </a:lnTo>
                <a:close/>
              </a:path>
              <a:path w="1868169" h="2174875">
                <a:moveTo>
                  <a:pt x="158555" y="1528926"/>
                </a:moveTo>
                <a:lnTo>
                  <a:pt x="157031" y="1527922"/>
                </a:lnTo>
                <a:lnTo>
                  <a:pt x="155533" y="1527922"/>
                </a:lnTo>
                <a:lnTo>
                  <a:pt x="151968" y="1527407"/>
                </a:lnTo>
                <a:lnTo>
                  <a:pt x="163308" y="1527407"/>
                </a:lnTo>
                <a:lnTo>
                  <a:pt x="161604" y="1528416"/>
                </a:lnTo>
                <a:lnTo>
                  <a:pt x="160079" y="1528416"/>
                </a:lnTo>
                <a:lnTo>
                  <a:pt x="158555" y="1528926"/>
                </a:lnTo>
                <a:close/>
              </a:path>
              <a:path w="1868169" h="2174875">
                <a:moveTo>
                  <a:pt x="597058" y="1657683"/>
                </a:moveTo>
                <a:lnTo>
                  <a:pt x="592486" y="1655674"/>
                </a:lnTo>
                <a:lnTo>
                  <a:pt x="590471" y="1645575"/>
                </a:lnTo>
                <a:lnTo>
                  <a:pt x="589463" y="1641531"/>
                </a:lnTo>
                <a:lnTo>
                  <a:pt x="583883" y="1638491"/>
                </a:lnTo>
                <a:lnTo>
                  <a:pt x="579336" y="1633957"/>
                </a:lnTo>
                <a:lnTo>
                  <a:pt x="578329" y="1632437"/>
                </a:lnTo>
                <a:lnTo>
                  <a:pt x="577296" y="1631432"/>
                </a:lnTo>
                <a:lnTo>
                  <a:pt x="579336" y="1630427"/>
                </a:lnTo>
                <a:lnTo>
                  <a:pt x="581352" y="1628907"/>
                </a:lnTo>
                <a:lnTo>
                  <a:pt x="582876" y="1629402"/>
                </a:lnTo>
                <a:lnTo>
                  <a:pt x="585408" y="1629912"/>
                </a:lnTo>
                <a:lnTo>
                  <a:pt x="588456" y="1631927"/>
                </a:lnTo>
                <a:lnTo>
                  <a:pt x="590987" y="1633957"/>
                </a:lnTo>
                <a:lnTo>
                  <a:pt x="596542" y="1638001"/>
                </a:lnTo>
                <a:lnTo>
                  <a:pt x="602122" y="1642535"/>
                </a:lnTo>
                <a:lnTo>
                  <a:pt x="607676" y="1647585"/>
                </a:lnTo>
                <a:lnTo>
                  <a:pt x="610208" y="1649599"/>
                </a:lnTo>
                <a:lnTo>
                  <a:pt x="611732" y="1652124"/>
                </a:lnTo>
                <a:lnTo>
                  <a:pt x="613773" y="1654649"/>
                </a:lnTo>
                <a:lnTo>
                  <a:pt x="610725" y="1655674"/>
                </a:lnTo>
                <a:lnTo>
                  <a:pt x="608193" y="1656163"/>
                </a:lnTo>
                <a:lnTo>
                  <a:pt x="605145" y="1657173"/>
                </a:lnTo>
                <a:lnTo>
                  <a:pt x="597058" y="1657683"/>
                </a:lnTo>
                <a:close/>
              </a:path>
              <a:path w="1868169" h="2174875">
                <a:moveTo>
                  <a:pt x="506924" y="1509244"/>
                </a:moveTo>
                <a:lnTo>
                  <a:pt x="506924" y="1508219"/>
                </a:lnTo>
                <a:lnTo>
                  <a:pt x="505400" y="1507724"/>
                </a:lnTo>
                <a:lnTo>
                  <a:pt x="503876" y="1506720"/>
                </a:lnTo>
                <a:lnTo>
                  <a:pt x="502869" y="1505695"/>
                </a:lnTo>
                <a:lnTo>
                  <a:pt x="500337" y="1503680"/>
                </a:lnTo>
                <a:lnTo>
                  <a:pt x="496281" y="1499635"/>
                </a:lnTo>
                <a:lnTo>
                  <a:pt x="497314" y="1499146"/>
                </a:lnTo>
                <a:lnTo>
                  <a:pt x="498322" y="1498121"/>
                </a:lnTo>
                <a:lnTo>
                  <a:pt x="498813" y="1498121"/>
                </a:lnTo>
                <a:lnTo>
                  <a:pt x="503876" y="1500151"/>
                </a:lnTo>
                <a:lnTo>
                  <a:pt x="506408" y="1502160"/>
                </a:lnTo>
                <a:lnTo>
                  <a:pt x="507441" y="1503170"/>
                </a:lnTo>
                <a:lnTo>
                  <a:pt x="507932" y="1505695"/>
                </a:lnTo>
                <a:lnTo>
                  <a:pt x="508448" y="1507209"/>
                </a:lnTo>
                <a:lnTo>
                  <a:pt x="507932" y="1507724"/>
                </a:lnTo>
                <a:lnTo>
                  <a:pt x="506924" y="1509244"/>
                </a:lnTo>
                <a:close/>
              </a:path>
              <a:path w="1868169" h="2174875">
                <a:moveTo>
                  <a:pt x="398577" y="1407234"/>
                </a:moveTo>
                <a:lnTo>
                  <a:pt x="397544" y="1406739"/>
                </a:lnTo>
                <a:lnTo>
                  <a:pt x="395012" y="1406224"/>
                </a:lnTo>
                <a:lnTo>
                  <a:pt x="392481" y="1403699"/>
                </a:lnTo>
                <a:lnTo>
                  <a:pt x="390466" y="1402184"/>
                </a:lnTo>
                <a:lnTo>
                  <a:pt x="391473" y="1401174"/>
                </a:lnTo>
                <a:lnTo>
                  <a:pt x="392481" y="1398650"/>
                </a:lnTo>
                <a:lnTo>
                  <a:pt x="396045" y="1398650"/>
                </a:lnTo>
                <a:lnTo>
                  <a:pt x="398577" y="1400170"/>
                </a:lnTo>
                <a:lnTo>
                  <a:pt x="403641" y="1401689"/>
                </a:lnTo>
                <a:lnTo>
                  <a:pt x="400076" y="1404709"/>
                </a:lnTo>
                <a:lnTo>
                  <a:pt x="398577" y="1407234"/>
                </a:lnTo>
                <a:close/>
              </a:path>
              <a:path w="1868169" h="2174875">
                <a:moveTo>
                  <a:pt x="584400" y="1771292"/>
                </a:moveTo>
                <a:lnTo>
                  <a:pt x="582359" y="1768768"/>
                </a:lnTo>
                <a:lnTo>
                  <a:pt x="580861" y="1766243"/>
                </a:lnTo>
                <a:lnTo>
                  <a:pt x="579828" y="1763208"/>
                </a:lnTo>
                <a:lnTo>
                  <a:pt x="579336" y="1762713"/>
                </a:lnTo>
                <a:lnTo>
                  <a:pt x="581868" y="1759674"/>
                </a:lnTo>
                <a:lnTo>
                  <a:pt x="582359" y="1759674"/>
                </a:lnTo>
                <a:lnTo>
                  <a:pt x="584891" y="1761709"/>
                </a:lnTo>
                <a:lnTo>
                  <a:pt x="586932" y="1763718"/>
                </a:lnTo>
                <a:lnTo>
                  <a:pt x="589954" y="1766758"/>
                </a:lnTo>
                <a:lnTo>
                  <a:pt x="587423" y="1769283"/>
                </a:lnTo>
                <a:lnTo>
                  <a:pt x="584400" y="1771292"/>
                </a:lnTo>
                <a:close/>
              </a:path>
              <a:path w="1868169" h="2174875">
                <a:moveTo>
                  <a:pt x="520099" y="1694033"/>
                </a:moveTo>
                <a:lnTo>
                  <a:pt x="517051" y="1694033"/>
                </a:lnTo>
                <a:lnTo>
                  <a:pt x="516535" y="1692023"/>
                </a:lnTo>
                <a:lnTo>
                  <a:pt x="515527" y="1690504"/>
                </a:lnTo>
                <a:lnTo>
                  <a:pt x="517051" y="1689499"/>
                </a:lnTo>
                <a:lnTo>
                  <a:pt x="519066" y="1687979"/>
                </a:lnTo>
                <a:lnTo>
                  <a:pt x="520591" y="1686974"/>
                </a:lnTo>
                <a:lnTo>
                  <a:pt x="522115" y="1686974"/>
                </a:lnTo>
                <a:lnTo>
                  <a:pt x="523639" y="1687979"/>
                </a:lnTo>
                <a:lnTo>
                  <a:pt x="525163" y="1688494"/>
                </a:lnTo>
                <a:lnTo>
                  <a:pt x="524646" y="1689994"/>
                </a:lnTo>
                <a:lnTo>
                  <a:pt x="523639" y="1692023"/>
                </a:lnTo>
                <a:lnTo>
                  <a:pt x="521598" y="1693028"/>
                </a:lnTo>
                <a:lnTo>
                  <a:pt x="520099" y="1694033"/>
                </a:lnTo>
                <a:close/>
              </a:path>
              <a:path w="1868169" h="2174875">
                <a:moveTo>
                  <a:pt x="502869" y="1633442"/>
                </a:moveTo>
                <a:lnTo>
                  <a:pt x="502377" y="1632952"/>
                </a:lnTo>
                <a:lnTo>
                  <a:pt x="500853" y="1631927"/>
                </a:lnTo>
                <a:lnTo>
                  <a:pt x="500337" y="1630427"/>
                </a:lnTo>
                <a:lnTo>
                  <a:pt x="499329" y="1629402"/>
                </a:lnTo>
                <a:lnTo>
                  <a:pt x="500853" y="1627903"/>
                </a:lnTo>
                <a:lnTo>
                  <a:pt x="502377" y="1628392"/>
                </a:lnTo>
                <a:lnTo>
                  <a:pt x="503385" y="1628907"/>
                </a:lnTo>
                <a:lnTo>
                  <a:pt x="504393" y="1630427"/>
                </a:lnTo>
                <a:lnTo>
                  <a:pt x="505400" y="1631432"/>
                </a:lnTo>
                <a:lnTo>
                  <a:pt x="503876" y="1632437"/>
                </a:lnTo>
                <a:lnTo>
                  <a:pt x="502869" y="1633442"/>
                </a:lnTo>
                <a:close/>
              </a:path>
              <a:path w="1868169" h="2174875">
                <a:moveTo>
                  <a:pt x="505917" y="1939933"/>
                </a:moveTo>
                <a:lnTo>
                  <a:pt x="504393" y="1938434"/>
                </a:lnTo>
                <a:lnTo>
                  <a:pt x="502869" y="1937919"/>
                </a:lnTo>
                <a:lnTo>
                  <a:pt x="502377" y="1937919"/>
                </a:lnTo>
                <a:lnTo>
                  <a:pt x="502377" y="1935909"/>
                </a:lnTo>
                <a:lnTo>
                  <a:pt x="504393" y="1934389"/>
                </a:lnTo>
                <a:lnTo>
                  <a:pt x="506408" y="1932359"/>
                </a:lnTo>
                <a:lnTo>
                  <a:pt x="508448" y="1931864"/>
                </a:lnTo>
                <a:lnTo>
                  <a:pt x="511471" y="1931349"/>
                </a:lnTo>
                <a:lnTo>
                  <a:pt x="517568" y="1931349"/>
                </a:lnTo>
                <a:lnTo>
                  <a:pt x="517568" y="1932359"/>
                </a:lnTo>
                <a:lnTo>
                  <a:pt x="518059" y="1933874"/>
                </a:lnTo>
                <a:lnTo>
                  <a:pt x="510980" y="1937919"/>
                </a:lnTo>
                <a:lnTo>
                  <a:pt x="506924" y="1939438"/>
                </a:lnTo>
                <a:lnTo>
                  <a:pt x="505917" y="1939933"/>
                </a:lnTo>
                <a:close/>
              </a:path>
              <a:path w="1868169" h="2174875">
                <a:moveTo>
                  <a:pt x="502869" y="1459241"/>
                </a:moveTo>
                <a:lnTo>
                  <a:pt x="501861" y="1459241"/>
                </a:lnTo>
                <a:lnTo>
                  <a:pt x="500853" y="1458751"/>
                </a:lnTo>
                <a:lnTo>
                  <a:pt x="500337" y="1456717"/>
                </a:lnTo>
                <a:lnTo>
                  <a:pt x="499846" y="1455202"/>
                </a:lnTo>
                <a:lnTo>
                  <a:pt x="502377" y="1452677"/>
                </a:lnTo>
                <a:lnTo>
                  <a:pt x="504393" y="1452677"/>
                </a:lnTo>
                <a:lnTo>
                  <a:pt x="504909" y="1454707"/>
                </a:lnTo>
                <a:lnTo>
                  <a:pt x="506408" y="1456717"/>
                </a:lnTo>
                <a:lnTo>
                  <a:pt x="504393" y="1457726"/>
                </a:lnTo>
                <a:lnTo>
                  <a:pt x="502869" y="1459241"/>
                </a:lnTo>
                <a:close/>
              </a:path>
              <a:path w="1868169" h="2174875">
                <a:moveTo>
                  <a:pt x="519066" y="1773817"/>
                </a:moveTo>
                <a:lnTo>
                  <a:pt x="515036" y="1772297"/>
                </a:lnTo>
                <a:lnTo>
                  <a:pt x="510980" y="1770287"/>
                </a:lnTo>
                <a:lnTo>
                  <a:pt x="507441" y="1768258"/>
                </a:lnTo>
                <a:lnTo>
                  <a:pt x="507441" y="1766758"/>
                </a:lnTo>
                <a:lnTo>
                  <a:pt x="511988" y="1766243"/>
                </a:lnTo>
                <a:lnTo>
                  <a:pt x="516044" y="1765733"/>
                </a:lnTo>
                <a:lnTo>
                  <a:pt x="521598" y="1765733"/>
                </a:lnTo>
                <a:lnTo>
                  <a:pt x="525654" y="1767763"/>
                </a:lnTo>
                <a:lnTo>
                  <a:pt x="528186" y="1769283"/>
                </a:lnTo>
                <a:lnTo>
                  <a:pt x="530226" y="1770782"/>
                </a:lnTo>
                <a:lnTo>
                  <a:pt x="522631" y="1772297"/>
                </a:lnTo>
                <a:lnTo>
                  <a:pt x="519583" y="1772297"/>
                </a:lnTo>
                <a:lnTo>
                  <a:pt x="519583" y="1772812"/>
                </a:lnTo>
                <a:lnTo>
                  <a:pt x="519066" y="1773307"/>
                </a:lnTo>
                <a:lnTo>
                  <a:pt x="519066" y="1773817"/>
                </a:lnTo>
                <a:close/>
              </a:path>
              <a:path w="1868169" h="2174875">
                <a:moveTo>
                  <a:pt x="521598" y="1772812"/>
                </a:moveTo>
                <a:lnTo>
                  <a:pt x="520591" y="1772297"/>
                </a:lnTo>
                <a:lnTo>
                  <a:pt x="522631" y="1772297"/>
                </a:lnTo>
                <a:lnTo>
                  <a:pt x="521598" y="1772812"/>
                </a:lnTo>
                <a:close/>
              </a:path>
              <a:path w="1868169" h="2174875">
                <a:moveTo>
                  <a:pt x="589954" y="2029811"/>
                </a:moveTo>
                <a:lnTo>
                  <a:pt x="584891" y="2029811"/>
                </a:lnTo>
                <a:lnTo>
                  <a:pt x="583392" y="2024761"/>
                </a:lnTo>
                <a:lnTo>
                  <a:pt x="581352" y="2022237"/>
                </a:lnTo>
                <a:lnTo>
                  <a:pt x="583392" y="2020722"/>
                </a:lnTo>
                <a:lnTo>
                  <a:pt x="585408" y="2017187"/>
                </a:lnTo>
                <a:lnTo>
                  <a:pt x="586932" y="2017702"/>
                </a:lnTo>
                <a:lnTo>
                  <a:pt x="589954" y="2018197"/>
                </a:lnTo>
                <a:lnTo>
                  <a:pt x="593003" y="2020227"/>
                </a:lnTo>
                <a:lnTo>
                  <a:pt x="598583" y="2023246"/>
                </a:lnTo>
                <a:lnTo>
                  <a:pt x="593003" y="2026796"/>
                </a:lnTo>
                <a:lnTo>
                  <a:pt x="589954" y="2029811"/>
                </a:lnTo>
                <a:close/>
              </a:path>
              <a:path w="1868169" h="2174875">
                <a:moveTo>
                  <a:pt x="431981" y="1344117"/>
                </a:moveTo>
                <a:lnTo>
                  <a:pt x="430973" y="1343623"/>
                </a:lnTo>
                <a:lnTo>
                  <a:pt x="429965" y="1343623"/>
                </a:lnTo>
                <a:lnTo>
                  <a:pt x="429449" y="1342618"/>
                </a:lnTo>
                <a:lnTo>
                  <a:pt x="428958" y="1342103"/>
                </a:lnTo>
                <a:lnTo>
                  <a:pt x="429965" y="1341593"/>
                </a:lnTo>
                <a:lnTo>
                  <a:pt x="430456" y="1340583"/>
                </a:lnTo>
                <a:lnTo>
                  <a:pt x="431981" y="1340583"/>
                </a:lnTo>
                <a:lnTo>
                  <a:pt x="433505" y="1342103"/>
                </a:lnTo>
                <a:lnTo>
                  <a:pt x="432497" y="1343108"/>
                </a:lnTo>
                <a:lnTo>
                  <a:pt x="431981" y="1344117"/>
                </a:lnTo>
                <a:close/>
              </a:path>
              <a:path w="1868169" h="2174875">
                <a:moveTo>
                  <a:pt x="649217" y="1636976"/>
                </a:moveTo>
                <a:lnTo>
                  <a:pt x="644645" y="1633957"/>
                </a:lnTo>
                <a:lnTo>
                  <a:pt x="635525" y="1626878"/>
                </a:lnTo>
                <a:lnTo>
                  <a:pt x="636042" y="1625868"/>
                </a:lnTo>
                <a:lnTo>
                  <a:pt x="636558" y="1623858"/>
                </a:lnTo>
                <a:lnTo>
                  <a:pt x="637049" y="1624353"/>
                </a:lnTo>
                <a:lnTo>
                  <a:pt x="646169" y="1628392"/>
                </a:lnTo>
                <a:lnTo>
                  <a:pt x="650716" y="1630917"/>
                </a:lnTo>
                <a:lnTo>
                  <a:pt x="651232" y="1631432"/>
                </a:lnTo>
                <a:lnTo>
                  <a:pt x="651232" y="1634451"/>
                </a:lnTo>
                <a:lnTo>
                  <a:pt x="650716" y="1635476"/>
                </a:lnTo>
                <a:lnTo>
                  <a:pt x="649217" y="1636976"/>
                </a:lnTo>
                <a:close/>
              </a:path>
              <a:path w="1868169" h="2174875">
                <a:moveTo>
                  <a:pt x="642629" y="1596582"/>
                </a:moveTo>
                <a:lnTo>
                  <a:pt x="633510" y="1591038"/>
                </a:lnTo>
                <a:lnTo>
                  <a:pt x="633510" y="1577410"/>
                </a:lnTo>
                <a:lnTo>
                  <a:pt x="639090" y="1576895"/>
                </a:lnTo>
                <a:lnTo>
                  <a:pt x="643637" y="1576385"/>
                </a:lnTo>
                <a:lnTo>
                  <a:pt x="645652" y="1576385"/>
                </a:lnTo>
                <a:lnTo>
                  <a:pt x="647693" y="1575890"/>
                </a:lnTo>
                <a:lnTo>
                  <a:pt x="651232" y="1575375"/>
                </a:lnTo>
                <a:lnTo>
                  <a:pt x="652756" y="1576385"/>
                </a:lnTo>
                <a:lnTo>
                  <a:pt x="656296" y="1577410"/>
                </a:lnTo>
                <a:lnTo>
                  <a:pt x="657820" y="1579934"/>
                </a:lnTo>
                <a:lnTo>
                  <a:pt x="660351" y="1584984"/>
                </a:lnTo>
                <a:lnTo>
                  <a:pt x="656296" y="1587508"/>
                </a:lnTo>
                <a:lnTo>
                  <a:pt x="653247" y="1590033"/>
                </a:lnTo>
                <a:lnTo>
                  <a:pt x="650224" y="1593047"/>
                </a:lnTo>
                <a:lnTo>
                  <a:pt x="648184" y="1594057"/>
                </a:lnTo>
                <a:lnTo>
                  <a:pt x="642629" y="1596582"/>
                </a:lnTo>
                <a:close/>
              </a:path>
              <a:path w="1868169" h="2174875">
                <a:moveTo>
                  <a:pt x="647176" y="1504685"/>
                </a:moveTo>
                <a:lnTo>
                  <a:pt x="646685" y="1504195"/>
                </a:lnTo>
                <a:lnTo>
                  <a:pt x="646169" y="1504195"/>
                </a:lnTo>
                <a:lnTo>
                  <a:pt x="645652" y="1502675"/>
                </a:lnTo>
                <a:lnTo>
                  <a:pt x="645161" y="1501670"/>
                </a:lnTo>
                <a:lnTo>
                  <a:pt x="646169" y="1501670"/>
                </a:lnTo>
                <a:lnTo>
                  <a:pt x="647176" y="1500645"/>
                </a:lnTo>
                <a:lnTo>
                  <a:pt x="647693" y="1501155"/>
                </a:lnTo>
                <a:lnTo>
                  <a:pt x="648184" y="1501155"/>
                </a:lnTo>
                <a:lnTo>
                  <a:pt x="648700" y="1502675"/>
                </a:lnTo>
                <a:lnTo>
                  <a:pt x="649217" y="1503680"/>
                </a:lnTo>
                <a:lnTo>
                  <a:pt x="648184" y="1503680"/>
                </a:lnTo>
                <a:lnTo>
                  <a:pt x="647176" y="1504685"/>
                </a:lnTo>
                <a:close/>
              </a:path>
              <a:path w="1868169" h="2174875">
                <a:moveTo>
                  <a:pt x="601605" y="1779381"/>
                </a:moveTo>
                <a:lnTo>
                  <a:pt x="601114" y="1778356"/>
                </a:lnTo>
                <a:lnTo>
                  <a:pt x="600598" y="1777346"/>
                </a:lnTo>
                <a:lnTo>
                  <a:pt x="600598" y="1775831"/>
                </a:lnTo>
                <a:lnTo>
                  <a:pt x="601605" y="1775831"/>
                </a:lnTo>
                <a:lnTo>
                  <a:pt x="602613" y="1774822"/>
                </a:lnTo>
                <a:lnTo>
                  <a:pt x="603646" y="1776856"/>
                </a:lnTo>
                <a:lnTo>
                  <a:pt x="603646" y="1777346"/>
                </a:lnTo>
                <a:lnTo>
                  <a:pt x="603130" y="1778356"/>
                </a:lnTo>
                <a:lnTo>
                  <a:pt x="602122" y="1778866"/>
                </a:lnTo>
                <a:lnTo>
                  <a:pt x="601605" y="1779381"/>
                </a:lnTo>
                <a:close/>
              </a:path>
              <a:path w="1868169" h="2174875">
                <a:moveTo>
                  <a:pt x="625915" y="1701117"/>
                </a:moveTo>
                <a:lnTo>
                  <a:pt x="611905" y="1699082"/>
                </a:lnTo>
                <a:lnTo>
                  <a:pt x="605691" y="1698132"/>
                </a:lnTo>
                <a:lnTo>
                  <a:pt x="599590" y="1697073"/>
                </a:lnTo>
                <a:lnTo>
                  <a:pt x="598066" y="1697073"/>
                </a:lnTo>
                <a:lnTo>
                  <a:pt x="597058" y="1694033"/>
                </a:lnTo>
                <a:lnTo>
                  <a:pt x="596051" y="1692023"/>
                </a:lnTo>
                <a:lnTo>
                  <a:pt x="597550" y="1691019"/>
                </a:lnTo>
                <a:lnTo>
                  <a:pt x="599590" y="1688984"/>
                </a:lnTo>
                <a:lnTo>
                  <a:pt x="601114" y="1689499"/>
                </a:lnTo>
                <a:lnTo>
                  <a:pt x="617312" y="1693543"/>
                </a:lnTo>
                <a:lnTo>
                  <a:pt x="625398" y="1696068"/>
                </a:lnTo>
                <a:lnTo>
                  <a:pt x="626923" y="1696068"/>
                </a:lnTo>
                <a:lnTo>
                  <a:pt x="627930" y="1698077"/>
                </a:lnTo>
                <a:lnTo>
                  <a:pt x="629454" y="1699082"/>
                </a:lnTo>
                <a:lnTo>
                  <a:pt x="627439" y="1700092"/>
                </a:lnTo>
                <a:lnTo>
                  <a:pt x="625915" y="1701117"/>
                </a:lnTo>
                <a:close/>
              </a:path>
              <a:path w="1868169" h="2174875">
                <a:moveTo>
                  <a:pt x="641565" y="1469455"/>
                </a:moveTo>
                <a:lnTo>
                  <a:pt x="635034" y="1467825"/>
                </a:lnTo>
                <a:lnTo>
                  <a:pt x="633510" y="1467330"/>
                </a:lnTo>
                <a:lnTo>
                  <a:pt x="632502" y="1462776"/>
                </a:lnTo>
                <a:lnTo>
                  <a:pt x="637767" y="1457660"/>
                </a:lnTo>
                <a:lnTo>
                  <a:pt x="642681" y="1452996"/>
                </a:lnTo>
                <a:lnTo>
                  <a:pt x="648448" y="1449567"/>
                </a:lnTo>
                <a:lnTo>
                  <a:pt x="655779" y="1448653"/>
                </a:lnTo>
                <a:lnTo>
                  <a:pt x="656812" y="1449658"/>
                </a:lnTo>
                <a:lnTo>
                  <a:pt x="658827" y="1450662"/>
                </a:lnTo>
                <a:lnTo>
                  <a:pt x="659835" y="1453702"/>
                </a:lnTo>
                <a:lnTo>
                  <a:pt x="658311" y="1457232"/>
                </a:lnTo>
                <a:lnTo>
                  <a:pt x="656812" y="1458236"/>
                </a:lnTo>
                <a:lnTo>
                  <a:pt x="651982" y="1462864"/>
                </a:lnTo>
                <a:lnTo>
                  <a:pt x="647057" y="1467202"/>
                </a:lnTo>
                <a:lnTo>
                  <a:pt x="641565" y="1469455"/>
                </a:lnTo>
                <a:close/>
              </a:path>
              <a:path w="1868169" h="2174875">
                <a:moveTo>
                  <a:pt x="596542" y="1936399"/>
                </a:moveTo>
                <a:lnTo>
                  <a:pt x="596051" y="1935394"/>
                </a:lnTo>
                <a:lnTo>
                  <a:pt x="595018" y="1933384"/>
                </a:lnTo>
                <a:lnTo>
                  <a:pt x="595534" y="1933384"/>
                </a:lnTo>
                <a:lnTo>
                  <a:pt x="596542" y="1932869"/>
                </a:lnTo>
                <a:lnTo>
                  <a:pt x="598066" y="1932869"/>
                </a:lnTo>
                <a:lnTo>
                  <a:pt x="598583" y="1933874"/>
                </a:lnTo>
                <a:lnTo>
                  <a:pt x="598583" y="1934389"/>
                </a:lnTo>
                <a:lnTo>
                  <a:pt x="598066" y="1934884"/>
                </a:lnTo>
                <a:lnTo>
                  <a:pt x="597058" y="1935909"/>
                </a:lnTo>
                <a:lnTo>
                  <a:pt x="596542" y="1936399"/>
                </a:lnTo>
                <a:close/>
              </a:path>
              <a:path w="1868169" h="2174875">
                <a:moveTo>
                  <a:pt x="391473" y="1530941"/>
                </a:moveTo>
                <a:lnTo>
                  <a:pt x="388450" y="1530941"/>
                </a:lnTo>
                <a:lnTo>
                  <a:pt x="385919" y="1529441"/>
                </a:lnTo>
                <a:lnTo>
                  <a:pt x="384394" y="1527407"/>
                </a:lnTo>
                <a:lnTo>
                  <a:pt x="382354" y="1524392"/>
                </a:lnTo>
                <a:lnTo>
                  <a:pt x="380855" y="1520348"/>
                </a:lnTo>
                <a:lnTo>
                  <a:pt x="378815" y="1516818"/>
                </a:lnTo>
                <a:lnTo>
                  <a:pt x="380855" y="1516818"/>
                </a:lnTo>
                <a:lnTo>
                  <a:pt x="382870" y="1515793"/>
                </a:lnTo>
                <a:lnTo>
                  <a:pt x="384886" y="1516303"/>
                </a:lnTo>
                <a:lnTo>
                  <a:pt x="389949" y="1517308"/>
                </a:lnTo>
                <a:lnTo>
                  <a:pt x="393514" y="1520348"/>
                </a:lnTo>
                <a:lnTo>
                  <a:pt x="394521" y="1528416"/>
                </a:lnTo>
                <a:lnTo>
                  <a:pt x="393514" y="1529441"/>
                </a:lnTo>
                <a:lnTo>
                  <a:pt x="391473" y="1530941"/>
                </a:lnTo>
                <a:close/>
              </a:path>
              <a:path w="1868169" h="2174875">
                <a:moveTo>
                  <a:pt x="387417" y="1272933"/>
                </a:moveTo>
                <a:lnTo>
                  <a:pt x="371219" y="1272933"/>
                </a:lnTo>
                <a:lnTo>
                  <a:pt x="371219" y="1259305"/>
                </a:lnTo>
                <a:lnTo>
                  <a:pt x="375275" y="1255755"/>
                </a:lnTo>
                <a:lnTo>
                  <a:pt x="380855" y="1255755"/>
                </a:lnTo>
                <a:lnTo>
                  <a:pt x="385402" y="1256265"/>
                </a:lnTo>
                <a:lnTo>
                  <a:pt x="390466" y="1257270"/>
                </a:lnTo>
                <a:lnTo>
                  <a:pt x="391990" y="1263839"/>
                </a:lnTo>
                <a:lnTo>
                  <a:pt x="392997" y="1268888"/>
                </a:lnTo>
                <a:lnTo>
                  <a:pt x="387417" y="1272933"/>
                </a:lnTo>
                <a:close/>
              </a:path>
              <a:path w="1868169" h="2174875">
                <a:moveTo>
                  <a:pt x="382354" y="1188615"/>
                </a:moveTo>
                <a:lnTo>
                  <a:pt x="381346" y="1187590"/>
                </a:lnTo>
                <a:lnTo>
                  <a:pt x="379822" y="1186580"/>
                </a:lnTo>
                <a:lnTo>
                  <a:pt x="378323" y="1185065"/>
                </a:lnTo>
                <a:lnTo>
                  <a:pt x="380339" y="1181041"/>
                </a:lnTo>
                <a:lnTo>
                  <a:pt x="381863" y="1180016"/>
                </a:lnTo>
                <a:lnTo>
                  <a:pt x="383878" y="1179006"/>
                </a:lnTo>
                <a:lnTo>
                  <a:pt x="385919" y="1178516"/>
                </a:lnTo>
                <a:lnTo>
                  <a:pt x="387934" y="1179006"/>
                </a:lnTo>
                <a:lnTo>
                  <a:pt x="389949" y="1180016"/>
                </a:lnTo>
                <a:lnTo>
                  <a:pt x="391990" y="1182045"/>
                </a:lnTo>
                <a:lnTo>
                  <a:pt x="394005" y="1183565"/>
                </a:lnTo>
                <a:lnTo>
                  <a:pt x="391990" y="1184570"/>
                </a:lnTo>
                <a:lnTo>
                  <a:pt x="390466" y="1186090"/>
                </a:lnTo>
                <a:lnTo>
                  <a:pt x="388941" y="1187095"/>
                </a:lnTo>
                <a:lnTo>
                  <a:pt x="384886" y="1188100"/>
                </a:lnTo>
                <a:lnTo>
                  <a:pt x="382354" y="1188615"/>
                </a:lnTo>
                <a:close/>
              </a:path>
              <a:path w="1868169" h="2174875">
                <a:moveTo>
                  <a:pt x="375792" y="1310802"/>
                </a:moveTo>
                <a:lnTo>
                  <a:pt x="373260" y="1309797"/>
                </a:lnTo>
                <a:lnTo>
                  <a:pt x="372227" y="1309282"/>
                </a:lnTo>
                <a:lnTo>
                  <a:pt x="371219" y="1307273"/>
                </a:lnTo>
                <a:lnTo>
                  <a:pt x="371219" y="1305238"/>
                </a:lnTo>
                <a:lnTo>
                  <a:pt x="372744" y="1303228"/>
                </a:lnTo>
                <a:lnTo>
                  <a:pt x="373260" y="1303228"/>
                </a:lnTo>
                <a:lnTo>
                  <a:pt x="375792" y="1302713"/>
                </a:lnTo>
                <a:lnTo>
                  <a:pt x="378323" y="1302713"/>
                </a:lnTo>
                <a:lnTo>
                  <a:pt x="380855" y="1303723"/>
                </a:lnTo>
                <a:lnTo>
                  <a:pt x="384394" y="1305238"/>
                </a:lnTo>
                <a:lnTo>
                  <a:pt x="387417" y="1307273"/>
                </a:lnTo>
                <a:lnTo>
                  <a:pt x="390982" y="1308772"/>
                </a:lnTo>
                <a:lnTo>
                  <a:pt x="387934" y="1309797"/>
                </a:lnTo>
                <a:lnTo>
                  <a:pt x="384394" y="1310287"/>
                </a:lnTo>
                <a:lnTo>
                  <a:pt x="378323" y="1310287"/>
                </a:lnTo>
                <a:lnTo>
                  <a:pt x="375792" y="1310802"/>
                </a:lnTo>
                <a:close/>
              </a:path>
              <a:path w="1868169" h="2174875">
                <a:moveTo>
                  <a:pt x="383387" y="1310802"/>
                </a:moveTo>
                <a:lnTo>
                  <a:pt x="378323" y="1310287"/>
                </a:lnTo>
                <a:lnTo>
                  <a:pt x="384394" y="1310287"/>
                </a:lnTo>
                <a:lnTo>
                  <a:pt x="383387" y="1310802"/>
                </a:lnTo>
                <a:close/>
              </a:path>
              <a:path w="1868169" h="2174875">
                <a:moveTo>
                  <a:pt x="365665" y="1523367"/>
                </a:moveTo>
                <a:lnTo>
                  <a:pt x="365148" y="1523367"/>
                </a:lnTo>
                <a:lnTo>
                  <a:pt x="364141" y="1522872"/>
                </a:lnTo>
                <a:lnTo>
                  <a:pt x="363133" y="1521352"/>
                </a:lnTo>
                <a:lnTo>
                  <a:pt x="361609" y="1519833"/>
                </a:lnTo>
                <a:lnTo>
                  <a:pt x="363624" y="1518318"/>
                </a:lnTo>
                <a:lnTo>
                  <a:pt x="365148" y="1517823"/>
                </a:lnTo>
                <a:lnTo>
                  <a:pt x="365665" y="1516818"/>
                </a:lnTo>
                <a:lnTo>
                  <a:pt x="366156" y="1518318"/>
                </a:lnTo>
                <a:lnTo>
                  <a:pt x="367164" y="1519833"/>
                </a:lnTo>
                <a:lnTo>
                  <a:pt x="367164" y="1521352"/>
                </a:lnTo>
                <a:lnTo>
                  <a:pt x="367680" y="1521868"/>
                </a:lnTo>
                <a:lnTo>
                  <a:pt x="365665" y="1523367"/>
                </a:lnTo>
                <a:close/>
              </a:path>
              <a:path w="1868169" h="2174875">
                <a:moveTo>
                  <a:pt x="374268" y="1402184"/>
                </a:moveTo>
                <a:lnTo>
                  <a:pt x="370728" y="1397645"/>
                </a:lnTo>
                <a:lnTo>
                  <a:pt x="367680" y="1394610"/>
                </a:lnTo>
                <a:lnTo>
                  <a:pt x="366156" y="1390586"/>
                </a:lnTo>
                <a:lnTo>
                  <a:pt x="366156" y="1389561"/>
                </a:lnTo>
                <a:lnTo>
                  <a:pt x="370728" y="1383012"/>
                </a:lnTo>
                <a:lnTo>
                  <a:pt x="371736" y="1384017"/>
                </a:lnTo>
                <a:lnTo>
                  <a:pt x="375275" y="1385537"/>
                </a:lnTo>
                <a:lnTo>
                  <a:pt x="378323" y="1389066"/>
                </a:lnTo>
                <a:lnTo>
                  <a:pt x="380339" y="1392596"/>
                </a:lnTo>
                <a:lnTo>
                  <a:pt x="380339" y="1393111"/>
                </a:lnTo>
                <a:lnTo>
                  <a:pt x="374268" y="1402184"/>
                </a:lnTo>
                <a:close/>
              </a:path>
              <a:path w="1868169" h="2174875">
                <a:moveTo>
                  <a:pt x="374759" y="1561747"/>
                </a:moveTo>
                <a:lnTo>
                  <a:pt x="373751" y="1561237"/>
                </a:lnTo>
                <a:lnTo>
                  <a:pt x="372227" y="1561237"/>
                </a:lnTo>
                <a:lnTo>
                  <a:pt x="371219" y="1559737"/>
                </a:lnTo>
                <a:lnTo>
                  <a:pt x="369695" y="1558712"/>
                </a:lnTo>
                <a:lnTo>
                  <a:pt x="372744" y="1557702"/>
                </a:lnTo>
                <a:lnTo>
                  <a:pt x="375275" y="1557702"/>
                </a:lnTo>
                <a:lnTo>
                  <a:pt x="376799" y="1558712"/>
                </a:lnTo>
                <a:lnTo>
                  <a:pt x="379331" y="1560227"/>
                </a:lnTo>
                <a:lnTo>
                  <a:pt x="376283" y="1560742"/>
                </a:lnTo>
                <a:lnTo>
                  <a:pt x="374759" y="1561747"/>
                </a:lnTo>
                <a:close/>
              </a:path>
              <a:path w="1868169" h="2174875">
                <a:moveTo>
                  <a:pt x="392997" y="1444608"/>
                </a:moveTo>
                <a:lnTo>
                  <a:pt x="390466" y="1443604"/>
                </a:lnTo>
                <a:lnTo>
                  <a:pt x="387417" y="1442084"/>
                </a:lnTo>
                <a:lnTo>
                  <a:pt x="384886" y="1441079"/>
                </a:lnTo>
                <a:lnTo>
                  <a:pt x="385402" y="1440054"/>
                </a:lnTo>
                <a:lnTo>
                  <a:pt x="385919" y="1437529"/>
                </a:lnTo>
                <a:lnTo>
                  <a:pt x="386410" y="1437529"/>
                </a:lnTo>
                <a:lnTo>
                  <a:pt x="389458" y="1438554"/>
                </a:lnTo>
                <a:lnTo>
                  <a:pt x="391990" y="1440054"/>
                </a:lnTo>
                <a:lnTo>
                  <a:pt x="395012" y="1441079"/>
                </a:lnTo>
                <a:lnTo>
                  <a:pt x="394005" y="1443089"/>
                </a:lnTo>
                <a:lnTo>
                  <a:pt x="392997" y="1444608"/>
                </a:lnTo>
                <a:close/>
              </a:path>
              <a:path w="1868169" h="2174875">
                <a:moveTo>
                  <a:pt x="423894" y="1508219"/>
                </a:moveTo>
                <a:lnTo>
                  <a:pt x="418831" y="1504685"/>
                </a:lnTo>
                <a:lnTo>
                  <a:pt x="413251" y="1501670"/>
                </a:lnTo>
                <a:lnTo>
                  <a:pt x="408188" y="1498631"/>
                </a:lnTo>
                <a:lnTo>
                  <a:pt x="408188" y="1497626"/>
                </a:lnTo>
                <a:lnTo>
                  <a:pt x="408704" y="1497111"/>
                </a:lnTo>
                <a:lnTo>
                  <a:pt x="414259" y="1491057"/>
                </a:lnTo>
                <a:lnTo>
                  <a:pt x="420330" y="1496621"/>
                </a:lnTo>
                <a:lnTo>
                  <a:pt x="425910" y="1497111"/>
                </a:lnTo>
                <a:lnTo>
                  <a:pt x="427925" y="1497111"/>
                </a:lnTo>
                <a:lnTo>
                  <a:pt x="429449" y="1500645"/>
                </a:lnTo>
                <a:lnTo>
                  <a:pt x="430973" y="1502675"/>
                </a:lnTo>
                <a:lnTo>
                  <a:pt x="428958" y="1504195"/>
                </a:lnTo>
                <a:lnTo>
                  <a:pt x="426917" y="1505695"/>
                </a:lnTo>
                <a:lnTo>
                  <a:pt x="423894" y="1508219"/>
                </a:lnTo>
                <a:close/>
              </a:path>
              <a:path w="1868169" h="2174875">
                <a:moveTo>
                  <a:pt x="525654" y="1399165"/>
                </a:moveTo>
                <a:lnTo>
                  <a:pt x="522631" y="1397645"/>
                </a:lnTo>
                <a:lnTo>
                  <a:pt x="522115" y="1395635"/>
                </a:lnTo>
                <a:lnTo>
                  <a:pt x="516064" y="1388536"/>
                </a:lnTo>
                <a:lnTo>
                  <a:pt x="509398" y="1382811"/>
                </a:lnTo>
                <a:lnTo>
                  <a:pt x="502257" y="1377941"/>
                </a:lnTo>
                <a:lnTo>
                  <a:pt x="494782" y="1373403"/>
                </a:lnTo>
                <a:lnTo>
                  <a:pt x="493258" y="1372399"/>
                </a:lnTo>
                <a:lnTo>
                  <a:pt x="492742" y="1369874"/>
                </a:lnTo>
                <a:lnTo>
                  <a:pt x="491734" y="1368354"/>
                </a:lnTo>
                <a:lnTo>
                  <a:pt x="493258" y="1367349"/>
                </a:lnTo>
                <a:lnTo>
                  <a:pt x="494266" y="1366344"/>
                </a:lnTo>
                <a:lnTo>
                  <a:pt x="495790" y="1365829"/>
                </a:lnTo>
                <a:lnTo>
                  <a:pt x="496798" y="1365340"/>
                </a:lnTo>
                <a:lnTo>
                  <a:pt x="497805" y="1365829"/>
                </a:lnTo>
                <a:lnTo>
                  <a:pt x="499329" y="1365829"/>
                </a:lnTo>
                <a:lnTo>
                  <a:pt x="501344" y="1366839"/>
                </a:lnTo>
                <a:lnTo>
                  <a:pt x="503876" y="1367349"/>
                </a:lnTo>
                <a:lnTo>
                  <a:pt x="506408" y="1368354"/>
                </a:lnTo>
                <a:lnTo>
                  <a:pt x="515626" y="1372869"/>
                </a:lnTo>
                <a:lnTo>
                  <a:pt x="525027" y="1376435"/>
                </a:lnTo>
                <a:lnTo>
                  <a:pt x="534613" y="1378866"/>
                </a:lnTo>
                <a:lnTo>
                  <a:pt x="544384" y="1379972"/>
                </a:lnTo>
                <a:lnTo>
                  <a:pt x="545908" y="1380487"/>
                </a:lnTo>
                <a:lnTo>
                  <a:pt x="547948" y="1383502"/>
                </a:lnTo>
                <a:lnTo>
                  <a:pt x="549964" y="1385022"/>
                </a:lnTo>
                <a:lnTo>
                  <a:pt x="548956" y="1387036"/>
                </a:lnTo>
                <a:lnTo>
                  <a:pt x="547948" y="1389561"/>
                </a:lnTo>
                <a:lnTo>
                  <a:pt x="546424" y="1390586"/>
                </a:lnTo>
                <a:lnTo>
                  <a:pt x="539837" y="1393600"/>
                </a:lnTo>
                <a:lnTo>
                  <a:pt x="533766" y="1396640"/>
                </a:lnTo>
                <a:lnTo>
                  <a:pt x="527178" y="1398650"/>
                </a:lnTo>
                <a:lnTo>
                  <a:pt x="525654" y="1399165"/>
                </a:lnTo>
                <a:close/>
              </a:path>
              <a:path w="1868169" h="2174875">
                <a:moveTo>
                  <a:pt x="422370" y="1577899"/>
                </a:moveTo>
                <a:lnTo>
                  <a:pt x="419322" y="1577899"/>
                </a:lnTo>
                <a:lnTo>
                  <a:pt x="417798" y="1576385"/>
                </a:lnTo>
                <a:lnTo>
                  <a:pt x="415783" y="1575890"/>
                </a:lnTo>
                <a:lnTo>
                  <a:pt x="417307" y="1574370"/>
                </a:lnTo>
                <a:lnTo>
                  <a:pt x="418831" y="1573365"/>
                </a:lnTo>
                <a:lnTo>
                  <a:pt x="420330" y="1571335"/>
                </a:lnTo>
                <a:lnTo>
                  <a:pt x="423378" y="1574370"/>
                </a:lnTo>
                <a:lnTo>
                  <a:pt x="424902" y="1575375"/>
                </a:lnTo>
                <a:lnTo>
                  <a:pt x="422370" y="1577899"/>
                </a:lnTo>
                <a:close/>
              </a:path>
              <a:path w="1868169" h="2174875">
                <a:moveTo>
                  <a:pt x="365148" y="1650624"/>
                </a:moveTo>
                <a:lnTo>
                  <a:pt x="362100" y="1644550"/>
                </a:lnTo>
                <a:lnTo>
                  <a:pt x="360085" y="1641531"/>
                </a:lnTo>
                <a:lnTo>
                  <a:pt x="362100" y="1639501"/>
                </a:lnTo>
                <a:lnTo>
                  <a:pt x="364141" y="1635966"/>
                </a:lnTo>
                <a:lnTo>
                  <a:pt x="366672" y="1635966"/>
                </a:lnTo>
                <a:lnTo>
                  <a:pt x="374268" y="1635476"/>
                </a:lnTo>
                <a:lnTo>
                  <a:pt x="388450" y="1636481"/>
                </a:lnTo>
                <a:lnTo>
                  <a:pt x="390466" y="1636976"/>
                </a:lnTo>
                <a:lnTo>
                  <a:pt x="392481" y="1638491"/>
                </a:lnTo>
                <a:lnTo>
                  <a:pt x="397053" y="1641016"/>
                </a:lnTo>
                <a:lnTo>
                  <a:pt x="391990" y="1646065"/>
                </a:lnTo>
                <a:lnTo>
                  <a:pt x="390628" y="1648100"/>
                </a:lnTo>
                <a:lnTo>
                  <a:pt x="373260" y="1648100"/>
                </a:lnTo>
                <a:lnTo>
                  <a:pt x="366672" y="1650109"/>
                </a:lnTo>
                <a:lnTo>
                  <a:pt x="365148" y="1650624"/>
                </a:lnTo>
                <a:close/>
              </a:path>
              <a:path w="1868169" h="2174875">
                <a:moveTo>
                  <a:pt x="387934" y="1652124"/>
                </a:moveTo>
                <a:lnTo>
                  <a:pt x="384886" y="1651629"/>
                </a:lnTo>
                <a:lnTo>
                  <a:pt x="378815" y="1651114"/>
                </a:lnTo>
                <a:lnTo>
                  <a:pt x="373260" y="1648100"/>
                </a:lnTo>
                <a:lnTo>
                  <a:pt x="390628" y="1648100"/>
                </a:lnTo>
                <a:lnTo>
                  <a:pt x="387934" y="1652124"/>
                </a:lnTo>
                <a:close/>
              </a:path>
              <a:path w="1868169" h="2174875">
                <a:moveTo>
                  <a:pt x="467941" y="2005079"/>
                </a:moveTo>
                <a:lnTo>
                  <a:pt x="466417" y="2000525"/>
                </a:lnTo>
                <a:lnTo>
                  <a:pt x="464402" y="1998000"/>
                </a:lnTo>
                <a:lnTo>
                  <a:pt x="464893" y="1996990"/>
                </a:lnTo>
                <a:lnTo>
                  <a:pt x="465900" y="1994466"/>
                </a:lnTo>
                <a:lnTo>
                  <a:pt x="467941" y="1991941"/>
                </a:lnTo>
                <a:lnTo>
                  <a:pt x="470473" y="1990426"/>
                </a:lnTo>
                <a:lnTo>
                  <a:pt x="470964" y="1989931"/>
                </a:lnTo>
                <a:lnTo>
                  <a:pt x="475020" y="1993976"/>
                </a:lnTo>
                <a:lnTo>
                  <a:pt x="470964" y="2000030"/>
                </a:lnTo>
                <a:lnTo>
                  <a:pt x="467941" y="2005079"/>
                </a:lnTo>
                <a:close/>
              </a:path>
              <a:path w="1868169" h="2174875">
                <a:moveTo>
                  <a:pt x="455774" y="1441079"/>
                </a:moveTo>
                <a:lnTo>
                  <a:pt x="453242" y="1438554"/>
                </a:lnTo>
                <a:lnTo>
                  <a:pt x="451227" y="1437529"/>
                </a:lnTo>
                <a:lnTo>
                  <a:pt x="451227" y="1436030"/>
                </a:lnTo>
                <a:lnTo>
                  <a:pt x="453758" y="1434510"/>
                </a:lnTo>
                <a:lnTo>
                  <a:pt x="456290" y="1431470"/>
                </a:lnTo>
                <a:lnTo>
                  <a:pt x="458822" y="1431470"/>
                </a:lnTo>
                <a:lnTo>
                  <a:pt x="461354" y="1430980"/>
                </a:lnTo>
                <a:lnTo>
                  <a:pt x="464402" y="1433505"/>
                </a:lnTo>
                <a:lnTo>
                  <a:pt x="466933" y="1433995"/>
                </a:lnTo>
                <a:lnTo>
                  <a:pt x="466933" y="1435005"/>
                </a:lnTo>
                <a:lnTo>
                  <a:pt x="467425" y="1437034"/>
                </a:lnTo>
                <a:lnTo>
                  <a:pt x="464402" y="1438554"/>
                </a:lnTo>
                <a:lnTo>
                  <a:pt x="460837" y="1440054"/>
                </a:lnTo>
                <a:lnTo>
                  <a:pt x="457814" y="1440564"/>
                </a:lnTo>
                <a:lnTo>
                  <a:pt x="455774" y="1441079"/>
                </a:lnTo>
                <a:close/>
              </a:path>
              <a:path w="1868169" h="2174875">
                <a:moveTo>
                  <a:pt x="415783" y="1756144"/>
                </a:moveTo>
                <a:lnTo>
                  <a:pt x="415266" y="1755634"/>
                </a:lnTo>
                <a:lnTo>
                  <a:pt x="412734" y="1754624"/>
                </a:lnTo>
                <a:lnTo>
                  <a:pt x="411236" y="1752615"/>
                </a:lnTo>
                <a:lnTo>
                  <a:pt x="409195" y="1751095"/>
                </a:lnTo>
                <a:lnTo>
                  <a:pt x="411236" y="1749085"/>
                </a:lnTo>
                <a:lnTo>
                  <a:pt x="412243" y="1747051"/>
                </a:lnTo>
                <a:lnTo>
                  <a:pt x="414775" y="1749085"/>
                </a:lnTo>
                <a:lnTo>
                  <a:pt x="416299" y="1751095"/>
                </a:lnTo>
                <a:lnTo>
                  <a:pt x="418314" y="1753110"/>
                </a:lnTo>
                <a:lnTo>
                  <a:pt x="417307" y="1754135"/>
                </a:lnTo>
                <a:lnTo>
                  <a:pt x="415783" y="1756144"/>
                </a:lnTo>
                <a:close/>
              </a:path>
              <a:path w="1868169" h="2174875">
                <a:moveTo>
                  <a:pt x="371736" y="1779871"/>
                </a:moveTo>
                <a:lnTo>
                  <a:pt x="371736" y="1779381"/>
                </a:lnTo>
                <a:lnTo>
                  <a:pt x="371219" y="1778866"/>
                </a:lnTo>
                <a:lnTo>
                  <a:pt x="371219" y="1778356"/>
                </a:lnTo>
                <a:lnTo>
                  <a:pt x="365148" y="1778356"/>
                </a:lnTo>
                <a:lnTo>
                  <a:pt x="364141" y="1777861"/>
                </a:lnTo>
                <a:lnTo>
                  <a:pt x="362100" y="1775831"/>
                </a:lnTo>
                <a:lnTo>
                  <a:pt x="362100" y="1775337"/>
                </a:lnTo>
                <a:lnTo>
                  <a:pt x="362617" y="1773307"/>
                </a:lnTo>
                <a:lnTo>
                  <a:pt x="363624" y="1770287"/>
                </a:lnTo>
                <a:lnTo>
                  <a:pt x="365148" y="1769772"/>
                </a:lnTo>
                <a:lnTo>
                  <a:pt x="367680" y="1769283"/>
                </a:lnTo>
                <a:lnTo>
                  <a:pt x="370728" y="1769772"/>
                </a:lnTo>
                <a:lnTo>
                  <a:pt x="372744" y="1769772"/>
                </a:lnTo>
                <a:lnTo>
                  <a:pt x="375792" y="1771292"/>
                </a:lnTo>
                <a:lnTo>
                  <a:pt x="378323" y="1774332"/>
                </a:lnTo>
                <a:lnTo>
                  <a:pt x="381346" y="1776341"/>
                </a:lnTo>
                <a:lnTo>
                  <a:pt x="377807" y="1777861"/>
                </a:lnTo>
                <a:lnTo>
                  <a:pt x="376312" y="1778356"/>
                </a:lnTo>
                <a:lnTo>
                  <a:pt x="369204" y="1778356"/>
                </a:lnTo>
                <a:lnTo>
                  <a:pt x="367164" y="1778866"/>
                </a:lnTo>
                <a:lnTo>
                  <a:pt x="374771" y="1778866"/>
                </a:lnTo>
                <a:lnTo>
                  <a:pt x="371736" y="1779871"/>
                </a:lnTo>
                <a:close/>
              </a:path>
              <a:path w="1868169" h="2174875">
                <a:moveTo>
                  <a:pt x="380855" y="1688494"/>
                </a:moveTo>
                <a:lnTo>
                  <a:pt x="378815" y="1686459"/>
                </a:lnTo>
                <a:lnTo>
                  <a:pt x="378323" y="1685454"/>
                </a:lnTo>
                <a:lnTo>
                  <a:pt x="378323" y="1684944"/>
                </a:lnTo>
                <a:lnTo>
                  <a:pt x="378815" y="1683934"/>
                </a:lnTo>
                <a:lnTo>
                  <a:pt x="379331" y="1683445"/>
                </a:lnTo>
                <a:lnTo>
                  <a:pt x="380339" y="1684449"/>
                </a:lnTo>
                <a:lnTo>
                  <a:pt x="381863" y="1685454"/>
                </a:lnTo>
                <a:lnTo>
                  <a:pt x="382870" y="1686974"/>
                </a:lnTo>
                <a:lnTo>
                  <a:pt x="381863" y="1687469"/>
                </a:lnTo>
                <a:lnTo>
                  <a:pt x="380855" y="1688494"/>
                </a:lnTo>
                <a:close/>
              </a:path>
              <a:path w="1868169" h="2174875">
                <a:moveTo>
                  <a:pt x="421854" y="1709181"/>
                </a:moveTo>
                <a:lnTo>
                  <a:pt x="420846" y="1708691"/>
                </a:lnTo>
                <a:lnTo>
                  <a:pt x="419838" y="1708691"/>
                </a:lnTo>
                <a:lnTo>
                  <a:pt x="418314" y="1707666"/>
                </a:lnTo>
                <a:lnTo>
                  <a:pt x="417307" y="1706656"/>
                </a:lnTo>
                <a:lnTo>
                  <a:pt x="417798" y="1706166"/>
                </a:lnTo>
                <a:lnTo>
                  <a:pt x="418314" y="1705141"/>
                </a:lnTo>
                <a:lnTo>
                  <a:pt x="419322" y="1704132"/>
                </a:lnTo>
                <a:lnTo>
                  <a:pt x="420846" y="1704647"/>
                </a:lnTo>
                <a:lnTo>
                  <a:pt x="422861" y="1706656"/>
                </a:lnTo>
                <a:lnTo>
                  <a:pt x="422370" y="1707666"/>
                </a:lnTo>
                <a:lnTo>
                  <a:pt x="421854" y="1709181"/>
                </a:lnTo>
                <a:close/>
              </a:path>
              <a:path w="1868169" h="2174875">
                <a:moveTo>
                  <a:pt x="229960" y="1143171"/>
                </a:moveTo>
                <a:lnTo>
                  <a:pt x="229443" y="1143171"/>
                </a:lnTo>
                <a:lnTo>
                  <a:pt x="227919" y="1139621"/>
                </a:lnTo>
                <a:lnTo>
                  <a:pt x="225904" y="1136087"/>
                </a:lnTo>
                <a:lnTo>
                  <a:pt x="224380" y="1132047"/>
                </a:lnTo>
                <a:lnTo>
                  <a:pt x="223372" y="1130033"/>
                </a:lnTo>
                <a:lnTo>
                  <a:pt x="223683" y="1128513"/>
                </a:lnTo>
                <a:lnTo>
                  <a:pt x="223785" y="1126998"/>
                </a:lnTo>
                <a:lnTo>
                  <a:pt x="223372" y="1124984"/>
                </a:lnTo>
                <a:lnTo>
                  <a:pt x="225388" y="1125988"/>
                </a:lnTo>
                <a:lnTo>
                  <a:pt x="228952" y="1126998"/>
                </a:lnTo>
                <a:lnTo>
                  <a:pt x="229443" y="1128513"/>
                </a:lnTo>
                <a:lnTo>
                  <a:pt x="230451" y="1133072"/>
                </a:lnTo>
                <a:lnTo>
                  <a:pt x="229546" y="1137607"/>
                </a:lnTo>
                <a:lnTo>
                  <a:pt x="229597" y="1139621"/>
                </a:lnTo>
                <a:lnTo>
                  <a:pt x="229960" y="1143171"/>
                </a:lnTo>
                <a:close/>
              </a:path>
              <a:path w="1868169" h="2174875">
                <a:moveTo>
                  <a:pt x="232983" y="1142146"/>
                </a:moveTo>
                <a:lnTo>
                  <a:pt x="229960" y="1142146"/>
                </a:lnTo>
                <a:lnTo>
                  <a:pt x="237555" y="1137607"/>
                </a:lnTo>
                <a:lnTo>
                  <a:pt x="238046" y="1137607"/>
                </a:lnTo>
                <a:lnTo>
                  <a:pt x="239570" y="1139127"/>
                </a:lnTo>
                <a:lnTo>
                  <a:pt x="240578" y="1139621"/>
                </a:lnTo>
                <a:lnTo>
                  <a:pt x="240087" y="1140646"/>
                </a:lnTo>
                <a:lnTo>
                  <a:pt x="239079" y="1141651"/>
                </a:lnTo>
                <a:lnTo>
                  <a:pt x="236031" y="1141651"/>
                </a:lnTo>
                <a:lnTo>
                  <a:pt x="232983" y="1142146"/>
                </a:lnTo>
                <a:close/>
              </a:path>
              <a:path w="1868169" h="2174875">
                <a:moveTo>
                  <a:pt x="350475" y="992697"/>
                </a:moveTo>
                <a:lnTo>
                  <a:pt x="349958" y="992182"/>
                </a:lnTo>
                <a:lnTo>
                  <a:pt x="348950" y="991692"/>
                </a:lnTo>
                <a:lnTo>
                  <a:pt x="348434" y="991177"/>
                </a:lnTo>
                <a:lnTo>
                  <a:pt x="348434" y="990667"/>
                </a:lnTo>
                <a:lnTo>
                  <a:pt x="348950" y="990173"/>
                </a:lnTo>
                <a:lnTo>
                  <a:pt x="348950" y="989658"/>
                </a:lnTo>
                <a:lnTo>
                  <a:pt x="349442" y="990173"/>
                </a:lnTo>
                <a:lnTo>
                  <a:pt x="350475" y="990667"/>
                </a:lnTo>
                <a:lnTo>
                  <a:pt x="350966" y="991177"/>
                </a:lnTo>
                <a:lnTo>
                  <a:pt x="350966" y="991692"/>
                </a:lnTo>
                <a:lnTo>
                  <a:pt x="350475" y="992182"/>
                </a:lnTo>
                <a:lnTo>
                  <a:pt x="350475" y="992697"/>
                </a:lnTo>
                <a:close/>
              </a:path>
              <a:path w="1868169" h="2174875">
                <a:moveTo>
                  <a:pt x="347943" y="958357"/>
                </a:moveTo>
                <a:lnTo>
                  <a:pt x="345902" y="956347"/>
                </a:lnTo>
                <a:lnTo>
                  <a:pt x="345411" y="955322"/>
                </a:lnTo>
                <a:lnTo>
                  <a:pt x="345902" y="954828"/>
                </a:lnTo>
                <a:lnTo>
                  <a:pt x="346910" y="953308"/>
                </a:lnTo>
                <a:lnTo>
                  <a:pt x="347943" y="953308"/>
                </a:lnTo>
                <a:lnTo>
                  <a:pt x="348950" y="954313"/>
                </a:lnTo>
                <a:lnTo>
                  <a:pt x="349442" y="955322"/>
                </a:lnTo>
                <a:lnTo>
                  <a:pt x="348950" y="956347"/>
                </a:lnTo>
                <a:lnTo>
                  <a:pt x="347943" y="958357"/>
                </a:lnTo>
                <a:close/>
              </a:path>
              <a:path w="1868169" h="2174875">
                <a:moveTo>
                  <a:pt x="365884" y="821516"/>
                </a:moveTo>
                <a:lnTo>
                  <a:pt x="360085" y="821516"/>
                </a:lnTo>
                <a:lnTo>
                  <a:pt x="360085" y="821022"/>
                </a:lnTo>
                <a:lnTo>
                  <a:pt x="360601" y="820017"/>
                </a:lnTo>
                <a:lnTo>
                  <a:pt x="360601" y="819502"/>
                </a:lnTo>
                <a:lnTo>
                  <a:pt x="364141" y="821022"/>
                </a:lnTo>
                <a:lnTo>
                  <a:pt x="365884" y="821516"/>
                </a:lnTo>
                <a:close/>
              </a:path>
              <a:path w="1868169" h="2174875">
                <a:moveTo>
                  <a:pt x="356029" y="838179"/>
                </a:moveTo>
                <a:lnTo>
                  <a:pt x="354014" y="836664"/>
                </a:lnTo>
                <a:lnTo>
                  <a:pt x="350966" y="834650"/>
                </a:lnTo>
                <a:lnTo>
                  <a:pt x="346910" y="830605"/>
                </a:lnTo>
                <a:lnTo>
                  <a:pt x="346419" y="827076"/>
                </a:lnTo>
                <a:lnTo>
                  <a:pt x="345411" y="821022"/>
                </a:lnTo>
                <a:lnTo>
                  <a:pt x="350475" y="821516"/>
                </a:lnTo>
                <a:lnTo>
                  <a:pt x="365884" y="821516"/>
                </a:lnTo>
                <a:lnTo>
                  <a:pt x="371219" y="823031"/>
                </a:lnTo>
                <a:lnTo>
                  <a:pt x="372227" y="825066"/>
                </a:lnTo>
                <a:lnTo>
                  <a:pt x="372744" y="832640"/>
                </a:lnTo>
                <a:lnTo>
                  <a:pt x="366672" y="834650"/>
                </a:lnTo>
                <a:lnTo>
                  <a:pt x="361609" y="836169"/>
                </a:lnTo>
                <a:lnTo>
                  <a:pt x="359077" y="836664"/>
                </a:lnTo>
                <a:lnTo>
                  <a:pt x="356029" y="838179"/>
                </a:lnTo>
                <a:close/>
              </a:path>
              <a:path w="1868169" h="2174875">
                <a:moveTo>
                  <a:pt x="345902" y="1468335"/>
                </a:moveTo>
                <a:lnTo>
                  <a:pt x="343887" y="1467825"/>
                </a:lnTo>
                <a:lnTo>
                  <a:pt x="341355" y="1467825"/>
                </a:lnTo>
                <a:lnTo>
                  <a:pt x="339315" y="1464806"/>
                </a:lnTo>
                <a:lnTo>
                  <a:pt x="338307" y="1460251"/>
                </a:lnTo>
                <a:lnTo>
                  <a:pt x="338824" y="1459756"/>
                </a:lnTo>
                <a:lnTo>
                  <a:pt x="342363" y="1456717"/>
                </a:lnTo>
                <a:lnTo>
                  <a:pt x="346419" y="1453702"/>
                </a:lnTo>
                <a:lnTo>
                  <a:pt x="350966" y="1452677"/>
                </a:lnTo>
                <a:lnTo>
                  <a:pt x="353006" y="1452182"/>
                </a:lnTo>
                <a:lnTo>
                  <a:pt x="356029" y="1456227"/>
                </a:lnTo>
                <a:lnTo>
                  <a:pt x="359077" y="1458236"/>
                </a:lnTo>
                <a:lnTo>
                  <a:pt x="357553" y="1460761"/>
                </a:lnTo>
                <a:lnTo>
                  <a:pt x="356029" y="1464290"/>
                </a:lnTo>
                <a:lnTo>
                  <a:pt x="353497" y="1465810"/>
                </a:lnTo>
                <a:lnTo>
                  <a:pt x="351482" y="1467330"/>
                </a:lnTo>
                <a:lnTo>
                  <a:pt x="348950" y="1467330"/>
                </a:lnTo>
                <a:lnTo>
                  <a:pt x="345902" y="1468335"/>
                </a:lnTo>
                <a:close/>
              </a:path>
              <a:path w="1868169" h="2174875">
                <a:moveTo>
                  <a:pt x="353497" y="1336544"/>
                </a:moveTo>
                <a:lnTo>
                  <a:pt x="352490" y="1336544"/>
                </a:lnTo>
                <a:lnTo>
                  <a:pt x="351973" y="1336049"/>
                </a:lnTo>
                <a:lnTo>
                  <a:pt x="346910" y="1330484"/>
                </a:lnTo>
                <a:lnTo>
                  <a:pt x="342363" y="1324945"/>
                </a:lnTo>
                <a:lnTo>
                  <a:pt x="337816" y="1318871"/>
                </a:lnTo>
                <a:lnTo>
                  <a:pt x="341355" y="1315337"/>
                </a:lnTo>
                <a:lnTo>
                  <a:pt x="345411" y="1321396"/>
                </a:lnTo>
                <a:lnTo>
                  <a:pt x="349958" y="1326955"/>
                </a:lnTo>
                <a:lnTo>
                  <a:pt x="354014" y="1333009"/>
                </a:lnTo>
                <a:lnTo>
                  <a:pt x="354505" y="1333524"/>
                </a:lnTo>
                <a:lnTo>
                  <a:pt x="354014" y="1335044"/>
                </a:lnTo>
                <a:lnTo>
                  <a:pt x="353497" y="1336049"/>
                </a:lnTo>
                <a:lnTo>
                  <a:pt x="353497" y="1336544"/>
                </a:lnTo>
                <a:close/>
              </a:path>
              <a:path w="1868169" h="2174875">
                <a:moveTo>
                  <a:pt x="354014" y="1208812"/>
                </a:moveTo>
                <a:lnTo>
                  <a:pt x="351973" y="1206777"/>
                </a:lnTo>
                <a:lnTo>
                  <a:pt x="350475" y="1204767"/>
                </a:lnTo>
                <a:lnTo>
                  <a:pt x="348434" y="1202737"/>
                </a:lnTo>
                <a:lnTo>
                  <a:pt x="349442" y="1201728"/>
                </a:lnTo>
                <a:lnTo>
                  <a:pt x="350966" y="1199203"/>
                </a:lnTo>
                <a:lnTo>
                  <a:pt x="351973" y="1199718"/>
                </a:lnTo>
                <a:lnTo>
                  <a:pt x="355022" y="1200723"/>
                </a:lnTo>
                <a:lnTo>
                  <a:pt x="357037" y="1202737"/>
                </a:lnTo>
                <a:lnTo>
                  <a:pt x="359568" y="1204252"/>
                </a:lnTo>
                <a:lnTo>
                  <a:pt x="357553" y="1205262"/>
                </a:lnTo>
                <a:lnTo>
                  <a:pt x="354014" y="1208812"/>
                </a:lnTo>
                <a:close/>
              </a:path>
              <a:path w="1868169" h="2174875">
                <a:moveTo>
                  <a:pt x="367164" y="955322"/>
                </a:moveTo>
                <a:lnTo>
                  <a:pt x="366156" y="954828"/>
                </a:lnTo>
                <a:lnTo>
                  <a:pt x="365665" y="954313"/>
                </a:lnTo>
                <a:lnTo>
                  <a:pt x="364632" y="953823"/>
                </a:lnTo>
                <a:lnTo>
                  <a:pt x="365665" y="951788"/>
                </a:lnTo>
                <a:lnTo>
                  <a:pt x="366156" y="951298"/>
                </a:lnTo>
                <a:lnTo>
                  <a:pt x="366156" y="950783"/>
                </a:lnTo>
                <a:lnTo>
                  <a:pt x="367164" y="951298"/>
                </a:lnTo>
                <a:lnTo>
                  <a:pt x="367164" y="952798"/>
                </a:lnTo>
                <a:lnTo>
                  <a:pt x="366672" y="953823"/>
                </a:lnTo>
                <a:lnTo>
                  <a:pt x="367164" y="955322"/>
                </a:lnTo>
                <a:close/>
              </a:path>
              <a:path w="1868169" h="2174875">
                <a:moveTo>
                  <a:pt x="349442" y="1375928"/>
                </a:moveTo>
                <a:lnTo>
                  <a:pt x="346419" y="1375438"/>
                </a:lnTo>
                <a:lnTo>
                  <a:pt x="343887" y="1374413"/>
                </a:lnTo>
                <a:lnTo>
                  <a:pt x="340839" y="1373403"/>
                </a:lnTo>
                <a:lnTo>
                  <a:pt x="340839" y="1370389"/>
                </a:lnTo>
                <a:lnTo>
                  <a:pt x="341355" y="1370389"/>
                </a:lnTo>
                <a:lnTo>
                  <a:pt x="344895" y="1369874"/>
                </a:lnTo>
                <a:lnTo>
                  <a:pt x="347943" y="1369364"/>
                </a:lnTo>
                <a:lnTo>
                  <a:pt x="351482" y="1368869"/>
                </a:lnTo>
                <a:lnTo>
                  <a:pt x="353006" y="1368869"/>
                </a:lnTo>
                <a:lnTo>
                  <a:pt x="354505" y="1370389"/>
                </a:lnTo>
                <a:lnTo>
                  <a:pt x="356546" y="1372399"/>
                </a:lnTo>
                <a:lnTo>
                  <a:pt x="358219" y="1374923"/>
                </a:lnTo>
                <a:lnTo>
                  <a:pt x="349442" y="1374923"/>
                </a:lnTo>
                <a:lnTo>
                  <a:pt x="349442" y="1375928"/>
                </a:lnTo>
                <a:close/>
              </a:path>
              <a:path w="1868169" h="2174875">
                <a:moveTo>
                  <a:pt x="358561" y="1375438"/>
                </a:moveTo>
                <a:lnTo>
                  <a:pt x="352490" y="1375438"/>
                </a:lnTo>
                <a:lnTo>
                  <a:pt x="350966" y="1374923"/>
                </a:lnTo>
                <a:lnTo>
                  <a:pt x="358219" y="1374923"/>
                </a:lnTo>
                <a:lnTo>
                  <a:pt x="358561" y="1375438"/>
                </a:lnTo>
                <a:close/>
              </a:path>
              <a:path w="1868169" h="2174875">
                <a:moveTo>
                  <a:pt x="332236" y="1706656"/>
                </a:moveTo>
                <a:lnTo>
                  <a:pt x="331720" y="1706656"/>
                </a:lnTo>
                <a:lnTo>
                  <a:pt x="330221" y="1705141"/>
                </a:lnTo>
                <a:lnTo>
                  <a:pt x="329188" y="1703127"/>
                </a:lnTo>
                <a:lnTo>
                  <a:pt x="327689" y="1701607"/>
                </a:lnTo>
                <a:lnTo>
                  <a:pt x="329188" y="1700092"/>
                </a:lnTo>
                <a:lnTo>
                  <a:pt x="329704" y="1700602"/>
                </a:lnTo>
                <a:lnTo>
                  <a:pt x="331228" y="1701607"/>
                </a:lnTo>
                <a:lnTo>
                  <a:pt x="334768" y="1705141"/>
                </a:lnTo>
                <a:lnTo>
                  <a:pt x="333244" y="1706166"/>
                </a:lnTo>
                <a:lnTo>
                  <a:pt x="332236" y="1706656"/>
                </a:lnTo>
                <a:close/>
              </a:path>
              <a:path w="1868169" h="2174875">
                <a:moveTo>
                  <a:pt x="317562" y="1059858"/>
                </a:moveTo>
                <a:lnTo>
                  <a:pt x="315522" y="1059858"/>
                </a:lnTo>
                <a:lnTo>
                  <a:pt x="315031" y="1058833"/>
                </a:lnTo>
                <a:lnTo>
                  <a:pt x="314514" y="1057823"/>
                </a:lnTo>
                <a:lnTo>
                  <a:pt x="315522" y="1057333"/>
                </a:lnTo>
                <a:lnTo>
                  <a:pt x="317046" y="1056818"/>
                </a:lnTo>
                <a:lnTo>
                  <a:pt x="319061" y="1056818"/>
                </a:lnTo>
                <a:lnTo>
                  <a:pt x="319578" y="1058338"/>
                </a:lnTo>
                <a:lnTo>
                  <a:pt x="320585" y="1059343"/>
                </a:lnTo>
                <a:lnTo>
                  <a:pt x="318570" y="1059343"/>
                </a:lnTo>
                <a:lnTo>
                  <a:pt x="317562" y="1059858"/>
                </a:lnTo>
                <a:close/>
              </a:path>
              <a:path w="1868169" h="2174875">
                <a:moveTo>
                  <a:pt x="326165" y="1188615"/>
                </a:moveTo>
                <a:lnTo>
                  <a:pt x="325157" y="1188100"/>
                </a:lnTo>
                <a:lnTo>
                  <a:pt x="322626" y="1187590"/>
                </a:lnTo>
                <a:lnTo>
                  <a:pt x="320585" y="1186580"/>
                </a:lnTo>
                <a:lnTo>
                  <a:pt x="318053" y="1185065"/>
                </a:lnTo>
                <a:lnTo>
                  <a:pt x="316038" y="1184055"/>
                </a:lnTo>
                <a:lnTo>
                  <a:pt x="314514" y="1182540"/>
                </a:lnTo>
                <a:lnTo>
                  <a:pt x="313506" y="1181041"/>
                </a:lnTo>
                <a:lnTo>
                  <a:pt x="315522" y="1179521"/>
                </a:lnTo>
                <a:lnTo>
                  <a:pt x="317046" y="1177491"/>
                </a:lnTo>
                <a:lnTo>
                  <a:pt x="319061" y="1175476"/>
                </a:lnTo>
                <a:lnTo>
                  <a:pt x="322109" y="1176996"/>
                </a:lnTo>
                <a:lnTo>
                  <a:pt x="325157" y="1178001"/>
                </a:lnTo>
                <a:lnTo>
                  <a:pt x="327689" y="1180016"/>
                </a:lnTo>
                <a:lnTo>
                  <a:pt x="328697" y="1181041"/>
                </a:lnTo>
                <a:lnTo>
                  <a:pt x="329116" y="1184055"/>
                </a:lnTo>
                <a:lnTo>
                  <a:pt x="329188" y="1187095"/>
                </a:lnTo>
                <a:lnTo>
                  <a:pt x="326165" y="1188615"/>
                </a:lnTo>
                <a:close/>
              </a:path>
              <a:path w="1868169" h="2174875">
                <a:moveTo>
                  <a:pt x="328697" y="1020468"/>
                </a:moveTo>
                <a:lnTo>
                  <a:pt x="326165" y="1017429"/>
                </a:lnTo>
                <a:lnTo>
                  <a:pt x="324124" y="1015914"/>
                </a:lnTo>
                <a:lnTo>
                  <a:pt x="322109" y="1013899"/>
                </a:lnTo>
                <a:lnTo>
                  <a:pt x="323633" y="1011890"/>
                </a:lnTo>
                <a:lnTo>
                  <a:pt x="325157" y="1007845"/>
                </a:lnTo>
                <a:lnTo>
                  <a:pt x="328180" y="1007845"/>
                </a:lnTo>
                <a:lnTo>
                  <a:pt x="331228" y="1010370"/>
                </a:lnTo>
                <a:lnTo>
                  <a:pt x="332236" y="1012379"/>
                </a:lnTo>
                <a:lnTo>
                  <a:pt x="332753" y="1013899"/>
                </a:lnTo>
                <a:lnTo>
                  <a:pt x="330221" y="1016939"/>
                </a:lnTo>
                <a:lnTo>
                  <a:pt x="328697" y="1020468"/>
                </a:lnTo>
                <a:close/>
              </a:path>
              <a:path w="1868169" h="2174875">
                <a:moveTo>
                  <a:pt x="363133" y="1085104"/>
                </a:moveTo>
                <a:lnTo>
                  <a:pt x="362100" y="1082065"/>
                </a:lnTo>
                <a:lnTo>
                  <a:pt x="360085" y="1079540"/>
                </a:lnTo>
                <a:lnTo>
                  <a:pt x="361609" y="1076505"/>
                </a:lnTo>
                <a:lnTo>
                  <a:pt x="363624" y="1074491"/>
                </a:lnTo>
                <a:lnTo>
                  <a:pt x="366156" y="1074491"/>
                </a:lnTo>
                <a:lnTo>
                  <a:pt x="367680" y="1077015"/>
                </a:lnTo>
                <a:lnTo>
                  <a:pt x="369204" y="1078535"/>
                </a:lnTo>
                <a:lnTo>
                  <a:pt x="367680" y="1080545"/>
                </a:lnTo>
                <a:lnTo>
                  <a:pt x="365665" y="1082065"/>
                </a:lnTo>
                <a:lnTo>
                  <a:pt x="363133" y="1085104"/>
                </a:lnTo>
                <a:close/>
              </a:path>
              <a:path w="1868169" h="2174875">
                <a:moveTo>
                  <a:pt x="335775" y="1505695"/>
                </a:moveTo>
                <a:lnTo>
                  <a:pt x="335284" y="1501670"/>
                </a:lnTo>
                <a:lnTo>
                  <a:pt x="341355" y="1499635"/>
                </a:lnTo>
                <a:lnTo>
                  <a:pt x="347943" y="1498121"/>
                </a:lnTo>
                <a:lnTo>
                  <a:pt x="354014" y="1496621"/>
                </a:lnTo>
                <a:lnTo>
                  <a:pt x="354505" y="1496621"/>
                </a:lnTo>
                <a:lnTo>
                  <a:pt x="355022" y="1498631"/>
                </a:lnTo>
                <a:lnTo>
                  <a:pt x="355538" y="1499635"/>
                </a:lnTo>
                <a:lnTo>
                  <a:pt x="355538" y="1501155"/>
                </a:lnTo>
                <a:lnTo>
                  <a:pt x="355022" y="1501155"/>
                </a:lnTo>
                <a:lnTo>
                  <a:pt x="348434" y="1502675"/>
                </a:lnTo>
                <a:lnTo>
                  <a:pt x="342363" y="1504195"/>
                </a:lnTo>
                <a:lnTo>
                  <a:pt x="335775" y="1505695"/>
                </a:lnTo>
                <a:close/>
              </a:path>
              <a:path w="1868169" h="2174875">
                <a:moveTo>
                  <a:pt x="335775" y="1588513"/>
                </a:moveTo>
                <a:lnTo>
                  <a:pt x="332753" y="1585988"/>
                </a:lnTo>
                <a:lnTo>
                  <a:pt x="332236" y="1585473"/>
                </a:lnTo>
                <a:lnTo>
                  <a:pt x="331720" y="1583959"/>
                </a:lnTo>
                <a:lnTo>
                  <a:pt x="331228" y="1582949"/>
                </a:lnTo>
                <a:lnTo>
                  <a:pt x="331228" y="1579419"/>
                </a:lnTo>
                <a:lnTo>
                  <a:pt x="331720" y="1579419"/>
                </a:lnTo>
                <a:lnTo>
                  <a:pt x="336292" y="1577899"/>
                </a:lnTo>
                <a:lnTo>
                  <a:pt x="340839" y="1576895"/>
                </a:lnTo>
                <a:lnTo>
                  <a:pt x="345902" y="1575890"/>
                </a:lnTo>
                <a:lnTo>
                  <a:pt x="346910" y="1577899"/>
                </a:lnTo>
                <a:lnTo>
                  <a:pt x="346855" y="1579419"/>
                </a:lnTo>
                <a:lnTo>
                  <a:pt x="346419" y="1583464"/>
                </a:lnTo>
                <a:lnTo>
                  <a:pt x="335775" y="1588513"/>
                </a:lnTo>
                <a:close/>
              </a:path>
              <a:path w="1868169" h="2174875">
                <a:moveTo>
                  <a:pt x="389458" y="1060348"/>
                </a:moveTo>
                <a:lnTo>
                  <a:pt x="388450" y="1059343"/>
                </a:lnTo>
                <a:lnTo>
                  <a:pt x="386926" y="1059343"/>
                </a:lnTo>
                <a:lnTo>
                  <a:pt x="385402" y="1057333"/>
                </a:lnTo>
                <a:lnTo>
                  <a:pt x="383878" y="1056308"/>
                </a:lnTo>
                <a:lnTo>
                  <a:pt x="385402" y="1055813"/>
                </a:lnTo>
                <a:lnTo>
                  <a:pt x="386926" y="1054809"/>
                </a:lnTo>
                <a:lnTo>
                  <a:pt x="388941" y="1053784"/>
                </a:lnTo>
                <a:lnTo>
                  <a:pt x="389949" y="1055298"/>
                </a:lnTo>
                <a:lnTo>
                  <a:pt x="391473" y="1056308"/>
                </a:lnTo>
                <a:lnTo>
                  <a:pt x="392481" y="1057823"/>
                </a:lnTo>
                <a:lnTo>
                  <a:pt x="390982" y="1058833"/>
                </a:lnTo>
                <a:lnTo>
                  <a:pt x="389458" y="1060348"/>
                </a:lnTo>
                <a:close/>
              </a:path>
              <a:path w="1868169" h="2174875">
                <a:moveTo>
                  <a:pt x="348950" y="1710701"/>
                </a:moveTo>
                <a:lnTo>
                  <a:pt x="347426" y="1708691"/>
                </a:lnTo>
                <a:lnTo>
                  <a:pt x="346419" y="1706166"/>
                </a:lnTo>
                <a:lnTo>
                  <a:pt x="349442" y="1703127"/>
                </a:lnTo>
                <a:lnTo>
                  <a:pt x="350966" y="1702617"/>
                </a:lnTo>
                <a:lnTo>
                  <a:pt x="351973" y="1702122"/>
                </a:lnTo>
                <a:lnTo>
                  <a:pt x="353497" y="1704132"/>
                </a:lnTo>
                <a:lnTo>
                  <a:pt x="354505" y="1705141"/>
                </a:lnTo>
                <a:lnTo>
                  <a:pt x="348950" y="1710701"/>
                </a:lnTo>
                <a:close/>
              </a:path>
              <a:path w="1868169" h="2174875">
                <a:moveTo>
                  <a:pt x="424385" y="1380487"/>
                </a:moveTo>
                <a:lnTo>
                  <a:pt x="421854" y="1380487"/>
                </a:lnTo>
                <a:lnTo>
                  <a:pt x="418831" y="1378968"/>
                </a:lnTo>
                <a:lnTo>
                  <a:pt x="417798" y="1376938"/>
                </a:lnTo>
                <a:lnTo>
                  <a:pt x="416299" y="1375438"/>
                </a:lnTo>
                <a:lnTo>
                  <a:pt x="417798" y="1373918"/>
                </a:lnTo>
                <a:lnTo>
                  <a:pt x="418831" y="1371889"/>
                </a:lnTo>
                <a:lnTo>
                  <a:pt x="420330" y="1370879"/>
                </a:lnTo>
                <a:lnTo>
                  <a:pt x="421363" y="1369874"/>
                </a:lnTo>
                <a:lnTo>
                  <a:pt x="422861" y="1370389"/>
                </a:lnTo>
                <a:lnTo>
                  <a:pt x="426426" y="1370879"/>
                </a:lnTo>
                <a:lnTo>
                  <a:pt x="426917" y="1370879"/>
                </a:lnTo>
                <a:lnTo>
                  <a:pt x="428441" y="1372399"/>
                </a:lnTo>
                <a:lnTo>
                  <a:pt x="429965" y="1373403"/>
                </a:lnTo>
                <a:lnTo>
                  <a:pt x="428441" y="1375438"/>
                </a:lnTo>
                <a:lnTo>
                  <a:pt x="427434" y="1377963"/>
                </a:lnTo>
                <a:lnTo>
                  <a:pt x="425393" y="1379462"/>
                </a:lnTo>
                <a:lnTo>
                  <a:pt x="424385" y="1380487"/>
                </a:lnTo>
                <a:close/>
              </a:path>
              <a:path w="1868169" h="2174875">
                <a:moveTo>
                  <a:pt x="440583" y="831615"/>
                </a:moveTo>
                <a:lnTo>
                  <a:pt x="438052" y="828080"/>
                </a:lnTo>
                <a:lnTo>
                  <a:pt x="434512" y="824551"/>
                </a:lnTo>
                <a:lnTo>
                  <a:pt x="435029" y="824041"/>
                </a:lnTo>
                <a:lnTo>
                  <a:pt x="436553" y="821022"/>
                </a:lnTo>
                <a:lnTo>
                  <a:pt x="439085" y="817982"/>
                </a:lnTo>
                <a:lnTo>
                  <a:pt x="442107" y="815457"/>
                </a:lnTo>
                <a:lnTo>
                  <a:pt x="443115" y="814967"/>
                </a:lnTo>
                <a:lnTo>
                  <a:pt x="447171" y="820017"/>
                </a:lnTo>
                <a:lnTo>
                  <a:pt x="447171" y="820506"/>
                </a:lnTo>
                <a:lnTo>
                  <a:pt x="445647" y="824041"/>
                </a:lnTo>
                <a:lnTo>
                  <a:pt x="440583" y="831615"/>
                </a:lnTo>
                <a:close/>
              </a:path>
              <a:path w="1868169" h="2174875">
                <a:moveTo>
                  <a:pt x="446163" y="1003801"/>
                </a:moveTo>
                <a:lnTo>
                  <a:pt x="441616" y="1003801"/>
                </a:lnTo>
                <a:lnTo>
                  <a:pt x="438052" y="1003291"/>
                </a:lnTo>
                <a:lnTo>
                  <a:pt x="434512" y="1002281"/>
                </a:lnTo>
                <a:lnTo>
                  <a:pt x="429449" y="1001276"/>
                </a:lnTo>
                <a:lnTo>
                  <a:pt x="424902" y="999756"/>
                </a:lnTo>
                <a:lnTo>
                  <a:pt x="419838" y="998751"/>
                </a:lnTo>
                <a:lnTo>
                  <a:pt x="424385" y="991692"/>
                </a:lnTo>
                <a:lnTo>
                  <a:pt x="430973" y="994217"/>
                </a:lnTo>
                <a:lnTo>
                  <a:pt x="441311" y="994217"/>
                </a:lnTo>
                <a:lnTo>
                  <a:pt x="444148" y="996227"/>
                </a:lnTo>
                <a:lnTo>
                  <a:pt x="449211" y="997747"/>
                </a:lnTo>
                <a:lnTo>
                  <a:pt x="447171" y="1001276"/>
                </a:lnTo>
                <a:lnTo>
                  <a:pt x="446163" y="1003801"/>
                </a:lnTo>
                <a:close/>
              </a:path>
              <a:path w="1868169" h="2174875">
                <a:moveTo>
                  <a:pt x="441311" y="994217"/>
                </a:moveTo>
                <a:lnTo>
                  <a:pt x="430973" y="994217"/>
                </a:lnTo>
                <a:lnTo>
                  <a:pt x="437044" y="993702"/>
                </a:lnTo>
                <a:lnTo>
                  <a:pt x="440583" y="993702"/>
                </a:lnTo>
                <a:lnTo>
                  <a:pt x="441311" y="994217"/>
                </a:lnTo>
                <a:close/>
              </a:path>
              <a:path w="1868169" h="2174875">
                <a:moveTo>
                  <a:pt x="429965" y="965931"/>
                </a:moveTo>
                <a:lnTo>
                  <a:pt x="427925" y="963406"/>
                </a:lnTo>
                <a:lnTo>
                  <a:pt x="423894" y="960372"/>
                </a:lnTo>
                <a:lnTo>
                  <a:pt x="423894" y="952303"/>
                </a:lnTo>
                <a:lnTo>
                  <a:pt x="428441" y="950783"/>
                </a:lnTo>
                <a:lnTo>
                  <a:pt x="431489" y="952303"/>
                </a:lnTo>
                <a:lnTo>
                  <a:pt x="435520" y="953823"/>
                </a:lnTo>
                <a:lnTo>
                  <a:pt x="439085" y="956837"/>
                </a:lnTo>
                <a:lnTo>
                  <a:pt x="443115" y="959362"/>
                </a:lnTo>
                <a:lnTo>
                  <a:pt x="439576" y="961397"/>
                </a:lnTo>
                <a:lnTo>
                  <a:pt x="435520" y="963406"/>
                </a:lnTo>
                <a:lnTo>
                  <a:pt x="429965" y="965931"/>
                </a:lnTo>
                <a:close/>
              </a:path>
              <a:path w="1868169" h="2174875">
                <a:moveTo>
                  <a:pt x="422861" y="1087114"/>
                </a:moveTo>
                <a:lnTo>
                  <a:pt x="419838" y="1084589"/>
                </a:lnTo>
                <a:lnTo>
                  <a:pt x="415266" y="1081555"/>
                </a:lnTo>
                <a:lnTo>
                  <a:pt x="412734" y="1077015"/>
                </a:lnTo>
                <a:lnTo>
                  <a:pt x="410203" y="1073486"/>
                </a:lnTo>
                <a:lnTo>
                  <a:pt x="412243" y="1068931"/>
                </a:lnTo>
                <a:lnTo>
                  <a:pt x="417307" y="1069441"/>
                </a:lnTo>
                <a:lnTo>
                  <a:pt x="423378" y="1069956"/>
                </a:lnTo>
                <a:lnTo>
                  <a:pt x="437560" y="1073486"/>
                </a:lnTo>
                <a:lnTo>
                  <a:pt x="439576" y="1076010"/>
                </a:lnTo>
                <a:lnTo>
                  <a:pt x="439576" y="1080055"/>
                </a:lnTo>
                <a:lnTo>
                  <a:pt x="437560" y="1083069"/>
                </a:lnTo>
                <a:lnTo>
                  <a:pt x="436036" y="1083584"/>
                </a:lnTo>
                <a:lnTo>
                  <a:pt x="432497" y="1085104"/>
                </a:lnTo>
                <a:lnTo>
                  <a:pt x="428958" y="1085594"/>
                </a:lnTo>
                <a:lnTo>
                  <a:pt x="422861" y="1087114"/>
                </a:lnTo>
                <a:close/>
              </a:path>
              <a:path w="1868169" h="2174875">
                <a:moveTo>
                  <a:pt x="413251" y="624099"/>
                </a:moveTo>
                <a:lnTo>
                  <a:pt x="413251" y="623095"/>
                </a:lnTo>
                <a:lnTo>
                  <a:pt x="412734" y="622070"/>
                </a:lnTo>
                <a:lnTo>
                  <a:pt x="412734" y="621060"/>
                </a:lnTo>
                <a:lnTo>
                  <a:pt x="413767" y="620570"/>
                </a:lnTo>
                <a:lnTo>
                  <a:pt x="414259" y="621060"/>
                </a:lnTo>
                <a:lnTo>
                  <a:pt x="414775" y="622070"/>
                </a:lnTo>
                <a:lnTo>
                  <a:pt x="415266" y="622580"/>
                </a:lnTo>
                <a:lnTo>
                  <a:pt x="414775" y="623095"/>
                </a:lnTo>
                <a:lnTo>
                  <a:pt x="414259" y="623584"/>
                </a:lnTo>
                <a:lnTo>
                  <a:pt x="413251" y="624099"/>
                </a:lnTo>
                <a:close/>
              </a:path>
              <a:path w="1868169" h="2174875">
                <a:moveTo>
                  <a:pt x="318053" y="1138612"/>
                </a:moveTo>
                <a:lnTo>
                  <a:pt x="317046" y="1138122"/>
                </a:lnTo>
                <a:lnTo>
                  <a:pt x="316529" y="1137607"/>
                </a:lnTo>
                <a:lnTo>
                  <a:pt x="316529" y="1135597"/>
                </a:lnTo>
                <a:lnTo>
                  <a:pt x="316038" y="1134077"/>
                </a:lnTo>
                <a:lnTo>
                  <a:pt x="318053" y="1133072"/>
                </a:lnTo>
                <a:lnTo>
                  <a:pt x="318053" y="1133562"/>
                </a:lnTo>
                <a:lnTo>
                  <a:pt x="319578" y="1134077"/>
                </a:lnTo>
                <a:lnTo>
                  <a:pt x="320094" y="1135597"/>
                </a:lnTo>
                <a:lnTo>
                  <a:pt x="321593" y="1137607"/>
                </a:lnTo>
                <a:lnTo>
                  <a:pt x="319578" y="1138122"/>
                </a:lnTo>
                <a:lnTo>
                  <a:pt x="318053" y="1138612"/>
                </a:lnTo>
                <a:close/>
              </a:path>
              <a:path w="1868169" h="2174875">
                <a:moveTo>
                  <a:pt x="423378" y="1469340"/>
                </a:moveTo>
                <a:lnTo>
                  <a:pt x="418831" y="1468850"/>
                </a:lnTo>
                <a:lnTo>
                  <a:pt x="414259" y="1466815"/>
                </a:lnTo>
                <a:lnTo>
                  <a:pt x="413767" y="1466325"/>
                </a:lnTo>
                <a:lnTo>
                  <a:pt x="413251" y="1466325"/>
                </a:lnTo>
                <a:lnTo>
                  <a:pt x="413767" y="1465810"/>
                </a:lnTo>
                <a:lnTo>
                  <a:pt x="411236" y="1463286"/>
                </a:lnTo>
                <a:lnTo>
                  <a:pt x="406172" y="1459241"/>
                </a:lnTo>
                <a:lnTo>
                  <a:pt x="409195" y="1459241"/>
                </a:lnTo>
                <a:lnTo>
                  <a:pt x="411727" y="1458751"/>
                </a:lnTo>
                <a:lnTo>
                  <a:pt x="417798" y="1458751"/>
                </a:lnTo>
                <a:lnTo>
                  <a:pt x="417798" y="1457726"/>
                </a:lnTo>
                <a:lnTo>
                  <a:pt x="420846" y="1458751"/>
                </a:lnTo>
                <a:lnTo>
                  <a:pt x="424385" y="1459241"/>
                </a:lnTo>
                <a:lnTo>
                  <a:pt x="427434" y="1460251"/>
                </a:lnTo>
                <a:lnTo>
                  <a:pt x="427434" y="1462776"/>
                </a:lnTo>
                <a:lnTo>
                  <a:pt x="426917" y="1463801"/>
                </a:lnTo>
                <a:lnTo>
                  <a:pt x="423378" y="1469340"/>
                </a:lnTo>
                <a:close/>
              </a:path>
              <a:path w="1868169" h="2174875">
                <a:moveTo>
                  <a:pt x="901872" y="1397645"/>
                </a:moveTo>
                <a:lnTo>
                  <a:pt x="901355" y="1397645"/>
                </a:lnTo>
                <a:lnTo>
                  <a:pt x="900348" y="1397135"/>
                </a:lnTo>
                <a:lnTo>
                  <a:pt x="898824" y="1396125"/>
                </a:lnTo>
                <a:lnTo>
                  <a:pt x="897816" y="1395120"/>
                </a:lnTo>
                <a:lnTo>
                  <a:pt x="898824" y="1394116"/>
                </a:lnTo>
                <a:lnTo>
                  <a:pt x="899340" y="1392086"/>
                </a:lnTo>
                <a:lnTo>
                  <a:pt x="899857" y="1393111"/>
                </a:lnTo>
                <a:lnTo>
                  <a:pt x="901355" y="1393111"/>
                </a:lnTo>
                <a:lnTo>
                  <a:pt x="902388" y="1394610"/>
                </a:lnTo>
                <a:lnTo>
                  <a:pt x="903396" y="1395635"/>
                </a:lnTo>
                <a:lnTo>
                  <a:pt x="902388" y="1396640"/>
                </a:lnTo>
                <a:lnTo>
                  <a:pt x="901872" y="1397645"/>
                </a:lnTo>
                <a:close/>
              </a:path>
              <a:path w="1868169" h="2174875">
                <a:moveTo>
                  <a:pt x="410719" y="884138"/>
                </a:moveTo>
                <a:lnTo>
                  <a:pt x="405656" y="883623"/>
                </a:lnTo>
                <a:lnTo>
                  <a:pt x="401109" y="883623"/>
                </a:lnTo>
                <a:lnTo>
                  <a:pt x="396045" y="883133"/>
                </a:lnTo>
                <a:lnTo>
                  <a:pt x="398061" y="882618"/>
                </a:lnTo>
                <a:lnTo>
                  <a:pt x="399585" y="881098"/>
                </a:lnTo>
                <a:lnTo>
                  <a:pt x="402116" y="881613"/>
                </a:lnTo>
                <a:lnTo>
                  <a:pt x="405139" y="882108"/>
                </a:lnTo>
                <a:lnTo>
                  <a:pt x="407671" y="883133"/>
                </a:lnTo>
                <a:lnTo>
                  <a:pt x="410719" y="884138"/>
                </a:lnTo>
                <a:close/>
              </a:path>
              <a:path w="1868169" h="2174875">
                <a:moveTo>
                  <a:pt x="406663" y="901810"/>
                </a:moveTo>
                <a:lnTo>
                  <a:pt x="404648" y="901810"/>
                </a:lnTo>
                <a:lnTo>
                  <a:pt x="402608" y="899780"/>
                </a:lnTo>
                <a:lnTo>
                  <a:pt x="402608" y="896761"/>
                </a:lnTo>
                <a:lnTo>
                  <a:pt x="403124" y="895756"/>
                </a:lnTo>
                <a:lnTo>
                  <a:pt x="405656" y="891712"/>
                </a:lnTo>
                <a:lnTo>
                  <a:pt x="408188" y="888182"/>
                </a:lnTo>
                <a:lnTo>
                  <a:pt x="410719" y="884138"/>
                </a:lnTo>
                <a:lnTo>
                  <a:pt x="414775" y="895756"/>
                </a:lnTo>
                <a:lnTo>
                  <a:pt x="414259" y="898770"/>
                </a:lnTo>
                <a:lnTo>
                  <a:pt x="407671" y="901295"/>
                </a:lnTo>
                <a:lnTo>
                  <a:pt x="406663" y="901810"/>
                </a:lnTo>
                <a:close/>
              </a:path>
              <a:path w="1868169" h="2174875">
                <a:moveTo>
                  <a:pt x="454766" y="745282"/>
                </a:moveTo>
                <a:lnTo>
                  <a:pt x="454275" y="745282"/>
                </a:lnTo>
                <a:lnTo>
                  <a:pt x="451227" y="743252"/>
                </a:lnTo>
                <a:lnTo>
                  <a:pt x="450219" y="742243"/>
                </a:lnTo>
                <a:lnTo>
                  <a:pt x="447687" y="740233"/>
                </a:lnTo>
                <a:lnTo>
                  <a:pt x="443115" y="735678"/>
                </a:lnTo>
                <a:lnTo>
                  <a:pt x="444148" y="734179"/>
                </a:lnTo>
                <a:lnTo>
                  <a:pt x="447171" y="735184"/>
                </a:lnTo>
                <a:lnTo>
                  <a:pt x="450710" y="736188"/>
                </a:lnTo>
                <a:lnTo>
                  <a:pt x="454275" y="738203"/>
                </a:lnTo>
                <a:lnTo>
                  <a:pt x="455282" y="738713"/>
                </a:lnTo>
                <a:lnTo>
                  <a:pt x="455774" y="741238"/>
                </a:lnTo>
                <a:lnTo>
                  <a:pt x="456290" y="742758"/>
                </a:lnTo>
                <a:lnTo>
                  <a:pt x="455282" y="743762"/>
                </a:lnTo>
                <a:lnTo>
                  <a:pt x="454766" y="745282"/>
                </a:lnTo>
                <a:close/>
              </a:path>
              <a:path w="1868169" h="2174875">
                <a:moveTo>
                  <a:pt x="401109" y="803844"/>
                </a:moveTo>
                <a:lnTo>
                  <a:pt x="400592" y="803349"/>
                </a:lnTo>
                <a:lnTo>
                  <a:pt x="399585" y="802834"/>
                </a:lnTo>
                <a:lnTo>
                  <a:pt x="399068" y="802344"/>
                </a:lnTo>
                <a:lnTo>
                  <a:pt x="399585" y="801829"/>
                </a:lnTo>
                <a:lnTo>
                  <a:pt x="400076" y="800824"/>
                </a:lnTo>
                <a:lnTo>
                  <a:pt x="401600" y="800824"/>
                </a:lnTo>
                <a:lnTo>
                  <a:pt x="402608" y="801829"/>
                </a:lnTo>
                <a:lnTo>
                  <a:pt x="403124" y="801829"/>
                </a:lnTo>
                <a:lnTo>
                  <a:pt x="402608" y="802834"/>
                </a:lnTo>
                <a:lnTo>
                  <a:pt x="401600" y="803349"/>
                </a:lnTo>
                <a:lnTo>
                  <a:pt x="401109" y="803844"/>
                </a:lnTo>
                <a:close/>
              </a:path>
              <a:path w="1868169" h="2174875">
                <a:moveTo>
                  <a:pt x="452234" y="1275952"/>
                </a:moveTo>
                <a:lnTo>
                  <a:pt x="450219" y="1275952"/>
                </a:lnTo>
                <a:lnTo>
                  <a:pt x="448695" y="1274942"/>
                </a:lnTo>
                <a:lnTo>
                  <a:pt x="448695" y="1274452"/>
                </a:lnTo>
                <a:lnTo>
                  <a:pt x="448178" y="1273427"/>
                </a:lnTo>
                <a:lnTo>
                  <a:pt x="449211" y="1271928"/>
                </a:lnTo>
                <a:lnTo>
                  <a:pt x="449703" y="1271413"/>
                </a:lnTo>
                <a:lnTo>
                  <a:pt x="452234" y="1269893"/>
                </a:lnTo>
                <a:lnTo>
                  <a:pt x="455282" y="1266879"/>
                </a:lnTo>
                <a:lnTo>
                  <a:pt x="460346" y="1267883"/>
                </a:lnTo>
                <a:lnTo>
                  <a:pt x="462878" y="1271413"/>
                </a:lnTo>
                <a:lnTo>
                  <a:pt x="464893" y="1273427"/>
                </a:lnTo>
                <a:lnTo>
                  <a:pt x="462878" y="1273937"/>
                </a:lnTo>
                <a:lnTo>
                  <a:pt x="460346" y="1274942"/>
                </a:lnTo>
                <a:lnTo>
                  <a:pt x="458305" y="1275457"/>
                </a:lnTo>
                <a:lnTo>
                  <a:pt x="453758" y="1275457"/>
                </a:lnTo>
                <a:lnTo>
                  <a:pt x="452234" y="1275952"/>
                </a:lnTo>
                <a:close/>
              </a:path>
              <a:path w="1868169" h="2174875">
                <a:moveTo>
                  <a:pt x="444148" y="881098"/>
                </a:moveTo>
                <a:lnTo>
                  <a:pt x="438568" y="876049"/>
                </a:lnTo>
                <a:lnTo>
                  <a:pt x="438568" y="869995"/>
                </a:lnTo>
                <a:lnTo>
                  <a:pt x="440092" y="867985"/>
                </a:lnTo>
                <a:lnTo>
                  <a:pt x="443632" y="869485"/>
                </a:lnTo>
                <a:lnTo>
                  <a:pt x="447687" y="871514"/>
                </a:lnTo>
                <a:lnTo>
                  <a:pt x="451743" y="874039"/>
                </a:lnTo>
                <a:lnTo>
                  <a:pt x="451743" y="875559"/>
                </a:lnTo>
                <a:lnTo>
                  <a:pt x="452234" y="876564"/>
                </a:lnTo>
                <a:lnTo>
                  <a:pt x="452234" y="878084"/>
                </a:lnTo>
                <a:lnTo>
                  <a:pt x="450710" y="878573"/>
                </a:lnTo>
                <a:lnTo>
                  <a:pt x="449703" y="879583"/>
                </a:lnTo>
                <a:lnTo>
                  <a:pt x="448178" y="880093"/>
                </a:lnTo>
                <a:lnTo>
                  <a:pt x="444148" y="881098"/>
                </a:lnTo>
                <a:close/>
              </a:path>
              <a:path w="1868169" h="2174875">
                <a:moveTo>
                  <a:pt x="447687" y="1194154"/>
                </a:moveTo>
                <a:lnTo>
                  <a:pt x="446680" y="1194154"/>
                </a:lnTo>
                <a:lnTo>
                  <a:pt x="445647" y="1193664"/>
                </a:lnTo>
                <a:lnTo>
                  <a:pt x="443632" y="1192144"/>
                </a:lnTo>
                <a:lnTo>
                  <a:pt x="443632" y="1191139"/>
                </a:lnTo>
                <a:lnTo>
                  <a:pt x="443115" y="1190114"/>
                </a:lnTo>
                <a:lnTo>
                  <a:pt x="444639" y="1187590"/>
                </a:lnTo>
                <a:lnTo>
                  <a:pt x="445647" y="1187590"/>
                </a:lnTo>
                <a:lnTo>
                  <a:pt x="446680" y="1187095"/>
                </a:lnTo>
                <a:lnTo>
                  <a:pt x="447687" y="1189104"/>
                </a:lnTo>
                <a:lnTo>
                  <a:pt x="451743" y="1191629"/>
                </a:lnTo>
                <a:lnTo>
                  <a:pt x="449211" y="1192639"/>
                </a:lnTo>
                <a:lnTo>
                  <a:pt x="447687" y="1194154"/>
                </a:lnTo>
                <a:close/>
              </a:path>
              <a:path w="1868169" h="2174875">
                <a:moveTo>
                  <a:pt x="466417" y="1308772"/>
                </a:moveTo>
                <a:lnTo>
                  <a:pt x="461354" y="1308772"/>
                </a:lnTo>
                <a:lnTo>
                  <a:pt x="460837" y="1307273"/>
                </a:lnTo>
                <a:lnTo>
                  <a:pt x="459829" y="1306758"/>
                </a:lnTo>
                <a:lnTo>
                  <a:pt x="461354" y="1306248"/>
                </a:lnTo>
                <a:lnTo>
                  <a:pt x="462361" y="1305753"/>
                </a:lnTo>
                <a:lnTo>
                  <a:pt x="464893" y="1305753"/>
                </a:lnTo>
                <a:lnTo>
                  <a:pt x="465409" y="1307273"/>
                </a:lnTo>
                <a:lnTo>
                  <a:pt x="466417" y="1308772"/>
                </a:lnTo>
                <a:close/>
              </a:path>
              <a:path w="1868169" h="2174875">
                <a:moveTo>
                  <a:pt x="462878" y="1309282"/>
                </a:moveTo>
                <a:lnTo>
                  <a:pt x="461870" y="1308772"/>
                </a:lnTo>
                <a:lnTo>
                  <a:pt x="464402" y="1308772"/>
                </a:lnTo>
                <a:lnTo>
                  <a:pt x="462878" y="1309282"/>
                </a:lnTo>
                <a:close/>
              </a:path>
              <a:path w="1868169" h="2174875">
                <a:moveTo>
                  <a:pt x="207813" y="989805"/>
                </a:moveTo>
                <a:lnTo>
                  <a:pt x="207666" y="989658"/>
                </a:lnTo>
                <a:lnTo>
                  <a:pt x="208182" y="989658"/>
                </a:lnTo>
                <a:lnTo>
                  <a:pt x="207813" y="989805"/>
                </a:lnTo>
                <a:close/>
              </a:path>
              <a:path w="1868169" h="2174875">
                <a:moveTo>
                  <a:pt x="208182" y="990173"/>
                </a:moveTo>
                <a:lnTo>
                  <a:pt x="208093" y="989805"/>
                </a:lnTo>
                <a:lnTo>
                  <a:pt x="208182" y="989658"/>
                </a:lnTo>
                <a:lnTo>
                  <a:pt x="208182" y="990173"/>
                </a:lnTo>
                <a:close/>
              </a:path>
              <a:path w="1868169" h="2174875">
                <a:moveTo>
                  <a:pt x="201103" y="997747"/>
                </a:moveTo>
                <a:lnTo>
                  <a:pt x="198572" y="997232"/>
                </a:lnTo>
                <a:lnTo>
                  <a:pt x="195523" y="997232"/>
                </a:lnTo>
                <a:lnTo>
                  <a:pt x="195523" y="995717"/>
                </a:lnTo>
                <a:lnTo>
                  <a:pt x="198572" y="993702"/>
                </a:lnTo>
                <a:lnTo>
                  <a:pt x="201103" y="992697"/>
                </a:lnTo>
                <a:lnTo>
                  <a:pt x="203635" y="991177"/>
                </a:lnTo>
                <a:lnTo>
                  <a:pt x="205650" y="990667"/>
                </a:lnTo>
                <a:lnTo>
                  <a:pt x="207813" y="989805"/>
                </a:lnTo>
                <a:lnTo>
                  <a:pt x="207871" y="990173"/>
                </a:lnTo>
                <a:lnTo>
                  <a:pt x="206658" y="992182"/>
                </a:lnTo>
                <a:lnTo>
                  <a:pt x="205134" y="995222"/>
                </a:lnTo>
                <a:lnTo>
                  <a:pt x="203119" y="996742"/>
                </a:lnTo>
                <a:lnTo>
                  <a:pt x="201103" y="997747"/>
                </a:lnTo>
                <a:close/>
              </a:path>
              <a:path w="1868169" h="2174875">
                <a:moveTo>
                  <a:pt x="218825" y="995222"/>
                </a:moveTo>
                <a:lnTo>
                  <a:pt x="215261" y="993702"/>
                </a:lnTo>
                <a:lnTo>
                  <a:pt x="211721" y="991692"/>
                </a:lnTo>
                <a:lnTo>
                  <a:pt x="208182" y="990173"/>
                </a:lnTo>
                <a:lnTo>
                  <a:pt x="211721" y="991177"/>
                </a:lnTo>
                <a:lnTo>
                  <a:pt x="215777" y="992697"/>
                </a:lnTo>
                <a:lnTo>
                  <a:pt x="219317" y="993702"/>
                </a:lnTo>
                <a:lnTo>
                  <a:pt x="219317" y="994217"/>
                </a:lnTo>
                <a:lnTo>
                  <a:pt x="218825" y="994707"/>
                </a:lnTo>
                <a:lnTo>
                  <a:pt x="218825" y="995222"/>
                </a:lnTo>
                <a:close/>
              </a:path>
              <a:path w="1868169" h="2174875">
                <a:moveTo>
                  <a:pt x="195007" y="1334529"/>
                </a:moveTo>
                <a:lnTo>
                  <a:pt x="189452" y="1332519"/>
                </a:lnTo>
                <a:lnTo>
                  <a:pt x="183381" y="1330484"/>
                </a:lnTo>
                <a:lnTo>
                  <a:pt x="178809" y="1326445"/>
                </a:lnTo>
                <a:lnTo>
                  <a:pt x="177801" y="1325950"/>
                </a:lnTo>
                <a:lnTo>
                  <a:pt x="176794" y="1321906"/>
                </a:lnTo>
                <a:lnTo>
                  <a:pt x="177285" y="1319896"/>
                </a:lnTo>
                <a:lnTo>
                  <a:pt x="177801" y="1318376"/>
                </a:lnTo>
                <a:lnTo>
                  <a:pt x="180333" y="1316346"/>
                </a:lnTo>
                <a:lnTo>
                  <a:pt x="181857" y="1316346"/>
                </a:lnTo>
                <a:lnTo>
                  <a:pt x="191984" y="1315337"/>
                </a:lnTo>
                <a:lnTo>
                  <a:pt x="197048" y="1316346"/>
                </a:lnTo>
                <a:lnTo>
                  <a:pt x="200587" y="1317371"/>
                </a:lnTo>
                <a:lnTo>
                  <a:pt x="204126" y="1320386"/>
                </a:lnTo>
                <a:lnTo>
                  <a:pt x="207174" y="1322910"/>
                </a:lnTo>
                <a:lnTo>
                  <a:pt x="208699" y="1324430"/>
                </a:lnTo>
                <a:lnTo>
                  <a:pt x="208699" y="1327470"/>
                </a:lnTo>
                <a:lnTo>
                  <a:pt x="209706" y="1329480"/>
                </a:lnTo>
                <a:lnTo>
                  <a:pt x="207666" y="1330484"/>
                </a:lnTo>
                <a:lnTo>
                  <a:pt x="205134" y="1331494"/>
                </a:lnTo>
                <a:lnTo>
                  <a:pt x="203119" y="1332004"/>
                </a:lnTo>
                <a:lnTo>
                  <a:pt x="195523" y="1332004"/>
                </a:lnTo>
                <a:lnTo>
                  <a:pt x="195523" y="1333009"/>
                </a:lnTo>
                <a:lnTo>
                  <a:pt x="195007" y="1333524"/>
                </a:lnTo>
                <a:lnTo>
                  <a:pt x="195007" y="1334529"/>
                </a:lnTo>
                <a:close/>
              </a:path>
              <a:path w="1868169" h="2174875">
                <a:moveTo>
                  <a:pt x="200587" y="1332519"/>
                </a:moveTo>
                <a:lnTo>
                  <a:pt x="198055" y="1332004"/>
                </a:lnTo>
                <a:lnTo>
                  <a:pt x="203119" y="1332004"/>
                </a:lnTo>
                <a:lnTo>
                  <a:pt x="200587" y="1332519"/>
                </a:lnTo>
                <a:close/>
              </a:path>
              <a:path w="1868169" h="2174875">
                <a:moveTo>
                  <a:pt x="206167" y="870510"/>
                </a:moveTo>
                <a:lnTo>
                  <a:pt x="200070" y="870510"/>
                </a:lnTo>
                <a:lnTo>
                  <a:pt x="198572" y="866960"/>
                </a:lnTo>
                <a:lnTo>
                  <a:pt x="198572" y="863425"/>
                </a:lnTo>
                <a:lnTo>
                  <a:pt x="200070" y="861416"/>
                </a:lnTo>
                <a:lnTo>
                  <a:pt x="203119" y="860411"/>
                </a:lnTo>
                <a:lnTo>
                  <a:pt x="207666" y="860411"/>
                </a:lnTo>
                <a:lnTo>
                  <a:pt x="210197" y="861911"/>
                </a:lnTo>
                <a:lnTo>
                  <a:pt x="217301" y="865950"/>
                </a:lnTo>
                <a:lnTo>
                  <a:pt x="216785" y="866960"/>
                </a:lnTo>
                <a:lnTo>
                  <a:pt x="216294" y="868990"/>
                </a:lnTo>
                <a:lnTo>
                  <a:pt x="215777" y="868990"/>
                </a:lnTo>
                <a:lnTo>
                  <a:pt x="211230" y="869485"/>
                </a:lnTo>
                <a:lnTo>
                  <a:pt x="206167" y="870510"/>
                </a:lnTo>
                <a:close/>
              </a:path>
              <a:path w="1868169" h="2174875">
                <a:moveTo>
                  <a:pt x="253753" y="1021473"/>
                </a:moveTo>
                <a:lnTo>
                  <a:pt x="253236" y="1020963"/>
                </a:lnTo>
                <a:lnTo>
                  <a:pt x="251738" y="1018948"/>
                </a:lnTo>
                <a:lnTo>
                  <a:pt x="250705" y="1015914"/>
                </a:lnTo>
                <a:lnTo>
                  <a:pt x="249697" y="1013389"/>
                </a:lnTo>
                <a:lnTo>
                  <a:pt x="249697" y="1012894"/>
                </a:lnTo>
                <a:lnTo>
                  <a:pt x="252745" y="1010370"/>
                </a:lnTo>
                <a:lnTo>
                  <a:pt x="253236" y="1010865"/>
                </a:lnTo>
                <a:lnTo>
                  <a:pt x="255277" y="1011890"/>
                </a:lnTo>
                <a:lnTo>
                  <a:pt x="256801" y="1014414"/>
                </a:lnTo>
                <a:lnTo>
                  <a:pt x="259824" y="1017429"/>
                </a:lnTo>
                <a:lnTo>
                  <a:pt x="256801" y="1018948"/>
                </a:lnTo>
                <a:lnTo>
                  <a:pt x="253753" y="1021473"/>
                </a:lnTo>
                <a:close/>
              </a:path>
              <a:path w="1868169" h="2174875">
                <a:moveTo>
                  <a:pt x="262356" y="1072971"/>
                </a:moveTo>
                <a:lnTo>
                  <a:pt x="261348" y="1072971"/>
                </a:lnTo>
                <a:lnTo>
                  <a:pt x="260832" y="1072481"/>
                </a:lnTo>
                <a:lnTo>
                  <a:pt x="256801" y="1067922"/>
                </a:lnTo>
                <a:lnTo>
                  <a:pt x="252745" y="1062872"/>
                </a:lnTo>
                <a:lnTo>
                  <a:pt x="248173" y="1057823"/>
                </a:lnTo>
                <a:lnTo>
                  <a:pt x="250214" y="1056308"/>
                </a:lnTo>
                <a:lnTo>
                  <a:pt x="251738" y="1054809"/>
                </a:lnTo>
                <a:lnTo>
                  <a:pt x="252229" y="1055298"/>
                </a:lnTo>
                <a:lnTo>
                  <a:pt x="255768" y="1059858"/>
                </a:lnTo>
                <a:lnTo>
                  <a:pt x="259824" y="1064392"/>
                </a:lnTo>
                <a:lnTo>
                  <a:pt x="263363" y="1069441"/>
                </a:lnTo>
                <a:lnTo>
                  <a:pt x="263880" y="1069956"/>
                </a:lnTo>
                <a:lnTo>
                  <a:pt x="262872" y="1071456"/>
                </a:lnTo>
                <a:lnTo>
                  <a:pt x="262356" y="1072481"/>
                </a:lnTo>
                <a:lnTo>
                  <a:pt x="262356" y="1072971"/>
                </a:lnTo>
                <a:close/>
              </a:path>
              <a:path w="1868169" h="2174875">
                <a:moveTo>
                  <a:pt x="240087" y="1276977"/>
                </a:moveTo>
                <a:lnTo>
                  <a:pt x="235514" y="1273937"/>
                </a:lnTo>
                <a:lnTo>
                  <a:pt x="231975" y="1271413"/>
                </a:lnTo>
                <a:lnTo>
                  <a:pt x="228952" y="1267883"/>
                </a:lnTo>
                <a:lnTo>
                  <a:pt x="226421" y="1264354"/>
                </a:lnTo>
                <a:lnTo>
                  <a:pt x="224896" y="1262319"/>
                </a:lnTo>
                <a:lnTo>
                  <a:pt x="223889" y="1258790"/>
                </a:lnTo>
                <a:lnTo>
                  <a:pt x="222856" y="1256265"/>
                </a:lnTo>
                <a:lnTo>
                  <a:pt x="225388" y="1257270"/>
                </a:lnTo>
                <a:lnTo>
                  <a:pt x="228436" y="1258280"/>
                </a:lnTo>
                <a:lnTo>
                  <a:pt x="229960" y="1260309"/>
                </a:lnTo>
                <a:lnTo>
                  <a:pt x="233499" y="1264844"/>
                </a:lnTo>
                <a:lnTo>
                  <a:pt x="237039" y="1265359"/>
                </a:lnTo>
                <a:lnTo>
                  <a:pt x="245215" y="1265359"/>
                </a:lnTo>
                <a:lnTo>
                  <a:pt x="245641" y="1271928"/>
                </a:lnTo>
                <a:lnTo>
                  <a:pt x="240087" y="1276977"/>
                </a:lnTo>
                <a:close/>
              </a:path>
              <a:path w="1868169" h="2174875">
                <a:moveTo>
                  <a:pt x="245215" y="1265359"/>
                </a:moveTo>
                <a:lnTo>
                  <a:pt x="237039" y="1265359"/>
                </a:lnTo>
                <a:lnTo>
                  <a:pt x="241094" y="1262834"/>
                </a:lnTo>
                <a:lnTo>
                  <a:pt x="242102" y="1262319"/>
                </a:lnTo>
                <a:lnTo>
                  <a:pt x="244143" y="1263839"/>
                </a:lnTo>
                <a:lnTo>
                  <a:pt x="245150" y="1264354"/>
                </a:lnTo>
                <a:lnTo>
                  <a:pt x="245215" y="1265359"/>
                </a:lnTo>
                <a:close/>
              </a:path>
              <a:path w="1868169" h="2174875">
                <a:moveTo>
                  <a:pt x="314514" y="1279992"/>
                </a:moveTo>
                <a:lnTo>
                  <a:pt x="309451" y="1277982"/>
                </a:lnTo>
                <a:lnTo>
                  <a:pt x="305395" y="1277467"/>
                </a:lnTo>
                <a:lnTo>
                  <a:pt x="300848" y="1274942"/>
                </a:lnTo>
                <a:lnTo>
                  <a:pt x="298807" y="1272933"/>
                </a:lnTo>
                <a:lnTo>
                  <a:pt x="298316" y="1268378"/>
                </a:lnTo>
                <a:lnTo>
                  <a:pt x="297309" y="1264844"/>
                </a:lnTo>
                <a:lnTo>
                  <a:pt x="299840" y="1264844"/>
                </a:lnTo>
                <a:lnTo>
                  <a:pt x="301856" y="1264354"/>
                </a:lnTo>
                <a:lnTo>
                  <a:pt x="304387" y="1263839"/>
                </a:lnTo>
                <a:lnTo>
                  <a:pt x="309967" y="1262319"/>
                </a:lnTo>
                <a:lnTo>
                  <a:pt x="315522" y="1260309"/>
                </a:lnTo>
                <a:lnTo>
                  <a:pt x="324124" y="1258790"/>
                </a:lnTo>
                <a:lnTo>
                  <a:pt x="326656" y="1261314"/>
                </a:lnTo>
                <a:lnTo>
                  <a:pt x="329704" y="1262319"/>
                </a:lnTo>
                <a:lnTo>
                  <a:pt x="328697" y="1266364"/>
                </a:lnTo>
                <a:lnTo>
                  <a:pt x="328180" y="1271928"/>
                </a:lnTo>
                <a:lnTo>
                  <a:pt x="323117" y="1276977"/>
                </a:lnTo>
                <a:lnTo>
                  <a:pt x="318053" y="1278477"/>
                </a:lnTo>
                <a:lnTo>
                  <a:pt x="314514" y="1279992"/>
                </a:lnTo>
                <a:close/>
              </a:path>
              <a:path w="1868169" h="2174875">
                <a:moveTo>
                  <a:pt x="183381" y="534217"/>
                </a:moveTo>
                <a:lnTo>
                  <a:pt x="180850" y="534217"/>
                </a:lnTo>
                <a:lnTo>
                  <a:pt x="182348" y="533707"/>
                </a:lnTo>
                <a:lnTo>
                  <a:pt x="183381" y="534217"/>
                </a:lnTo>
                <a:close/>
              </a:path>
              <a:path w="1868169" h="2174875">
                <a:moveTo>
                  <a:pt x="184389" y="537257"/>
                </a:moveTo>
                <a:lnTo>
                  <a:pt x="181857" y="537257"/>
                </a:lnTo>
                <a:lnTo>
                  <a:pt x="180333" y="536742"/>
                </a:lnTo>
                <a:lnTo>
                  <a:pt x="179817" y="536742"/>
                </a:lnTo>
                <a:lnTo>
                  <a:pt x="179817" y="535222"/>
                </a:lnTo>
                <a:lnTo>
                  <a:pt x="179326" y="534217"/>
                </a:lnTo>
                <a:lnTo>
                  <a:pt x="183873" y="534217"/>
                </a:lnTo>
                <a:lnTo>
                  <a:pt x="183873" y="535737"/>
                </a:lnTo>
                <a:lnTo>
                  <a:pt x="184389" y="537257"/>
                </a:lnTo>
                <a:close/>
              </a:path>
              <a:path w="1868169" h="2174875">
                <a:moveTo>
                  <a:pt x="176794" y="363546"/>
                </a:moveTo>
                <a:lnTo>
                  <a:pt x="175270" y="361536"/>
                </a:lnTo>
                <a:lnTo>
                  <a:pt x="172222" y="358497"/>
                </a:lnTo>
                <a:lnTo>
                  <a:pt x="174262" y="357492"/>
                </a:lnTo>
                <a:lnTo>
                  <a:pt x="175786" y="354967"/>
                </a:lnTo>
                <a:lnTo>
                  <a:pt x="179326" y="354967"/>
                </a:lnTo>
                <a:lnTo>
                  <a:pt x="180850" y="356982"/>
                </a:lnTo>
                <a:lnTo>
                  <a:pt x="182865" y="358497"/>
                </a:lnTo>
                <a:lnTo>
                  <a:pt x="180850" y="360017"/>
                </a:lnTo>
                <a:lnTo>
                  <a:pt x="179326" y="361536"/>
                </a:lnTo>
                <a:lnTo>
                  <a:pt x="176794" y="363546"/>
                </a:lnTo>
                <a:close/>
              </a:path>
              <a:path w="1868169" h="2174875">
                <a:moveTo>
                  <a:pt x="249206" y="1190624"/>
                </a:moveTo>
                <a:lnTo>
                  <a:pt x="246674" y="1187590"/>
                </a:lnTo>
                <a:lnTo>
                  <a:pt x="244634" y="1185575"/>
                </a:lnTo>
                <a:lnTo>
                  <a:pt x="242618" y="1183050"/>
                </a:lnTo>
                <a:lnTo>
                  <a:pt x="244143" y="1182045"/>
                </a:lnTo>
                <a:lnTo>
                  <a:pt x="246158" y="1180016"/>
                </a:lnTo>
                <a:lnTo>
                  <a:pt x="247682" y="1180526"/>
                </a:lnTo>
                <a:lnTo>
                  <a:pt x="249697" y="1181041"/>
                </a:lnTo>
                <a:lnTo>
                  <a:pt x="251738" y="1183565"/>
                </a:lnTo>
                <a:lnTo>
                  <a:pt x="253753" y="1185065"/>
                </a:lnTo>
                <a:lnTo>
                  <a:pt x="252745" y="1186580"/>
                </a:lnTo>
                <a:lnTo>
                  <a:pt x="251221" y="1188100"/>
                </a:lnTo>
                <a:lnTo>
                  <a:pt x="249206" y="1190624"/>
                </a:lnTo>
                <a:close/>
              </a:path>
              <a:path w="1868169" h="2174875">
                <a:moveTo>
                  <a:pt x="219833" y="1192144"/>
                </a:moveTo>
                <a:lnTo>
                  <a:pt x="207174" y="1192144"/>
                </a:lnTo>
                <a:lnTo>
                  <a:pt x="210197" y="1191629"/>
                </a:lnTo>
                <a:lnTo>
                  <a:pt x="213246" y="1190624"/>
                </a:lnTo>
                <a:lnTo>
                  <a:pt x="217792" y="1190624"/>
                </a:lnTo>
                <a:lnTo>
                  <a:pt x="219833" y="1192144"/>
                </a:lnTo>
                <a:close/>
              </a:path>
              <a:path w="1868169" h="2174875">
                <a:moveTo>
                  <a:pt x="191984" y="1210311"/>
                </a:moveTo>
                <a:lnTo>
                  <a:pt x="186404" y="1210311"/>
                </a:lnTo>
                <a:lnTo>
                  <a:pt x="183873" y="1207787"/>
                </a:lnTo>
                <a:lnTo>
                  <a:pt x="184389" y="1201238"/>
                </a:lnTo>
                <a:lnTo>
                  <a:pt x="184389" y="1195674"/>
                </a:lnTo>
                <a:lnTo>
                  <a:pt x="185913" y="1191139"/>
                </a:lnTo>
                <a:lnTo>
                  <a:pt x="207174" y="1191139"/>
                </a:lnTo>
                <a:lnTo>
                  <a:pt x="207174" y="1192144"/>
                </a:lnTo>
                <a:lnTo>
                  <a:pt x="219833" y="1192144"/>
                </a:lnTo>
                <a:lnTo>
                  <a:pt x="221357" y="1193149"/>
                </a:lnTo>
                <a:lnTo>
                  <a:pt x="220324" y="1194669"/>
                </a:lnTo>
                <a:lnTo>
                  <a:pt x="219317" y="1196678"/>
                </a:lnTo>
                <a:lnTo>
                  <a:pt x="217792" y="1198198"/>
                </a:lnTo>
                <a:lnTo>
                  <a:pt x="211980" y="1202862"/>
                </a:lnTo>
                <a:lnTo>
                  <a:pt x="205838" y="1206718"/>
                </a:lnTo>
                <a:lnTo>
                  <a:pt x="199221" y="1209342"/>
                </a:lnTo>
                <a:lnTo>
                  <a:pt x="191984" y="1210311"/>
                </a:lnTo>
                <a:close/>
              </a:path>
              <a:path w="1868169" h="2174875">
                <a:moveTo>
                  <a:pt x="213762" y="959362"/>
                </a:moveTo>
                <a:lnTo>
                  <a:pt x="206658" y="953823"/>
                </a:lnTo>
                <a:lnTo>
                  <a:pt x="201103" y="949778"/>
                </a:lnTo>
                <a:lnTo>
                  <a:pt x="195523" y="945224"/>
                </a:lnTo>
                <a:lnTo>
                  <a:pt x="195007" y="944729"/>
                </a:lnTo>
                <a:lnTo>
                  <a:pt x="195007" y="941689"/>
                </a:lnTo>
                <a:lnTo>
                  <a:pt x="195523" y="940175"/>
                </a:lnTo>
                <a:lnTo>
                  <a:pt x="196531" y="938675"/>
                </a:lnTo>
                <a:lnTo>
                  <a:pt x="198055" y="937155"/>
                </a:lnTo>
                <a:lnTo>
                  <a:pt x="199063" y="937650"/>
                </a:lnTo>
                <a:lnTo>
                  <a:pt x="205650" y="938675"/>
                </a:lnTo>
                <a:lnTo>
                  <a:pt x="211721" y="940175"/>
                </a:lnTo>
                <a:lnTo>
                  <a:pt x="218309" y="941689"/>
                </a:lnTo>
                <a:lnTo>
                  <a:pt x="219317" y="942204"/>
                </a:lnTo>
                <a:lnTo>
                  <a:pt x="220324" y="943724"/>
                </a:lnTo>
                <a:lnTo>
                  <a:pt x="220324" y="944214"/>
                </a:lnTo>
                <a:lnTo>
                  <a:pt x="216294" y="953308"/>
                </a:lnTo>
                <a:lnTo>
                  <a:pt x="213762" y="959362"/>
                </a:lnTo>
                <a:close/>
              </a:path>
              <a:path w="1868169" h="2174875">
                <a:moveTo>
                  <a:pt x="178809" y="668538"/>
                </a:moveTo>
                <a:lnTo>
                  <a:pt x="175786" y="667513"/>
                </a:lnTo>
                <a:lnTo>
                  <a:pt x="172738" y="667018"/>
                </a:lnTo>
                <a:lnTo>
                  <a:pt x="174262" y="664988"/>
                </a:lnTo>
                <a:lnTo>
                  <a:pt x="175270" y="662464"/>
                </a:lnTo>
                <a:lnTo>
                  <a:pt x="176794" y="661454"/>
                </a:lnTo>
                <a:lnTo>
                  <a:pt x="178809" y="659939"/>
                </a:lnTo>
                <a:lnTo>
                  <a:pt x="181857" y="660964"/>
                </a:lnTo>
                <a:lnTo>
                  <a:pt x="186575" y="660964"/>
                </a:lnTo>
                <a:lnTo>
                  <a:pt x="183873" y="664988"/>
                </a:lnTo>
                <a:lnTo>
                  <a:pt x="182865" y="668023"/>
                </a:lnTo>
                <a:lnTo>
                  <a:pt x="181341" y="668023"/>
                </a:lnTo>
                <a:lnTo>
                  <a:pt x="178809" y="668538"/>
                </a:lnTo>
                <a:close/>
              </a:path>
              <a:path w="1868169" h="2174875">
                <a:moveTo>
                  <a:pt x="186575" y="660964"/>
                </a:moveTo>
                <a:lnTo>
                  <a:pt x="181857" y="660964"/>
                </a:lnTo>
                <a:lnTo>
                  <a:pt x="186921" y="660449"/>
                </a:lnTo>
                <a:lnTo>
                  <a:pt x="186575" y="660964"/>
                </a:lnTo>
                <a:close/>
              </a:path>
              <a:path w="1868169" h="2174875">
                <a:moveTo>
                  <a:pt x="181857" y="1012379"/>
                </a:moveTo>
                <a:lnTo>
                  <a:pt x="179326" y="1009855"/>
                </a:lnTo>
                <a:lnTo>
                  <a:pt x="176277" y="1007845"/>
                </a:lnTo>
                <a:lnTo>
                  <a:pt x="173746" y="1005320"/>
                </a:lnTo>
                <a:lnTo>
                  <a:pt x="174262" y="1004316"/>
                </a:lnTo>
                <a:lnTo>
                  <a:pt x="175270" y="1002796"/>
                </a:lnTo>
                <a:lnTo>
                  <a:pt x="178318" y="1004316"/>
                </a:lnTo>
                <a:lnTo>
                  <a:pt x="180850" y="1005815"/>
                </a:lnTo>
                <a:lnTo>
                  <a:pt x="183873" y="1007845"/>
                </a:lnTo>
                <a:lnTo>
                  <a:pt x="182865" y="1010370"/>
                </a:lnTo>
                <a:lnTo>
                  <a:pt x="181857" y="1012379"/>
                </a:lnTo>
                <a:close/>
              </a:path>
              <a:path w="1868169" h="2174875">
                <a:moveTo>
                  <a:pt x="182865" y="900290"/>
                </a:moveTo>
                <a:lnTo>
                  <a:pt x="180850" y="896246"/>
                </a:lnTo>
                <a:lnTo>
                  <a:pt x="180333" y="894731"/>
                </a:lnTo>
                <a:lnTo>
                  <a:pt x="181341" y="894236"/>
                </a:lnTo>
                <a:lnTo>
                  <a:pt x="182865" y="892716"/>
                </a:lnTo>
                <a:lnTo>
                  <a:pt x="183873" y="893231"/>
                </a:lnTo>
                <a:lnTo>
                  <a:pt x="185397" y="894236"/>
                </a:lnTo>
                <a:lnTo>
                  <a:pt x="185913" y="896246"/>
                </a:lnTo>
                <a:lnTo>
                  <a:pt x="187412" y="897256"/>
                </a:lnTo>
                <a:lnTo>
                  <a:pt x="186404" y="898281"/>
                </a:lnTo>
                <a:lnTo>
                  <a:pt x="184880" y="898770"/>
                </a:lnTo>
                <a:lnTo>
                  <a:pt x="182865" y="900290"/>
                </a:lnTo>
                <a:close/>
              </a:path>
              <a:path w="1868169" h="2174875">
                <a:moveTo>
                  <a:pt x="201103" y="1249206"/>
                </a:moveTo>
                <a:lnTo>
                  <a:pt x="199063" y="1249206"/>
                </a:lnTo>
                <a:lnTo>
                  <a:pt x="198055" y="1247686"/>
                </a:lnTo>
                <a:lnTo>
                  <a:pt x="197539" y="1246166"/>
                </a:lnTo>
                <a:lnTo>
                  <a:pt x="198572" y="1245656"/>
                </a:lnTo>
                <a:lnTo>
                  <a:pt x="201595" y="1243642"/>
                </a:lnTo>
                <a:lnTo>
                  <a:pt x="202602" y="1245162"/>
                </a:lnTo>
                <a:lnTo>
                  <a:pt x="203119" y="1246681"/>
                </a:lnTo>
                <a:lnTo>
                  <a:pt x="204126" y="1247686"/>
                </a:lnTo>
                <a:lnTo>
                  <a:pt x="202602" y="1248181"/>
                </a:lnTo>
                <a:lnTo>
                  <a:pt x="201103" y="1249206"/>
                </a:lnTo>
                <a:close/>
              </a:path>
              <a:path w="1868169" h="2174875">
                <a:moveTo>
                  <a:pt x="240087" y="1532456"/>
                </a:moveTo>
                <a:lnTo>
                  <a:pt x="236547" y="1528926"/>
                </a:lnTo>
                <a:lnTo>
                  <a:pt x="233499" y="1525397"/>
                </a:lnTo>
                <a:lnTo>
                  <a:pt x="231484" y="1520842"/>
                </a:lnTo>
                <a:lnTo>
                  <a:pt x="228952" y="1516818"/>
                </a:lnTo>
                <a:lnTo>
                  <a:pt x="228436" y="1515793"/>
                </a:lnTo>
                <a:lnTo>
                  <a:pt x="228436" y="1513779"/>
                </a:lnTo>
                <a:lnTo>
                  <a:pt x="229960" y="1512259"/>
                </a:lnTo>
                <a:lnTo>
                  <a:pt x="231975" y="1512259"/>
                </a:lnTo>
                <a:lnTo>
                  <a:pt x="242618" y="1516818"/>
                </a:lnTo>
                <a:lnTo>
                  <a:pt x="245641" y="1518318"/>
                </a:lnTo>
                <a:lnTo>
                  <a:pt x="249206" y="1519833"/>
                </a:lnTo>
                <a:lnTo>
                  <a:pt x="245150" y="1529931"/>
                </a:lnTo>
                <a:lnTo>
                  <a:pt x="240087" y="1532456"/>
                </a:lnTo>
                <a:close/>
              </a:path>
              <a:path w="1868169" h="2174875">
                <a:moveTo>
                  <a:pt x="265404" y="1325435"/>
                </a:moveTo>
                <a:lnTo>
                  <a:pt x="264887" y="1324430"/>
                </a:lnTo>
                <a:lnTo>
                  <a:pt x="260832" y="1320386"/>
                </a:lnTo>
                <a:lnTo>
                  <a:pt x="254761" y="1311297"/>
                </a:lnTo>
                <a:lnTo>
                  <a:pt x="254269" y="1310802"/>
                </a:lnTo>
                <a:lnTo>
                  <a:pt x="255768" y="1308772"/>
                </a:lnTo>
                <a:lnTo>
                  <a:pt x="256801" y="1307273"/>
                </a:lnTo>
                <a:lnTo>
                  <a:pt x="260832" y="1309282"/>
                </a:lnTo>
                <a:lnTo>
                  <a:pt x="264887" y="1310802"/>
                </a:lnTo>
                <a:lnTo>
                  <a:pt x="268427" y="1313327"/>
                </a:lnTo>
                <a:lnTo>
                  <a:pt x="269951" y="1314847"/>
                </a:lnTo>
                <a:lnTo>
                  <a:pt x="270958" y="1319381"/>
                </a:lnTo>
                <a:lnTo>
                  <a:pt x="270467" y="1320901"/>
                </a:lnTo>
                <a:lnTo>
                  <a:pt x="269460" y="1322910"/>
                </a:lnTo>
                <a:lnTo>
                  <a:pt x="265404" y="1325435"/>
                </a:lnTo>
                <a:close/>
              </a:path>
              <a:path w="1868169" h="2174875">
                <a:moveTo>
                  <a:pt x="202111" y="1592042"/>
                </a:moveTo>
                <a:lnTo>
                  <a:pt x="198572" y="1592042"/>
                </a:lnTo>
                <a:lnTo>
                  <a:pt x="197048" y="1589008"/>
                </a:lnTo>
                <a:lnTo>
                  <a:pt x="195523" y="1587998"/>
                </a:lnTo>
                <a:lnTo>
                  <a:pt x="197048" y="1586483"/>
                </a:lnTo>
                <a:lnTo>
                  <a:pt x="198055" y="1583464"/>
                </a:lnTo>
                <a:lnTo>
                  <a:pt x="199579" y="1583464"/>
                </a:lnTo>
                <a:lnTo>
                  <a:pt x="201595" y="1582949"/>
                </a:lnTo>
                <a:lnTo>
                  <a:pt x="203635" y="1584984"/>
                </a:lnTo>
                <a:lnTo>
                  <a:pt x="208182" y="1586483"/>
                </a:lnTo>
                <a:lnTo>
                  <a:pt x="204126" y="1589518"/>
                </a:lnTo>
                <a:lnTo>
                  <a:pt x="202111" y="1592042"/>
                </a:lnTo>
                <a:close/>
              </a:path>
              <a:path w="1868169" h="2174875">
                <a:moveTo>
                  <a:pt x="287673" y="952798"/>
                </a:moveTo>
                <a:lnTo>
                  <a:pt x="285141" y="952798"/>
                </a:lnTo>
                <a:lnTo>
                  <a:pt x="284134" y="950273"/>
                </a:lnTo>
                <a:lnTo>
                  <a:pt x="283126" y="948774"/>
                </a:lnTo>
                <a:lnTo>
                  <a:pt x="284650" y="947749"/>
                </a:lnTo>
                <a:lnTo>
                  <a:pt x="286665" y="946249"/>
                </a:lnTo>
                <a:lnTo>
                  <a:pt x="289197" y="946249"/>
                </a:lnTo>
                <a:lnTo>
                  <a:pt x="290205" y="948258"/>
                </a:lnTo>
                <a:lnTo>
                  <a:pt x="292245" y="950273"/>
                </a:lnTo>
                <a:lnTo>
                  <a:pt x="289713" y="951298"/>
                </a:lnTo>
                <a:lnTo>
                  <a:pt x="287673" y="952798"/>
                </a:lnTo>
                <a:close/>
              </a:path>
              <a:path w="1868169" h="2174875">
                <a:moveTo>
                  <a:pt x="284134" y="994217"/>
                </a:moveTo>
                <a:lnTo>
                  <a:pt x="267936" y="994217"/>
                </a:lnTo>
                <a:lnTo>
                  <a:pt x="273490" y="993192"/>
                </a:lnTo>
                <a:lnTo>
                  <a:pt x="279070" y="993702"/>
                </a:lnTo>
                <a:lnTo>
                  <a:pt x="284134" y="994217"/>
                </a:lnTo>
                <a:close/>
              </a:path>
              <a:path w="1868169" h="2174875">
                <a:moveTo>
                  <a:pt x="268943" y="1004316"/>
                </a:moveTo>
                <a:lnTo>
                  <a:pt x="265895" y="1002281"/>
                </a:lnTo>
                <a:lnTo>
                  <a:pt x="266011" y="998241"/>
                </a:lnTo>
                <a:lnTo>
                  <a:pt x="266928" y="994217"/>
                </a:lnTo>
                <a:lnTo>
                  <a:pt x="284650" y="994217"/>
                </a:lnTo>
                <a:lnTo>
                  <a:pt x="285141" y="996227"/>
                </a:lnTo>
                <a:lnTo>
                  <a:pt x="285658" y="997232"/>
                </a:lnTo>
                <a:lnTo>
                  <a:pt x="285141" y="998241"/>
                </a:lnTo>
                <a:lnTo>
                  <a:pt x="284650" y="999266"/>
                </a:lnTo>
                <a:lnTo>
                  <a:pt x="283617" y="999756"/>
                </a:lnTo>
                <a:lnTo>
                  <a:pt x="279587" y="1001276"/>
                </a:lnTo>
                <a:lnTo>
                  <a:pt x="275014" y="1002796"/>
                </a:lnTo>
                <a:lnTo>
                  <a:pt x="270467" y="1003801"/>
                </a:lnTo>
                <a:lnTo>
                  <a:pt x="268943" y="1004316"/>
                </a:lnTo>
                <a:close/>
              </a:path>
              <a:path w="1868169" h="2174875">
                <a:moveTo>
                  <a:pt x="277546" y="1093168"/>
                </a:moveTo>
                <a:lnTo>
                  <a:pt x="276022" y="1091653"/>
                </a:lnTo>
                <a:lnTo>
                  <a:pt x="273490" y="1089639"/>
                </a:lnTo>
                <a:lnTo>
                  <a:pt x="272483" y="1086604"/>
                </a:lnTo>
                <a:lnTo>
                  <a:pt x="270467" y="1084079"/>
                </a:lnTo>
                <a:lnTo>
                  <a:pt x="272999" y="1081555"/>
                </a:lnTo>
                <a:lnTo>
                  <a:pt x="275014" y="1078535"/>
                </a:lnTo>
                <a:lnTo>
                  <a:pt x="278062" y="1077015"/>
                </a:lnTo>
                <a:lnTo>
                  <a:pt x="279587" y="1076505"/>
                </a:lnTo>
                <a:lnTo>
                  <a:pt x="282609" y="1077530"/>
                </a:lnTo>
                <a:lnTo>
                  <a:pt x="284134" y="1078535"/>
                </a:lnTo>
                <a:lnTo>
                  <a:pt x="287182" y="1081060"/>
                </a:lnTo>
                <a:lnTo>
                  <a:pt x="291212" y="1087114"/>
                </a:lnTo>
                <a:lnTo>
                  <a:pt x="288680" y="1089639"/>
                </a:lnTo>
                <a:lnTo>
                  <a:pt x="285658" y="1091653"/>
                </a:lnTo>
                <a:lnTo>
                  <a:pt x="284626" y="1092678"/>
                </a:lnTo>
                <a:lnTo>
                  <a:pt x="280078" y="1092678"/>
                </a:lnTo>
                <a:lnTo>
                  <a:pt x="277546" y="1093168"/>
                </a:lnTo>
                <a:close/>
              </a:path>
              <a:path w="1868169" h="2174875">
                <a:moveTo>
                  <a:pt x="284134" y="1093168"/>
                </a:moveTo>
                <a:lnTo>
                  <a:pt x="280078" y="1092678"/>
                </a:lnTo>
                <a:lnTo>
                  <a:pt x="284626" y="1092678"/>
                </a:lnTo>
                <a:lnTo>
                  <a:pt x="284134" y="1093168"/>
                </a:lnTo>
                <a:close/>
              </a:path>
              <a:path w="1868169" h="2174875">
                <a:moveTo>
                  <a:pt x="193508" y="1468335"/>
                </a:moveTo>
                <a:lnTo>
                  <a:pt x="180850" y="1457232"/>
                </a:lnTo>
                <a:lnTo>
                  <a:pt x="184389" y="1454707"/>
                </a:lnTo>
                <a:lnTo>
                  <a:pt x="188936" y="1455202"/>
                </a:lnTo>
                <a:lnTo>
                  <a:pt x="189944" y="1455202"/>
                </a:lnTo>
                <a:lnTo>
                  <a:pt x="192475" y="1455712"/>
                </a:lnTo>
                <a:lnTo>
                  <a:pt x="197300" y="1455712"/>
                </a:lnTo>
                <a:lnTo>
                  <a:pt x="198572" y="1456227"/>
                </a:lnTo>
                <a:lnTo>
                  <a:pt x="200587" y="1456717"/>
                </a:lnTo>
                <a:lnTo>
                  <a:pt x="204643" y="1459756"/>
                </a:lnTo>
                <a:lnTo>
                  <a:pt x="203119" y="1461276"/>
                </a:lnTo>
                <a:lnTo>
                  <a:pt x="202111" y="1463801"/>
                </a:lnTo>
                <a:lnTo>
                  <a:pt x="200587" y="1464806"/>
                </a:lnTo>
                <a:lnTo>
                  <a:pt x="197048" y="1466325"/>
                </a:lnTo>
                <a:lnTo>
                  <a:pt x="193508" y="1468335"/>
                </a:lnTo>
                <a:close/>
              </a:path>
              <a:path w="1868169" h="2174875">
                <a:moveTo>
                  <a:pt x="197300" y="1455712"/>
                </a:moveTo>
                <a:lnTo>
                  <a:pt x="193508" y="1455712"/>
                </a:lnTo>
                <a:lnTo>
                  <a:pt x="196040" y="1455202"/>
                </a:lnTo>
                <a:lnTo>
                  <a:pt x="197300" y="1455712"/>
                </a:lnTo>
                <a:close/>
              </a:path>
              <a:path w="1868169" h="2174875">
                <a:moveTo>
                  <a:pt x="300848" y="827591"/>
                </a:moveTo>
                <a:lnTo>
                  <a:pt x="299324" y="827076"/>
                </a:lnTo>
                <a:lnTo>
                  <a:pt x="293253" y="824041"/>
                </a:lnTo>
                <a:lnTo>
                  <a:pt x="287673" y="820017"/>
                </a:lnTo>
                <a:lnTo>
                  <a:pt x="281602" y="816467"/>
                </a:lnTo>
                <a:lnTo>
                  <a:pt x="281085" y="816467"/>
                </a:lnTo>
                <a:lnTo>
                  <a:pt x="281085" y="813448"/>
                </a:lnTo>
                <a:lnTo>
                  <a:pt x="281602" y="813448"/>
                </a:lnTo>
                <a:lnTo>
                  <a:pt x="283126" y="812933"/>
                </a:lnTo>
                <a:lnTo>
                  <a:pt x="284650" y="812933"/>
                </a:lnTo>
                <a:lnTo>
                  <a:pt x="286149" y="812443"/>
                </a:lnTo>
                <a:lnTo>
                  <a:pt x="291212" y="813942"/>
                </a:lnTo>
                <a:lnTo>
                  <a:pt x="296276" y="814967"/>
                </a:lnTo>
                <a:lnTo>
                  <a:pt x="301339" y="816977"/>
                </a:lnTo>
                <a:lnTo>
                  <a:pt x="302863" y="817492"/>
                </a:lnTo>
                <a:lnTo>
                  <a:pt x="304387" y="821516"/>
                </a:lnTo>
                <a:lnTo>
                  <a:pt x="303871" y="823031"/>
                </a:lnTo>
                <a:lnTo>
                  <a:pt x="303871" y="824551"/>
                </a:lnTo>
                <a:lnTo>
                  <a:pt x="300848" y="827591"/>
                </a:lnTo>
                <a:close/>
              </a:path>
              <a:path w="1868169" h="2174875">
                <a:moveTo>
                  <a:pt x="200070" y="1376938"/>
                </a:moveTo>
                <a:lnTo>
                  <a:pt x="201103" y="1371394"/>
                </a:lnTo>
                <a:lnTo>
                  <a:pt x="203119" y="1366344"/>
                </a:lnTo>
                <a:lnTo>
                  <a:pt x="208699" y="1366839"/>
                </a:lnTo>
                <a:lnTo>
                  <a:pt x="210197" y="1367349"/>
                </a:lnTo>
                <a:lnTo>
                  <a:pt x="211230" y="1368869"/>
                </a:lnTo>
                <a:lnTo>
                  <a:pt x="212238" y="1369874"/>
                </a:lnTo>
                <a:lnTo>
                  <a:pt x="211230" y="1371394"/>
                </a:lnTo>
                <a:lnTo>
                  <a:pt x="210714" y="1373403"/>
                </a:lnTo>
                <a:lnTo>
                  <a:pt x="210197" y="1373403"/>
                </a:lnTo>
                <a:lnTo>
                  <a:pt x="206658" y="1374923"/>
                </a:lnTo>
                <a:lnTo>
                  <a:pt x="203635" y="1375928"/>
                </a:lnTo>
                <a:lnTo>
                  <a:pt x="200070" y="1376938"/>
                </a:lnTo>
                <a:close/>
              </a:path>
              <a:path w="1868169" h="2174875">
                <a:moveTo>
                  <a:pt x="215777" y="1506720"/>
                </a:moveTo>
                <a:lnTo>
                  <a:pt x="214253" y="1504195"/>
                </a:lnTo>
                <a:lnTo>
                  <a:pt x="217301" y="1500151"/>
                </a:lnTo>
                <a:lnTo>
                  <a:pt x="219317" y="1498121"/>
                </a:lnTo>
                <a:lnTo>
                  <a:pt x="220324" y="1500151"/>
                </a:lnTo>
                <a:lnTo>
                  <a:pt x="221357" y="1502160"/>
                </a:lnTo>
                <a:lnTo>
                  <a:pt x="219317" y="1503680"/>
                </a:lnTo>
                <a:lnTo>
                  <a:pt x="217792" y="1505200"/>
                </a:lnTo>
                <a:lnTo>
                  <a:pt x="215777" y="1506720"/>
                </a:lnTo>
                <a:close/>
              </a:path>
              <a:path w="1868169" h="2174875">
                <a:moveTo>
                  <a:pt x="227428" y="1440564"/>
                </a:moveTo>
                <a:lnTo>
                  <a:pt x="221848" y="1440564"/>
                </a:lnTo>
                <a:lnTo>
                  <a:pt x="220324" y="1438554"/>
                </a:lnTo>
                <a:lnTo>
                  <a:pt x="220841" y="1430980"/>
                </a:lnTo>
                <a:lnTo>
                  <a:pt x="229960" y="1428945"/>
                </a:lnTo>
                <a:lnTo>
                  <a:pt x="230968" y="1428456"/>
                </a:lnTo>
                <a:lnTo>
                  <a:pt x="232983" y="1428456"/>
                </a:lnTo>
                <a:lnTo>
                  <a:pt x="232983" y="1429461"/>
                </a:lnTo>
                <a:lnTo>
                  <a:pt x="232492" y="1430980"/>
                </a:lnTo>
                <a:lnTo>
                  <a:pt x="232492" y="1431985"/>
                </a:lnTo>
                <a:lnTo>
                  <a:pt x="231484" y="1438554"/>
                </a:lnTo>
                <a:lnTo>
                  <a:pt x="227428" y="1440564"/>
                </a:lnTo>
                <a:close/>
              </a:path>
              <a:path w="1868169" h="2174875">
                <a:moveTo>
                  <a:pt x="244143" y="1432990"/>
                </a:moveTo>
                <a:lnTo>
                  <a:pt x="240087" y="1431470"/>
                </a:lnTo>
                <a:lnTo>
                  <a:pt x="232983" y="1428456"/>
                </a:lnTo>
                <a:lnTo>
                  <a:pt x="237039" y="1429461"/>
                </a:lnTo>
                <a:lnTo>
                  <a:pt x="240578" y="1430465"/>
                </a:lnTo>
                <a:lnTo>
                  <a:pt x="244634" y="1431470"/>
                </a:lnTo>
                <a:lnTo>
                  <a:pt x="244634" y="1431985"/>
                </a:lnTo>
                <a:lnTo>
                  <a:pt x="244143" y="1432990"/>
                </a:lnTo>
                <a:close/>
              </a:path>
              <a:path w="1868169" h="2174875">
                <a:moveTo>
                  <a:pt x="298807" y="870510"/>
                </a:moveTo>
                <a:lnTo>
                  <a:pt x="297800" y="870510"/>
                </a:lnTo>
                <a:lnTo>
                  <a:pt x="295784" y="869995"/>
                </a:lnTo>
                <a:lnTo>
                  <a:pt x="294260" y="868990"/>
                </a:lnTo>
                <a:lnTo>
                  <a:pt x="292245" y="867985"/>
                </a:lnTo>
                <a:lnTo>
                  <a:pt x="292736" y="866465"/>
                </a:lnTo>
                <a:lnTo>
                  <a:pt x="293253" y="863425"/>
                </a:lnTo>
                <a:lnTo>
                  <a:pt x="295784" y="863425"/>
                </a:lnTo>
                <a:lnTo>
                  <a:pt x="297800" y="864435"/>
                </a:lnTo>
                <a:lnTo>
                  <a:pt x="301339" y="865460"/>
                </a:lnTo>
                <a:lnTo>
                  <a:pt x="299324" y="868475"/>
                </a:lnTo>
                <a:lnTo>
                  <a:pt x="298807" y="870510"/>
                </a:lnTo>
                <a:close/>
              </a:path>
              <a:path w="1868169" h="2174875">
                <a:moveTo>
                  <a:pt x="199579" y="1377448"/>
                </a:moveTo>
                <a:lnTo>
                  <a:pt x="195007" y="1376443"/>
                </a:lnTo>
                <a:lnTo>
                  <a:pt x="190460" y="1376443"/>
                </a:lnTo>
                <a:lnTo>
                  <a:pt x="184389" y="1374413"/>
                </a:lnTo>
                <a:lnTo>
                  <a:pt x="183381" y="1371394"/>
                </a:lnTo>
                <a:lnTo>
                  <a:pt x="182348" y="1369874"/>
                </a:lnTo>
                <a:lnTo>
                  <a:pt x="184389" y="1369364"/>
                </a:lnTo>
                <a:lnTo>
                  <a:pt x="186404" y="1367864"/>
                </a:lnTo>
                <a:lnTo>
                  <a:pt x="187928" y="1368869"/>
                </a:lnTo>
                <a:lnTo>
                  <a:pt x="191984" y="1371394"/>
                </a:lnTo>
                <a:lnTo>
                  <a:pt x="195523" y="1374413"/>
                </a:lnTo>
                <a:lnTo>
                  <a:pt x="199579" y="1377448"/>
                </a:lnTo>
                <a:close/>
              </a:path>
            </a:pathLst>
          </a:custGeom>
          <a:solidFill>
            <a:srgbClr val="C7A2D6"/>
          </a:solidFill>
        </p:spPr>
        <p:txBody>
          <a:bodyPr bIns="0" lIns="0" rIns="0" rtlCol="0" tIns="0" wrap="square"/>
          <a:p/>
        </p:txBody>
      </p:sp>
      <p:sp>
        <p:nvSpPr>
          <p:cNvPr id="1048667" name="bg object 26"/>
          <p:cNvSpPr/>
          <p:nvPr/>
        </p:nvSpPr>
        <p:spPr>
          <a:xfrm>
            <a:off x="543376" y="1967161"/>
            <a:ext cx="1000125" cy="234950"/>
          </a:xfrm>
          <a:custGeom>
            <a:avLst/>
            <a:ahLst/>
            <a:rect l="l" t="t" r="r" b="b"/>
            <a:pathLst>
              <a:path w="1000125" h="234950">
                <a:moveTo>
                  <a:pt x="7595" y="6334"/>
                </a:moveTo>
                <a:lnTo>
                  <a:pt x="3048" y="6334"/>
                </a:lnTo>
                <a:lnTo>
                  <a:pt x="2531" y="5064"/>
                </a:lnTo>
                <a:lnTo>
                  <a:pt x="2531" y="2524"/>
                </a:lnTo>
                <a:lnTo>
                  <a:pt x="4572" y="2524"/>
                </a:lnTo>
                <a:lnTo>
                  <a:pt x="6071" y="3794"/>
                </a:lnTo>
                <a:lnTo>
                  <a:pt x="5063" y="3794"/>
                </a:lnTo>
                <a:lnTo>
                  <a:pt x="6071" y="5064"/>
                </a:lnTo>
                <a:lnTo>
                  <a:pt x="7595" y="5064"/>
                </a:lnTo>
                <a:lnTo>
                  <a:pt x="7595" y="6334"/>
                </a:lnTo>
                <a:close/>
              </a:path>
              <a:path w="1000125" h="234950">
                <a:moveTo>
                  <a:pt x="51150" y="3794"/>
                </a:moveTo>
                <a:lnTo>
                  <a:pt x="49626" y="3794"/>
                </a:lnTo>
                <a:lnTo>
                  <a:pt x="49110" y="2524"/>
                </a:lnTo>
                <a:lnTo>
                  <a:pt x="50634" y="2524"/>
                </a:lnTo>
                <a:lnTo>
                  <a:pt x="51150" y="3794"/>
                </a:lnTo>
                <a:close/>
              </a:path>
              <a:path w="1000125" h="234950">
                <a:moveTo>
                  <a:pt x="63809" y="3794"/>
                </a:moveTo>
                <a:lnTo>
                  <a:pt x="62801" y="3794"/>
                </a:lnTo>
                <a:lnTo>
                  <a:pt x="62285" y="2524"/>
                </a:lnTo>
                <a:lnTo>
                  <a:pt x="62801" y="2524"/>
                </a:lnTo>
                <a:lnTo>
                  <a:pt x="63809" y="3794"/>
                </a:lnTo>
                <a:close/>
              </a:path>
              <a:path w="1000125" h="234950">
                <a:moveTo>
                  <a:pt x="90134" y="8874"/>
                </a:moveTo>
                <a:lnTo>
                  <a:pt x="83546" y="8874"/>
                </a:lnTo>
                <a:lnTo>
                  <a:pt x="82538" y="7604"/>
                </a:lnTo>
                <a:lnTo>
                  <a:pt x="80337" y="6025"/>
                </a:lnTo>
                <a:lnTo>
                  <a:pt x="78999" y="3794"/>
                </a:lnTo>
                <a:lnTo>
                  <a:pt x="81014" y="3794"/>
                </a:lnTo>
                <a:lnTo>
                  <a:pt x="81014" y="2524"/>
                </a:lnTo>
                <a:lnTo>
                  <a:pt x="82022" y="3794"/>
                </a:lnTo>
                <a:lnTo>
                  <a:pt x="82538" y="5064"/>
                </a:lnTo>
                <a:lnTo>
                  <a:pt x="85316" y="5064"/>
                </a:lnTo>
                <a:lnTo>
                  <a:pt x="86078" y="6334"/>
                </a:lnTo>
                <a:lnTo>
                  <a:pt x="88118" y="6334"/>
                </a:lnTo>
                <a:lnTo>
                  <a:pt x="88610" y="7604"/>
                </a:lnTo>
                <a:lnTo>
                  <a:pt x="90134" y="8874"/>
                </a:lnTo>
                <a:close/>
              </a:path>
              <a:path w="1000125" h="234950">
                <a:moveTo>
                  <a:pt x="98736" y="5064"/>
                </a:moveTo>
                <a:lnTo>
                  <a:pt x="96205" y="5064"/>
                </a:lnTo>
                <a:lnTo>
                  <a:pt x="95713" y="3794"/>
                </a:lnTo>
                <a:lnTo>
                  <a:pt x="94681" y="2524"/>
                </a:lnTo>
                <a:lnTo>
                  <a:pt x="97212" y="2524"/>
                </a:lnTo>
                <a:lnTo>
                  <a:pt x="98245" y="3794"/>
                </a:lnTo>
                <a:lnTo>
                  <a:pt x="97729" y="3794"/>
                </a:lnTo>
                <a:lnTo>
                  <a:pt x="98736" y="5064"/>
                </a:lnTo>
                <a:close/>
              </a:path>
              <a:path w="1000125" h="234950">
                <a:moveTo>
                  <a:pt x="100260" y="3794"/>
                </a:moveTo>
                <a:lnTo>
                  <a:pt x="98245" y="3794"/>
                </a:lnTo>
                <a:lnTo>
                  <a:pt x="97729" y="2524"/>
                </a:lnTo>
                <a:lnTo>
                  <a:pt x="99744" y="2524"/>
                </a:lnTo>
                <a:lnTo>
                  <a:pt x="100260" y="3794"/>
                </a:lnTo>
                <a:close/>
              </a:path>
              <a:path w="1000125" h="234950">
                <a:moveTo>
                  <a:pt x="109871" y="3794"/>
                </a:moveTo>
                <a:lnTo>
                  <a:pt x="100260" y="3794"/>
                </a:lnTo>
                <a:lnTo>
                  <a:pt x="99744" y="2524"/>
                </a:lnTo>
                <a:lnTo>
                  <a:pt x="108863" y="2524"/>
                </a:lnTo>
                <a:lnTo>
                  <a:pt x="109871" y="3794"/>
                </a:lnTo>
                <a:close/>
              </a:path>
              <a:path w="1000125" h="234950">
                <a:moveTo>
                  <a:pt x="102120" y="11414"/>
                </a:moveTo>
                <a:lnTo>
                  <a:pt x="101785" y="11414"/>
                </a:lnTo>
                <a:lnTo>
                  <a:pt x="96721" y="6118"/>
                </a:lnTo>
                <a:lnTo>
                  <a:pt x="96721" y="5064"/>
                </a:lnTo>
                <a:lnTo>
                  <a:pt x="111395" y="5064"/>
                </a:lnTo>
                <a:lnTo>
                  <a:pt x="110904" y="3794"/>
                </a:lnTo>
                <a:lnTo>
                  <a:pt x="109871" y="2524"/>
                </a:lnTo>
                <a:lnTo>
                  <a:pt x="115451" y="2524"/>
                </a:lnTo>
                <a:lnTo>
                  <a:pt x="116975" y="3794"/>
                </a:lnTo>
                <a:lnTo>
                  <a:pt x="117574" y="3794"/>
                </a:lnTo>
                <a:lnTo>
                  <a:pt x="119806" y="6334"/>
                </a:lnTo>
                <a:lnTo>
                  <a:pt x="98245" y="6334"/>
                </a:lnTo>
                <a:lnTo>
                  <a:pt x="98245" y="7604"/>
                </a:lnTo>
                <a:lnTo>
                  <a:pt x="99744" y="8874"/>
                </a:lnTo>
                <a:lnTo>
                  <a:pt x="102120" y="11414"/>
                </a:lnTo>
                <a:close/>
              </a:path>
              <a:path w="1000125" h="234950">
                <a:moveTo>
                  <a:pt x="117381" y="3574"/>
                </a:moveTo>
                <a:lnTo>
                  <a:pt x="116458" y="2524"/>
                </a:lnTo>
                <a:lnTo>
                  <a:pt x="116975" y="2524"/>
                </a:lnTo>
                <a:lnTo>
                  <a:pt x="117381" y="3574"/>
                </a:lnTo>
                <a:close/>
              </a:path>
              <a:path w="1000125" h="234950">
                <a:moveTo>
                  <a:pt x="130125" y="11414"/>
                </a:moveTo>
                <a:lnTo>
                  <a:pt x="129633" y="11414"/>
                </a:lnTo>
                <a:lnTo>
                  <a:pt x="125061" y="6334"/>
                </a:lnTo>
                <a:lnTo>
                  <a:pt x="121522" y="6334"/>
                </a:lnTo>
                <a:lnTo>
                  <a:pt x="118499" y="2524"/>
                </a:lnTo>
                <a:lnTo>
                  <a:pt x="122529" y="2524"/>
                </a:lnTo>
                <a:lnTo>
                  <a:pt x="123562" y="3794"/>
                </a:lnTo>
                <a:lnTo>
                  <a:pt x="124562" y="3794"/>
                </a:lnTo>
                <a:lnTo>
                  <a:pt x="128626" y="6334"/>
                </a:lnTo>
                <a:lnTo>
                  <a:pt x="130117" y="10125"/>
                </a:lnTo>
                <a:lnTo>
                  <a:pt x="130125" y="11414"/>
                </a:lnTo>
                <a:close/>
              </a:path>
              <a:path w="1000125" h="234950">
                <a:moveTo>
                  <a:pt x="123222" y="2957"/>
                </a:moveTo>
                <a:lnTo>
                  <a:pt x="122529" y="2524"/>
                </a:lnTo>
                <a:lnTo>
                  <a:pt x="123046" y="2524"/>
                </a:lnTo>
                <a:lnTo>
                  <a:pt x="123222" y="2957"/>
                </a:lnTo>
                <a:close/>
              </a:path>
              <a:path w="1000125" h="234950">
                <a:moveTo>
                  <a:pt x="134697" y="3794"/>
                </a:moveTo>
                <a:lnTo>
                  <a:pt x="125578" y="3794"/>
                </a:lnTo>
                <a:lnTo>
                  <a:pt x="125578" y="2524"/>
                </a:lnTo>
                <a:lnTo>
                  <a:pt x="134180" y="2524"/>
                </a:lnTo>
                <a:lnTo>
                  <a:pt x="134697" y="3794"/>
                </a:lnTo>
                <a:close/>
              </a:path>
              <a:path w="1000125" h="234950">
                <a:moveTo>
                  <a:pt x="147847" y="6334"/>
                </a:moveTo>
                <a:lnTo>
                  <a:pt x="138753" y="6334"/>
                </a:lnTo>
                <a:lnTo>
                  <a:pt x="136712" y="3794"/>
                </a:lnTo>
                <a:lnTo>
                  <a:pt x="134697" y="3794"/>
                </a:lnTo>
                <a:lnTo>
                  <a:pt x="134697" y="2524"/>
                </a:lnTo>
                <a:lnTo>
                  <a:pt x="142783" y="2524"/>
                </a:lnTo>
                <a:lnTo>
                  <a:pt x="143816" y="3794"/>
                </a:lnTo>
                <a:lnTo>
                  <a:pt x="147847" y="6334"/>
                </a:lnTo>
                <a:close/>
              </a:path>
              <a:path w="1000125" h="234950">
                <a:moveTo>
                  <a:pt x="157973" y="12684"/>
                </a:moveTo>
                <a:lnTo>
                  <a:pt x="153943" y="12684"/>
                </a:lnTo>
                <a:lnTo>
                  <a:pt x="152647" y="10734"/>
                </a:lnTo>
                <a:lnTo>
                  <a:pt x="152419" y="10144"/>
                </a:lnTo>
                <a:lnTo>
                  <a:pt x="152419" y="8874"/>
                </a:lnTo>
                <a:lnTo>
                  <a:pt x="151902" y="8874"/>
                </a:lnTo>
                <a:lnTo>
                  <a:pt x="150895" y="6334"/>
                </a:lnTo>
                <a:lnTo>
                  <a:pt x="148355" y="6321"/>
                </a:lnTo>
                <a:lnTo>
                  <a:pt x="145831" y="2524"/>
                </a:lnTo>
                <a:lnTo>
                  <a:pt x="152910" y="2524"/>
                </a:lnTo>
                <a:lnTo>
                  <a:pt x="152910" y="3794"/>
                </a:lnTo>
                <a:lnTo>
                  <a:pt x="152419" y="3794"/>
                </a:lnTo>
                <a:lnTo>
                  <a:pt x="153943" y="7604"/>
                </a:lnTo>
                <a:lnTo>
                  <a:pt x="154951" y="8874"/>
                </a:lnTo>
                <a:lnTo>
                  <a:pt x="156475" y="10144"/>
                </a:lnTo>
                <a:lnTo>
                  <a:pt x="156966" y="11414"/>
                </a:lnTo>
                <a:lnTo>
                  <a:pt x="157973" y="12254"/>
                </a:lnTo>
                <a:lnTo>
                  <a:pt x="157973" y="12684"/>
                </a:lnTo>
                <a:close/>
              </a:path>
              <a:path w="1000125" h="234950">
                <a:moveTo>
                  <a:pt x="158490" y="7604"/>
                </a:moveTo>
                <a:lnTo>
                  <a:pt x="157482" y="7604"/>
                </a:lnTo>
                <a:lnTo>
                  <a:pt x="157467" y="6321"/>
                </a:lnTo>
                <a:lnTo>
                  <a:pt x="152910" y="2524"/>
                </a:lnTo>
                <a:lnTo>
                  <a:pt x="158490" y="2524"/>
                </a:lnTo>
                <a:lnTo>
                  <a:pt x="160505" y="3794"/>
                </a:lnTo>
                <a:lnTo>
                  <a:pt x="163037" y="5064"/>
                </a:lnTo>
                <a:lnTo>
                  <a:pt x="164561" y="6334"/>
                </a:lnTo>
                <a:lnTo>
                  <a:pt x="159006" y="6334"/>
                </a:lnTo>
                <a:lnTo>
                  <a:pt x="158490" y="7604"/>
                </a:lnTo>
                <a:close/>
              </a:path>
              <a:path w="1000125" h="234950">
                <a:moveTo>
                  <a:pt x="168100" y="7604"/>
                </a:moveTo>
                <a:lnTo>
                  <a:pt x="166576" y="5032"/>
                </a:lnTo>
                <a:lnTo>
                  <a:pt x="165569" y="3794"/>
                </a:lnTo>
                <a:lnTo>
                  <a:pt x="162546" y="3794"/>
                </a:lnTo>
                <a:lnTo>
                  <a:pt x="161538" y="2524"/>
                </a:lnTo>
                <a:lnTo>
                  <a:pt x="168100" y="2524"/>
                </a:lnTo>
                <a:lnTo>
                  <a:pt x="169133" y="3794"/>
                </a:lnTo>
                <a:lnTo>
                  <a:pt x="173164" y="6334"/>
                </a:lnTo>
                <a:lnTo>
                  <a:pt x="167609" y="6334"/>
                </a:lnTo>
                <a:lnTo>
                  <a:pt x="168100" y="7604"/>
                </a:lnTo>
                <a:close/>
              </a:path>
              <a:path w="1000125" h="234950">
                <a:moveTo>
                  <a:pt x="175204" y="6334"/>
                </a:moveTo>
                <a:lnTo>
                  <a:pt x="173156" y="6321"/>
                </a:lnTo>
                <a:lnTo>
                  <a:pt x="171665" y="3794"/>
                </a:lnTo>
                <a:lnTo>
                  <a:pt x="171148" y="2524"/>
                </a:lnTo>
                <a:lnTo>
                  <a:pt x="172156" y="2524"/>
                </a:lnTo>
                <a:lnTo>
                  <a:pt x="173164" y="3794"/>
                </a:lnTo>
                <a:lnTo>
                  <a:pt x="174197" y="3794"/>
                </a:lnTo>
                <a:lnTo>
                  <a:pt x="175204" y="6334"/>
                </a:lnTo>
                <a:close/>
              </a:path>
              <a:path w="1000125" h="234950">
                <a:moveTo>
                  <a:pt x="196466" y="6334"/>
                </a:moveTo>
                <a:lnTo>
                  <a:pt x="178227" y="6334"/>
                </a:lnTo>
                <a:lnTo>
                  <a:pt x="177736" y="5064"/>
                </a:lnTo>
                <a:lnTo>
                  <a:pt x="177736" y="3794"/>
                </a:lnTo>
                <a:lnTo>
                  <a:pt x="176728" y="2524"/>
                </a:lnTo>
                <a:lnTo>
                  <a:pt x="177736" y="2524"/>
                </a:lnTo>
                <a:lnTo>
                  <a:pt x="179260" y="3794"/>
                </a:lnTo>
                <a:lnTo>
                  <a:pt x="192410" y="3794"/>
                </a:lnTo>
                <a:lnTo>
                  <a:pt x="193417" y="5064"/>
                </a:lnTo>
                <a:lnTo>
                  <a:pt x="195949" y="5064"/>
                </a:lnTo>
                <a:lnTo>
                  <a:pt x="196466" y="6334"/>
                </a:lnTo>
                <a:close/>
              </a:path>
              <a:path w="1000125" h="234950">
                <a:moveTo>
                  <a:pt x="203544" y="7604"/>
                </a:moveTo>
                <a:lnTo>
                  <a:pt x="200521" y="7604"/>
                </a:lnTo>
                <a:lnTo>
                  <a:pt x="200005" y="6334"/>
                </a:lnTo>
                <a:lnTo>
                  <a:pt x="196982" y="5064"/>
                </a:lnTo>
                <a:lnTo>
                  <a:pt x="195949" y="3794"/>
                </a:lnTo>
                <a:lnTo>
                  <a:pt x="180268" y="3794"/>
                </a:lnTo>
                <a:lnTo>
                  <a:pt x="179751" y="2524"/>
                </a:lnTo>
                <a:lnTo>
                  <a:pt x="202537" y="2524"/>
                </a:lnTo>
                <a:lnTo>
                  <a:pt x="206592" y="6334"/>
                </a:lnTo>
                <a:lnTo>
                  <a:pt x="204061" y="6334"/>
                </a:lnTo>
                <a:lnTo>
                  <a:pt x="203544" y="7604"/>
                </a:lnTo>
                <a:close/>
              </a:path>
              <a:path w="1000125" h="234950">
                <a:moveTo>
                  <a:pt x="228370" y="6334"/>
                </a:moveTo>
                <a:lnTo>
                  <a:pt x="207109" y="6334"/>
                </a:lnTo>
                <a:lnTo>
                  <a:pt x="206334" y="5689"/>
                </a:lnTo>
                <a:lnTo>
                  <a:pt x="205068" y="2524"/>
                </a:lnTo>
                <a:lnTo>
                  <a:pt x="229894" y="2524"/>
                </a:lnTo>
                <a:lnTo>
                  <a:pt x="229894" y="3794"/>
                </a:lnTo>
                <a:lnTo>
                  <a:pt x="211656" y="3794"/>
                </a:lnTo>
                <a:lnTo>
                  <a:pt x="212172" y="5064"/>
                </a:lnTo>
                <a:lnTo>
                  <a:pt x="226846" y="5064"/>
                </a:lnTo>
                <a:lnTo>
                  <a:pt x="228370" y="6334"/>
                </a:lnTo>
                <a:close/>
              </a:path>
              <a:path w="1000125" h="234950">
                <a:moveTo>
                  <a:pt x="124562" y="3794"/>
                </a:moveTo>
                <a:lnTo>
                  <a:pt x="123562" y="3794"/>
                </a:lnTo>
                <a:lnTo>
                  <a:pt x="123222" y="2957"/>
                </a:lnTo>
                <a:lnTo>
                  <a:pt x="124562" y="3794"/>
                </a:lnTo>
                <a:close/>
              </a:path>
              <a:path w="1000125" h="234950">
                <a:moveTo>
                  <a:pt x="117574" y="3794"/>
                </a:moveTo>
                <a:lnTo>
                  <a:pt x="117381" y="3574"/>
                </a:lnTo>
                <a:lnTo>
                  <a:pt x="117574" y="3794"/>
                </a:lnTo>
                <a:close/>
              </a:path>
              <a:path w="1000125" h="234950">
                <a:moveTo>
                  <a:pt x="6587" y="5064"/>
                </a:moveTo>
                <a:lnTo>
                  <a:pt x="6071" y="5064"/>
                </a:lnTo>
                <a:lnTo>
                  <a:pt x="5063" y="3794"/>
                </a:lnTo>
                <a:lnTo>
                  <a:pt x="6071" y="3794"/>
                </a:lnTo>
                <a:lnTo>
                  <a:pt x="6587" y="4429"/>
                </a:lnTo>
                <a:lnTo>
                  <a:pt x="6587" y="5064"/>
                </a:lnTo>
                <a:close/>
              </a:path>
              <a:path w="1000125" h="234950">
                <a:moveTo>
                  <a:pt x="6587" y="4429"/>
                </a:moveTo>
                <a:lnTo>
                  <a:pt x="6071" y="3794"/>
                </a:lnTo>
                <a:lnTo>
                  <a:pt x="6587" y="3794"/>
                </a:lnTo>
                <a:lnTo>
                  <a:pt x="6587" y="4429"/>
                </a:lnTo>
                <a:close/>
              </a:path>
              <a:path w="1000125" h="234950">
                <a:moveTo>
                  <a:pt x="10643" y="7604"/>
                </a:moveTo>
                <a:lnTo>
                  <a:pt x="9119" y="6334"/>
                </a:lnTo>
                <a:lnTo>
                  <a:pt x="8592" y="6321"/>
                </a:lnTo>
                <a:lnTo>
                  <a:pt x="6587" y="3794"/>
                </a:lnTo>
                <a:lnTo>
                  <a:pt x="7976" y="4669"/>
                </a:lnTo>
                <a:lnTo>
                  <a:pt x="9635" y="6334"/>
                </a:lnTo>
                <a:lnTo>
                  <a:pt x="10643" y="7604"/>
                </a:lnTo>
                <a:close/>
              </a:path>
              <a:path w="1000125" h="234950">
                <a:moveTo>
                  <a:pt x="8602" y="5064"/>
                </a:moveTo>
                <a:lnTo>
                  <a:pt x="7976" y="4669"/>
                </a:lnTo>
                <a:lnTo>
                  <a:pt x="7103" y="3794"/>
                </a:lnTo>
                <a:lnTo>
                  <a:pt x="8602" y="5064"/>
                </a:lnTo>
                <a:close/>
              </a:path>
              <a:path w="1000125" h="234950">
                <a:moveTo>
                  <a:pt x="15706" y="6334"/>
                </a:moveTo>
                <a:lnTo>
                  <a:pt x="10126" y="6334"/>
                </a:lnTo>
                <a:lnTo>
                  <a:pt x="8577" y="5032"/>
                </a:lnTo>
                <a:lnTo>
                  <a:pt x="7595" y="3794"/>
                </a:lnTo>
                <a:lnTo>
                  <a:pt x="13666" y="3794"/>
                </a:lnTo>
                <a:lnTo>
                  <a:pt x="15706" y="6334"/>
                </a:lnTo>
                <a:close/>
              </a:path>
              <a:path w="1000125" h="234950">
                <a:moveTo>
                  <a:pt x="14699" y="4437"/>
                </a:moveTo>
                <a:lnTo>
                  <a:pt x="13666" y="3794"/>
                </a:lnTo>
                <a:lnTo>
                  <a:pt x="14699" y="3794"/>
                </a:lnTo>
                <a:lnTo>
                  <a:pt x="14699" y="4437"/>
                </a:lnTo>
                <a:close/>
              </a:path>
              <a:path w="1000125" h="234950">
                <a:moveTo>
                  <a:pt x="36968" y="21574"/>
                </a:moveTo>
                <a:lnTo>
                  <a:pt x="34436" y="21574"/>
                </a:lnTo>
                <a:lnTo>
                  <a:pt x="33428" y="20304"/>
                </a:lnTo>
                <a:lnTo>
                  <a:pt x="30897" y="17764"/>
                </a:lnTo>
                <a:lnTo>
                  <a:pt x="23301" y="17764"/>
                </a:lnTo>
                <a:lnTo>
                  <a:pt x="23301" y="16494"/>
                </a:lnTo>
                <a:lnTo>
                  <a:pt x="21261" y="13954"/>
                </a:lnTo>
                <a:lnTo>
                  <a:pt x="18729" y="11414"/>
                </a:lnTo>
                <a:lnTo>
                  <a:pt x="16714" y="8874"/>
                </a:lnTo>
                <a:lnTo>
                  <a:pt x="13175" y="8874"/>
                </a:lnTo>
                <a:lnTo>
                  <a:pt x="12677" y="8247"/>
                </a:lnTo>
                <a:lnTo>
                  <a:pt x="12658" y="7604"/>
                </a:lnTo>
                <a:lnTo>
                  <a:pt x="17722" y="7604"/>
                </a:lnTo>
                <a:lnTo>
                  <a:pt x="16714" y="6334"/>
                </a:lnTo>
                <a:lnTo>
                  <a:pt x="16172" y="5032"/>
                </a:lnTo>
                <a:lnTo>
                  <a:pt x="15190" y="3794"/>
                </a:lnTo>
                <a:lnTo>
                  <a:pt x="16197" y="3794"/>
                </a:lnTo>
                <a:lnTo>
                  <a:pt x="17230" y="5064"/>
                </a:lnTo>
                <a:lnTo>
                  <a:pt x="18238" y="5064"/>
                </a:lnTo>
                <a:lnTo>
                  <a:pt x="21261" y="7604"/>
                </a:lnTo>
                <a:lnTo>
                  <a:pt x="22785" y="10144"/>
                </a:lnTo>
                <a:lnTo>
                  <a:pt x="23301" y="10144"/>
                </a:lnTo>
                <a:lnTo>
                  <a:pt x="24309" y="11414"/>
                </a:lnTo>
                <a:lnTo>
                  <a:pt x="25317" y="11414"/>
                </a:lnTo>
                <a:lnTo>
                  <a:pt x="25833" y="12684"/>
                </a:lnTo>
                <a:lnTo>
                  <a:pt x="29372" y="12684"/>
                </a:lnTo>
                <a:lnTo>
                  <a:pt x="30897" y="13954"/>
                </a:lnTo>
                <a:lnTo>
                  <a:pt x="25317" y="13954"/>
                </a:lnTo>
                <a:lnTo>
                  <a:pt x="26841" y="16494"/>
                </a:lnTo>
                <a:lnTo>
                  <a:pt x="32421" y="16494"/>
                </a:lnTo>
                <a:lnTo>
                  <a:pt x="33932" y="17780"/>
                </a:lnTo>
                <a:lnTo>
                  <a:pt x="36968" y="21574"/>
                </a:lnTo>
                <a:close/>
              </a:path>
              <a:path w="1000125" h="234950">
                <a:moveTo>
                  <a:pt x="26324" y="6334"/>
                </a:moveTo>
                <a:lnTo>
                  <a:pt x="23286" y="6321"/>
                </a:lnTo>
                <a:lnTo>
                  <a:pt x="21777" y="5064"/>
                </a:lnTo>
                <a:lnTo>
                  <a:pt x="20253" y="5064"/>
                </a:lnTo>
                <a:lnTo>
                  <a:pt x="18238" y="3794"/>
                </a:lnTo>
                <a:lnTo>
                  <a:pt x="25833" y="3794"/>
                </a:lnTo>
                <a:lnTo>
                  <a:pt x="25833" y="5064"/>
                </a:lnTo>
                <a:lnTo>
                  <a:pt x="26324" y="6334"/>
                </a:lnTo>
                <a:close/>
              </a:path>
              <a:path w="1000125" h="234950">
                <a:moveTo>
                  <a:pt x="32912" y="5064"/>
                </a:moveTo>
                <a:lnTo>
                  <a:pt x="27357" y="5064"/>
                </a:lnTo>
                <a:lnTo>
                  <a:pt x="26324" y="3794"/>
                </a:lnTo>
                <a:lnTo>
                  <a:pt x="31904" y="3794"/>
                </a:lnTo>
                <a:lnTo>
                  <a:pt x="32912" y="5064"/>
                </a:lnTo>
                <a:close/>
              </a:path>
              <a:path w="1000125" h="234950">
                <a:moveTo>
                  <a:pt x="38983" y="8874"/>
                </a:moveTo>
                <a:lnTo>
                  <a:pt x="37484" y="8874"/>
                </a:lnTo>
                <a:lnTo>
                  <a:pt x="36451" y="7604"/>
                </a:lnTo>
                <a:lnTo>
                  <a:pt x="35945" y="6321"/>
                </a:lnTo>
                <a:lnTo>
                  <a:pt x="32912" y="3794"/>
                </a:lnTo>
                <a:lnTo>
                  <a:pt x="35444" y="3794"/>
                </a:lnTo>
                <a:lnTo>
                  <a:pt x="38983" y="8874"/>
                </a:lnTo>
                <a:close/>
              </a:path>
              <a:path w="1000125" h="234950">
                <a:moveTo>
                  <a:pt x="45570" y="7604"/>
                </a:moveTo>
                <a:lnTo>
                  <a:pt x="39499" y="7604"/>
                </a:lnTo>
                <a:lnTo>
                  <a:pt x="36451" y="3794"/>
                </a:lnTo>
                <a:lnTo>
                  <a:pt x="37484" y="3794"/>
                </a:lnTo>
                <a:lnTo>
                  <a:pt x="38983" y="6334"/>
                </a:lnTo>
                <a:lnTo>
                  <a:pt x="45570" y="6334"/>
                </a:lnTo>
                <a:lnTo>
                  <a:pt x="45570" y="7604"/>
                </a:lnTo>
                <a:close/>
              </a:path>
              <a:path w="1000125" h="234950">
                <a:moveTo>
                  <a:pt x="50143" y="6334"/>
                </a:moveTo>
                <a:lnTo>
                  <a:pt x="38983" y="6334"/>
                </a:lnTo>
                <a:lnTo>
                  <a:pt x="37484" y="3794"/>
                </a:lnTo>
                <a:lnTo>
                  <a:pt x="40507" y="3794"/>
                </a:lnTo>
                <a:lnTo>
                  <a:pt x="41023" y="5064"/>
                </a:lnTo>
                <a:lnTo>
                  <a:pt x="48619" y="5064"/>
                </a:lnTo>
                <a:lnTo>
                  <a:pt x="50143" y="6334"/>
                </a:lnTo>
                <a:close/>
              </a:path>
              <a:path w="1000125" h="234950">
                <a:moveTo>
                  <a:pt x="48619" y="5064"/>
                </a:moveTo>
                <a:lnTo>
                  <a:pt x="41023" y="5064"/>
                </a:lnTo>
                <a:lnTo>
                  <a:pt x="40507" y="3794"/>
                </a:lnTo>
                <a:lnTo>
                  <a:pt x="47611" y="3794"/>
                </a:lnTo>
                <a:lnTo>
                  <a:pt x="48619" y="5064"/>
                </a:lnTo>
                <a:close/>
              </a:path>
              <a:path w="1000125" h="234950">
                <a:moveTo>
                  <a:pt x="53166" y="6334"/>
                </a:moveTo>
                <a:lnTo>
                  <a:pt x="50143" y="6334"/>
                </a:lnTo>
                <a:lnTo>
                  <a:pt x="49601" y="5032"/>
                </a:lnTo>
                <a:lnTo>
                  <a:pt x="48619" y="3794"/>
                </a:lnTo>
                <a:lnTo>
                  <a:pt x="52158" y="3794"/>
                </a:lnTo>
                <a:lnTo>
                  <a:pt x="52674" y="5064"/>
                </a:lnTo>
                <a:lnTo>
                  <a:pt x="53166" y="5064"/>
                </a:lnTo>
                <a:lnTo>
                  <a:pt x="53166" y="6334"/>
                </a:lnTo>
                <a:close/>
              </a:path>
              <a:path w="1000125" h="234950">
                <a:moveTo>
                  <a:pt x="57221" y="5064"/>
                </a:moveTo>
                <a:lnTo>
                  <a:pt x="52674" y="5064"/>
                </a:lnTo>
                <a:lnTo>
                  <a:pt x="52158" y="3794"/>
                </a:lnTo>
                <a:lnTo>
                  <a:pt x="56705" y="3794"/>
                </a:lnTo>
                <a:lnTo>
                  <a:pt x="57221" y="5064"/>
                </a:lnTo>
                <a:close/>
              </a:path>
              <a:path w="1000125" h="234950">
                <a:moveTo>
                  <a:pt x="59753" y="5064"/>
                </a:moveTo>
                <a:lnTo>
                  <a:pt x="57221" y="5064"/>
                </a:lnTo>
                <a:lnTo>
                  <a:pt x="56705" y="3794"/>
                </a:lnTo>
                <a:lnTo>
                  <a:pt x="59753" y="3794"/>
                </a:lnTo>
                <a:lnTo>
                  <a:pt x="59753" y="5064"/>
                </a:lnTo>
                <a:close/>
              </a:path>
              <a:path w="1000125" h="234950">
                <a:moveTo>
                  <a:pt x="58745" y="10144"/>
                </a:moveTo>
                <a:lnTo>
                  <a:pt x="55697" y="7604"/>
                </a:lnTo>
                <a:lnTo>
                  <a:pt x="53682" y="5064"/>
                </a:lnTo>
                <a:lnTo>
                  <a:pt x="59753" y="5064"/>
                </a:lnTo>
                <a:lnTo>
                  <a:pt x="59753" y="3794"/>
                </a:lnTo>
                <a:lnTo>
                  <a:pt x="64300" y="3794"/>
                </a:lnTo>
                <a:lnTo>
                  <a:pt x="66341" y="6334"/>
                </a:lnTo>
                <a:lnTo>
                  <a:pt x="56214" y="6334"/>
                </a:lnTo>
                <a:lnTo>
                  <a:pt x="56705" y="7604"/>
                </a:lnTo>
                <a:lnTo>
                  <a:pt x="58745" y="10144"/>
                </a:lnTo>
                <a:close/>
              </a:path>
              <a:path w="1000125" h="234950">
                <a:moveTo>
                  <a:pt x="71060" y="7604"/>
                </a:moveTo>
                <a:lnTo>
                  <a:pt x="69363" y="7604"/>
                </a:lnTo>
                <a:lnTo>
                  <a:pt x="66341" y="3794"/>
                </a:lnTo>
                <a:lnTo>
                  <a:pt x="69363" y="6334"/>
                </a:lnTo>
                <a:lnTo>
                  <a:pt x="69708" y="6334"/>
                </a:lnTo>
                <a:lnTo>
                  <a:pt x="71060" y="7604"/>
                </a:lnTo>
                <a:close/>
              </a:path>
              <a:path w="1000125" h="234950">
                <a:moveTo>
                  <a:pt x="70913" y="6985"/>
                </a:moveTo>
                <a:lnTo>
                  <a:pt x="69872" y="6321"/>
                </a:lnTo>
                <a:lnTo>
                  <a:pt x="68356" y="3794"/>
                </a:lnTo>
                <a:lnTo>
                  <a:pt x="72412" y="3794"/>
                </a:lnTo>
                <a:lnTo>
                  <a:pt x="73270" y="4225"/>
                </a:lnTo>
                <a:lnTo>
                  <a:pt x="73936" y="5064"/>
                </a:lnTo>
                <a:lnTo>
                  <a:pt x="69363" y="5064"/>
                </a:lnTo>
                <a:lnTo>
                  <a:pt x="70913" y="6985"/>
                </a:lnTo>
                <a:close/>
              </a:path>
              <a:path w="1000125" h="234950">
                <a:moveTo>
                  <a:pt x="81014" y="8874"/>
                </a:moveTo>
                <a:lnTo>
                  <a:pt x="77991" y="8874"/>
                </a:lnTo>
                <a:lnTo>
                  <a:pt x="77475" y="7604"/>
                </a:lnTo>
                <a:lnTo>
                  <a:pt x="76452" y="6321"/>
                </a:lnTo>
                <a:lnTo>
                  <a:pt x="74943" y="5064"/>
                </a:lnTo>
                <a:lnTo>
                  <a:pt x="73270" y="4225"/>
                </a:lnTo>
                <a:lnTo>
                  <a:pt x="72928" y="3794"/>
                </a:lnTo>
                <a:lnTo>
                  <a:pt x="74943" y="3794"/>
                </a:lnTo>
                <a:lnTo>
                  <a:pt x="76467" y="5064"/>
                </a:lnTo>
                <a:lnTo>
                  <a:pt x="77128" y="5480"/>
                </a:lnTo>
                <a:lnTo>
                  <a:pt x="77475" y="6334"/>
                </a:lnTo>
                <a:lnTo>
                  <a:pt x="78483" y="6334"/>
                </a:lnTo>
                <a:lnTo>
                  <a:pt x="80007" y="7604"/>
                </a:lnTo>
                <a:lnTo>
                  <a:pt x="81014" y="8874"/>
                </a:lnTo>
                <a:close/>
              </a:path>
              <a:path w="1000125" h="234950">
                <a:moveTo>
                  <a:pt x="83546" y="8874"/>
                </a:moveTo>
                <a:lnTo>
                  <a:pt x="81014" y="8874"/>
                </a:lnTo>
                <a:lnTo>
                  <a:pt x="80007" y="7604"/>
                </a:lnTo>
                <a:lnTo>
                  <a:pt x="79490" y="6334"/>
                </a:lnTo>
                <a:lnTo>
                  <a:pt x="78462" y="6321"/>
                </a:lnTo>
                <a:lnTo>
                  <a:pt x="77128" y="5480"/>
                </a:lnTo>
                <a:lnTo>
                  <a:pt x="76959" y="5064"/>
                </a:lnTo>
                <a:lnTo>
                  <a:pt x="76467" y="5064"/>
                </a:lnTo>
                <a:lnTo>
                  <a:pt x="74943" y="3794"/>
                </a:lnTo>
                <a:lnTo>
                  <a:pt x="78999" y="3794"/>
                </a:lnTo>
                <a:lnTo>
                  <a:pt x="78999" y="5064"/>
                </a:lnTo>
                <a:lnTo>
                  <a:pt x="76959" y="5064"/>
                </a:lnTo>
                <a:lnTo>
                  <a:pt x="77128" y="5480"/>
                </a:lnTo>
                <a:lnTo>
                  <a:pt x="79579" y="5480"/>
                </a:lnTo>
                <a:lnTo>
                  <a:pt x="80337" y="6025"/>
                </a:lnTo>
                <a:lnTo>
                  <a:pt x="80523" y="6334"/>
                </a:lnTo>
                <a:lnTo>
                  <a:pt x="83546" y="8874"/>
                </a:lnTo>
                <a:close/>
              </a:path>
              <a:path w="1000125" h="234950">
                <a:moveTo>
                  <a:pt x="85316" y="5064"/>
                </a:moveTo>
                <a:lnTo>
                  <a:pt x="83055" y="5064"/>
                </a:lnTo>
                <a:lnTo>
                  <a:pt x="83055" y="3794"/>
                </a:lnTo>
                <a:lnTo>
                  <a:pt x="84554" y="3794"/>
                </a:lnTo>
                <a:lnTo>
                  <a:pt x="85316" y="5064"/>
                </a:lnTo>
                <a:close/>
              </a:path>
              <a:path w="1000125" h="234950">
                <a:moveTo>
                  <a:pt x="95713" y="5064"/>
                </a:moveTo>
                <a:lnTo>
                  <a:pt x="85587" y="5064"/>
                </a:lnTo>
                <a:lnTo>
                  <a:pt x="85070" y="3794"/>
                </a:lnTo>
                <a:lnTo>
                  <a:pt x="93673" y="3794"/>
                </a:lnTo>
                <a:lnTo>
                  <a:pt x="95713" y="5064"/>
                </a:lnTo>
                <a:close/>
              </a:path>
              <a:path w="1000125" h="234950">
                <a:moveTo>
                  <a:pt x="111395" y="5064"/>
                </a:moveTo>
                <a:lnTo>
                  <a:pt x="99253" y="5064"/>
                </a:lnTo>
                <a:lnTo>
                  <a:pt x="98736" y="3794"/>
                </a:lnTo>
                <a:lnTo>
                  <a:pt x="110387" y="3794"/>
                </a:lnTo>
                <a:lnTo>
                  <a:pt x="111395" y="5064"/>
                </a:lnTo>
                <a:close/>
              </a:path>
              <a:path w="1000125" h="234950">
                <a:moveTo>
                  <a:pt x="134442" y="8247"/>
                </a:moveTo>
                <a:lnTo>
                  <a:pt x="132155" y="6321"/>
                </a:lnTo>
                <a:lnTo>
                  <a:pt x="131119" y="5032"/>
                </a:lnTo>
                <a:lnTo>
                  <a:pt x="129633" y="3794"/>
                </a:lnTo>
                <a:lnTo>
                  <a:pt x="136712" y="3794"/>
                </a:lnTo>
                <a:lnTo>
                  <a:pt x="137720" y="6334"/>
                </a:lnTo>
                <a:lnTo>
                  <a:pt x="133689" y="6334"/>
                </a:lnTo>
                <a:lnTo>
                  <a:pt x="134442" y="8247"/>
                </a:lnTo>
                <a:close/>
              </a:path>
              <a:path w="1000125" h="234950">
                <a:moveTo>
                  <a:pt x="195949" y="5064"/>
                </a:moveTo>
                <a:lnTo>
                  <a:pt x="193934" y="5064"/>
                </a:lnTo>
                <a:lnTo>
                  <a:pt x="193934" y="3794"/>
                </a:lnTo>
                <a:lnTo>
                  <a:pt x="195949" y="3794"/>
                </a:lnTo>
                <a:lnTo>
                  <a:pt x="195949" y="5064"/>
                </a:lnTo>
                <a:close/>
              </a:path>
              <a:path w="1000125" h="234950">
                <a:moveTo>
                  <a:pt x="226846" y="5064"/>
                </a:moveTo>
                <a:lnTo>
                  <a:pt x="212172" y="5064"/>
                </a:lnTo>
                <a:lnTo>
                  <a:pt x="212172" y="3794"/>
                </a:lnTo>
                <a:lnTo>
                  <a:pt x="225322" y="3794"/>
                </a:lnTo>
                <a:lnTo>
                  <a:pt x="226846" y="5064"/>
                </a:lnTo>
                <a:close/>
              </a:path>
              <a:path w="1000125" h="234950">
                <a:moveTo>
                  <a:pt x="229894" y="10144"/>
                </a:moveTo>
                <a:lnTo>
                  <a:pt x="220259" y="10144"/>
                </a:lnTo>
                <a:lnTo>
                  <a:pt x="220259" y="8874"/>
                </a:lnTo>
                <a:lnTo>
                  <a:pt x="219768" y="8874"/>
                </a:lnTo>
                <a:lnTo>
                  <a:pt x="218735" y="7604"/>
                </a:lnTo>
                <a:lnTo>
                  <a:pt x="224314" y="7604"/>
                </a:lnTo>
                <a:lnTo>
                  <a:pt x="223798" y="6334"/>
                </a:lnTo>
                <a:lnTo>
                  <a:pt x="228370" y="6334"/>
                </a:lnTo>
                <a:lnTo>
                  <a:pt x="228357" y="5032"/>
                </a:lnTo>
                <a:lnTo>
                  <a:pt x="227854" y="3794"/>
                </a:lnTo>
                <a:lnTo>
                  <a:pt x="229894" y="3794"/>
                </a:lnTo>
                <a:lnTo>
                  <a:pt x="229894" y="10144"/>
                </a:lnTo>
                <a:close/>
              </a:path>
              <a:path w="1000125" h="234950">
                <a:moveTo>
                  <a:pt x="76530" y="7926"/>
                </a:moveTo>
                <a:lnTo>
                  <a:pt x="74933" y="6321"/>
                </a:lnTo>
                <a:lnTo>
                  <a:pt x="73270" y="4225"/>
                </a:lnTo>
                <a:lnTo>
                  <a:pt x="74943" y="5064"/>
                </a:lnTo>
                <a:lnTo>
                  <a:pt x="75705" y="6334"/>
                </a:lnTo>
                <a:lnTo>
                  <a:pt x="75460" y="6334"/>
                </a:lnTo>
                <a:lnTo>
                  <a:pt x="76467" y="7604"/>
                </a:lnTo>
                <a:lnTo>
                  <a:pt x="76530" y="7926"/>
                </a:lnTo>
                <a:close/>
              </a:path>
              <a:path w="1000125" h="234950">
                <a:moveTo>
                  <a:pt x="7103" y="5064"/>
                </a:moveTo>
                <a:lnTo>
                  <a:pt x="6587" y="5064"/>
                </a:lnTo>
                <a:lnTo>
                  <a:pt x="6587" y="4429"/>
                </a:lnTo>
                <a:lnTo>
                  <a:pt x="7103" y="5064"/>
                </a:lnTo>
                <a:close/>
              </a:path>
              <a:path w="1000125" h="234950">
                <a:moveTo>
                  <a:pt x="17230" y="7604"/>
                </a:moveTo>
                <a:lnTo>
                  <a:pt x="10643" y="7604"/>
                </a:lnTo>
                <a:lnTo>
                  <a:pt x="9635" y="6334"/>
                </a:lnTo>
                <a:lnTo>
                  <a:pt x="15706" y="6334"/>
                </a:lnTo>
                <a:lnTo>
                  <a:pt x="15190" y="5064"/>
                </a:lnTo>
                <a:lnTo>
                  <a:pt x="14699" y="5064"/>
                </a:lnTo>
                <a:lnTo>
                  <a:pt x="14699" y="4437"/>
                </a:lnTo>
                <a:lnTo>
                  <a:pt x="15706" y="5064"/>
                </a:lnTo>
                <a:lnTo>
                  <a:pt x="16714" y="6334"/>
                </a:lnTo>
                <a:lnTo>
                  <a:pt x="17230" y="7604"/>
                </a:lnTo>
                <a:close/>
              </a:path>
              <a:path w="1000125" h="234950">
                <a:moveTo>
                  <a:pt x="8602" y="6334"/>
                </a:moveTo>
                <a:lnTo>
                  <a:pt x="8111" y="6334"/>
                </a:lnTo>
                <a:lnTo>
                  <a:pt x="7595" y="5064"/>
                </a:lnTo>
                <a:lnTo>
                  <a:pt x="8602" y="6334"/>
                </a:lnTo>
                <a:close/>
              </a:path>
              <a:path w="1000125" h="234950">
                <a:moveTo>
                  <a:pt x="22785" y="6334"/>
                </a:moveTo>
                <a:lnTo>
                  <a:pt x="21261" y="6334"/>
                </a:lnTo>
                <a:lnTo>
                  <a:pt x="20770" y="5064"/>
                </a:lnTo>
                <a:lnTo>
                  <a:pt x="21777" y="5064"/>
                </a:lnTo>
                <a:lnTo>
                  <a:pt x="22785" y="6334"/>
                </a:lnTo>
                <a:close/>
              </a:path>
              <a:path w="1000125" h="234950">
                <a:moveTo>
                  <a:pt x="24309" y="8874"/>
                </a:moveTo>
                <a:lnTo>
                  <a:pt x="22775" y="6321"/>
                </a:lnTo>
                <a:lnTo>
                  <a:pt x="21777" y="5064"/>
                </a:lnTo>
                <a:lnTo>
                  <a:pt x="23301" y="6334"/>
                </a:lnTo>
                <a:lnTo>
                  <a:pt x="24309" y="8874"/>
                </a:lnTo>
                <a:close/>
              </a:path>
              <a:path w="1000125" h="234950">
                <a:moveTo>
                  <a:pt x="30897" y="6334"/>
                </a:moveTo>
                <a:lnTo>
                  <a:pt x="30380" y="6334"/>
                </a:lnTo>
                <a:lnTo>
                  <a:pt x="29889" y="5064"/>
                </a:lnTo>
                <a:lnTo>
                  <a:pt x="30897" y="6334"/>
                </a:lnTo>
                <a:close/>
              </a:path>
              <a:path w="1000125" h="234950">
                <a:moveTo>
                  <a:pt x="37484" y="8874"/>
                </a:moveTo>
                <a:lnTo>
                  <a:pt x="33428" y="8874"/>
                </a:lnTo>
                <a:lnTo>
                  <a:pt x="31388" y="6334"/>
                </a:lnTo>
                <a:lnTo>
                  <a:pt x="30886" y="6321"/>
                </a:lnTo>
                <a:lnTo>
                  <a:pt x="29889" y="5064"/>
                </a:lnTo>
                <a:lnTo>
                  <a:pt x="33919" y="5064"/>
                </a:lnTo>
                <a:lnTo>
                  <a:pt x="34436" y="6334"/>
                </a:lnTo>
                <a:lnTo>
                  <a:pt x="37484" y="8874"/>
                </a:lnTo>
                <a:close/>
              </a:path>
              <a:path w="1000125" h="234950">
                <a:moveTo>
                  <a:pt x="72412" y="8874"/>
                </a:moveTo>
                <a:lnTo>
                  <a:pt x="68356" y="5064"/>
                </a:lnTo>
                <a:lnTo>
                  <a:pt x="69118" y="5064"/>
                </a:lnTo>
                <a:lnTo>
                  <a:pt x="69880" y="6334"/>
                </a:lnTo>
                <a:lnTo>
                  <a:pt x="70913" y="6985"/>
                </a:lnTo>
                <a:lnTo>
                  <a:pt x="72412" y="8874"/>
                </a:lnTo>
                <a:close/>
              </a:path>
              <a:path w="1000125" h="234950">
                <a:moveTo>
                  <a:pt x="70396" y="6334"/>
                </a:moveTo>
                <a:lnTo>
                  <a:pt x="69363" y="5064"/>
                </a:lnTo>
                <a:lnTo>
                  <a:pt x="70396" y="5064"/>
                </a:lnTo>
                <a:lnTo>
                  <a:pt x="70396" y="6334"/>
                </a:lnTo>
                <a:close/>
              </a:path>
              <a:path w="1000125" h="234950">
                <a:moveTo>
                  <a:pt x="76209" y="7604"/>
                </a:moveTo>
                <a:lnTo>
                  <a:pt x="71895" y="7604"/>
                </a:lnTo>
                <a:lnTo>
                  <a:pt x="71880" y="6321"/>
                </a:lnTo>
                <a:lnTo>
                  <a:pt x="70396" y="5064"/>
                </a:lnTo>
                <a:lnTo>
                  <a:pt x="73936" y="5064"/>
                </a:lnTo>
                <a:lnTo>
                  <a:pt x="74943" y="6334"/>
                </a:lnTo>
                <a:lnTo>
                  <a:pt x="76209" y="7604"/>
                </a:lnTo>
                <a:close/>
              </a:path>
              <a:path w="1000125" h="234950">
                <a:moveTo>
                  <a:pt x="93673" y="6334"/>
                </a:moveTo>
                <a:lnTo>
                  <a:pt x="87085" y="6334"/>
                </a:lnTo>
                <a:lnTo>
                  <a:pt x="86594" y="5064"/>
                </a:lnTo>
                <a:lnTo>
                  <a:pt x="93673" y="5064"/>
                </a:lnTo>
                <a:lnTo>
                  <a:pt x="93673" y="6334"/>
                </a:lnTo>
                <a:close/>
              </a:path>
              <a:path w="1000125" h="234950">
                <a:moveTo>
                  <a:pt x="99253" y="8874"/>
                </a:moveTo>
                <a:lnTo>
                  <a:pt x="95693" y="6321"/>
                </a:lnTo>
                <a:lnTo>
                  <a:pt x="93673" y="5064"/>
                </a:lnTo>
                <a:lnTo>
                  <a:pt x="94681" y="5064"/>
                </a:lnTo>
                <a:lnTo>
                  <a:pt x="99253" y="8874"/>
                </a:lnTo>
                <a:close/>
              </a:path>
              <a:path w="1000125" h="234950">
                <a:moveTo>
                  <a:pt x="96721" y="6334"/>
                </a:moveTo>
                <a:lnTo>
                  <a:pt x="96205" y="6334"/>
                </a:lnTo>
                <a:lnTo>
                  <a:pt x="95713" y="5064"/>
                </a:lnTo>
                <a:lnTo>
                  <a:pt x="96632" y="6025"/>
                </a:lnTo>
                <a:lnTo>
                  <a:pt x="96721" y="6334"/>
                </a:lnTo>
                <a:close/>
              </a:path>
              <a:path w="1000125" h="234950">
                <a:moveTo>
                  <a:pt x="176728" y="19034"/>
                </a:moveTo>
                <a:lnTo>
                  <a:pt x="168617" y="19034"/>
                </a:lnTo>
                <a:lnTo>
                  <a:pt x="167845" y="18391"/>
                </a:lnTo>
                <a:lnTo>
                  <a:pt x="167093" y="16494"/>
                </a:lnTo>
                <a:lnTo>
                  <a:pt x="166601" y="16494"/>
                </a:lnTo>
                <a:lnTo>
                  <a:pt x="164561" y="13954"/>
                </a:lnTo>
                <a:lnTo>
                  <a:pt x="163037" y="12684"/>
                </a:lnTo>
                <a:lnTo>
                  <a:pt x="161022" y="12684"/>
                </a:lnTo>
                <a:lnTo>
                  <a:pt x="160014" y="11414"/>
                </a:lnTo>
                <a:lnTo>
                  <a:pt x="163553" y="11414"/>
                </a:lnTo>
                <a:lnTo>
                  <a:pt x="162546" y="10144"/>
                </a:lnTo>
                <a:lnTo>
                  <a:pt x="159498" y="9050"/>
                </a:lnTo>
                <a:lnTo>
                  <a:pt x="159498" y="8874"/>
                </a:lnTo>
                <a:lnTo>
                  <a:pt x="162546" y="8874"/>
                </a:lnTo>
                <a:lnTo>
                  <a:pt x="160014" y="7604"/>
                </a:lnTo>
                <a:lnTo>
                  <a:pt x="159006" y="6334"/>
                </a:lnTo>
                <a:lnTo>
                  <a:pt x="164561" y="6334"/>
                </a:lnTo>
                <a:lnTo>
                  <a:pt x="163037" y="5064"/>
                </a:lnTo>
                <a:lnTo>
                  <a:pt x="165569" y="6334"/>
                </a:lnTo>
                <a:lnTo>
                  <a:pt x="168100" y="8874"/>
                </a:lnTo>
                <a:lnTo>
                  <a:pt x="167609" y="10144"/>
                </a:lnTo>
                <a:lnTo>
                  <a:pt x="168617" y="11414"/>
                </a:lnTo>
                <a:lnTo>
                  <a:pt x="170649" y="12705"/>
                </a:lnTo>
                <a:lnTo>
                  <a:pt x="171665" y="13954"/>
                </a:lnTo>
                <a:lnTo>
                  <a:pt x="172673" y="13954"/>
                </a:lnTo>
                <a:lnTo>
                  <a:pt x="173164" y="14573"/>
                </a:lnTo>
                <a:lnTo>
                  <a:pt x="173164" y="15224"/>
                </a:lnTo>
                <a:lnTo>
                  <a:pt x="179260" y="15224"/>
                </a:lnTo>
                <a:lnTo>
                  <a:pt x="180268" y="16494"/>
                </a:lnTo>
                <a:lnTo>
                  <a:pt x="181792" y="17764"/>
                </a:lnTo>
                <a:lnTo>
                  <a:pt x="175204" y="17764"/>
                </a:lnTo>
                <a:lnTo>
                  <a:pt x="176728" y="19034"/>
                </a:lnTo>
                <a:close/>
              </a:path>
              <a:path w="1000125" h="234950">
                <a:moveTo>
                  <a:pt x="205068" y="11414"/>
                </a:moveTo>
                <a:lnTo>
                  <a:pt x="196982" y="11414"/>
                </a:lnTo>
                <a:lnTo>
                  <a:pt x="196466" y="10144"/>
                </a:lnTo>
                <a:lnTo>
                  <a:pt x="196466" y="8874"/>
                </a:lnTo>
                <a:lnTo>
                  <a:pt x="168100" y="8874"/>
                </a:lnTo>
                <a:lnTo>
                  <a:pt x="167093" y="7604"/>
                </a:lnTo>
                <a:lnTo>
                  <a:pt x="165543" y="6321"/>
                </a:lnTo>
                <a:lnTo>
                  <a:pt x="163037" y="5064"/>
                </a:lnTo>
                <a:lnTo>
                  <a:pt x="166085" y="6334"/>
                </a:lnTo>
                <a:lnTo>
                  <a:pt x="167351" y="6334"/>
                </a:lnTo>
                <a:lnTo>
                  <a:pt x="168100" y="7604"/>
                </a:lnTo>
                <a:lnTo>
                  <a:pt x="203053" y="7604"/>
                </a:lnTo>
                <a:lnTo>
                  <a:pt x="203121" y="9050"/>
                </a:lnTo>
                <a:lnTo>
                  <a:pt x="203544" y="10144"/>
                </a:lnTo>
                <a:lnTo>
                  <a:pt x="204577" y="10144"/>
                </a:lnTo>
                <a:lnTo>
                  <a:pt x="205068" y="11414"/>
                </a:lnTo>
                <a:close/>
              </a:path>
              <a:path w="1000125" h="234950">
                <a:moveTo>
                  <a:pt x="176728" y="6334"/>
                </a:moveTo>
                <a:lnTo>
                  <a:pt x="175695" y="6334"/>
                </a:lnTo>
                <a:lnTo>
                  <a:pt x="175695" y="5064"/>
                </a:lnTo>
                <a:lnTo>
                  <a:pt x="176728" y="6334"/>
                </a:lnTo>
                <a:close/>
              </a:path>
              <a:path w="1000125" h="234950">
                <a:moveTo>
                  <a:pt x="206587" y="6321"/>
                </a:moveTo>
                <a:lnTo>
                  <a:pt x="205585" y="5064"/>
                </a:lnTo>
                <a:lnTo>
                  <a:pt x="206334" y="5689"/>
                </a:lnTo>
                <a:lnTo>
                  <a:pt x="206587" y="6321"/>
                </a:lnTo>
                <a:close/>
              </a:path>
              <a:path w="1000125" h="234950">
                <a:moveTo>
                  <a:pt x="83546" y="8874"/>
                </a:moveTo>
                <a:lnTo>
                  <a:pt x="80516" y="6321"/>
                </a:lnTo>
                <a:lnTo>
                  <a:pt x="80337" y="6025"/>
                </a:lnTo>
                <a:lnTo>
                  <a:pt x="82538" y="7604"/>
                </a:lnTo>
                <a:lnTo>
                  <a:pt x="83546" y="8874"/>
                </a:lnTo>
                <a:close/>
              </a:path>
              <a:path w="1000125" h="234950">
                <a:moveTo>
                  <a:pt x="210132" y="12684"/>
                </a:moveTo>
                <a:lnTo>
                  <a:pt x="207094" y="10125"/>
                </a:lnTo>
                <a:lnTo>
                  <a:pt x="204061" y="6334"/>
                </a:lnTo>
                <a:lnTo>
                  <a:pt x="206592" y="6334"/>
                </a:lnTo>
                <a:lnTo>
                  <a:pt x="210648" y="11414"/>
                </a:lnTo>
                <a:lnTo>
                  <a:pt x="211139" y="11414"/>
                </a:lnTo>
                <a:lnTo>
                  <a:pt x="210132" y="12684"/>
                </a:lnTo>
                <a:close/>
              </a:path>
              <a:path w="1000125" h="234950">
                <a:moveTo>
                  <a:pt x="4055" y="8874"/>
                </a:moveTo>
                <a:lnTo>
                  <a:pt x="2531" y="8874"/>
                </a:lnTo>
                <a:lnTo>
                  <a:pt x="2531" y="6334"/>
                </a:lnTo>
                <a:lnTo>
                  <a:pt x="5063" y="6334"/>
                </a:lnTo>
                <a:lnTo>
                  <a:pt x="5567" y="7604"/>
                </a:lnTo>
                <a:lnTo>
                  <a:pt x="3539" y="7604"/>
                </a:lnTo>
                <a:lnTo>
                  <a:pt x="4055" y="8874"/>
                </a:lnTo>
                <a:close/>
              </a:path>
              <a:path w="1000125" h="234950">
                <a:moveTo>
                  <a:pt x="8111" y="10144"/>
                </a:moveTo>
                <a:lnTo>
                  <a:pt x="5579" y="7604"/>
                </a:lnTo>
                <a:lnTo>
                  <a:pt x="5063" y="6334"/>
                </a:lnTo>
                <a:lnTo>
                  <a:pt x="9119" y="6334"/>
                </a:lnTo>
                <a:lnTo>
                  <a:pt x="10643" y="7604"/>
                </a:lnTo>
                <a:lnTo>
                  <a:pt x="11650" y="8874"/>
                </a:lnTo>
                <a:lnTo>
                  <a:pt x="7103" y="8874"/>
                </a:lnTo>
                <a:lnTo>
                  <a:pt x="8111" y="10144"/>
                </a:lnTo>
                <a:close/>
              </a:path>
              <a:path w="1000125" h="234950">
                <a:moveTo>
                  <a:pt x="28856" y="10144"/>
                </a:moveTo>
                <a:lnTo>
                  <a:pt x="28365" y="10144"/>
                </a:lnTo>
                <a:lnTo>
                  <a:pt x="23793" y="6334"/>
                </a:lnTo>
                <a:lnTo>
                  <a:pt x="26841" y="6334"/>
                </a:lnTo>
                <a:lnTo>
                  <a:pt x="28184" y="8874"/>
                </a:lnTo>
                <a:lnTo>
                  <a:pt x="27357" y="8874"/>
                </a:lnTo>
                <a:lnTo>
                  <a:pt x="28856" y="10144"/>
                </a:lnTo>
                <a:close/>
              </a:path>
              <a:path w="1000125" h="234950">
                <a:moveTo>
                  <a:pt x="32912" y="8874"/>
                </a:moveTo>
                <a:lnTo>
                  <a:pt x="31904" y="8874"/>
                </a:lnTo>
                <a:lnTo>
                  <a:pt x="30897" y="6334"/>
                </a:lnTo>
                <a:lnTo>
                  <a:pt x="32912" y="8874"/>
                </a:lnTo>
                <a:close/>
              </a:path>
              <a:path w="1000125" h="234950">
                <a:moveTo>
                  <a:pt x="56214" y="8874"/>
                </a:moveTo>
                <a:lnTo>
                  <a:pt x="42531" y="8874"/>
                </a:lnTo>
                <a:lnTo>
                  <a:pt x="41515" y="7604"/>
                </a:lnTo>
                <a:lnTo>
                  <a:pt x="46578" y="7604"/>
                </a:lnTo>
                <a:lnTo>
                  <a:pt x="46578" y="6334"/>
                </a:lnTo>
                <a:lnTo>
                  <a:pt x="54173" y="6334"/>
                </a:lnTo>
                <a:lnTo>
                  <a:pt x="56214" y="8874"/>
                </a:lnTo>
                <a:close/>
              </a:path>
              <a:path w="1000125" h="234950">
                <a:moveTo>
                  <a:pt x="68356" y="11414"/>
                </a:moveTo>
                <a:lnTo>
                  <a:pt x="63292" y="11414"/>
                </a:lnTo>
                <a:lnTo>
                  <a:pt x="62801" y="10144"/>
                </a:lnTo>
                <a:lnTo>
                  <a:pt x="61277" y="8874"/>
                </a:lnTo>
                <a:lnTo>
                  <a:pt x="59753" y="8874"/>
                </a:lnTo>
                <a:lnTo>
                  <a:pt x="57738" y="7604"/>
                </a:lnTo>
                <a:lnTo>
                  <a:pt x="56705" y="6334"/>
                </a:lnTo>
                <a:lnTo>
                  <a:pt x="63809" y="6334"/>
                </a:lnTo>
                <a:lnTo>
                  <a:pt x="64300" y="7604"/>
                </a:lnTo>
                <a:lnTo>
                  <a:pt x="65824" y="8874"/>
                </a:lnTo>
                <a:lnTo>
                  <a:pt x="66341" y="10144"/>
                </a:lnTo>
                <a:lnTo>
                  <a:pt x="66832" y="10144"/>
                </a:lnTo>
                <a:lnTo>
                  <a:pt x="68356" y="11414"/>
                </a:lnTo>
                <a:close/>
              </a:path>
              <a:path w="1000125" h="234950">
                <a:moveTo>
                  <a:pt x="92665" y="20304"/>
                </a:moveTo>
                <a:lnTo>
                  <a:pt x="83055" y="20304"/>
                </a:lnTo>
                <a:lnTo>
                  <a:pt x="82538" y="19034"/>
                </a:lnTo>
                <a:lnTo>
                  <a:pt x="81975" y="18679"/>
                </a:lnTo>
                <a:lnTo>
                  <a:pt x="80523" y="16494"/>
                </a:lnTo>
                <a:lnTo>
                  <a:pt x="76467" y="16494"/>
                </a:lnTo>
                <a:lnTo>
                  <a:pt x="75460" y="13954"/>
                </a:lnTo>
                <a:lnTo>
                  <a:pt x="74427" y="12684"/>
                </a:lnTo>
                <a:lnTo>
                  <a:pt x="73677" y="12049"/>
                </a:lnTo>
                <a:lnTo>
                  <a:pt x="73419" y="11414"/>
                </a:lnTo>
                <a:lnTo>
                  <a:pt x="68872" y="11414"/>
                </a:lnTo>
                <a:lnTo>
                  <a:pt x="64816" y="6334"/>
                </a:lnTo>
                <a:lnTo>
                  <a:pt x="67348" y="6334"/>
                </a:lnTo>
                <a:lnTo>
                  <a:pt x="68872" y="7604"/>
                </a:lnTo>
                <a:lnTo>
                  <a:pt x="71060" y="7604"/>
                </a:lnTo>
                <a:lnTo>
                  <a:pt x="72412" y="8874"/>
                </a:lnTo>
                <a:lnTo>
                  <a:pt x="76713" y="8874"/>
                </a:lnTo>
                <a:lnTo>
                  <a:pt x="76959" y="10144"/>
                </a:lnTo>
                <a:lnTo>
                  <a:pt x="78483" y="12684"/>
                </a:lnTo>
                <a:lnTo>
                  <a:pt x="79490" y="12684"/>
                </a:lnTo>
                <a:lnTo>
                  <a:pt x="80523" y="13954"/>
                </a:lnTo>
                <a:lnTo>
                  <a:pt x="82022" y="13954"/>
                </a:lnTo>
                <a:lnTo>
                  <a:pt x="83055" y="15224"/>
                </a:lnTo>
                <a:lnTo>
                  <a:pt x="84063" y="15224"/>
                </a:lnTo>
                <a:lnTo>
                  <a:pt x="87085" y="17764"/>
                </a:lnTo>
                <a:lnTo>
                  <a:pt x="90134" y="17764"/>
                </a:lnTo>
                <a:lnTo>
                  <a:pt x="91141" y="19034"/>
                </a:lnTo>
                <a:lnTo>
                  <a:pt x="92149" y="19034"/>
                </a:lnTo>
                <a:lnTo>
                  <a:pt x="92665" y="20304"/>
                </a:lnTo>
                <a:close/>
              </a:path>
              <a:path w="1000125" h="234950">
                <a:moveTo>
                  <a:pt x="71895" y="7604"/>
                </a:moveTo>
                <a:lnTo>
                  <a:pt x="70913" y="6985"/>
                </a:lnTo>
                <a:lnTo>
                  <a:pt x="70396" y="6334"/>
                </a:lnTo>
                <a:lnTo>
                  <a:pt x="71895" y="7604"/>
                </a:lnTo>
                <a:close/>
              </a:path>
              <a:path w="1000125" h="234950">
                <a:moveTo>
                  <a:pt x="71895" y="7604"/>
                </a:moveTo>
                <a:lnTo>
                  <a:pt x="70396" y="6334"/>
                </a:lnTo>
                <a:lnTo>
                  <a:pt x="71895" y="6334"/>
                </a:lnTo>
                <a:lnTo>
                  <a:pt x="71895" y="7604"/>
                </a:lnTo>
                <a:close/>
              </a:path>
              <a:path w="1000125" h="234950">
                <a:moveTo>
                  <a:pt x="76467" y="7604"/>
                </a:moveTo>
                <a:lnTo>
                  <a:pt x="75460" y="6334"/>
                </a:lnTo>
                <a:lnTo>
                  <a:pt x="75705" y="6334"/>
                </a:lnTo>
                <a:lnTo>
                  <a:pt x="76467" y="7604"/>
                </a:lnTo>
                <a:close/>
              </a:path>
              <a:path w="1000125" h="234950">
                <a:moveTo>
                  <a:pt x="95824" y="10144"/>
                </a:moveTo>
                <a:lnTo>
                  <a:pt x="92665" y="10144"/>
                </a:lnTo>
                <a:lnTo>
                  <a:pt x="90134" y="7604"/>
                </a:lnTo>
                <a:lnTo>
                  <a:pt x="88118" y="6334"/>
                </a:lnTo>
                <a:lnTo>
                  <a:pt x="94189" y="6334"/>
                </a:lnTo>
                <a:lnTo>
                  <a:pt x="96205" y="7604"/>
                </a:lnTo>
                <a:lnTo>
                  <a:pt x="97729" y="8874"/>
                </a:lnTo>
                <a:lnTo>
                  <a:pt x="94681" y="8874"/>
                </a:lnTo>
                <a:lnTo>
                  <a:pt x="95824" y="10144"/>
                </a:lnTo>
                <a:close/>
              </a:path>
              <a:path w="1000125" h="234950">
                <a:moveTo>
                  <a:pt x="101268" y="8874"/>
                </a:moveTo>
                <a:lnTo>
                  <a:pt x="99744" y="6334"/>
                </a:lnTo>
                <a:lnTo>
                  <a:pt x="103800" y="6334"/>
                </a:lnTo>
                <a:lnTo>
                  <a:pt x="104316" y="7604"/>
                </a:lnTo>
                <a:lnTo>
                  <a:pt x="100777" y="7604"/>
                </a:lnTo>
                <a:lnTo>
                  <a:pt x="101268" y="8874"/>
                </a:lnTo>
                <a:close/>
              </a:path>
              <a:path w="1000125" h="234950">
                <a:moveTo>
                  <a:pt x="115451" y="8874"/>
                </a:moveTo>
                <a:lnTo>
                  <a:pt x="107339" y="8874"/>
                </a:lnTo>
                <a:lnTo>
                  <a:pt x="105840" y="7604"/>
                </a:lnTo>
                <a:lnTo>
                  <a:pt x="104807" y="6334"/>
                </a:lnTo>
                <a:lnTo>
                  <a:pt x="114443" y="6334"/>
                </a:lnTo>
                <a:lnTo>
                  <a:pt x="115451" y="8874"/>
                </a:lnTo>
                <a:close/>
              </a:path>
              <a:path w="1000125" h="234950">
                <a:moveTo>
                  <a:pt x="122038" y="8874"/>
                </a:moveTo>
                <a:lnTo>
                  <a:pt x="116458" y="8874"/>
                </a:lnTo>
                <a:lnTo>
                  <a:pt x="115451" y="6334"/>
                </a:lnTo>
                <a:lnTo>
                  <a:pt x="119806" y="6334"/>
                </a:lnTo>
                <a:lnTo>
                  <a:pt x="122038" y="8874"/>
                </a:lnTo>
                <a:close/>
              </a:path>
              <a:path w="1000125" h="234950">
                <a:moveTo>
                  <a:pt x="131157" y="13954"/>
                </a:moveTo>
                <a:lnTo>
                  <a:pt x="126094" y="13954"/>
                </a:lnTo>
                <a:lnTo>
                  <a:pt x="124570" y="12684"/>
                </a:lnTo>
                <a:lnTo>
                  <a:pt x="123046" y="10144"/>
                </a:lnTo>
                <a:lnTo>
                  <a:pt x="122038" y="10144"/>
                </a:lnTo>
                <a:lnTo>
                  <a:pt x="120514" y="8874"/>
                </a:lnTo>
                <a:lnTo>
                  <a:pt x="122529" y="8874"/>
                </a:lnTo>
                <a:lnTo>
                  <a:pt x="124054" y="6334"/>
                </a:lnTo>
                <a:lnTo>
                  <a:pt x="128109" y="11414"/>
                </a:lnTo>
                <a:lnTo>
                  <a:pt x="131157" y="13954"/>
                </a:lnTo>
                <a:close/>
              </a:path>
              <a:path w="1000125" h="234950">
                <a:moveTo>
                  <a:pt x="141284" y="8874"/>
                </a:moveTo>
                <a:lnTo>
                  <a:pt x="136221" y="8874"/>
                </a:lnTo>
                <a:lnTo>
                  <a:pt x="134697" y="7604"/>
                </a:lnTo>
                <a:lnTo>
                  <a:pt x="133689" y="6334"/>
                </a:lnTo>
                <a:lnTo>
                  <a:pt x="138753" y="6334"/>
                </a:lnTo>
                <a:lnTo>
                  <a:pt x="140251" y="7604"/>
                </a:lnTo>
                <a:lnTo>
                  <a:pt x="141284" y="8874"/>
                </a:lnTo>
                <a:close/>
              </a:path>
              <a:path w="1000125" h="234950">
                <a:moveTo>
                  <a:pt x="149887" y="8874"/>
                </a:moveTo>
                <a:lnTo>
                  <a:pt x="141284" y="8874"/>
                </a:lnTo>
                <a:lnTo>
                  <a:pt x="140768" y="7604"/>
                </a:lnTo>
                <a:lnTo>
                  <a:pt x="139760" y="6334"/>
                </a:lnTo>
                <a:lnTo>
                  <a:pt x="148879" y="6334"/>
                </a:lnTo>
                <a:lnTo>
                  <a:pt x="149887" y="8874"/>
                </a:lnTo>
                <a:close/>
              </a:path>
              <a:path w="1000125" h="234950">
                <a:moveTo>
                  <a:pt x="189878" y="7604"/>
                </a:moveTo>
                <a:lnTo>
                  <a:pt x="168100" y="7604"/>
                </a:lnTo>
                <a:lnTo>
                  <a:pt x="167609" y="6334"/>
                </a:lnTo>
                <a:lnTo>
                  <a:pt x="189878" y="6334"/>
                </a:lnTo>
                <a:lnTo>
                  <a:pt x="189878" y="7604"/>
                </a:lnTo>
                <a:close/>
              </a:path>
              <a:path w="1000125" h="234950">
                <a:moveTo>
                  <a:pt x="197990" y="7604"/>
                </a:moveTo>
                <a:lnTo>
                  <a:pt x="191402" y="7604"/>
                </a:lnTo>
                <a:lnTo>
                  <a:pt x="189878" y="6334"/>
                </a:lnTo>
                <a:lnTo>
                  <a:pt x="197473" y="6334"/>
                </a:lnTo>
                <a:lnTo>
                  <a:pt x="197990" y="7604"/>
                </a:lnTo>
                <a:close/>
              </a:path>
              <a:path w="1000125" h="234950">
                <a:moveTo>
                  <a:pt x="200521" y="7604"/>
                </a:moveTo>
                <a:lnTo>
                  <a:pt x="198997" y="7604"/>
                </a:lnTo>
                <a:lnTo>
                  <a:pt x="200005" y="6334"/>
                </a:lnTo>
                <a:lnTo>
                  <a:pt x="200521" y="7604"/>
                </a:lnTo>
                <a:close/>
              </a:path>
              <a:path w="1000125" h="234950">
                <a:moveTo>
                  <a:pt x="229894" y="15224"/>
                </a:moveTo>
                <a:lnTo>
                  <a:pt x="213180" y="15224"/>
                </a:lnTo>
                <a:lnTo>
                  <a:pt x="213671" y="13954"/>
                </a:lnTo>
                <a:lnTo>
                  <a:pt x="211139" y="11414"/>
                </a:lnTo>
                <a:lnTo>
                  <a:pt x="211656" y="11414"/>
                </a:lnTo>
                <a:lnTo>
                  <a:pt x="211641" y="10125"/>
                </a:lnTo>
                <a:lnTo>
                  <a:pt x="210648" y="8874"/>
                </a:lnTo>
                <a:lnTo>
                  <a:pt x="210132" y="7604"/>
                </a:lnTo>
                <a:lnTo>
                  <a:pt x="208608" y="6334"/>
                </a:lnTo>
                <a:lnTo>
                  <a:pt x="223307" y="6334"/>
                </a:lnTo>
                <a:lnTo>
                  <a:pt x="223798" y="7604"/>
                </a:lnTo>
                <a:lnTo>
                  <a:pt x="218735" y="7604"/>
                </a:lnTo>
                <a:lnTo>
                  <a:pt x="218735" y="8874"/>
                </a:lnTo>
                <a:lnTo>
                  <a:pt x="219768" y="8874"/>
                </a:lnTo>
                <a:lnTo>
                  <a:pt x="220259" y="10144"/>
                </a:lnTo>
                <a:lnTo>
                  <a:pt x="229894" y="10144"/>
                </a:lnTo>
                <a:lnTo>
                  <a:pt x="229894" y="12684"/>
                </a:lnTo>
                <a:lnTo>
                  <a:pt x="227854" y="12684"/>
                </a:lnTo>
                <a:lnTo>
                  <a:pt x="228370" y="13954"/>
                </a:lnTo>
                <a:lnTo>
                  <a:pt x="228861" y="13954"/>
                </a:lnTo>
                <a:lnTo>
                  <a:pt x="229894" y="15224"/>
                </a:lnTo>
                <a:close/>
              </a:path>
              <a:path w="1000125" h="234950">
                <a:moveTo>
                  <a:pt x="76713" y="8874"/>
                </a:moveTo>
                <a:lnTo>
                  <a:pt x="72928" y="8874"/>
                </a:lnTo>
                <a:lnTo>
                  <a:pt x="71404" y="7604"/>
                </a:lnTo>
                <a:lnTo>
                  <a:pt x="70913" y="6985"/>
                </a:lnTo>
                <a:lnTo>
                  <a:pt x="71895" y="7604"/>
                </a:lnTo>
                <a:lnTo>
                  <a:pt x="76209" y="7604"/>
                </a:lnTo>
                <a:lnTo>
                  <a:pt x="76530" y="7926"/>
                </a:lnTo>
                <a:lnTo>
                  <a:pt x="76713" y="8874"/>
                </a:lnTo>
                <a:close/>
              </a:path>
              <a:path w="1000125" h="234950">
                <a:moveTo>
                  <a:pt x="4572" y="8874"/>
                </a:moveTo>
                <a:lnTo>
                  <a:pt x="4055" y="8874"/>
                </a:lnTo>
                <a:lnTo>
                  <a:pt x="3539" y="7604"/>
                </a:lnTo>
                <a:lnTo>
                  <a:pt x="4572" y="8874"/>
                </a:lnTo>
                <a:close/>
              </a:path>
              <a:path w="1000125" h="234950">
                <a:moveTo>
                  <a:pt x="6071" y="8874"/>
                </a:moveTo>
                <a:lnTo>
                  <a:pt x="4572" y="8874"/>
                </a:lnTo>
                <a:lnTo>
                  <a:pt x="3539" y="7604"/>
                </a:lnTo>
                <a:lnTo>
                  <a:pt x="5567" y="7604"/>
                </a:lnTo>
                <a:lnTo>
                  <a:pt x="6071" y="8874"/>
                </a:lnTo>
                <a:close/>
              </a:path>
              <a:path w="1000125" h="234950">
                <a:moveTo>
                  <a:pt x="12658" y="8874"/>
                </a:moveTo>
                <a:lnTo>
                  <a:pt x="11650" y="8874"/>
                </a:lnTo>
                <a:lnTo>
                  <a:pt x="11134" y="7604"/>
                </a:lnTo>
                <a:lnTo>
                  <a:pt x="12167" y="7604"/>
                </a:lnTo>
                <a:lnTo>
                  <a:pt x="12658" y="8223"/>
                </a:lnTo>
                <a:lnTo>
                  <a:pt x="12658" y="8874"/>
                </a:lnTo>
                <a:close/>
              </a:path>
              <a:path w="1000125" h="234950">
                <a:moveTo>
                  <a:pt x="12658" y="8223"/>
                </a:moveTo>
                <a:lnTo>
                  <a:pt x="12167" y="7604"/>
                </a:lnTo>
                <a:lnTo>
                  <a:pt x="12658" y="7604"/>
                </a:lnTo>
                <a:lnTo>
                  <a:pt x="12658" y="8223"/>
                </a:lnTo>
                <a:close/>
              </a:path>
              <a:path w="1000125" h="234950">
                <a:moveTo>
                  <a:pt x="40016" y="8874"/>
                </a:moveTo>
                <a:lnTo>
                  <a:pt x="38983" y="8874"/>
                </a:lnTo>
                <a:lnTo>
                  <a:pt x="38983" y="7604"/>
                </a:lnTo>
                <a:lnTo>
                  <a:pt x="40016" y="8874"/>
                </a:lnTo>
                <a:close/>
              </a:path>
              <a:path w="1000125" h="234950">
                <a:moveTo>
                  <a:pt x="41515" y="8658"/>
                </a:moveTo>
                <a:lnTo>
                  <a:pt x="40507" y="7604"/>
                </a:lnTo>
                <a:lnTo>
                  <a:pt x="41515" y="7604"/>
                </a:lnTo>
                <a:lnTo>
                  <a:pt x="41515" y="8658"/>
                </a:lnTo>
                <a:close/>
              </a:path>
              <a:path w="1000125" h="234950">
                <a:moveTo>
                  <a:pt x="42553" y="9745"/>
                </a:moveTo>
                <a:lnTo>
                  <a:pt x="41515" y="8658"/>
                </a:lnTo>
                <a:lnTo>
                  <a:pt x="41515" y="7604"/>
                </a:lnTo>
                <a:lnTo>
                  <a:pt x="42531" y="8874"/>
                </a:lnTo>
                <a:lnTo>
                  <a:pt x="42031" y="8874"/>
                </a:lnTo>
                <a:lnTo>
                  <a:pt x="42553" y="9745"/>
                </a:lnTo>
                <a:close/>
              </a:path>
              <a:path w="1000125" h="234950">
                <a:moveTo>
                  <a:pt x="72928" y="8874"/>
                </a:moveTo>
                <a:lnTo>
                  <a:pt x="72412" y="8874"/>
                </a:lnTo>
                <a:lnTo>
                  <a:pt x="71404" y="7604"/>
                </a:lnTo>
                <a:lnTo>
                  <a:pt x="72928" y="8874"/>
                </a:lnTo>
                <a:close/>
              </a:path>
              <a:path w="1000125" h="234950">
                <a:moveTo>
                  <a:pt x="77475" y="8874"/>
                </a:moveTo>
                <a:lnTo>
                  <a:pt x="76530" y="7926"/>
                </a:lnTo>
                <a:lnTo>
                  <a:pt x="76467" y="7604"/>
                </a:lnTo>
                <a:lnTo>
                  <a:pt x="77475" y="8874"/>
                </a:lnTo>
                <a:close/>
              </a:path>
              <a:path w="1000125" h="234950">
                <a:moveTo>
                  <a:pt x="109380" y="16494"/>
                </a:moveTo>
                <a:lnTo>
                  <a:pt x="105840" y="16494"/>
                </a:lnTo>
                <a:lnTo>
                  <a:pt x="105336" y="15255"/>
                </a:lnTo>
                <a:lnTo>
                  <a:pt x="105290" y="13788"/>
                </a:lnTo>
                <a:lnTo>
                  <a:pt x="104807" y="11414"/>
                </a:lnTo>
                <a:lnTo>
                  <a:pt x="102792" y="8874"/>
                </a:lnTo>
                <a:lnTo>
                  <a:pt x="100777" y="7604"/>
                </a:lnTo>
                <a:lnTo>
                  <a:pt x="104316" y="7604"/>
                </a:lnTo>
                <a:lnTo>
                  <a:pt x="105324" y="8874"/>
                </a:lnTo>
                <a:lnTo>
                  <a:pt x="116458" y="8874"/>
                </a:lnTo>
                <a:lnTo>
                  <a:pt x="116458" y="10144"/>
                </a:lnTo>
                <a:lnTo>
                  <a:pt x="111395" y="10144"/>
                </a:lnTo>
                <a:lnTo>
                  <a:pt x="112415" y="11414"/>
                </a:lnTo>
                <a:lnTo>
                  <a:pt x="106332" y="11414"/>
                </a:lnTo>
                <a:lnTo>
                  <a:pt x="107856" y="13954"/>
                </a:lnTo>
                <a:lnTo>
                  <a:pt x="108876" y="15255"/>
                </a:lnTo>
                <a:lnTo>
                  <a:pt x="109380" y="16494"/>
                </a:lnTo>
                <a:close/>
              </a:path>
              <a:path w="1000125" h="234950">
                <a:moveTo>
                  <a:pt x="157973" y="8874"/>
                </a:moveTo>
                <a:lnTo>
                  <a:pt x="156966" y="8874"/>
                </a:lnTo>
                <a:lnTo>
                  <a:pt x="156475" y="7604"/>
                </a:lnTo>
                <a:lnTo>
                  <a:pt x="157482" y="7604"/>
                </a:lnTo>
                <a:lnTo>
                  <a:pt x="157973" y="8874"/>
                </a:lnTo>
                <a:close/>
              </a:path>
              <a:path w="1000125" h="234950">
                <a:moveTo>
                  <a:pt x="159498" y="9050"/>
                </a:moveTo>
                <a:lnTo>
                  <a:pt x="159006" y="8874"/>
                </a:lnTo>
                <a:lnTo>
                  <a:pt x="158490" y="8874"/>
                </a:lnTo>
                <a:lnTo>
                  <a:pt x="157973" y="7604"/>
                </a:lnTo>
                <a:lnTo>
                  <a:pt x="159006" y="7604"/>
                </a:lnTo>
                <a:lnTo>
                  <a:pt x="159414" y="8658"/>
                </a:lnTo>
                <a:lnTo>
                  <a:pt x="159498" y="9050"/>
                </a:lnTo>
                <a:close/>
              </a:path>
              <a:path w="1000125" h="234950">
                <a:moveTo>
                  <a:pt x="219768" y="8874"/>
                </a:moveTo>
                <a:lnTo>
                  <a:pt x="218735" y="8874"/>
                </a:lnTo>
                <a:lnTo>
                  <a:pt x="218735" y="7604"/>
                </a:lnTo>
                <a:lnTo>
                  <a:pt x="219768" y="8874"/>
                </a:lnTo>
                <a:close/>
              </a:path>
              <a:path w="1000125" h="234950">
                <a:moveTo>
                  <a:pt x="135188" y="10144"/>
                </a:moveTo>
                <a:lnTo>
                  <a:pt x="134442" y="8247"/>
                </a:lnTo>
                <a:lnTo>
                  <a:pt x="135188" y="8874"/>
                </a:lnTo>
                <a:lnTo>
                  <a:pt x="135188" y="10144"/>
                </a:lnTo>
                <a:close/>
              </a:path>
              <a:path w="1000125" h="234950">
                <a:moveTo>
                  <a:pt x="43555" y="11414"/>
                </a:moveTo>
                <a:lnTo>
                  <a:pt x="36451" y="11414"/>
                </a:lnTo>
                <a:lnTo>
                  <a:pt x="32912" y="8874"/>
                </a:lnTo>
                <a:lnTo>
                  <a:pt x="41515" y="8874"/>
                </a:lnTo>
                <a:lnTo>
                  <a:pt x="41515" y="8658"/>
                </a:lnTo>
                <a:lnTo>
                  <a:pt x="42553" y="9745"/>
                </a:lnTo>
                <a:lnTo>
                  <a:pt x="43555" y="11414"/>
                </a:lnTo>
                <a:close/>
              </a:path>
              <a:path w="1000125" h="234950">
                <a:moveTo>
                  <a:pt x="16197" y="15224"/>
                </a:moveTo>
                <a:lnTo>
                  <a:pt x="14182" y="15224"/>
                </a:lnTo>
                <a:lnTo>
                  <a:pt x="14182" y="13954"/>
                </a:lnTo>
                <a:lnTo>
                  <a:pt x="4055" y="13954"/>
                </a:lnTo>
                <a:lnTo>
                  <a:pt x="3064" y="12705"/>
                </a:lnTo>
                <a:lnTo>
                  <a:pt x="2531" y="11414"/>
                </a:lnTo>
                <a:lnTo>
                  <a:pt x="2531" y="8874"/>
                </a:lnTo>
                <a:lnTo>
                  <a:pt x="3048" y="10144"/>
                </a:lnTo>
                <a:lnTo>
                  <a:pt x="4055" y="10144"/>
                </a:lnTo>
                <a:lnTo>
                  <a:pt x="4055" y="11414"/>
                </a:lnTo>
                <a:lnTo>
                  <a:pt x="17980" y="11414"/>
                </a:lnTo>
                <a:lnTo>
                  <a:pt x="19246" y="12684"/>
                </a:lnTo>
                <a:lnTo>
                  <a:pt x="14182" y="12684"/>
                </a:lnTo>
                <a:lnTo>
                  <a:pt x="14692" y="13327"/>
                </a:lnTo>
                <a:lnTo>
                  <a:pt x="14699" y="13954"/>
                </a:lnTo>
                <a:lnTo>
                  <a:pt x="16197" y="15224"/>
                </a:lnTo>
                <a:close/>
              </a:path>
              <a:path w="1000125" h="234950">
                <a:moveTo>
                  <a:pt x="17980" y="11414"/>
                </a:moveTo>
                <a:lnTo>
                  <a:pt x="4572" y="11414"/>
                </a:lnTo>
                <a:lnTo>
                  <a:pt x="3539" y="8874"/>
                </a:lnTo>
                <a:lnTo>
                  <a:pt x="6845" y="8874"/>
                </a:lnTo>
                <a:lnTo>
                  <a:pt x="8111" y="10144"/>
                </a:lnTo>
                <a:lnTo>
                  <a:pt x="16714" y="10144"/>
                </a:lnTo>
                <a:lnTo>
                  <a:pt x="17980" y="11414"/>
                </a:lnTo>
                <a:close/>
              </a:path>
              <a:path w="1000125" h="234950">
                <a:moveTo>
                  <a:pt x="16714" y="10144"/>
                </a:moveTo>
                <a:lnTo>
                  <a:pt x="8111" y="10144"/>
                </a:lnTo>
                <a:lnTo>
                  <a:pt x="7103" y="8874"/>
                </a:lnTo>
                <a:lnTo>
                  <a:pt x="15706" y="8874"/>
                </a:lnTo>
                <a:lnTo>
                  <a:pt x="16714" y="10144"/>
                </a:lnTo>
                <a:close/>
              </a:path>
              <a:path w="1000125" h="234950">
                <a:moveTo>
                  <a:pt x="28846" y="10125"/>
                </a:moveTo>
                <a:lnTo>
                  <a:pt x="27357" y="8874"/>
                </a:lnTo>
                <a:lnTo>
                  <a:pt x="28184" y="8874"/>
                </a:lnTo>
                <a:lnTo>
                  <a:pt x="28846" y="10125"/>
                </a:lnTo>
                <a:close/>
              </a:path>
              <a:path w="1000125" h="234950">
                <a:moveTo>
                  <a:pt x="33919" y="15224"/>
                </a:moveTo>
                <a:lnTo>
                  <a:pt x="31388" y="12684"/>
                </a:lnTo>
                <a:lnTo>
                  <a:pt x="30380" y="11414"/>
                </a:lnTo>
                <a:lnTo>
                  <a:pt x="28846" y="10125"/>
                </a:lnTo>
                <a:lnTo>
                  <a:pt x="28184" y="8874"/>
                </a:lnTo>
                <a:lnTo>
                  <a:pt x="29372" y="8874"/>
                </a:lnTo>
                <a:lnTo>
                  <a:pt x="31388" y="11414"/>
                </a:lnTo>
                <a:lnTo>
                  <a:pt x="33428" y="12684"/>
                </a:lnTo>
                <a:lnTo>
                  <a:pt x="35960" y="12684"/>
                </a:lnTo>
                <a:lnTo>
                  <a:pt x="36464" y="13954"/>
                </a:lnTo>
                <a:lnTo>
                  <a:pt x="34436" y="13954"/>
                </a:lnTo>
                <a:lnTo>
                  <a:pt x="33919" y="15224"/>
                </a:lnTo>
                <a:close/>
              </a:path>
              <a:path w="1000125" h="234950">
                <a:moveTo>
                  <a:pt x="35960" y="12684"/>
                </a:moveTo>
                <a:lnTo>
                  <a:pt x="33428" y="12684"/>
                </a:lnTo>
                <a:lnTo>
                  <a:pt x="32912" y="11414"/>
                </a:lnTo>
                <a:lnTo>
                  <a:pt x="33428" y="11414"/>
                </a:lnTo>
                <a:lnTo>
                  <a:pt x="31388" y="8874"/>
                </a:lnTo>
                <a:lnTo>
                  <a:pt x="31904" y="8874"/>
                </a:lnTo>
                <a:lnTo>
                  <a:pt x="35960" y="12684"/>
                </a:lnTo>
                <a:close/>
              </a:path>
              <a:path w="1000125" h="234950">
                <a:moveTo>
                  <a:pt x="45723" y="13060"/>
                </a:moveTo>
                <a:lnTo>
                  <a:pt x="42553" y="9745"/>
                </a:lnTo>
                <a:lnTo>
                  <a:pt x="42031" y="8874"/>
                </a:lnTo>
                <a:lnTo>
                  <a:pt x="42531" y="8874"/>
                </a:lnTo>
                <a:lnTo>
                  <a:pt x="43039" y="9509"/>
                </a:lnTo>
                <a:lnTo>
                  <a:pt x="43039" y="10144"/>
                </a:lnTo>
                <a:lnTo>
                  <a:pt x="43547" y="10144"/>
                </a:lnTo>
                <a:lnTo>
                  <a:pt x="44563" y="11414"/>
                </a:lnTo>
                <a:lnTo>
                  <a:pt x="60769" y="11414"/>
                </a:lnTo>
                <a:lnTo>
                  <a:pt x="61785" y="12684"/>
                </a:lnTo>
                <a:lnTo>
                  <a:pt x="45570" y="12684"/>
                </a:lnTo>
                <a:lnTo>
                  <a:pt x="45723" y="13060"/>
                </a:lnTo>
                <a:close/>
              </a:path>
              <a:path w="1000125" h="234950">
                <a:moveTo>
                  <a:pt x="43555" y="10144"/>
                </a:moveTo>
                <a:lnTo>
                  <a:pt x="43051" y="9525"/>
                </a:lnTo>
                <a:lnTo>
                  <a:pt x="43039" y="8874"/>
                </a:lnTo>
                <a:lnTo>
                  <a:pt x="43555" y="10144"/>
                </a:lnTo>
                <a:close/>
              </a:path>
              <a:path w="1000125" h="234950">
                <a:moveTo>
                  <a:pt x="53682" y="11414"/>
                </a:moveTo>
                <a:lnTo>
                  <a:pt x="45079" y="11414"/>
                </a:lnTo>
                <a:lnTo>
                  <a:pt x="44046" y="10144"/>
                </a:lnTo>
                <a:lnTo>
                  <a:pt x="43555" y="10144"/>
                </a:lnTo>
                <a:lnTo>
                  <a:pt x="43039" y="8874"/>
                </a:lnTo>
                <a:lnTo>
                  <a:pt x="51641" y="8874"/>
                </a:lnTo>
                <a:lnTo>
                  <a:pt x="53682" y="11414"/>
                </a:lnTo>
                <a:close/>
              </a:path>
              <a:path w="1000125" h="234950">
                <a:moveTo>
                  <a:pt x="58745" y="11414"/>
                </a:moveTo>
                <a:lnTo>
                  <a:pt x="55206" y="11414"/>
                </a:lnTo>
                <a:lnTo>
                  <a:pt x="53682" y="10144"/>
                </a:lnTo>
                <a:lnTo>
                  <a:pt x="52674" y="10144"/>
                </a:lnTo>
                <a:lnTo>
                  <a:pt x="51641" y="8874"/>
                </a:lnTo>
                <a:lnTo>
                  <a:pt x="57221" y="8874"/>
                </a:lnTo>
                <a:lnTo>
                  <a:pt x="57738" y="10144"/>
                </a:lnTo>
                <a:lnTo>
                  <a:pt x="58745" y="11414"/>
                </a:lnTo>
                <a:close/>
              </a:path>
              <a:path w="1000125" h="234950">
                <a:moveTo>
                  <a:pt x="96205" y="26654"/>
                </a:moveTo>
                <a:lnTo>
                  <a:pt x="83055" y="26654"/>
                </a:lnTo>
                <a:lnTo>
                  <a:pt x="82022" y="24114"/>
                </a:lnTo>
                <a:lnTo>
                  <a:pt x="80523" y="22844"/>
                </a:lnTo>
                <a:lnTo>
                  <a:pt x="77991" y="19034"/>
                </a:lnTo>
                <a:lnTo>
                  <a:pt x="73936" y="19034"/>
                </a:lnTo>
                <a:lnTo>
                  <a:pt x="73936" y="17764"/>
                </a:lnTo>
                <a:lnTo>
                  <a:pt x="72412" y="16494"/>
                </a:lnTo>
                <a:lnTo>
                  <a:pt x="71895" y="15224"/>
                </a:lnTo>
                <a:lnTo>
                  <a:pt x="68356" y="15224"/>
                </a:lnTo>
                <a:lnTo>
                  <a:pt x="68356" y="13954"/>
                </a:lnTo>
                <a:lnTo>
                  <a:pt x="62801" y="13954"/>
                </a:lnTo>
                <a:lnTo>
                  <a:pt x="59237" y="8874"/>
                </a:lnTo>
                <a:lnTo>
                  <a:pt x="62801" y="11414"/>
                </a:lnTo>
                <a:lnTo>
                  <a:pt x="63292" y="11414"/>
                </a:lnTo>
                <a:lnTo>
                  <a:pt x="64300" y="12684"/>
                </a:lnTo>
                <a:lnTo>
                  <a:pt x="72928" y="12684"/>
                </a:lnTo>
                <a:lnTo>
                  <a:pt x="73936" y="13954"/>
                </a:lnTo>
                <a:lnTo>
                  <a:pt x="74427" y="15224"/>
                </a:lnTo>
                <a:lnTo>
                  <a:pt x="76467" y="16494"/>
                </a:lnTo>
                <a:lnTo>
                  <a:pt x="80007" y="16494"/>
                </a:lnTo>
                <a:lnTo>
                  <a:pt x="80523" y="17764"/>
                </a:lnTo>
                <a:lnTo>
                  <a:pt x="81975" y="18679"/>
                </a:lnTo>
                <a:lnTo>
                  <a:pt x="83055" y="20304"/>
                </a:lnTo>
                <a:lnTo>
                  <a:pt x="88118" y="20304"/>
                </a:lnTo>
                <a:lnTo>
                  <a:pt x="88118" y="21574"/>
                </a:lnTo>
                <a:lnTo>
                  <a:pt x="98736" y="21574"/>
                </a:lnTo>
                <a:lnTo>
                  <a:pt x="99744" y="22844"/>
                </a:lnTo>
                <a:lnTo>
                  <a:pt x="109121" y="22844"/>
                </a:lnTo>
                <a:lnTo>
                  <a:pt x="109871" y="24114"/>
                </a:lnTo>
                <a:lnTo>
                  <a:pt x="86078" y="24114"/>
                </a:lnTo>
                <a:lnTo>
                  <a:pt x="87085" y="25384"/>
                </a:lnTo>
                <a:lnTo>
                  <a:pt x="95713" y="25384"/>
                </a:lnTo>
                <a:lnTo>
                  <a:pt x="96205" y="26654"/>
                </a:lnTo>
                <a:close/>
              </a:path>
              <a:path w="1000125" h="234950">
                <a:moveTo>
                  <a:pt x="90650" y="15224"/>
                </a:moveTo>
                <a:lnTo>
                  <a:pt x="87085" y="15224"/>
                </a:lnTo>
                <a:lnTo>
                  <a:pt x="84063" y="11414"/>
                </a:lnTo>
                <a:lnTo>
                  <a:pt x="78999" y="11414"/>
                </a:lnTo>
                <a:lnTo>
                  <a:pt x="78467" y="10125"/>
                </a:lnTo>
                <a:lnTo>
                  <a:pt x="77475" y="8874"/>
                </a:lnTo>
                <a:lnTo>
                  <a:pt x="78483" y="8874"/>
                </a:lnTo>
                <a:lnTo>
                  <a:pt x="78986" y="9509"/>
                </a:lnTo>
                <a:lnTo>
                  <a:pt x="78999" y="10144"/>
                </a:lnTo>
                <a:lnTo>
                  <a:pt x="85587" y="10144"/>
                </a:lnTo>
                <a:lnTo>
                  <a:pt x="86078" y="11414"/>
                </a:lnTo>
                <a:lnTo>
                  <a:pt x="87094" y="12705"/>
                </a:lnTo>
                <a:lnTo>
                  <a:pt x="87602" y="13954"/>
                </a:lnTo>
                <a:lnTo>
                  <a:pt x="89630" y="13954"/>
                </a:lnTo>
                <a:lnTo>
                  <a:pt x="90650" y="15224"/>
                </a:lnTo>
                <a:close/>
              </a:path>
              <a:path w="1000125" h="234950">
                <a:moveTo>
                  <a:pt x="89126" y="13954"/>
                </a:moveTo>
                <a:lnTo>
                  <a:pt x="88118" y="13954"/>
                </a:lnTo>
                <a:lnTo>
                  <a:pt x="86594" y="11414"/>
                </a:lnTo>
                <a:lnTo>
                  <a:pt x="85587" y="10144"/>
                </a:lnTo>
                <a:lnTo>
                  <a:pt x="79490" y="10144"/>
                </a:lnTo>
                <a:lnTo>
                  <a:pt x="78999" y="9525"/>
                </a:lnTo>
                <a:lnTo>
                  <a:pt x="78999" y="8874"/>
                </a:lnTo>
                <a:lnTo>
                  <a:pt x="84554" y="8874"/>
                </a:lnTo>
                <a:lnTo>
                  <a:pt x="89126" y="12684"/>
                </a:lnTo>
                <a:lnTo>
                  <a:pt x="88610" y="12684"/>
                </a:lnTo>
                <a:lnTo>
                  <a:pt x="89126" y="13954"/>
                </a:lnTo>
                <a:close/>
              </a:path>
              <a:path w="1000125" h="234950">
                <a:moveTo>
                  <a:pt x="94189" y="13954"/>
                </a:moveTo>
                <a:lnTo>
                  <a:pt x="92149" y="13954"/>
                </a:lnTo>
                <a:lnTo>
                  <a:pt x="90650" y="12684"/>
                </a:lnTo>
                <a:lnTo>
                  <a:pt x="89617" y="11414"/>
                </a:lnTo>
                <a:lnTo>
                  <a:pt x="87594" y="10125"/>
                </a:lnTo>
                <a:lnTo>
                  <a:pt x="87085" y="8874"/>
                </a:lnTo>
                <a:lnTo>
                  <a:pt x="91141" y="8874"/>
                </a:lnTo>
                <a:lnTo>
                  <a:pt x="92665" y="10144"/>
                </a:lnTo>
                <a:lnTo>
                  <a:pt x="95824" y="10144"/>
                </a:lnTo>
                <a:lnTo>
                  <a:pt x="96967" y="11414"/>
                </a:lnTo>
                <a:lnTo>
                  <a:pt x="94681" y="11414"/>
                </a:lnTo>
                <a:lnTo>
                  <a:pt x="96713" y="12684"/>
                </a:lnTo>
                <a:lnTo>
                  <a:pt x="93673" y="12684"/>
                </a:lnTo>
                <a:lnTo>
                  <a:pt x="94189" y="13954"/>
                </a:lnTo>
                <a:close/>
              </a:path>
              <a:path w="1000125" h="234950">
                <a:moveTo>
                  <a:pt x="104058" y="15224"/>
                </a:moveTo>
                <a:lnTo>
                  <a:pt x="100777" y="15224"/>
                </a:lnTo>
                <a:lnTo>
                  <a:pt x="99744" y="11414"/>
                </a:lnTo>
                <a:lnTo>
                  <a:pt x="95197" y="8874"/>
                </a:lnTo>
                <a:lnTo>
                  <a:pt x="97729" y="8874"/>
                </a:lnTo>
                <a:lnTo>
                  <a:pt x="99253" y="10144"/>
                </a:lnTo>
                <a:lnTo>
                  <a:pt x="101268" y="11414"/>
                </a:lnTo>
                <a:lnTo>
                  <a:pt x="101785" y="11414"/>
                </a:lnTo>
                <a:lnTo>
                  <a:pt x="102792" y="12684"/>
                </a:lnTo>
                <a:lnTo>
                  <a:pt x="102792" y="13954"/>
                </a:lnTo>
                <a:lnTo>
                  <a:pt x="104058" y="15224"/>
                </a:lnTo>
                <a:close/>
              </a:path>
              <a:path w="1000125" h="234950">
                <a:moveTo>
                  <a:pt x="121522" y="11414"/>
                </a:moveTo>
                <a:lnTo>
                  <a:pt x="118499" y="11414"/>
                </a:lnTo>
                <a:lnTo>
                  <a:pt x="117466" y="8874"/>
                </a:lnTo>
                <a:lnTo>
                  <a:pt x="120514" y="8874"/>
                </a:lnTo>
                <a:lnTo>
                  <a:pt x="120514" y="10144"/>
                </a:lnTo>
                <a:lnTo>
                  <a:pt x="121522" y="11414"/>
                </a:lnTo>
                <a:close/>
              </a:path>
              <a:path w="1000125" h="234950">
                <a:moveTo>
                  <a:pt x="149371" y="13954"/>
                </a:moveTo>
                <a:lnTo>
                  <a:pt x="139760" y="13954"/>
                </a:lnTo>
                <a:lnTo>
                  <a:pt x="138753" y="11414"/>
                </a:lnTo>
                <a:lnTo>
                  <a:pt x="137712" y="10125"/>
                </a:lnTo>
                <a:lnTo>
                  <a:pt x="137229" y="8874"/>
                </a:lnTo>
                <a:lnTo>
                  <a:pt x="151411" y="8874"/>
                </a:lnTo>
                <a:lnTo>
                  <a:pt x="152255" y="10144"/>
                </a:lnTo>
                <a:lnTo>
                  <a:pt x="146348" y="10144"/>
                </a:lnTo>
                <a:lnTo>
                  <a:pt x="146839" y="11414"/>
                </a:lnTo>
                <a:lnTo>
                  <a:pt x="147355" y="11414"/>
                </a:lnTo>
                <a:lnTo>
                  <a:pt x="147847" y="12684"/>
                </a:lnTo>
                <a:lnTo>
                  <a:pt x="148879" y="12684"/>
                </a:lnTo>
                <a:lnTo>
                  <a:pt x="149371" y="13954"/>
                </a:lnTo>
                <a:close/>
              </a:path>
              <a:path w="1000125" h="234950">
                <a:moveTo>
                  <a:pt x="161538" y="11414"/>
                </a:moveTo>
                <a:lnTo>
                  <a:pt x="159498" y="11414"/>
                </a:lnTo>
                <a:lnTo>
                  <a:pt x="157482" y="8874"/>
                </a:lnTo>
                <a:lnTo>
                  <a:pt x="159006" y="8874"/>
                </a:lnTo>
                <a:lnTo>
                  <a:pt x="159498" y="9050"/>
                </a:lnTo>
                <a:lnTo>
                  <a:pt x="159498" y="10144"/>
                </a:lnTo>
                <a:lnTo>
                  <a:pt x="160014" y="10144"/>
                </a:lnTo>
                <a:lnTo>
                  <a:pt x="161538" y="11414"/>
                </a:lnTo>
                <a:close/>
              </a:path>
              <a:path w="1000125" h="234950">
                <a:moveTo>
                  <a:pt x="187863" y="11414"/>
                </a:moveTo>
                <a:lnTo>
                  <a:pt x="171665" y="11414"/>
                </a:lnTo>
                <a:lnTo>
                  <a:pt x="170884" y="10763"/>
                </a:lnTo>
                <a:lnTo>
                  <a:pt x="170141" y="8874"/>
                </a:lnTo>
                <a:lnTo>
                  <a:pt x="171665" y="8874"/>
                </a:lnTo>
                <a:lnTo>
                  <a:pt x="171665" y="10144"/>
                </a:lnTo>
                <a:lnTo>
                  <a:pt x="187346" y="10144"/>
                </a:lnTo>
                <a:lnTo>
                  <a:pt x="187863" y="11414"/>
                </a:lnTo>
                <a:close/>
              </a:path>
              <a:path w="1000125" h="234950">
                <a:moveTo>
                  <a:pt x="186339" y="10144"/>
                </a:moveTo>
                <a:lnTo>
                  <a:pt x="171665" y="10144"/>
                </a:lnTo>
                <a:lnTo>
                  <a:pt x="171665" y="8874"/>
                </a:lnTo>
                <a:lnTo>
                  <a:pt x="186339" y="8874"/>
                </a:lnTo>
                <a:lnTo>
                  <a:pt x="186339" y="10144"/>
                </a:lnTo>
                <a:close/>
              </a:path>
              <a:path w="1000125" h="234950">
                <a:moveTo>
                  <a:pt x="187346" y="10144"/>
                </a:moveTo>
                <a:lnTo>
                  <a:pt x="186855" y="10144"/>
                </a:lnTo>
                <a:lnTo>
                  <a:pt x="186339" y="8874"/>
                </a:lnTo>
                <a:lnTo>
                  <a:pt x="187863" y="8874"/>
                </a:lnTo>
                <a:lnTo>
                  <a:pt x="187346" y="10144"/>
                </a:lnTo>
                <a:close/>
              </a:path>
              <a:path w="1000125" h="234950">
                <a:moveTo>
                  <a:pt x="190395" y="11414"/>
                </a:moveTo>
                <a:lnTo>
                  <a:pt x="188354" y="11414"/>
                </a:lnTo>
                <a:lnTo>
                  <a:pt x="187863" y="10144"/>
                </a:lnTo>
                <a:lnTo>
                  <a:pt x="187863" y="8874"/>
                </a:lnTo>
                <a:lnTo>
                  <a:pt x="195458" y="8874"/>
                </a:lnTo>
                <a:lnTo>
                  <a:pt x="195458" y="10144"/>
                </a:lnTo>
                <a:lnTo>
                  <a:pt x="190395" y="10144"/>
                </a:lnTo>
                <a:lnTo>
                  <a:pt x="190395" y="11414"/>
                </a:lnTo>
                <a:close/>
              </a:path>
              <a:path w="1000125" h="234950">
                <a:moveTo>
                  <a:pt x="43547" y="10144"/>
                </a:moveTo>
                <a:lnTo>
                  <a:pt x="43039" y="10144"/>
                </a:lnTo>
                <a:lnTo>
                  <a:pt x="43039" y="9509"/>
                </a:lnTo>
                <a:lnTo>
                  <a:pt x="43547" y="10144"/>
                </a:lnTo>
                <a:close/>
              </a:path>
              <a:path w="1000125" h="234950">
                <a:moveTo>
                  <a:pt x="79490" y="10144"/>
                </a:moveTo>
                <a:lnTo>
                  <a:pt x="78999" y="10144"/>
                </a:lnTo>
                <a:lnTo>
                  <a:pt x="78999" y="9525"/>
                </a:lnTo>
                <a:lnTo>
                  <a:pt x="79490" y="10144"/>
                </a:lnTo>
                <a:close/>
              </a:path>
              <a:path w="1000125" h="234950">
                <a:moveTo>
                  <a:pt x="60769" y="11414"/>
                </a:moveTo>
                <a:lnTo>
                  <a:pt x="58745" y="11414"/>
                </a:lnTo>
                <a:lnTo>
                  <a:pt x="59237" y="10144"/>
                </a:lnTo>
                <a:lnTo>
                  <a:pt x="59753" y="10144"/>
                </a:lnTo>
                <a:lnTo>
                  <a:pt x="60769" y="11414"/>
                </a:lnTo>
                <a:close/>
              </a:path>
              <a:path w="1000125" h="234950">
                <a:moveTo>
                  <a:pt x="125061" y="13954"/>
                </a:moveTo>
                <a:lnTo>
                  <a:pt x="114443" y="13954"/>
                </a:lnTo>
                <a:lnTo>
                  <a:pt x="113927" y="12684"/>
                </a:lnTo>
                <a:lnTo>
                  <a:pt x="112919" y="11414"/>
                </a:lnTo>
                <a:lnTo>
                  <a:pt x="112403" y="10144"/>
                </a:lnTo>
                <a:lnTo>
                  <a:pt x="117466" y="10144"/>
                </a:lnTo>
                <a:lnTo>
                  <a:pt x="118499" y="11414"/>
                </a:lnTo>
                <a:lnTo>
                  <a:pt x="121522" y="11414"/>
                </a:lnTo>
                <a:lnTo>
                  <a:pt x="122038" y="12684"/>
                </a:lnTo>
                <a:lnTo>
                  <a:pt x="123046" y="12684"/>
                </a:lnTo>
                <a:lnTo>
                  <a:pt x="125061" y="13954"/>
                </a:lnTo>
                <a:close/>
              </a:path>
              <a:path w="1000125" h="234950">
                <a:moveTo>
                  <a:pt x="144307" y="25384"/>
                </a:moveTo>
                <a:lnTo>
                  <a:pt x="136712" y="25384"/>
                </a:lnTo>
                <a:lnTo>
                  <a:pt x="135704" y="22844"/>
                </a:lnTo>
                <a:lnTo>
                  <a:pt x="142292" y="22844"/>
                </a:lnTo>
                <a:lnTo>
                  <a:pt x="141776" y="21574"/>
                </a:lnTo>
                <a:lnTo>
                  <a:pt x="139760" y="17764"/>
                </a:lnTo>
                <a:lnTo>
                  <a:pt x="135721" y="12705"/>
                </a:lnTo>
                <a:lnTo>
                  <a:pt x="135188" y="10144"/>
                </a:lnTo>
                <a:lnTo>
                  <a:pt x="136221" y="11414"/>
                </a:lnTo>
                <a:lnTo>
                  <a:pt x="137229" y="11414"/>
                </a:lnTo>
                <a:lnTo>
                  <a:pt x="138769" y="12705"/>
                </a:lnTo>
                <a:lnTo>
                  <a:pt x="139760" y="13954"/>
                </a:lnTo>
                <a:lnTo>
                  <a:pt x="138236" y="13954"/>
                </a:lnTo>
                <a:lnTo>
                  <a:pt x="138753" y="16494"/>
                </a:lnTo>
                <a:lnTo>
                  <a:pt x="139244" y="16494"/>
                </a:lnTo>
                <a:lnTo>
                  <a:pt x="141284" y="19034"/>
                </a:lnTo>
                <a:lnTo>
                  <a:pt x="142783" y="19034"/>
                </a:lnTo>
                <a:lnTo>
                  <a:pt x="144824" y="20304"/>
                </a:lnTo>
                <a:lnTo>
                  <a:pt x="148363" y="20304"/>
                </a:lnTo>
                <a:lnTo>
                  <a:pt x="147847" y="21574"/>
                </a:lnTo>
                <a:lnTo>
                  <a:pt x="147355" y="21574"/>
                </a:lnTo>
                <a:lnTo>
                  <a:pt x="147847" y="22844"/>
                </a:lnTo>
                <a:lnTo>
                  <a:pt x="149887" y="24114"/>
                </a:lnTo>
                <a:lnTo>
                  <a:pt x="144307" y="24114"/>
                </a:lnTo>
                <a:lnTo>
                  <a:pt x="144307" y="25384"/>
                </a:lnTo>
                <a:close/>
              </a:path>
              <a:path w="1000125" h="234950">
                <a:moveTo>
                  <a:pt x="146839" y="11414"/>
                </a:moveTo>
                <a:lnTo>
                  <a:pt x="146348" y="10144"/>
                </a:lnTo>
                <a:lnTo>
                  <a:pt x="147014" y="10984"/>
                </a:lnTo>
                <a:lnTo>
                  <a:pt x="146839" y="11414"/>
                </a:lnTo>
                <a:close/>
              </a:path>
              <a:path w="1000125" h="234950">
                <a:moveTo>
                  <a:pt x="147014" y="10984"/>
                </a:moveTo>
                <a:lnTo>
                  <a:pt x="146348" y="10144"/>
                </a:lnTo>
                <a:lnTo>
                  <a:pt x="147355" y="10144"/>
                </a:lnTo>
                <a:lnTo>
                  <a:pt x="147014" y="10984"/>
                </a:lnTo>
                <a:close/>
              </a:path>
              <a:path w="1000125" h="234950">
                <a:moveTo>
                  <a:pt x="163553" y="16494"/>
                </a:moveTo>
                <a:lnTo>
                  <a:pt x="156475" y="16494"/>
                </a:lnTo>
                <a:lnTo>
                  <a:pt x="155958" y="15224"/>
                </a:lnTo>
                <a:lnTo>
                  <a:pt x="154951" y="13954"/>
                </a:lnTo>
                <a:lnTo>
                  <a:pt x="150378" y="13954"/>
                </a:lnTo>
                <a:lnTo>
                  <a:pt x="147355" y="10144"/>
                </a:lnTo>
                <a:lnTo>
                  <a:pt x="152255" y="10144"/>
                </a:lnTo>
                <a:lnTo>
                  <a:pt x="152647" y="10734"/>
                </a:lnTo>
                <a:lnTo>
                  <a:pt x="152910" y="11414"/>
                </a:lnTo>
                <a:lnTo>
                  <a:pt x="153943" y="12684"/>
                </a:lnTo>
                <a:lnTo>
                  <a:pt x="159498" y="12684"/>
                </a:lnTo>
                <a:lnTo>
                  <a:pt x="161538" y="15224"/>
                </a:lnTo>
                <a:lnTo>
                  <a:pt x="162546" y="15224"/>
                </a:lnTo>
                <a:lnTo>
                  <a:pt x="163553" y="16494"/>
                </a:lnTo>
                <a:close/>
              </a:path>
              <a:path w="1000125" h="234950">
                <a:moveTo>
                  <a:pt x="161538" y="11414"/>
                </a:moveTo>
                <a:lnTo>
                  <a:pt x="160014" y="10144"/>
                </a:lnTo>
                <a:lnTo>
                  <a:pt x="160505" y="10144"/>
                </a:lnTo>
                <a:lnTo>
                  <a:pt x="161538" y="11414"/>
                </a:lnTo>
                <a:close/>
              </a:path>
              <a:path w="1000125" h="234950">
                <a:moveTo>
                  <a:pt x="161538" y="11414"/>
                </a:moveTo>
                <a:lnTo>
                  <a:pt x="160505" y="10144"/>
                </a:lnTo>
                <a:lnTo>
                  <a:pt x="161022" y="10144"/>
                </a:lnTo>
                <a:lnTo>
                  <a:pt x="161538" y="11414"/>
                </a:lnTo>
                <a:close/>
              </a:path>
              <a:path w="1000125" h="234950">
                <a:moveTo>
                  <a:pt x="171148" y="11414"/>
                </a:moveTo>
                <a:lnTo>
                  <a:pt x="170141" y="11414"/>
                </a:lnTo>
                <a:lnTo>
                  <a:pt x="170141" y="10144"/>
                </a:lnTo>
                <a:lnTo>
                  <a:pt x="170848" y="10734"/>
                </a:lnTo>
                <a:lnTo>
                  <a:pt x="170973" y="10984"/>
                </a:lnTo>
                <a:lnTo>
                  <a:pt x="171148" y="11414"/>
                </a:lnTo>
                <a:close/>
              </a:path>
              <a:path w="1000125" h="234950">
                <a:moveTo>
                  <a:pt x="196982" y="11414"/>
                </a:moveTo>
                <a:lnTo>
                  <a:pt x="191402" y="11414"/>
                </a:lnTo>
                <a:lnTo>
                  <a:pt x="190886" y="10144"/>
                </a:lnTo>
                <a:lnTo>
                  <a:pt x="195458" y="10144"/>
                </a:lnTo>
                <a:lnTo>
                  <a:pt x="196982" y="11414"/>
                </a:lnTo>
                <a:close/>
              </a:path>
              <a:path w="1000125" h="234950">
                <a:moveTo>
                  <a:pt x="153943" y="12684"/>
                </a:moveTo>
                <a:lnTo>
                  <a:pt x="152910" y="11414"/>
                </a:lnTo>
                <a:lnTo>
                  <a:pt x="152647" y="10734"/>
                </a:lnTo>
                <a:lnTo>
                  <a:pt x="153943" y="12684"/>
                </a:lnTo>
                <a:close/>
              </a:path>
              <a:path w="1000125" h="234950">
                <a:moveTo>
                  <a:pt x="147355" y="11414"/>
                </a:moveTo>
                <a:lnTo>
                  <a:pt x="146839" y="11414"/>
                </a:lnTo>
                <a:lnTo>
                  <a:pt x="147014" y="10984"/>
                </a:lnTo>
                <a:lnTo>
                  <a:pt x="147355" y="11414"/>
                </a:lnTo>
                <a:close/>
              </a:path>
              <a:path w="1000125" h="234950">
                <a:moveTo>
                  <a:pt x="2531" y="12425"/>
                </a:moveTo>
                <a:lnTo>
                  <a:pt x="1524" y="11414"/>
                </a:lnTo>
                <a:lnTo>
                  <a:pt x="2531" y="11414"/>
                </a:lnTo>
                <a:lnTo>
                  <a:pt x="2531" y="12425"/>
                </a:lnTo>
                <a:close/>
              </a:path>
              <a:path w="1000125" h="234950">
                <a:moveTo>
                  <a:pt x="4055" y="13954"/>
                </a:moveTo>
                <a:lnTo>
                  <a:pt x="2531" y="12425"/>
                </a:lnTo>
                <a:lnTo>
                  <a:pt x="2531" y="11414"/>
                </a:lnTo>
                <a:lnTo>
                  <a:pt x="3064" y="12705"/>
                </a:lnTo>
                <a:lnTo>
                  <a:pt x="4055" y="13954"/>
                </a:lnTo>
                <a:close/>
              </a:path>
              <a:path w="1000125" h="234950">
                <a:moveTo>
                  <a:pt x="26841" y="12684"/>
                </a:moveTo>
                <a:lnTo>
                  <a:pt x="25833" y="12684"/>
                </a:lnTo>
                <a:lnTo>
                  <a:pt x="25317" y="11414"/>
                </a:lnTo>
                <a:lnTo>
                  <a:pt x="25833" y="11414"/>
                </a:lnTo>
                <a:lnTo>
                  <a:pt x="26841" y="12684"/>
                </a:lnTo>
                <a:close/>
              </a:path>
              <a:path w="1000125" h="234950">
                <a:moveTo>
                  <a:pt x="29372" y="12684"/>
                </a:moveTo>
                <a:lnTo>
                  <a:pt x="28365" y="12684"/>
                </a:lnTo>
                <a:lnTo>
                  <a:pt x="27848" y="11414"/>
                </a:lnTo>
                <a:lnTo>
                  <a:pt x="29372" y="12684"/>
                </a:lnTo>
                <a:close/>
              </a:path>
              <a:path w="1000125" h="234950">
                <a:moveTo>
                  <a:pt x="43039" y="19034"/>
                </a:moveTo>
                <a:lnTo>
                  <a:pt x="40762" y="17121"/>
                </a:lnTo>
                <a:lnTo>
                  <a:pt x="40507" y="16494"/>
                </a:lnTo>
                <a:lnTo>
                  <a:pt x="40016" y="16494"/>
                </a:lnTo>
                <a:lnTo>
                  <a:pt x="38983" y="15224"/>
                </a:lnTo>
                <a:lnTo>
                  <a:pt x="37484" y="13954"/>
                </a:lnTo>
                <a:lnTo>
                  <a:pt x="36451" y="11414"/>
                </a:lnTo>
                <a:lnTo>
                  <a:pt x="39528" y="15255"/>
                </a:lnTo>
                <a:lnTo>
                  <a:pt x="43039" y="19034"/>
                </a:lnTo>
                <a:close/>
              </a:path>
              <a:path w="1000125" h="234950">
                <a:moveTo>
                  <a:pt x="43039" y="16494"/>
                </a:moveTo>
                <a:lnTo>
                  <a:pt x="42547" y="16494"/>
                </a:lnTo>
                <a:lnTo>
                  <a:pt x="40016" y="13954"/>
                </a:lnTo>
                <a:lnTo>
                  <a:pt x="37975" y="11414"/>
                </a:lnTo>
                <a:lnTo>
                  <a:pt x="39499" y="11414"/>
                </a:lnTo>
                <a:lnTo>
                  <a:pt x="40016" y="12684"/>
                </a:lnTo>
                <a:lnTo>
                  <a:pt x="42031" y="13954"/>
                </a:lnTo>
                <a:lnTo>
                  <a:pt x="43039" y="16494"/>
                </a:lnTo>
                <a:close/>
              </a:path>
              <a:path w="1000125" h="234950">
                <a:moveTo>
                  <a:pt x="45079" y="12684"/>
                </a:moveTo>
                <a:lnTo>
                  <a:pt x="40507" y="12684"/>
                </a:lnTo>
                <a:lnTo>
                  <a:pt x="40016" y="11414"/>
                </a:lnTo>
                <a:lnTo>
                  <a:pt x="44046" y="11414"/>
                </a:lnTo>
                <a:lnTo>
                  <a:pt x="45079" y="12684"/>
                </a:lnTo>
                <a:close/>
              </a:path>
              <a:path w="1000125" h="234950">
                <a:moveTo>
                  <a:pt x="75951" y="15224"/>
                </a:moveTo>
                <a:lnTo>
                  <a:pt x="72928" y="12684"/>
                </a:lnTo>
                <a:lnTo>
                  <a:pt x="64300" y="12684"/>
                </a:lnTo>
                <a:lnTo>
                  <a:pt x="64300" y="11414"/>
                </a:lnTo>
                <a:lnTo>
                  <a:pt x="72928" y="11414"/>
                </a:lnTo>
                <a:lnTo>
                  <a:pt x="73677" y="12049"/>
                </a:lnTo>
                <a:lnTo>
                  <a:pt x="73952" y="12705"/>
                </a:lnTo>
                <a:lnTo>
                  <a:pt x="75951" y="15224"/>
                </a:lnTo>
                <a:close/>
              </a:path>
              <a:path w="1000125" h="234950">
                <a:moveTo>
                  <a:pt x="80271" y="12065"/>
                </a:moveTo>
                <a:lnTo>
                  <a:pt x="79490" y="11414"/>
                </a:lnTo>
                <a:lnTo>
                  <a:pt x="80007" y="11414"/>
                </a:lnTo>
                <a:lnTo>
                  <a:pt x="80271" y="12065"/>
                </a:lnTo>
                <a:close/>
              </a:path>
              <a:path w="1000125" h="234950">
                <a:moveTo>
                  <a:pt x="81014" y="12684"/>
                </a:moveTo>
                <a:lnTo>
                  <a:pt x="80265" y="12049"/>
                </a:lnTo>
                <a:lnTo>
                  <a:pt x="80007" y="11414"/>
                </a:lnTo>
                <a:lnTo>
                  <a:pt x="80523" y="11414"/>
                </a:lnTo>
                <a:lnTo>
                  <a:pt x="81014" y="12684"/>
                </a:lnTo>
                <a:close/>
              </a:path>
              <a:path w="1000125" h="234950">
                <a:moveTo>
                  <a:pt x="90134" y="17764"/>
                </a:moveTo>
                <a:lnTo>
                  <a:pt x="87085" y="17764"/>
                </a:lnTo>
                <a:lnTo>
                  <a:pt x="85587" y="16494"/>
                </a:lnTo>
                <a:lnTo>
                  <a:pt x="83546" y="13954"/>
                </a:lnTo>
                <a:lnTo>
                  <a:pt x="82022" y="13954"/>
                </a:lnTo>
                <a:lnTo>
                  <a:pt x="81031" y="12705"/>
                </a:lnTo>
                <a:lnTo>
                  <a:pt x="80523" y="11414"/>
                </a:lnTo>
                <a:lnTo>
                  <a:pt x="83055" y="11414"/>
                </a:lnTo>
                <a:lnTo>
                  <a:pt x="84562" y="12705"/>
                </a:lnTo>
                <a:lnTo>
                  <a:pt x="85070" y="13954"/>
                </a:lnTo>
                <a:lnTo>
                  <a:pt x="87085" y="15224"/>
                </a:lnTo>
                <a:lnTo>
                  <a:pt x="90650" y="15224"/>
                </a:lnTo>
                <a:lnTo>
                  <a:pt x="92149" y="16494"/>
                </a:lnTo>
                <a:lnTo>
                  <a:pt x="89617" y="16494"/>
                </a:lnTo>
                <a:lnTo>
                  <a:pt x="90134" y="17764"/>
                </a:lnTo>
                <a:close/>
              </a:path>
              <a:path w="1000125" h="234950">
                <a:moveTo>
                  <a:pt x="99253" y="13954"/>
                </a:moveTo>
                <a:lnTo>
                  <a:pt x="98745" y="13954"/>
                </a:lnTo>
                <a:lnTo>
                  <a:pt x="96721" y="12684"/>
                </a:lnTo>
                <a:lnTo>
                  <a:pt x="95713" y="11414"/>
                </a:lnTo>
                <a:lnTo>
                  <a:pt x="96967" y="11414"/>
                </a:lnTo>
                <a:lnTo>
                  <a:pt x="99253" y="13954"/>
                </a:lnTo>
                <a:close/>
              </a:path>
              <a:path w="1000125" h="234950">
                <a:moveTo>
                  <a:pt x="103309" y="12684"/>
                </a:moveTo>
                <a:lnTo>
                  <a:pt x="102120" y="11414"/>
                </a:lnTo>
                <a:lnTo>
                  <a:pt x="102276" y="11414"/>
                </a:lnTo>
                <a:lnTo>
                  <a:pt x="103309" y="12684"/>
                </a:lnTo>
                <a:close/>
              </a:path>
              <a:path w="1000125" h="234950">
                <a:moveTo>
                  <a:pt x="121522" y="22844"/>
                </a:moveTo>
                <a:lnTo>
                  <a:pt x="115967" y="22844"/>
                </a:lnTo>
                <a:lnTo>
                  <a:pt x="113435" y="20304"/>
                </a:lnTo>
                <a:lnTo>
                  <a:pt x="112512" y="19535"/>
                </a:lnTo>
                <a:lnTo>
                  <a:pt x="110904" y="16494"/>
                </a:lnTo>
                <a:lnTo>
                  <a:pt x="111395" y="16494"/>
                </a:lnTo>
                <a:lnTo>
                  <a:pt x="110387" y="13954"/>
                </a:lnTo>
                <a:lnTo>
                  <a:pt x="108372" y="11414"/>
                </a:lnTo>
                <a:lnTo>
                  <a:pt x="112415" y="11414"/>
                </a:lnTo>
                <a:lnTo>
                  <a:pt x="113435" y="12684"/>
                </a:lnTo>
                <a:lnTo>
                  <a:pt x="112403" y="12684"/>
                </a:lnTo>
                <a:lnTo>
                  <a:pt x="113435" y="13788"/>
                </a:lnTo>
                <a:lnTo>
                  <a:pt x="113435" y="13954"/>
                </a:lnTo>
                <a:lnTo>
                  <a:pt x="113591" y="13954"/>
                </a:lnTo>
                <a:lnTo>
                  <a:pt x="114779" y="15224"/>
                </a:lnTo>
                <a:lnTo>
                  <a:pt x="111911" y="15224"/>
                </a:lnTo>
                <a:lnTo>
                  <a:pt x="111911" y="16494"/>
                </a:lnTo>
                <a:lnTo>
                  <a:pt x="112403" y="17764"/>
                </a:lnTo>
                <a:lnTo>
                  <a:pt x="112919" y="17764"/>
                </a:lnTo>
                <a:lnTo>
                  <a:pt x="113927" y="19034"/>
                </a:lnTo>
                <a:lnTo>
                  <a:pt x="114443" y="19034"/>
                </a:lnTo>
                <a:lnTo>
                  <a:pt x="116975" y="21574"/>
                </a:lnTo>
                <a:lnTo>
                  <a:pt x="121031" y="21574"/>
                </a:lnTo>
                <a:lnTo>
                  <a:pt x="121522" y="22844"/>
                </a:lnTo>
                <a:close/>
              </a:path>
              <a:path w="1000125" h="234950">
                <a:moveTo>
                  <a:pt x="136712" y="19034"/>
                </a:moveTo>
                <a:lnTo>
                  <a:pt x="133689" y="19034"/>
                </a:lnTo>
                <a:lnTo>
                  <a:pt x="134180" y="17764"/>
                </a:lnTo>
                <a:lnTo>
                  <a:pt x="131659" y="12705"/>
                </a:lnTo>
                <a:lnTo>
                  <a:pt x="131649" y="11414"/>
                </a:lnTo>
                <a:lnTo>
                  <a:pt x="139244" y="17764"/>
                </a:lnTo>
                <a:lnTo>
                  <a:pt x="136712" y="19034"/>
                </a:lnTo>
                <a:close/>
              </a:path>
              <a:path w="1000125" h="234950">
                <a:moveTo>
                  <a:pt x="159498" y="12684"/>
                </a:moveTo>
                <a:lnTo>
                  <a:pt x="158490" y="12684"/>
                </a:lnTo>
                <a:lnTo>
                  <a:pt x="157973" y="12254"/>
                </a:lnTo>
                <a:lnTo>
                  <a:pt x="157973" y="11414"/>
                </a:lnTo>
                <a:lnTo>
                  <a:pt x="159006" y="11414"/>
                </a:lnTo>
                <a:lnTo>
                  <a:pt x="159498" y="12684"/>
                </a:lnTo>
                <a:close/>
              </a:path>
              <a:path w="1000125" h="234950">
                <a:moveTo>
                  <a:pt x="185822" y="16494"/>
                </a:moveTo>
                <a:lnTo>
                  <a:pt x="181275" y="16494"/>
                </a:lnTo>
                <a:lnTo>
                  <a:pt x="180759" y="15224"/>
                </a:lnTo>
                <a:lnTo>
                  <a:pt x="179751" y="15224"/>
                </a:lnTo>
                <a:lnTo>
                  <a:pt x="179260" y="13954"/>
                </a:lnTo>
                <a:lnTo>
                  <a:pt x="172673" y="13954"/>
                </a:lnTo>
                <a:lnTo>
                  <a:pt x="171148" y="12684"/>
                </a:lnTo>
                <a:lnTo>
                  <a:pt x="171665" y="12684"/>
                </a:lnTo>
                <a:lnTo>
                  <a:pt x="171148" y="11414"/>
                </a:lnTo>
                <a:lnTo>
                  <a:pt x="181792" y="11414"/>
                </a:lnTo>
                <a:lnTo>
                  <a:pt x="182308" y="12705"/>
                </a:lnTo>
                <a:lnTo>
                  <a:pt x="183807" y="13954"/>
                </a:lnTo>
                <a:lnTo>
                  <a:pt x="185822" y="16494"/>
                </a:lnTo>
                <a:close/>
              </a:path>
              <a:path w="1000125" h="234950">
                <a:moveTo>
                  <a:pt x="182799" y="12684"/>
                </a:moveTo>
                <a:lnTo>
                  <a:pt x="182283" y="11414"/>
                </a:lnTo>
                <a:lnTo>
                  <a:pt x="183291" y="11414"/>
                </a:lnTo>
                <a:lnTo>
                  <a:pt x="182799" y="12684"/>
                </a:lnTo>
                <a:close/>
              </a:path>
              <a:path w="1000125" h="234950">
                <a:moveTo>
                  <a:pt x="191919" y="13954"/>
                </a:moveTo>
                <a:lnTo>
                  <a:pt x="184323" y="13954"/>
                </a:lnTo>
                <a:lnTo>
                  <a:pt x="184218" y="12425"/>
                </a:lnTo>
                <a:lnTo>
                  <a:pt x="183807" y="11414"/>
                </a:lnTo>
                <a:lnTo>
                  <a:pt x="190886" y="11414"/>
                </a:lnTo>
                <a:lnTo>
                  <a:pt x="191919" y="13954"/>
                </a:lnTo>
                <a:close/>
              </a:path>
              <a:path w="1000125" h="234950">
                <a:moveTo>
                  <a:pt x="195458" y="15870"/>
                </a:moveTo>
                <a:lnTo>
                  <a:pt x="194942" y="15224"/>
                </a:lnTo>
                <a:lnTo>
                  <a:pt x="192926" y="11414"/>
                </a:lnTo>
                <a:lnTo>
                  <a:pt x="197473" y="11414"/>
                </a:lnTo>
                <a:lnTo>
                  <a:pt x="197990" y="12684"/>
                </a:lnTo>
                <a:lnTo>
                  <a:pt x="202537" y="12684"/>
                </a:lnTo>
                <a:lnTo>
                  <a:pt x="202537" y="13954"/>
                </a:lnTo>
                <a:lnTo>
                  <a:pt x="211656" y="13954"/>
                </a:lnTo>
                <a:lnTo>
                  <a:pt x="213180" y="15224"/>
                </a:lnTo>
                <a:lnTo>
                  <a:pt x="195458" y="15224"/>
                </a:lnTo>
                <a:lnTo>
                  <a:pt x="195458" y="15870"/>
                </a:lnTo>
                <a:close/>
              </a:path>
              <a:path w="1000125" h="234950">
                <a:moveTo>
                  <a:pt x="208117" y="13954"/>
                </a:moveTo>
                <a:lnTo>
                  <a:pt x="204577" y="13954"/>
                </a:lnTo>
                <a:lnTo>
                  <a:pt x="204061" y="12684"/>
                </a:lnTo>
                <a:lnTo>
                  <a:pt x="197990" y="12684"/>
                </a:lnTo>
                <a:lnTo>
                  <a:pt x="197473" y="11414"/>
                </a:lnTo>
                <a:lnTo>
                  <a:pt x="206076" y="11414"/>
                </a:lnTo>
                <a:lnTo>
                  <a:pt x="206592" y="12684"/>
                </a:lnTo>
                <a:lnTo>
                  <a:pt x="207947" y="13538"/>
                </a:lnTo>
                <a:lnTo>
                  <a:pt x="208117" y="13954"/>
                </a:lnTo>
                <a:close/>
              </a:path>
              <a:path w="1000125" h="234950">
                <a:moveTo>
                  <a:pt x="209641" y="13954"/>
                </a:moveTo>
                <a:lnTo>
                  <a:pt x="208608" y="13954"/>
                </a:lnTo>
                <a:lnTo>
                  <a:pt x="207953" y="13541"/>
                </a:lnTo>
                <a:lnTo>
                  <a:pt x="207109" y="11414"/>
                </a:lnTo>
                <a:lnTo>
                  <a:pt x="207600" y="11414"/>
                </a:lnTo>
                <a:lnTo>
                  <a:pt x="209641" y="13954"/>
                </a:lnTo>
                <a:close/>
              </a:path>
              <a:path w="1000125" h="234950">
                <a:moveTo>
                  <a:pt x="75460" y="13954"/>
                </a:moveTo>
                <a:lnTo>
                  <a:pt x="73936" y="12684"/>
                </a:lnTo>
                <a:lnTo>
                  <a:pt x="73677" y="12049"/>
                </a:lnTo>
                <a:lnTo>
                  <a:pt x="74444" y="12705"/>
                </a:lnTo>
                <a:lnTo>
                  <a:pt x="75460" y="13954"/>
                </a:lnTo>
                <a:close/>
              </a:path>
              <a:path w="1000125" h="234950">
                <a:moveTo>
                  <a:pt x="81014" y="12684"/>
                </a:moveTo>
                <a:lnTo>
                  <a:pt x="80523" y="12684"/>
                </a:lnTo>
                <a:lnTo>
                  <a:pt x="80271" y="12065"/>
                </a:lnTo>
                <a:lnTo>
                  <a:pt x="81014" y="12684"/>
                </a:lnTo>
                <a:close/>
              </a:path>
              <a:path w="1000125" h="234950">
                <a:moveTo>
                  <a:pt x="158490" y="12684"/>
                </a:moveTo>
                <a:lnTo>
                  <a:pt x="157973" y="12684"/>
                </a:lnTo>
                <a:lnTo>
                  <a:pt x="157973" y="12254"/>
                </a:lnTo>
                <a:lnTo>
                  <a:pt x="158490" y="12684"/>
                </a:lnTo>
                <a:close/>
              </a:path>
              <a:path w="1000125" h="234950">
                <a:moveTo>
                  <a:pt x="20770" y="22844"/>
                </a:moveTo>
                <a:lnTo>
                  <a:pt x="19246" y="22844"/>
                </a:lnTo>
                <a:lnTo>
                  <a:pt x="17230" y="21574"/>
                </a:lnTo>
                <a:lnTo>
                  <a:pt x="16714" y="20304"/>
                </a:lnTo>
                <a:lnTo>
                  <a:pt x="15190" y="19034"/>
                </a:lnTo>
                <a:lnTo>
                  <a:pt x="15706" y="19034"/>
                </a:lnTo>
                <a:lnTo>
                  <a:pt x="13666" y="16494"/>
                </a:lnTo>
                <a:lnTo>
                  <a:pt x="4572" y="16494"/>
                </a:lnTo>
                <a:lnTo>
                  <a:pt x="2580" y="15255"/>
                </a:lnTo>
                <a:lnTo>
                  <a:pt x="2531" y="12425"/>
                </a:lnTo>
                <a:lnTo>
                  <a:pt x="4055" y="13954"/>
                </a:lnTo>
                <a:lnTo>
                  <a:pt x="14182" y="13954"/>
                </a:lnTo>
                <a:lnTo>
                  <a:pt x="14182" y="15224"/>
                </a:lnTo>
                <a:lnTo>
                  <a:pt x="13175" y="15224"/>
                </a:lnTo>
                <a:lnTo>
                  <a:pt x="19068" y="21137"/>
                </a:lnTo>
                <a:lnTo>
                  <a:pt x="19246" y="21574"/>
                </a:lnTo>
                <a:lnTo>
                  <a:pt x="19504" y="21574"/>
                </a:lnTo>
                <a:lnTo>
                  <a:pt x="20770" y="22844"/>
                </a:lnTo>
                <a:close/>
              </a:path>
              <a:path w="1000125" h="234950">
                <a:moveTo>
                  <a:pt x="22294" y="21574"/>
                </a:moveTo>
                <a:lnTo>
                  <a:pt x="19033" y="18511"/>
                </a:lnTo>
                <a:lnTo>
                  <a:pt x="18729" y="17764"/>
                </a:lnTo>
                <a:lnTo>
                  <a:pt x="15706" y="17764"/>
                </a:lnTo>
                <a:lnTo>
                  <a:pt x="13175" y="15224"/>
                </a:lnTo>
                <a:lnTo>
                  <a:pt x="16197" y="15224"/>
                </a:lnTo>
                <a:lnTo>
                  <a:pt x="14699" y="13335"/>
                </a:lnTo>
                <a:lnTo>
                  <a:pt x="14699" y="12684"/>
                </a:lnTo>
                <a:lnTo>
                  <a:pt x="19246" y="12684"/>
                </a:lnTo>
                <a:lnTo>
                  <a:pt x="21801" y="15255"/>
                </a:lnTo>
                <a:lnTo>
                  <a:pt x="22785" y="16494"/>
                </a:lnTo>
                <a:lnTo>
                  <a:pt x="19762" y="16494"/>
                </a:lnTo>
                <a:lnTo>
                  <a:pt x="22285" y="19034"/>
                </a:lnTo>
                <a:lnTo>
                  <a:pt x="23301" y="20304"/>
                </a:lnTo>
                <a:lnTo>
                  <a:pt x="21261" y="20304"/>
                </a:lnTo>
                <a:lnTo>
                  <a:pt x="22294" y="21574"/>
                </a:lnTo>
                <a:close/>
              </a:path>
              <a:path w="1000125" h="234950">
                <a:moveTo>
                  <a:pt x="44563" y="17355"/>
                </a:moveTo>
                <a:lnTo>
                  <a:pt x="44046" y="16494"/>
                </a:lnTo>
                <a:lnTo>
                  <a:pt x="43039" y="15224"/>
                </a:lnTo>
                <a:lnTo>
                  <a:pt x="43555" y="15224"/>
                </a:lnTo>
                <a:lnTo>
                  <a:pt x="41023" y="12684"/>
                </a:lnTo>
                <a:lnTo>
                  <a:pt x="45364" y="12684"/>
                </a:lnTo>
                <a:lnTo>
                  <a:pt x="45723" y="13060"/>
                </a:lnTo>
                <a:lnTo>
                  <a:pt x="46087" y="13954"/>
                </a:lnTo>
                <a:lnTo>
                  <a:pt x="44046" y="13954"/>
                </a:lnTo>
                <a:lnTo>
                  <a:pt x="45079" y="16494"/>
                </a:lnTo>
                <a:lnTo>
                  <a:pt x="44563" y="16494"/>
                </a:lnTo>
                <a:lnTo>
                  <a:pt x="44563" y="17355"/>
                </a:lnTo>
                <a:close/>
              </a:path>
              <a:path w="1000125" h="234950">
                <a:moveTo>
                  <a:pt x="46578" y="13954"/>
                </a:moveTo>
                <a:lnTo>
                  <a:pt x="45723" y="13060"/>
                </a:lnTo>
                <a:lnTo>
                  <a:pt x="45570" y="12684"/>
                </a:lnTo>
                <a:lnTo>
                  <a:pt x="47094" y="12684"/>
                </a:lnTo>
                <a:lnTo>
                  <a:pt x="46578" y="13954"/>
                </a:lnTo>
                <a:close/>
              </a:path>
              <a:path w="1000125" h="234950">
                <a:moveTo>
                  <a:pt x="48619" y="13954"/>
                </a:moveTo>
                <a:lnTo>
                  <a:pt x="48102" y="13954"/>
                </a:lnTo>
                <a:lnTo>
                  <a:pt x="47094" y="12684"/>
                </a:lnTo>
                <a:lnTo>
                  <a:pt x="48102" y="12684"/>
                </a:lnTo>
                <a:lnTo>
                  <a:pt x="48619" y="13954"/>
                </a:lnTo>
                <a:close/>
              </a:path>
              <a:path w="1000125" h="234950">
                <a:moveTo>
                  <a:pt x="59237" y="13954"/>
                </a:moveTo>
                <a:lnTo>
                  <a:pt x="49626" y="13954"/>
                </a:lnTo>
                <a:lnTo>
                  <a:pt x="48102" y="12684"/>
                </a:lnTo>
                <a:lnTo>
                  <a:pt x="58745" y="12684"/>
                </a:lnTo>
                <a:lnTo>
                  <a:pt x="59237" y="13954"/>
                </a:lnTo>
                <a:close/>
              </a:path>
              <a:path w="1000125" h="234950">
                <a:moveTo>
                  <a:pt x="59237" y="13954"/>
                </a:moveTo>
                <a:lnTo>
                  <a:pt x="58745" y="12684"/>
                </a:lnTo>
                <a:lnTo>
                  <a:pt x="59237" y="12684"/>
                </a:lnTo>
                <a:lnTo>
                  <a:pt x="59237" y="13954"/>
                </a:lnTo>
                <a:close/>
              </a:path>
              <a:path w="1000125" h="234950">
                <a:moveTo>
                  <a:pt x="66832" y="19034"/>
                </a:moveTo>
                <a:lnTo>
                  <a:pt x="57738" y="19034"/>
                </a:lnTo>
                <a:lnTo>
                  <a:pt x="57221" y="17764"/>
                </a:lnTo>
                <a:lnTo>
                  <a:pt x="61768" y="17764"/>
                </a:lnTo>
                <a:lnTo>
                  <a:pt x="60761" y="16494"/>
                </a:lnTo>
                <a:lnTo>
                  <a:pt x="60269" y="15224"/>
                </a:lnTo>
                <a:lnTo>
                  <a:pt x="59237" y="13954"/>
                </a:lnTo>
                <a:lnTo>
                  <a:pt x="59237" y="12684"/>
                </a:lnTo>
                <a:lnTo>
                  <a:pt x="61785" y="12684"/>
                </a:lnTo>
                <a:lnTo>
                  <a:pt x="62801" y="13954"/>
                </a:lnTo>
                <a:lnTo>
                  <a:pt x="60269" y="13954"/>
                </a:lnTo>
                <a:lnTo>
                  <a:pt x="61277" y="15224"/>
                </a:lnTo>
                <a:lnTo>
                  <a:pt x="69363" y="15224"/>
                </a:lnTo>
                <a:lnTo>
                  <a:pt x="69363" y="16494"/>
                </a:lnTo>
                <a:lnTo>
                  <a:pt x="64816" y="16494"/>
                </a:lnTo>
                <a:lnTo>
                  <a:pt x="65352" y="17780"/>
                </a:lnTo>
                <a:lnTo>
                  <a:pt x="66832" y="19034"/>
                </a:lnTo>
                <a:close/>
              </a:path>
              <a:path w="1000125" h="234950">
                <a:moveTo>
                  <a:pt x="82022" y="13954"/>
                </a:moveTo>
                <a:lnTo>
                  <a:pt x="81531" y="13954"/>
                </a:lnTo>
                <a:lnTo>
                  <a:pt x="81014" y="12684"/>
                </a:lnTo>
                <a:lnTo>
                  <a:pt x="82022" y="13954"/>
                </a:lnTo>
                <a:close/>
              </a:path>
              <a:path w="1000125" h="234950">
                <a:moveTo>
                  <a:pt x="100777" y="19034"/>
                </a:moveTo>
                <a:lnTo>
                  <a:pt x="91658" y="19034"/>
                </a:lnTo>
                <a:lnTo>
                  <a:pt x="90650" y="16494"/>
                </a:lnTo>
                <a:lnTo>
                  <a:pt x="92149" y="16494"/>
                </a:lnTo>
                <a:lnTo>
                  <a:pt x="90650" y="15224"/>
                </a:lnTo>
                <a:lnTo>
                  <a:pt x="88610" y="12684"/>
                </a:lnTo>
                <a:lnTo>
                  <a:pt x="89126" y="12684"/>
                </a:lnTo>
                <a:lnTo>
                  <a:pt x="90481" y="13538"/>
                </a:lnTo>
                <a:lnTo>
                  <a:pt x="90650" y="13954"/>
                </a:lnTo>
                <a:lnTo>
                  <a:pt x="90134" y="13954"/>
                </a:lnTo>
                <a:lnTo>
                  <a:pt x="93182" y="17764"/>
                </a:lnTo>
                <a:lnTo>
                  <a:pt x="99744" y="17764"/>
                </a:lnTo>
                <a:lnTo>
                  <a:pt x="100777" y="19034"/>
                </a:lnTo>
                <a:close/>
              </a:path>
              <a:path w="1000125" h="234950">
                <a:moveTo>
                  <a:pt x="90650" y="13645"/>
                </a:moveTo>
                <a:lnTo>
                  <a:pt x="90486" y="13541"/>
                </a:lnTo>
                <a:lnTo>
                  <a:pt x="90134" y="12684"/>
                </a:lnTo>
                <a:lnTo>
                  <a:pt x="90650" y="12684"/>
                </a:lnTo>
                <a:lnTo>
                  <a:pt x="90650" y="13645"/>
                </a:lnTo>
                <a:close/>
              </a:path>
              <a:path w="1000125" h="234950">
                <a:moveTo>
                  <a:pt x="105840" y="17355"/>
                </a:moveTo>
                <a:lnTo>
                  <a:pt x="104807" y="16494"/>
                </a:lnTo>
                <a:lnTo>
                  <a:pt x="97729" y="16494"/>
                </a:lnTo>
                <a:lnTo>
                  <a:pt x="95197" y="13954"/>
                </a:lnTo>
                <a:lnTo>
                  <a:pt x="93673" y="12684"/>
                </a:lnTo>
                <a:lnTo>
                  <a:pt x="96713" y="12684"/>
                </a:lnTo>
                <a:lnTo>
                  <a:pt x="98245" y="13954"/>
                </a:lnTo>
                <a:lnTo>
                  <a:pt x="98745" y="13954"/>
                </a:lnTo>
                <a:lnTo>
                  <a:pt x="100777" y="15224"/>
                </a:lnTo>
                <a:lnTo>
                  <a:pt x="104058" y="15224"/>
                </a:lnTo>
                <a:lnTo>
                  <a:pt x="105324" y="16494"/>
                </a:lnTo>
                <a:lnTo>
                  <a:pt x="105840" y="17355"/>
                </a:lnTo>
                <a:close/>
              </a:path>
              <a:path w="1000125" h="234950">
                <a:moveTo>
                  <a:pt x="113435" y="13788"/>
                </a:moveTo>
                <a:lnTo>
                  <a:pt x="112403" y="12684"/>
                </a:lnTo>
                <a:lnTo>
                  <a:pt x="113435" y="13327"/>
                </a:lnTo>
                <a:lnTo>
                  <a:pt x="113435" y="13788"/>
                </a:lnTo>
                <a:close/>
              </a:path>
              <a:path w="1000125" h="234950">
                <a:moveTo>
                  <a:pt x="113435" y="13327"/>
                </a:moveTo>
                <a:lnTo>
                  <a:pt x="112403" y="12684"/>
                </a:lnTo>
                <a:lnTo>
                  <a:pt x="113435" y="12684"/>
                </a:lnTo>
                <a:lnTo>
                  <a:pt x="113435" y="13327"/>
                </a:lnTo>
                <a:close/>
              </a:path>
              <a:path w="1000125" h="234950">
                <a:moveTo>
                  <a:pt x="211656" y="13954"/>
                </a:moveTo>
                <a:lnTo>
                  <a:pt x="209641" y="13954"/>
                </a:lnTo>
                <a:lnTo>
                  <a:pt x="210132" y="12684"/>
                </a:lnTo>
                <a:lnTo>
                  <a:pt x="211656" y="13954"/>
                </a:lnTo>
                <a:close/>
              </a:path>
              <a:path w="1000125" h="234950">
                <a:moveTo>
                  <a:pt x="229894" y="13954"/>
                </a:moveTo>
                <a:lnTo>
                  <a:pt x="228861" y="13954"/>
                </a:lnTo>
                <a:lnTo>
                  <a:pt x="228370" y="12684"/>
                </a:lnTo>
                <a:lnTo>
                  <a:pt x="229894" y="12684"/>
                </a:lnTo>
                <a:lnTo>
                  <a:pt x="229894" y="13954"/>
                </a:lnTo>
                <a:close/>
              </a:path>
              <a:path w="1000125" h="234950">
                <a:moveTo>
                  <a:pt x="98745" y="13954"/>
                </a:moveTo>
                <a:lnTo>
                  <a:pt x="98245" y="13954"/>
                </a:lnTo>
                <a:lnTo>
                  <a:pt x="96746" y="12705"/>
                </a:lnTo>
                <a:lnTo>
                  <a:pt x="98745" y="13954"/>
                </a:lnTo>
                <a:close/>
              </a:path>
              <a:path w="1000125" h="234950">
                <a:moveTo>
                  <a:pt x="117288" y="17327"/>
                </a:moveTo>
                <a:lnTo>
                  <a:pt x="115967" y="16494"/>
                </a:lnTo>
                <a:lnTo>
                  <a:pt x="113435" y="13788"/>
                </a:lnTo>
                <a:lnTo>
                  <a:pt x="113435" y="13327"/>
                </a:lnTo>
                <a:lnTo>
                  <a:pt x="114443" y="13954"/>
                </a:lnTo>
                <a:lnTo>
                  <a:pt x="113927" y="13954"/>
                </a:lnTo>
                <a:lnTo>
                  <a:pt x="115475" y="15255"/>
                </a:lnTo>
                <a:lnTo>
                  <a:pt x="116458" y="16494"/>
                </a:lnTo>
                <a:lnTo>
                  <a:pt x="117288" y="17327"/>
                </a:lnTo>
                <a:close/>
              </a:path>
              <a:path w="1000125" h="234950">
                <a:moveTo>
                  <a:pt x="16197" y="15224"/>
                </a:moveTo>
                <a:lnTo>
                  <a:pt x="14699" y="13954"/>
                </a:lnTo>
                <a:lnTo>
                  <a:pt x="14699" y="13335"/>
                </a:lnTo>
                <a:lnTo>
                  <a:pt x="16197" y="15224"/>
                </a:lnTo>
                <a:close/>
              </a:path>
              <a:path w="1000125" h="234950">
                <a:moveTo>
                  <a:pt x="90650" y="13954"/>
                </a:moveTo>
                <a:lnTo>
                  <a:pt x="90481" y="13538"/>
                </a:lnTo>
                <a:lnTo>
                  <a:pt x="90650" y="13645"/>
                </a:lnTo>
                <a:lnTo>
                  <a:pt x="90650" y="13954"/>
                </a:lnTo>
                <a:close/>
              </a:path>
              <a:path w="1000125" h="234950">
                <a:moveTo>
                  <a:pt x="208608" y="13954"/>
                </a:moveTo>
                <a:lnTo>
                  <a:pt x="208117" y="13954"/>
                </a:lnTo>
                <a:lnTo>
                  <a:pt x="207953" y="13541"/>
                </a:lnTo>
                <a:lnTo>
                  <a:pt x="208608" y="13954"/>
                </a:lnTo>
                <a:close/>
              </a:path>
              <a:path w="1000125" h="234950">
                <a:moveTo>
                  <a:pt x="95713" y="17764"/>
                </a:moveTo>
                <a:lnTo>
                  <a:pt x="93182" y="17764"/>
                </a:lnTo>
                <a:lnTo>
                  <a:pt x="93182" y="16494"/>
                </a:lnTo>
                <a:lnTo>
                  <a:pt x="92166" y="16494"/>
                </a:lnTo>
                <a:lnTo>
                  <a:pt x="90134" y="13954"/>
                </a:lnTo>
                <a:lnTo>
                  <a:pt x="90650" y="13954"/>
                </a:lnTo>
                <a:lnTo>
                  <a:pt x="90650" y="13645"/>
                </a:lnTo>
                <a:lnTo>
                  <a:pt x="91141" y="13954"/>
                </a:lnTo>
                <a:lnTo>
                  <a:pt x="95713" y="17764"/>
                </a:lnTo>
                <a:close/>
              </a:path>
              <a:path w="1000125" h="234950">
                <a:moveTo>
                  <a:pt x="32421" y="16494"/>
                </a:moveTo>
                <a:lnTo>
                  <a:pt x="28365" y="16494"/>
                </a:lnTo>
                <a:lnTo>
                  <a:pt x="26324" y="13954"/>
                </a:lnTo>
                <a:lnTo>
                  <a:pt x="30897" y="13954"/>
                </a:lnTo>
                <a:lnTo>
                  <a:pt x="31917" y="15255"/>
                </a:lnTo>
                <a:lnTo>
                  <a:pt x="32421" y="16494"/>
                </a:lnTo>
                <a:close/>
              </a:path>
              <a:path w="1000125" h="234950">
                <a:moveTo>
                  <a:pt x="32912" y="15224"/>
                </a:moveTo>
                <a:lnTo>
                  <a:pt x="30897" y="13954"/>
                </a:lnTo>
                <a:lnTo>
                  <a:pt x="31904" y="13954"/>
                </a:lnTo>
                <a:lnTo>
                  <a:pt x="32912" y="15224"/>
                </a:lnTo>
                <a:close/>
              </a:path>
              <a:path w="1000125" h="234950">
                <a:moveTo>
                  <a:pt x="46087" y="22844"/>
                </a:moveTo>
                <a:lnTo>
                  <a:pt x="41023" y="22844"/>
                </a:lnTo>
                <a:lnTo>
                  <a:pt x="41023" y="21574"/>
                </a:lnTo>
                <a:lnTo>
                  <a:pt x="40016" y="20304"/>
                </a:lnTo>
                <a:lnTo>
                  <a:pt x="39499" y="19034"/>
                </a:lnTo>
                <a:lnTo>
                  <a:pt x="36451" y="16494"/>
                </a:lnTo>
                <a:lnTo>
                  <a:pt x="34436" y="13954"/>
                </a:lnTo>
                <a:lnTo>
                  <a:pt x="36464" y="13954"/>
                </a:lnTo>
                <a:lnTo>
                  <a:pt x="36968" y="15224"/>
                </a:lnTo>
                <a:lnTo>
                  <a:pt x="38492" y="16494"/>
                </a:lnTo>
                <a:lnTo>
                  <a:pt x="38819" y="16494"/>
                </a:lnTo>
                <a:lnTo>
                  <a:pt x="40507" y="19034"/>
                </a:lnTo>
                <a:lnTo>
                  <a:pt x="42547" y="21574"/>
                </a:lnTo>
                <a:lnTo>
                  <a:pt x="44563" y="21574"/>
                </a:lnTo>
                <a:lnTo>
                  <a:pt x="46087" y="22844"/>
                </a:lnTo>
                <a:close/>
              </a:path>
              <a:path w="1000125" h="234950">
                <a:moveTo>
                  <a:pt x="57738" y="19034"/>
                </a:moveTo>
                <a:lnTo>
                  <a:pt x="48102" y="19034"/>
                </a:lnTo>
                <a:lnTo>
                  <a:pt x="47094" y="16494"/>
                </a:lnTo>
                <a:lnTo>
                  <a:pt x="45079" y="15224"/>
                </a:lnTo>
                <a:lnTo>
                  <a:pt x="44046" y="13954"/>
                </a:lnTo>
                <a:lnTo>
                  <a:pt x="57738" y="13954"/>
                </a:lnTo>
                <a:lnTo>
                  <a:pt x="59237" y="15224"/>
                </a:lnTo>
                <a:lnTo>
                  <a:pt x="59753" y="16494"/>
                </a:lnTo>
                <a:lnTo>
                  <a:pt x="61768" y="17764"/>
                </a:lnTo>
                <a:lnTo>
                  <a:pt x="57221" y="17764"/>
                </a:lnTo>
                <a:lnTo>
                  <a:pt x="57738" y="19034"/>
                </a:lnTo>
                <a:close/>
              </a:path>
              <a:path w="1000125" h="234950">
                <a:moveTo>
                  <a:pt x="61277" y="15224"/>
                </a:moveTo>
                <a:lnTo>
                  <a:pt x="60269" y="13954"/>
                </a:lnTo>
                <a:lnTo>
                  <a:pt x="60761" y="13954"/>
                </a:lnTo>
                <a:lnTo>
                  <a:pt x="61277" y="15224"/>
                </a:lnTo>
                <a:close/>
              </a:path>
              <a:path w="1000125" h="234950">
                <a:moveTo>
                  <a:pt x="65333" y="15224"/>
                </a:moveTo>
                <a:lnTo>
                  <a:pt x="61277" y="15224"/>
                </a:lnTo>
                <a:lnTo>
                  <a:pt x="60761" y="13954"/>
                </a:lnTo>
                <a:lnTo>
                  <a:pt x="65333" y="13954"/>
                </a:lnTo>
                <a:lnTo>
                  <a:pt x="65333" y="15224"/>
                </a:lnTo>
                <a:close/>
              </a:path>
              <a:path w="1000125" h="234950">
                <a:moveTo>
                  <a:pt x="68356" y="15224"/>
                </a:moveTo>
                <a:lnTo>
                  <a:pt x="65824" y="15224"/>
                </a:lnTo>
                <a:lnTo>
                  <a:pt x="65333" y="13954"/>
                </a:lnTo>
                <a:lnTo>
                  <a:pt x="67865" y="13954"/>
                </a:lnTo>
                <a:lnTo>
                  <a:pt x="68356" y="15224"/>
                </a:lnTo>
                <a:close/>
              </a:path>
              <a:path w="1000125" h="234950">
                <a:moveTo>
                  <a:pt x="97729" y="16494"/>
                </a:moveTo>
                <a:lnTo>
                  <a:pt x="94681" y="16494"/>
                </a:lnTo>
                <a:lnTo>
                  <a:pt x="91658" y="13954"/>
                </a:lnTo>
                <a:lnTo>
                  <a:pt x="94681" y="13954"/>
                </a:lnTo>
                <a:lnTo>
                  <a:pt x="97729" y="16494"/>
                </a:lnTo>
                <a:close/>
              </a:path>
              <a:path w="1000125" h="234950">
                <a:moveTo>
                  <a:pt x="131157" y="26654"/>
                </a:moveTo>
                <a:lnTo>
                  <a:pt x="127593" y="26654"/>
                </a:lnTo>
                <a:lnTo>
                  <a:pt x="126932" y="26238"/>
                </a:lnTo>
                <a:lnTo>
                  <a:pt x="126585" y="25384"/>
                </a:lnTo>
                <a:lnTo>
                  <a:pt x="124054" y="21574"/>
                </a:lnTo>
                <a:lnTo>
                  <a:pt x="120514" y="19034"/>
                </a:lnTo>
                <a:lnTo>
                  <a:pt x="117982" y="17764"/>
                </a:lnTo>
                <a:lnTo>
                  <a:pt x="117288" y="17327"/>
                </a:lnTo>
                <a:lnTo>
                  <a:pt x="116458" y="16494"/>
                </a:lnTo>
                <a:lnTo>
                  <a:pt x="115451" y="15224"/>
                </a:lnTo>
                <a:lnTo>
                  <a:pt x="113927" y="13954"/>
                </a:lnTo>
                <a:lnTo>
                  <a:pt x="119507" y="13954"/>
                </a:lnTo>
                <a:lnTo>
                  <a:pt x="119507" y="15224"/>
                </a:lnTo>
                <a:lnTo>
                  <a:pt x="120514" y="15224"/>
                </a:lnTo>
                <a:lnTo>
                  <a:pt x="120514" y="16494"/>
                </a:lnTo>
                <a:lnTo>
                  <a:pt x="122038" y="16494"/>
                </a:lnTo>
                <a:lnTo>
                  <a:pt x="123046" y="17764"/>
                </a:lnTo>
                <a:lnTo>
                  <a:pt x="126585" y="17764"/>
                </a:lnTo>
                <a:lnTo>
                  <a:pt x="126094" y="19034"/>
                </a:lnTo>
                <a:lnTo>
                  <a:pt x="126585" y="20304"/>
                </a:lnTo>
                <a:lnTo>
                  <a:pt x="127593" y="20304"/>
                </a:lnTo>
                <a:lnTo>
                  <a:pt x="128626" y="21574"/>
                </a:lnTo>
                <a:lnTo>
                  <a:pt x="139244" y="21574"/>
                </a:lnTo>
                <a:lnTo>
                  <a:pt x="140768" y="22844"/>
                </a:lnTo>
                <a:lnTo>
                  <a:pt x="134180" y="22844"/>
                </a:lnTo>
                <a:lnTo>
                  <a:pt x="134697" y="24114"/>
                </a:lnTo>
                <a:lnTo>
                  <a:pt x="135704" y="24114"/>
                </a:lnTo>
                <a:lnTo>
                  <a:pt x="136712" y="25384"/>
                </a:lnTo>
                <a:lnTo>
                  <a:pt x="131157" y="25384"/>
                </a:lnTo>
                <a:lnTo>
                  <a:pt x="131157" y="26654"/>
                </a:lnTo>
                <a:close/>
              </a:path>
              <a:path w="1000125" h="234950">
                <a:moveTo>
                  <a:pt x="139244" y="21574"/>
                </a:moveTo>
                <a:lnTo>
                  <a:pt x="129633" y="21574"/>
                </a:lnTo>
                <a:lnTo>
                  <a:pt x="128626" y="19034"/>
                </a:lnTo>
                <a:lnTo>
                  <a:pt x="127593" y="17764"/>
                </a:lnTo>
                <a:lnTo>
                  <a:pt x="123046" y="17764"/>
                </a:lnTo>
                <a:lnTo>
                  <a:pt x="122529" y="16494"/>
                </a:lnTo>
                <a:lnTo>
                  <a:pt x="121522" y="15224"/>
                </a:lnTo>
                <a:lnTo>
                  <a:pt x="121031" y="13954"/>
                </a:lnTo>
                <a:lnTo>
                  <a:pt x="129117" y="13954"/>
                </a:lnTo>
                <a:lnTo>
                  <a:pt x="130137" y="15255"/>
                </a:lnTo>
                <a:lnTo>
                  <a:pt x="130641" y="16494"/>
                </a:lnTo>
                <a:lnTo>
                  <a:pt x="131649" y="16494"/>
                </a:lnTo>
                <a:lnTo>
                  <a:pt x="133689" y="19034"/>
                </a:lnTo>
                <a:lnTo>
                  <a:pt x="136712" y="19034"/>
                </a:lnTo>
                <a:lnTo>
                  <a:pt x="137720" y="20304"/>
                </a:lnTo>
                <a:lnTo>
                  <a:pt x="138236" y="20304"/>
                </a:lnTo>
                <a:lnTo>
                  <a:pt x="139244" y="21574"/>
                </a:lnTo>
                <a:close/>
              </a:path>
              <a:path w="1000125" h="234950">
                <a:moveTo>
                  <a:pt x="145315" y="16494"/>
                </a:moveTo>
                <a:lnTo>
                  <a:pt x="140768" y="16494"/>
                </a:lnTo>
                <a:lnTo>
                  <a:pt x="139760" y="15224"/>
                </a:lnTo>
                <a:lnTo>
                  <a:pt x="138236" y="13954"/>
                </a:lnTo>
                <a:lnTo>
                  <a:pt x="143300" y="13954"/>
                </a:lnTo>
                <a:lnTo>
                  <a:pt x="145315" y="16494"/>
                </a:lnTo>
                <a:close/>
              </a:path>
              <a:path w="1000125" h="234950">
                <a:moveTo>
                  <a:pt x="153943" y="16494"/>
                </a:moveTo>
                <a:lnTo>
                  <a:pt x="146348" y="16494"/>
                </a:lnTo>
                <a:lnTo>
                  <a:pt x="145831" y="15224"/>
                </a:lnTo>
                <a:lnTo>
                  <a:pt x="144824" y="13954"/>
                </a:lnTo>
                <a:lnTo>
                  <a:pt x="153426" y="13954"/>
                </a:lnTo>
                <a:lnTo>
                  <a:pt x="153439" y="15255"/>
                </a:lnTo>
                <a:lnTo>
                  <a:pt x="153943" y="16494"/>
                </a:lnTo>
                <a:close/>
              </a:path>
              <a:path w="1000125" h="234950">
                <a:moveTo>
                  <a:pt x="179260" y="15224"/>
                </a:moveTo>
                <a:lnTo>
                  <a:pt x="173680" y="15224"/>
                </a:lnTo>
                <a:lnTo>
                  <a:pt x="173164" y="14573"/>
                </a:lnTo>
                <a:lnTo>
                  <a:pt x="173164" y="13954"/>
                </a:lnTo>
                <a:lnTo>
                  <a:pt x="177736" y="13954"/>
                </a:lnTo>
                <a:lnTo>
                  <a:pt x="179260" y="15224"/>
                </a:lnTo>
                <a:close/>
              </a:path>
              <a:path w="1000125" h="234950">
                <a:moveTo>
                  <a:pt x="188870" y="16494"/>
                </a:moveTo>
                <a:lnTo>
                  <a:pt x="185822" y="16494"/>
                </a:lnTo>
                <a:lnTo>
                  <a:pt x="184815" y="13954"/>
                </a:lnTo>
                <a:lnTo>
                  <a:pt x="192926" y="13954"/>
                </a:lnTo>
                <a:lnTo>
                  <a:pt x="193934" y="15224"/>
                </a:lnTo>
                <a:lnTo>
                  <a:pt x="188870" y="15224"/>
                </a:lnTo>
                <a:lnTo>
                  <a:pt x="188870" y="16494"/>
                </a:lnTo>
                <a:close/>
              </a:path>
              <a:path w="1000125" h="234950">
                <a:moveTo>
                  <a:pt x="173680" y="15224"/>
                </a:moveTo>
                <a:lnTo>
                  <a:pt x="173164" y="15224"/>
                </a:lnTo>
                <a:lnTo>
                  <a:pt x="173164" y="14573"/>
                </a:lnTo>
                <a:lnTo>
                  <a:pt x="173680" y="15224"/>
                </a:lnTo>
                <a:close/>
              </a:path>
              <a:path w="1000125" h="234950">
                <a:moveTo>
                  <a:pt x="18242" y="30464"/>
                </a:moveTo>
                <a:lnTo>
                  <a:pt x="16714" y="30464"/>
                </a:lnTo>
                <a:lnTo>
                  <a:pt x="15871" y="30113"/>
                </a:lnTo>
                <a:lnTo>
                  <a:pt x="12633" y="26633"/>
                </a:lnTo>
                <a:lnTo>
                  <a:pt x="11134" y="25384"/>
                </a:lnTo>
                <a:lnTo>
                  <a:pt x="9119" y="25384"/>
                </a:lnTo>
                <a:lnTo>
                  <a:pt x="8602" y="24114"/>
                </a:lnTo>
                <a:lnTo>
                  <a:pt x="6587" y="22844"/>
                </a:lnTo>
                <a:lnTo>
                  <a:pt x="6071" y="21574"/>
                </a:lnTo>
                <a:lnTo>
                  <a:pt x="5063" y="20304"/>
                </a:lnTo>
                <a:lnTo>
                  <a:pt x="4572" y="19034"/>
                </a:lnTo>
                <a:lnTo>
                  <a:pt x="3048" y="19034"/>
                </a:lnTo>
                <a:lnTo>
                  <a:pt x="2627" y="18511"/>
                </a:lnTo>
                <a:lnTo>
                  <a:pt x="2531" y="15224"/>
                </a:lnTo>
                <a:lnTo>
                  <a:pt x="3539" y="16494"/>
                </a:lnTo>
                <a:lnTo>
                  <a:pt x="3048" y="16494"/>
                </a:lnTo>
                <a:lnTo>
                  <a:pt x="6071" y="19034"/>
                </a:lnTo>
                <a:lnTo>
                  <a:pt x="6587" y="20304"/>
                </a:lnTo>
                <a:lnTo>
                  <a:pt x="9119" y="20304"/>
                </a:lnTo>
                <a:lnTo>
                  <a:pt x="10126" y="21574"/>
                </a:lnTo>
                <a:lnTo>
                  <a:pt x="12658" y="21574"/>
                </a:lnTo>
                <a:lnTo>
                  <a:pt x="13666" y="24114"/>
                </a:lnTo>
                <a:lnTo>
                  <a:pt x="12167" y="24114"/>
                </a:lnTo>
                <a:lnTo>
                  <a:pt x="13175" y="26654"/>
                </a:lnTo>
                <a:lnTo>
                  <a:pt x="14182" y="26654"/>
                </a:lnTo>
                <a:lnTo>
                  <a:pt x="17230" y="29194"/>
                </a:lnTo>
                <a:lnTo>
                  <a:pt x="18242" y="30464"/>
                </a:lnTo>
                <a:close/>
              </a:path>
              <a:path w="1000125" h="234950">
                <a:moveTo>
                  <a:pt x="4572" y="16494"/>
                </a:moveTo>
                <a:lnTo>
                  <a:pt x="3539" y="16494"/>
                </a:lnTo>
                <a:lnTo>
                  <a:pt x="2531" y="15224"/>
                </a:lnTo>
                <a:lnTo>
                  <a:pt x="4572" y="16494"/>
                </a:lnTo>
                <a:close/>
              </a:path>
              <a:path w="1000125" h="234950">
                <a:moveTo>
                  <a:pt x="38983" y="16494"/>
                </a:moveTo>
                <a:lnTo>
                  <a:pt x="38819" y="16494"/>
                </a:lnTo>
                <a:lnTo>
                  <a:pt x="37975" y="15224"/>
                </a:lnTo>
                <a:lnTo>
                  <a:pt x="38983" y="16494"/>
                </a:lnTo>
                <a:close/>
              </a:path>
              <a:path w="1000125" h="234950">
                <a:moveTo>
                  <a:pt x="71065" y="16932"/>
                </a:moveTo>
                <a:lnTo>
                  <a:pt x="69363" y="15224"/>
                </a:lnTo>
                <a:lnTo>
                  <a:pt x="71895" y="15224"/>
                </a:lnTo>
                <a:lnTo>
                  <a:pt x="72412" y="16494"/>
                </a:lnTo>
                <a:lnTo>
                  <a:pt x="70888" y="16494"/>
                </a:lnTo>
                <a:lnTo>
                  <a:pt x="71065" y="16932"/>
                </a:lnTo>
                <a:close/>
              </a:path>
              <a:path w="1000125" h="234950">
                <a:moveTo>
                  <a:pt x="121522" y="21574"/>
                </a:moveTo>
                <a:lnTo>
                  <a:pt x="116975" y="21574"/>
                </a:lnTo>
                <a:lnTo>
                  <a:pt x="115967" y="20304"/>
                </a:lnTo>
                <a:lnTo>
                  <a:pt x="116265" y="19535"/>
                </a:lnTo>
                <a:lnTo>
                  <a:pt x="116390" y="18991"/>
                </a:lnTo>
                <a:lnTo>
                  <a:pt x="114443" y="17764"/>
                </a:lnTo>
                <a:lnTo>
                  <a:pt x="113927" y="16494"/>
                </a:lnTo>
                <a:lnTo>
                  <a:pt x="112919" y="16494"/>
                </a:lnTo>
                <a:lnTo>
                  <a:pt x="111911" y="15224"/>
                </a:lnTo>
                <a:lnTo>
                  <a:pt x="114779" y="15224"/>
                </a:lnTo>
                <a:lnTo>
                  <a:pt x="115967" y="16494"/>
                </a:lnTo>
                <a:lnTo>
                  <a:pt x="117316" y="17355"/>
                </a:lnTo>
                <a:lnTo>
                  <a:pt x="121522" y="21574"/>
                </a:lnTo>
                <a:close/>
              </a:path>
              <a:path w="1000125" h="234950">
                <a:moveTo>
                  <a:pt x="195458" y="19034"/>
                </a:moveTo>
                <a:lnTo>
                  <a:pt x="192410" y="19034"/>
                </a:lnTo>
                <a:lnTo>
                  <a:pt x="191925" y="17780"/>
                </a:lnTo>
                <a:lnTo>
                  <a:pt x="191919" y="16494"/>
                </a:lnTo>
                <a:lnTo>
                  <a:pt x="189878" y="16494"/>
                </a:lnTo>
                <a:lnTo>
                  <a:pt x="188870" y="15224"/>
                </a:lnTo>
                <a:lnTo>
                  <a:pt x="194942" y="15224"/>
                </a:lnTo>
                <a:lnTo>
                  <a:pt x="195458" y="15870"/>
                </a:lnTo>
                <a:lnTo>
                  <a:pt x="195458" y="16494"/>
                </a:lnTo>
                <a:lnTo>
                  <a:pt x="194948" y="17780"/>
                </a:lnTo>
                <a:lnTo>
                  <a:pt x="195458" y="19034"/>
                </a:lnTo>
                <a:close/>
              </a:path>
              <a:path w="1000125" h="234950">
                <a:moveTo>
                  <a:pt x="201529" y="19034"/>
                </a:moveTo>
                <a:lnTo>
                  <a:pt x="197990" y="19034"/>
                </a:lnTo>
                <a:lnTo>
                  <a:pt x="195458" y="15870"/>
                </a:lnTo>
                <a:lnTo>
                  <a:pt x="195458" y="15224"/>
                </a:lnTo>
                <a:lnTo>
                  <a:pt x="200005" y="15224"/>
                </a:lnTo>
                <a:lnTo>
                  <a:pt x="199514" y="16494"/>
                </a:lnTo>
                <a:lnTo>
                  <a:pt x="198997" y="16494"/>
                </a:lnTo>
                <a:lnTo>
                  <a:pt x="199514" y="17764"/>
                </a:lnTo>
                <a:lnTo>
                  <a:pt x="201529" y="19034"/>
                </a:lnTo>
                <a:close/>
              </a:path>
              <a:path w="1000125" h="234950">
                <a:moveTo>
                  <a:pt x="229378" y="19034"/>
                </a:moveTo>
                <a:lnTo>
                  <a:pt x="202537" y="19034"/>
                </a:lnTo>
                <a:lnTo>
                  <a:pt x="201529" y="16494"/>
                </a:lnTo>
                <a:lnTo>
                  <a:pt x="200521" y="15224"/>
                </a:lnTo>
                <a:lnTo>
                  <a:pt x="230386" y="15224"/>
                </a:lnTo>
                <a:lnTo>
                  <a:pt x="230386" y="16494"/>
                </a:lnTo>
                <a:lnTo>
                  <a:pt x="227854" y="16494"/>
                </a:lnTo>
                <a:lnTo>
                  <a:pt x="228383" y="17780"/>
                </a:lnTo>
                <a:lnTo>
                  <a:pt x="229378" y="19034"/>
                </a:lnTo>
                <a:close/>
              </a:path>
              <a:path w="1000125" h="234950">
                <a:moveTo>
                  <a:pt x="132165" y="16494"/>
                </a:moveTo>
                <a:lnTo>
                  <a:pt x="131649" y="16494"/>
                </a:lnTo>
                <a:lnTo>
                  <a:pt x="131169" y="15255"/>
                </a:lnTo>
                <a:lnTo>
                  <a:pt x="132165" y="16494"/>
                </a:lnTo>
                <a:close/>
              </a:path>
              <a:path w="1000125" h="234950">
                <a:moveTo>
                  <a:pt x="2531" y="19034"/>
                </a:moveTo>
                <a:lnTo>
                  <a:pt x="1007" y="16494"/>
                </a:lnTo>
                <a:lnTo>
                  <a:pt x="2531" y="18391"/>
                </a:lnTo>
                <a:lnTo>
                  <a:pt x="2531" y="19034"/>
                </a:lnTo>
                <a:close/>
              </a:path>
              <a:path w="1000125" h="234950">
                <a:moveTo>
                  <a:pt x="6071" y="19034"/>
                </a:moveTo>
                <a:lnTo>
                  <a:pt x="3048" y="16494"/>
                </a:lnTo>
                <a:lnTo>
                  <a:pt x="5075" y="17780"/>
                </a:lnTo>
                <a:lnTo>
                  <a:pt x="6071" y="19034"/>
                </a:lnTo>
                <a:close/>
              </a:path>
              <a:path w="1000125" h="234950">
                <a:moveTo>
                  <a:pt x="9119" y="20304"/>
                </a:moveTo>
                <a:lnTo>
                  <a:pt x="7103" y="20304"/>
                </a:lnTo>
                <a:lnTo>
                  <a:pt x="6587" y="19034"/>
                </a:lnTo>
                <a:lnTo>
                  <a:pt x="6071" y="19034"/>
                </a:lnTo>
                <a:lnTo>
                  <a:pt x="5063" y="17764"/>
                </a:lnTo>
                <a:lnTo>
                  <a:pt x="3048" y="16494"/>
                </a:lnTo>
                <a:lnTo>
                  <a:pt x="6071" y="16494"/>
                </a:lnTo>
                <a:lnTo>
                  <a:pt x="6507" y="16932"/>
                </a:lnTo>
                <a:lnTo>
                  <a:pt x="6587" y="17764"/>
                </a:lnTo>
                <a:lnTo>
                  <a:pt x="7103" y="17764"/>
                </a:lnTo>
                <a:lnTo>
                  <a:pt x="7595" y="19034"/>
                </a:lnTo>
                <a:lnTo>
                  <a:pt x="9119" y="20304"/>
                </a:lnTo>
                <a:close/>
              </a:path>
              <a:path w="1000125" h="234950">
                <a:moveTo>
                  <a:pt x="6587" y="17012"/>
                </a:moveTo>
                <a:lnTo>
                  <a:pt x="6071" y="16494"/>
                </a:lnTo>
                <a:lnTo>
                  <a:pt x="6587" y="16494"/>
                </a:lnTo>
                <a:lnTo>
                  <a:pt x="6587" y="17012"/>
                </a:lnTo>
                <a:close/>
              </a:path>
              <a:path w="1000125" h="234950">
                <a:moveTo>
                  <a:pt x="23301" y="29194"/>
                </a:moveTo>
                <a:lnTo>
                  <a:pt x="20253" y="29194"/>
                </a:lnTo>
                <a:lnTo>
                  <a:pt x="19246" y="27924"/>
                </a:lnTo>
                <a:lnTo>
                  <a:pt x="18729" y="26654"/>
                </a:lnTo>
                <a:lnTo>
                  <a:pt x="17230" y="26654"/>
                </a:lnTo>
                <a:lnTo>
                  <a:pt x="14182" y="22844"/>
                </a:lnTo>
                <a:lnTo>
                  <a:pt x="13666" y="22844"/>
                </a:lnTo>
                <a:lnTo>
                  <a:pt x="12658" y="21574"/>
                </a:lnTo>
                <a:lnTo>
                  <a:pt x="10126" y="21574"/>
                </a:lnTo>
                <a:lnTo>
                  <a:pt x="9119" y="19034"/>
                </a:lnTo>
                <a:lnTo>
                  <a:pt x="8602" y="19034"/>
                </a:lnTo>
                <a:lnTo>
                  <a:pt x="6695" y="17121"/>
                </a:lnTo>
                <a:lnTo>
                  <a:pt x="6587" y="16494"/>
                </a:lnTo>
                <a:lnTo>
                  <a:pt x="12167" y="16494"/>
                </a:lnTo>
                <a:lnTo>
                  <a:pt x="13678" y="17764"/>
                </a:lnTo>
                <a:lnTo>
                  <a:pt x="12658" y="17764"/>
                </a:lnTo>
                <a:lnTo>
                  <a:pt x="15190" y="20304"/>
                </a:lnTo>
                <a:lnTo>
                  <a:pt x="16197" y="21574"/>
                </a:lnTo>
                <a:lnTo>
                  <a:pt x="16714" y="22844"/>
                </a:lnTo>
                <a:lnTo>
                  <a:pt x="18238" y="25384"/>
                </a:lnTo>
                <a:lnTo>
                  <a:pt x="18729" y="25384"/>
                </a:lnTo>
                <a:lnTo>
                  <a:pt x="21261" y="26654"/>
                </a:lnTo>
                <a:lnTo>
                  <a:pt x="21777" y="27924"/>
                </a:lnTo>
                <a:lnTo>
                  <a:pt x="23301" y="29194"/>
                </a:lnTo>
                <a:close/>
              </a:path>
              <a:path w="1000125" h="234950">
                <a:moveTo>
                  <a:pt x="22251" y="18991"/>
                </a:moveTo>
                <a:lnTo>
                  <a:pt x="19762" y="16494"/>
                </a:lnTo>
                <a:lnTo>
                  <a:pt x="20253" y="16494"/>
                </a:lnTo>
                <a:lnTo>
                  <a:pt x="22251" y="18991"/>
                </a:lnTo>
                <a:close/>
              </a:path>
              <a:path w="1000125" h="234950">
                <a:moveTo>
                  <a:pt x="34436" y="21574"/>
                </a:moveTo>
                <a:lnTo>
                  <a:pt x="23301" y="21574"/>
                </a:lnTo>
                <a:lnTo>
                  <a:pt x="22785" y="20304"/>
                </a:lnTo>
                <a:lnTo>
                  <a:pt x="23301" y="20304"/>
                </a:lnTo>
                <a:lnTo>
                  <a:pt x="22785" y="19034"/>
                </a:lnTo>
                <a:lnTo>
                  <a:pt x="22294" y="19034"/>
                </a:lnTo>
                <a:lnTo>
                  <a:pt x="20253" y="16494"/>
                </a:lnTo>
                <a:lnTo>
                  <a:pt x="22785" y="16494"/>
                </a:lnTo>
                <a:lnTo>
                  <a:pt x="23301" y="17764"/>
                </a:lnTo>
                <a:lnTo>
                  <a:pt x="29372" y="17764"/>
                </a:lnTo>
                <a:lnTo>
                  <a:pt x="31388" y="19034"/>
                </a:lnTo>
                <a:lnTo>
                  <a:pt x="32421" y="20304"/>
                </a:lnTo>
                <a:lnTo>
                  <a:pt x="34436" y="21574"/>
                </a:lnTo>
                <a:close/>
              </a:path>
              <a:path w="1000125" h="234950">
                <a:moveTo>
                  <a:pt x="39499" y="21574"/>
                </a:moveTo>
                <a:lnTo>
                  <a:pt x="38983" y="21574"/>
                </a:lnTo>
                <a:lnTo>
                  <a:pt x="37484" y="20304"/>
                </a:lnTo>
                <a:lnTo>
                  <a:pt x="34952" y="17764"/>
                </a:lnTo>
                <a:lnTo>
                  <a:pt x="33428" y="16494"/>
                </a:lnTo>
                <a:lnTo>
                  <a:pt x="34952" y="16494"/>
                </a:lnTo>
                <a:lnTo>
                  <a:pt x="37975" y="19034"/>
                </a:lnTo>
                <a:lnTo>
                  <a:pt x="37484" y="19034"/>
                </a:lnTo>
                <a:lnTo>
                  <a:pt x="38983" y="20304"/>
                </a:lnTo>
                <a:lnTo>
                  <a:pt x="39499" y="21574"/>
                </a:lnTo>
                <a:close/>
              </a:path>
              <a:path w="1000125" h="234950">
                <a:moveTo>
                  <a:pt x="44821" y="21574"/>
                </a:moveTo>
                <a:lnTo>
                  <a:pt x="44563" y="21574"/>
                </a:lnTo>
                <a:lnTo>
                  <a:pt x="42547" y="20304"/>
                </a:lnTo>
                <a:lnTo>
                  <a:pt x="40016" y="17764"/>
                </a:lnTo>
                <a:lnTo>
                  <a:pt x="38983" y="16494"/>
                </a:lnTo>
                <a:lnTo>
                  <a:pt x="40016" y="16494"/>
                </a:lnTo>
                <a:lnTo>
                  <a:pt x="40753" y="17113"/>
                </a:lnTo>
                <a:lnTo>
                  <a:pt x="41039" y="17780"/>
                </a:lnTo>
                <a:lnTo>
                  <a:pt x="44821" y="21574"/>
                </a:lnTo>
                <a:close/>
              </a:path>
              <a:path w="1000125" h="234950">
                <a:moveTo>
                  <a:pt x="44563" y="17764"/>
                </a:moveTo>
                <a:lnTo>
                  <a:pt x="44046" y="16494"/>
                </a:lnTo>
                <a:lnTo>
                  <a:pt x="44546" y="17327"/>
                </a:lnTo>
                <a:lnTo>
                  <a:pt x="44563" y="17764"/>
                </a:lnTo>
                <a:close/>
              </a:path>
              <a:path w="1000125" h="234950">
                <a:moveTo>
                  <a:pt x="47611" y="19034"/>
                </a:moveTo>
                <a:lnTo>
                  <a:pt x="45570" y="19034"/>
                </a:lnTo>
                <a:lnTo>
                  <a:pt x="44563" y="17355"/>
                </a:lnTo>
                <a:lnTo>
                  <a:pt x="44563" y="16494"/>
                </a:lnTo>
                <a:lnTo>
                  <a:pt x="45079" y="16494"/>
                </a:lnTo>
                <a:lnTo>
                  <a:pt x="46591" y="17780"/>
                </a:lnTo>
                <a:lnTo>
                  <a:pt x="47611" y="19034"/>
                </a:lnTo>
                <a:close/>
              </a:path>
              <a:path w="1000125" h="234950">
                <a:moveTo>
                  <a:pt x="71404" y="17764"/>
                </a:moveTo>
                <a:lnTo>
                  <a:pt x="66341" y="17764"/>
                </a:lnTo>
                <a:lnTo>
                  <a:pt x="65333" y="16494"/>
                </a:lnTo>
                <a:lnTo>
                  <a:pt x="70629" y="16494"/>
                </a:lnTo>
                <a:lnTo>
                  <a:pt x="71065" y="16932"/>
                </a:lnTo>
                <a:lnTo>
                  <a:pt x="71404" y="17764"/>
                </a:lnTo>
                <a:close/>
              </a:path>
              <a:path w="1000125" h="234950">
                <a:moveTo>
                  <a:pt x="71895" y="17764"/>
                </a:moveTo>
                <a:lnTo>
                  <a:pt x="71065" y="16932"/>
                </a:lnTo>
                <a:lnTo>
                  <a:pt x="70888" y="16494"/>
                </a:lnTo>
                <a:lnTo>
                  <a:pt x="72412" y="16494"/>
                </a:lnTo>
                <a:lnTo>
                  <a:pt x="71895" y="17764"/>
                </a:lnTo>
                <a:close/>
              </a:path>
              <a:path w="1000125" h="234950">
                <a:moveTo>
                  <a:pt x="106848" y="19034"/>
                </a:moveTo>
                <a:lnTo>
                  <a:pt x="101268" y="19034"/>
                </a:lnTo>
                <a:lnTo>
                  <a:pt x="101268" y="17764"/>
                </a:lnTo>
                <a:lnTo>
                  <a:pt x="95713" y="17764"/>
                </a:lnTo>
                <a:lnTo>
                  <a:pt x="95197" y="16494"/>
                </a:lnTo>
                <a:lnTo>
                  <a:pt x="104807" y="16494"/>
                </a:lnTo>
                <a:lnTo>
                  <a:pt x="105840" y="17355"/>
                </a:lnTo>
                <a:lnTo>
                  <a:pt x="106848" y="19034"/>
                </a:lnTo>
                <a:close/>
              </a:path>
              <a:path w="1000125" h="234950">
                <a:moveTo>
                  <a:pt x="110904" y="19034"/>
                </a:moveTo>
                <a:lnTo>
                  <a:pt x="107856" y="19034"/>
                </a:lnTo>
                <a:lnTo>
                  <a:pt x="105823" y="17327"/>
                </a:lnTo>
                <a:lnTo>
                  <a:pt x="105324" y="16494"/>
                </a:lnTo>
                <a:lnTo>
                  <a:pt x="109871" y="16494"/>
                </a:lnTo>
                <a:lnTo>
                  <a:pt x="110891" y="17764"/>
                </a:lnTo>
                <a:lnTo>
                  <a:pt x="110904" y="19034"/>
                </a:lnTo>
                <a:close/>
              </a:path>
              <a:path w="1000125" h="234950">
                <a:moveTo>
                  <a:pt x="112403" y="17764"/>
                </a:moveTo>
                <a:lnTo>
                  <a:pt x="111911" y="16494"/>
                </a:lnTo>
                <a:lnTo>
                  <a:pt x="112323" y="17012"/>
                </a:lnTo>
                <a:lnTo>
                  <a:pt x="112403" y="17764"/>
                </a:lnTo>
                <a:close/>
              </a:path>
              <a:path w="1000125" h="234950">
                <a:moveTo>
                  <a:pt x="112403" y="17113"/>
                </a:moveTo>
                <a:lnTo>
                  <a:pt x="111911" y="16494"/>
                </a:lnTo>
                <a:lnTo>
                  <a:pt x="112403" y="16494"/>
                </a:lnTo>
                <a:lnTo>
                  <a:pt x="112403" y="17113"/>
                </a:lnTo>
                <a:close/>
              </a:path>
              <a:path w="1000125" h="234950">
                <a:moveTo>
                  <a:pt x="159498" y="24114"/>
                </a:moveTo>
                <a:lnTo>
                  <a:pt x="150895" y="24114"/>
                </a:lnTo>
                <a:lnTo>
                  <a:pt x="149887" y="21574"/>
                </a:lnTo>
                <a:lnTo>
                  <a:pt x="148879" y="20304"/>
                </a:lnTo>
                <a:lnTo>
                  <a:pt x="144824" y="20304"/>
                </a:lnTo>
                <a:lnTo>
                  <a:pt x="143799" y="18991"/>
                </a:lnTo>
                <a:lnTo>
                  <a:pt x="143300" y="17764"/>
                </a:lnTo>
                <a:lnTo>
                  <a:pt x="142292" y="16494"/>
                </a:lnTo>
                <a:lnTo>
                  <a:pt x="156966" y="16494"/>
                </a:lnTo>
                <a:lnTo>
                  <a:pt x="156966" y="17764"/>
                </a:lnTo>
                <a:lnTo>
                  <a:pt x="150378" y="17764"/>
                </a:lnTo>
                <a:lnTo>
                  <a:pt x="150895" y="19034"/>
                </a:lnTo>
                <a:lnTo>
                  <a:pt x="151902" y="20304"/>
                </a:lnTo>
                <a:lnTo>
                  <a:pt x="153943" y="21574"/>
                </a:lnTo>
                <a:lnTo>
                  <a:pt x="157973" y="21574"/>
                </a:lnTo>
                <a:lnTo>
                  <a:pt x="159498" y="23471"/>
                </a:lnTo>
                <a:lnTo>
                  <a:pt x="159498" y="24114"/>
                </a:lnTo>
                <a:close/>
              </a:path>
              <a:path w="1000125" h="234950">
                <a:moveTo>
                  <a:pt x="156475" y="21574"/>
                </a:moveTo>
                <a:lnTo>
                  <a:pt x="153943" y="21574"/>
                </a:lnTo>
                <a:lnTo>
                  <a:pt x="153943" y="20304"/>
                </a:lnTo>
                <a:lnTo>
                  <a:pt x="152910" y="19034"/>
                </a:lnTo>
                <a:lnTo>
                  <a:pt x="152419" y="17764"/>
                </a:lnTo>
                <a:lnTo>
                  <a:pt x="156966" y="17764"/>
                </a:lnTo>
                <a:lnTo>
                  <a:pt x="156966" y="16494"/>
                </a:lnTo>
                <a:lnTo>
                  <a:pt x="165569" y="16494"/>
                </a:lnTo>
                <a:lnTo>
                  <a:pt x="167845" y="18391"/>
                </a:lnTo>
                <a:lnTo>
                  <a:pt x="168100" y="19034"/>
                </a:lnTo>
                <a:lnTo>
                  <a:pt x="161022" y="19034"/>
                </a:lnTo>
                <a:lnTo>
                  <a:pt x="161538" y="20304"/>
                </a:lnTo>
                <a:lnTo>
                  <a:pt x="156475" y="20304"/>
                </a:lnTo>
                <a:lnTo>
                  <a:pt x="156475" y="21574"/>
                </a:lnTo>
                <a:close/>
              </a:path>
              <a:path w="1000125" h="234950">
                <a:moveTo>
                  <a:pt x="203053" y="26654"/>
                </a:moveTo>
                <a:lnTo>
                  <a:pt x="192410" y="26654"/>
                </a:lnTo>
                <a:lnTo>
                  <a:pt x="191584" y="26238"/>
                </a:lnTo>
                <a:lnTo>
                  <a:pt x="189878" y="24114"/>
                </a:lnTo>
                <a:lnTo>
                  <a:pt x="188870" y="21574"/>
                </a:lnTo>
                <a:lnTo>
                  <a:pt x="186855" y="19034"/>
                </a:lnTo>
                <a:lnTo>
                  <a:pt x="183807" y="16494"/>
                </a:lnTo>
                <a:lnTo>
                  <a:pt x="190395" y="16494"/>
                </a:lnTo>
                <a:lnTo>
                  <a:pt x="192410" y="19034"/>
                </a:lnTo>
                <a:lnTo>
                  <a:pt x="195949" y="19034"/>
                </a:lnTo>
                <a:lnTo>
                  <a:pt x="195949" y="20304"/>
                </a:lnTo>
                <a:lnTo>
                  <a:pt x="197473" y="20304"/>
                </a:lnTo>
                <a:lnTo>
                  <a:pt x="199514" y="21574"/>
                </a:lnTo>
                <a:lnTo>
                  <a:pt x="199514" y="22844"/>
                </a:lnTo>
                <a:lnTo>
                  <a:pt x="200005" y="22844"/>
                </a:lnTo>
                <a:lnTo>
                  <a:pt x="200521" y="24114"/>
                </a:lnTo>
                <a:lnTo>
                  <a:pt x="202046" y="25384"/>
                </a:lnTo>
                <a:lnTo>
                  <a:pt x="203053" y="26654"/>
                </a:lnTo>
                <a:close/>
              </a:path>
              <a:path w="1000125" h="234950">
                <a:moveTo>
                  <a:pt x="230386" y="17764"/>
                </a:moveTo>
                <a:lnTo>
                  <a:pt x="229894" y="17764"/>
                </a:lnTo>
                <a:lnTo>
                  <a:pt x="229894" y="16494"/>
                </a:lnTo>
                <a:lnTo>
                  <a:pt x="230386" y="16494"/>
                </a:lnTo>
                <a:lnTo>
                  <a:pt x="230386" y="17764"/>
                </a:lnTo>
                <a:close/>
              </a:path>
              <a:path w="1000125" h="234950">
                <a:moveTo>
                  <a:pt x="112919" y="17764"/>
                </a:moveTo>
                <a:lnTo>
                  <a:pt x="112403" y="17764"/>
                </a:lnTo>
                <a:lnTo>
                  <a:pt x="112403" y="17113"/>
                </a:lnTo>
                <a:lnTo>
                  <a:pt x="112919" y="17764"/>
                </a:lnTo>
                <a:close/>
              </a:path>
              <a:path w="1000125" h="234950">
                <a:moveTo>
                  <a:pt x="15190" y="19034"/>
                </a:moveTo>
                <a:lnTo>
                  <a:pt x="13175" y="17764"/>
                </a:lnTo>
                <a:lnTo>
                  <a:pt x="13678" y="17764"/>
                </a:lnTo>
                <a:lnTo>
                  <a:pt x="15190" y="19034"/>
                </a:lnTo>
                <a:close/>
              </a:path>
              <a:path w="1000125" h="234950">
                <a:moveTo>
                  <a:pt x="24825" y="24114"/>
                </a:moveTo>
                <a:lnTo>
                  <a:pt x="22949" y="24114"/>
                </a:lnTo>
                <a:lnTo>
                  <a:pt x="21261" y="21574"/>
                </a:lnTo>
                <a:lnTo>
                  <a:pt x="19504" y="21574"/>
                </a:lnTo>
                <a:lnTo>
                  <a:pt x="19068" y="21137"/>
                </a:lnTo>
                <a:lnTo>
                  <a:pt x="18729" y="20304"/>
                </a:lnTo>
                <a:lnTo>
                  <a:pt x="16714" y="17764"/>
                </a:lnTo>
                <a:lnTo>
                  <a:pt x="18238" y="17764"/>
                </a:lnTo>
                <a:lnTo>
                  <a:pt x="19033" y="18511"/>
                </a:lnTo>
                <a:lnTo>
                  <a:pt x="19246" y="19034"/>
                </a:lnTo>
                <a:lnTo>
                  <a:pt x="20770" y="20304"/>
                </a:lnTo>
                <a:lnTo>
                  <a:pt x="20942" y="20304"/>
                </a:lnTo>
                <a:lnTo>
                  <a:pt x="24789" y="23932"/>
                </a:lnTo>
                <a:lnTo>
                  <a:pt x="24825" y="24114"/>
                </a:lnTo>
                <a:close/>
              </a:path>
              <a:path w="1000125" h="234950">
                <a:moveTo>
                  <a:pt x="19033" y="18511"/>
                </a:moveTo>
                <a:lnTo>
                  <a:pt x="18238" y="17764"/>
                </a:lnTo>
                <a:lnTo>
                  <a:pt x="18729" y="17764"/>
                </a:lnTo>
                <a:lnTo>
                  <a:pt x="19033" y="18511"/>
                </a:lnTo>
                <a:close/>
              </a:path>
              <a:path w="1000125" h="234950">
                <a:moveTo>
                  <a:pt x="77991" y="21574"/>
                </a:moveTo>
                <a:lnTo>
                  <a:pt x="70396" y="21574"/>
                </a:lnTo>
                <a:lnTo>
                  <a:pt x="68872" y="20304"/>
                </a:lnTo>
                <a:lnTo>
                  <a:pt x="69363" y="20304"/>
                </a:lnTo>
                <a:lnTo>
                  <a:pt x="67348" y="17764"/>
                </a:lnTo>
                <a:lnTo>
                  <a:pt x="72928" y="17764"/>
                </a:lnTo>
                <a:lnTo>
                  <a:pt x="73419" y="19034"/>
                </a:lnTo>
                <a:lnTo>
                  <a:pt x="76959" y="19034"/>
                </a:lnTo>
                <a:lnTo>
                  <a:pt x="76959" y="20304"/>
                </a:lnTo>
                <a:lnTo>
                  <a:pt x="77991" y="21574"/>
                </a:lnTo>
                <a:close/>
              </a:path>
              <a:path w="1000125" h="234950">
                <a:moveTo>
                  <a:pt x="111911" y="19034"/>
                </a:moveTo>
                <a:lnTo>
                  <a:pt x="110904" y="17780"/>
                </a:lnTo>
                <a:lnTo>
                  <a:pt x="111911" y="19034"/>
                </a:lnTo>
                <a:close/>
              </a:path>
              <a:path w="1000125" h="234950">
                <a:moveTo>
                  <a:pt x="183291" y="19034"/>
                </a:moveTo>
                <a:lnTo>
                  <a:pt x="177220" y="19034"/>
                </a:lnTo>
                <a:lnTo>
                  <a:pt x="177220" y="17764"/>
                </a:lnTo>
                <a:lnTo>
                  <a:pt x="182799" y="17764"/>
                </a:lnTo>
                <a:lnTo>
                  <a:pt x="183291" y="19034"/>
                </a:lnTo>
                <a:close/>
              </a:path>
              <a:path w="1000125" h="234950">
                <a:moveTo>
                  <a:pt x="111911" y="19034"/>
                </a:moveTo>
                <a:lnTo>
                  <a:pt x="110904" y="19034"/>
                </a:lnTo>
                <a:lnTo>
                  <a:pt x="110904" y="17780"/>
                </a:lnTo>
                <a:lnTo>
                  <a:pt x="111911" y="19034"/>
                </a:lnTo>
                <a:close/>
              </a:path>
              <a:path w="1000125" h="234950">
                <a:moveTo>
                  <a:pt x="168617" y="19034"/>
                </a:moveTo>
                <a:lnTo>
                  <a:pt x="168100" y="19034"/>
                </a:lnTo>
                <a:lnTo>
                  <a:pt x="167845" y="18391"/>
                </a:lnTo>
                <a:lnTo>
                  <a:pt x="168617" y="19034"/>
                </a:lnTo>
                <a:close/>
              </a:path>
              <a:path w="1000125" h="234950">
                <a:moveTo>
                  <a:pt x="83055" y="20304"/>
                </a:moveTo>
                <a:lnTo>
                  <a:pt x="81975" y="18679"/>
                </a:lnTo>
                <a:lnTo>
                  <a:pt x="82538" y="19034"/>
                </a:lnTo>
                <a:lnTo>
                  <a:pt x="83055" y="20304"/>
                </a:lnTo>
                <a:close/>
              </a:path>
              <a:path w="1000125" h="234950">
                <a:moveTo>
                  <a:pt x="16714" y="21574"/>
                </a:moveTo>
                <a:lnTo>
                  <a:pt x="15190" y="20304"/>
                </a:lnTo>
                <a:lnTo>
                  <a:pt x="14182" y="19034"/>
                </a:lnTo>
                <a:lnTo>
                  <a:pt x="16714" y="21574"/>
                </a:lnTo>
                <a:close/>
              </a:path>
              <a:path w="1000125" h="234950">
                <a:moveTo>
                  <a:pt x="40016" y="21574"/>
                </a:moveTo>
                <a:lnTo>
                  <a:pt x="37975" y="19034"/>
                </a:lnTo>
                <a:lnTo>
                  <a:pt x="39499" y="19034"/>
                </a:lnTo>
                <a:lnTo>
                  <a:pt x="40016" y="20304"/>
                </a:lnTo>
                <a:lnTo>
                  <a:pt x="40016" y="21574"/>
                </a:lnTo>
                <a:close/>
              </a:path>
              <a:path w="1000125" h="234950">
                <a:moveTo>
                  <a:pt x="63809" y="24114"/>
                </a:moveTo>
                <a:lnTo>
                  <a:pt x="49110" y="24114"/>
                </a:lnTo>
                <a:lnTo>
                  <a:pt x="49110" y="22844"/>
                </a:lnTo>
                <a:lnTo>
                  <a:pt x="47094" y="19034"/>
                </a:lnTo>
                <a:lnTo>
                  <a:pt x="67865" y="19034"/>
                </a:lnTo>
                <a:lnTo>
                  <a:pt x="68356" y="20304"/>
                </a:lnTo>
                <a:lnTo>
                  <a:pt x="69363" y="21574"/>
                </a:lnTo>
                <a:lnTo>
                  <a:pt x="54690" y="21574"/>
                </a:lnTo>
                <a:lnTo>
                  <a:pt x="55206" y="22844"/>
                </a:lnTo>
                <a:lnTo>
                  <a:pt x="63292" y="22844"/>
                </a:lnTo>
                <a:lnTo>
                  <a:pt x="63809" y="24114"/>
                </a:lnTo>
                <a:close/>
              </a:path>
              <a:path w="1000125" h="234950">
                <a:moveTo>
                  <a:pt x="99744" y="20304"/>
                </a:moveTo>
                <a:lnTo>
                  <a:pt x="92665" y="20304"/>
                </a:lnTo>
                <a:lnTo>
                  <a:pt x="92149" y="19034"/>
                </a:lnTo>
                <a:lnTo>
                  <a:pt x="99744" y="19034"/>
                </a:lnTo>
                <a:lnTo>
                  <a:pt x="99744" y="20304"/>
                </a:lnTo>
                <a:close/>
              </a:path>
              <a:path w="1000125" h="234950">
                <a:moveTo>
                  <a:pt x="103800" y="22844"/>
                </a:moveTo>
                <a:lnTo>
                  <a:pt x="99744" y="22844"/>
                </a:lnTo>
                <a:lnTo>
                  <a:pt x="99744" y="21574"/>
                </a:lnTo>
                <a:lnTo>
                  <a:pt x="98736" y="21574"/>
                </a:lnTo>
                <a:lnTo>
                  <a:pt x="97729" y="20304"/>
                </a:lnTo>
                <a:lnTo>
                  <a:pt x="99744" y="20304"/>
                </a:lnTo>
                <a:lnTo>
                  <a:pt x="99744" y="19034"/>
                </a:lnTo>
                <a:lnTo>
                  <a:pt x="101268" y="19034"/>
                </a:lnTo>
                <a:lnTo>
                  <a:pt x="102276" y="20304"/>
                </a:lnTo>
                <a:lnTo>
                  <a:pt x="102792" y="21574"/>
                </a:lnTo>
                <a:lnTo>
                  <a:pt x="103800" y="22844"/>
                </a:lnTo>
                <a:close/>
              </a:path>
              <a:path w="1000125" h="234950">
                <a:moveTo>
                  <a:pt x="109121" y="22844"/>
                </a:moveTo>
                <a:lnTo>
                  <a:pt x="106332" y="22844"/>
                </a:lnTo>
                <a:lnTo>
                  <a:pt x="105840" y="21574"/>
                </a:lnTo>
                <a:lnTo>
                  <a:pt x="102276" y="19034"/>
                </a:lnTo>
                <a:lnTo>
                  <a:pt x="108372" y="19034"/>
                </a:lnTo>
                <a:lnTo>
                  <a:pt x="108863" y="20304"/>
                </a:lnTo>
                <a:lnTo>
                  <a:pt x="111395" y="21574"/>
                </a:lnTo>
                <a:lnTo>
                  <a:pt x="108372" y="21574"/>
                </a:lnTo>
                <a:lnTo>
                  <a:pt x="109121" y="22844"/>
                </a:lnTo>
                <a:close/>
              </a:path>
              <a:path w="1000125" h="234950">
                <a:moveTo>
                  <a:pt x="112563" y="21969"/>
                </a:moveTo>
                <a:lnTo>
                  <a:pt x="110904" y="20304"/>
                </a:lnTo>
                <a:lnTo>
                  <a:pt x="109871" y="20304"/>
                </a:lnTo>
                <a:lnTo>
                  <a:pt x="108372" y="19034"/>
                </a:lnTo>
                <a:lnTo>
                  <a:pt x="110387" y="19034"/>
                </a:lnTo>
                <a:lnTo>
                  <a:pt x="112919" y="21574"/>
                </a:lnTo>
                <a:lnTo>
                  <a:pt x="112403" y="21574"/>
                </a:lnTo>
                <a:lnTo>
                  <a:pt x="112563" y="21969"/>
                </a:lnTo>
                <a:close/>
              </a:path>
              <a:path w="1000125" h="234950">
                <a:moveTo>
                  <a:pt x="112919" y="20304"/>
                </a:moveTo>
                <a:lnTo>
                  <a:pt x="111911" y="19034"/>
                </a:lnTo>
                <a:lnTo>
                  <a:pt x="112512" y="19535"/>
                </a:lnTo>
                <a:lnTo>
                  <a:pt x="112919" y="20304"/>
                </a:lnTo>
                <a:close/>
              </a:path>
              <a:path w="1000125" h="234950">
                <a:moveTo>
                  <a:pt x="183807" y="22844"/>
                </a:moveTo>
                <a:lnTo>
                  <a:pt x="164561" y="22844"/>
                </a:lnTo>
                <a:lnTo>
                  <a:pt x="164561" y="21574"/>
                </a:lnTo>
                <a:lnTo>
                  <a:pt x="163553" y="20304"/>
                </a:lnTo>
                <a:lnTo>
                  <a:pt x="163037" y="19034"/>
                </a:lnTo>
                <a:lnTo>
                  <a:pt x="184323" y="19034"/>
                </a:lnTo>
                <a:lnTo>
                  <a:pt x="185835" y="20304"/>
                </a:lnTo>
                <a:lnTo>
                  <a:pt x="172156" y="20304"/>
                </a:lnTo>
                <a:lnTo>
                  <a:pt x="172156" y="21574"/>
                </a:lnTo>
                <a:lnTo>
                  <a:pt x="183291" y="21574"/>
                </a:lnTo>
                <a:lnTo>
                  <a:pt x="183807" y="22844"/>
                </a:lnTo>
                <a:close/>
              </a:path>
              <a:path w="1000125" h="234950">
                <a:moveTo>
                  <a:pt x="215195" y="26654"/>
                </a:moveTo>
                <a:lnTo>
                  <a:pt x="204577" y="26654"/>
                </a:lnTo>
                <a:lnTo>
                  <a:pt x="203544" y="25384"/>
                </a:lnTo>
                <a:lnTo>
                  <a:pt x="203033" y="24089"/>
                </a:lnTo>
                <a:lnTo>
                  <a:pt x="202046" y="22844"/>
                </a:lnTo>
                <a:lnTo>
                  <a:pt x="201529" y="22844"/>
                </a:lnTo>
                <a:lnTo>
                  <a:pt x="201529" y="21574"/>
                </a:lnTo>
                <a:lnTo>
                  <a:pt x="199514" y="21574"/>
                </a:lnTo>
                <a:lnTo>
                  <a:pt x="195949" y="19034"/>
                </a:lnTo>
                <a:lnTo>
                  <a:pt x="205585" y="19034"/>
                </a:lnTo>
                <a:lnTo>
                  <a:pt x="207109" y="21574"/>
                </a:lnTo>
                <a:lnTo>
                  <a:pt x="210132" y="24114"/>
                </a:lnTo>
                <a:lnTo>
                  <a:pt x="214188" y="24114"/>
                </a:lnTo>
                <a:lnTo>
                  <a:pt x="214704" y="25384"/>
                </a:lnTo>
                <a:lnTo>
                  <a:pt x="215195" y="25384"/>
                </a:lnTo>
                <a:lnTo>
                  <a:pt x="215195" y="26654"/>
                </a:lnTo>
                <a:close/>
              </a:path>
              <a:path w="1000125" h="234950">
                <a:moveTo>
                  <a:pt x="207109" y="21574"/>
                </a:moveTo>
                <a:lnTo>
                  <a:pt x="205585" y="19034"/>
                </a:lnTo>
                <a:lnTo>
                  <a:pt x="206592" y="20304"/>
                </a:lnTo>
                <a:lnTo>
                  <a:pt x="207109" y="21574"/>
                </a:lnTo>
                <a:close/>
              </a:path>
              <a:path w="1000125" h="234950">
                <a:moveTo>
                  <a:pt x="208608" y="21574"/>
                </a:moveTo>
                <a:lnTo>
                  <a:pt x="207109" y="21574"/>
                </a:lnTo>
                <a:lnTo>
                  <a:pt x="206592" y="20304"/>
                </a:lnTo>
                <a:lnTo>
                  <a:pt x="205585" y="19034"/>
                </a:lnTo>
                <a:lnTo>
                  <a:pt x="222299" y="19034"/>
                </a:lnTo>
                <a:lnTo>
                  <a:pt x="223307" y="20304"/>
                </a:lnTo>
                <a:lnTo>
                  <a:pt x="208117" y="20304"/>
                </a:lnTo>
                <a:lnTo>
                  <a:pt x="208608" y="21574"/>
                </a:lnTo>
                <a:close/>
              </a:path>
              <a:path w="1000125" h="234950">
                <a:moveTo>
                  <a:pt x="230386" y="24114"/>
                </a:moveTo>
                <a:lnTo>
                  <a:pt x="229378" y="22844"/>
                </a:lnTo>
                <a:lnTo>
                  <a:pt x="227854" y="21574"/>
                </a:lnTo>
                <a:lnTo>
                  <a:pt x="224831" y="21574"/>
                </a:lnTo>
                <a:lnTo>
                  <a:pt x="223798" y="19034"/>
                </a:lnTo>
                <a:lnTo>
                  <a:pt x="230386" y="19034"/>
                </a:lnTo>
                <a:lnTo>
                  <a:pt x="230386" y="24114"/>
                </a:lnTo>
                <a:close/>
              </a:path>
              <a:path w="1000125" h="234950">
                <a:moveTo>
                  <a:pt x="7595" y="24114"/>
                </a:moveTo>
                <a:lnTo>
                  <a:pt x="6587" y="24114"/>
                </a:lnTo>
                <a:lnTo>
                  <a:pt x="3544" y="20304"/>
                </a:lnTo>
                <a:lnTo>
                  <a:pt x="4055" y="20304"/>
                </a:lnTo>
                <a:lnTo>
                  <a:pt x="6071" y="21574"/>
                </a:lnTo>
                <a:lnTo>
                  <a:pt x="6587" y="22844"/>
                </a:lnTo>
                <a:lnTo>
                  <a:pt x="7595" y="24114"/>
                </a:lnTo>
                <a:close/>
              </a:path>
              <a:path w="1000125" h="234950">
                <a:moveTo>
                  <a:pt x="22294" y="21574"/>
                </a:moveTo>
                <a:lnTo>
                  <a:pt x="21261" y="20304"/>
                </a:lnTo>
                <a:lnTo>
                  <a:pt x="22785" y="20304"/>
                </a:lnTo>
                <a:lnTo>
                  <a:pt x="22294" y="21574"/>
                </a:lnTo>
                <a:close/>
              </a:path>
              <a:path w="1000125" h="234950">
                <a:moveTo>
                  <a:pt x="37975" y="21574"/>
                </a:moveTo>
                <a:lnTo>
                  <a:pt x="37484" y="21574"/>
                </a:lnTo>
                <a:lnTo>
                  <a:pt x="35960" y="20304"/>
                </a:lnTo>
                <a:lnTo>
                  <a:pt x="36451" y="20304"/>
                </a:lnTo>
                <a:lnTo>
                  <a:pt x="37975" y="21574"/>
                </a:lnTo>
                <a:close/>
              </a:path>
              <a:path w="1000125" h="234950">
                <a:moveTo>
                  <a:pt x="97729" y="21574"/>
                </a:moveTo>
                <a:lnTo>
                  <a:pt x="89126" y="21574"/>
                </a:lnTo>
                <a:lnTo>
                  <a:pt x="88118" y="20304"/>
                </a:lnTo>
                <a:lnTo>
                  <a:pt x="97729" y="20304"/>
                </a:lnTo>
                <a:lnTo>
                  <a:pt x="97729" y="21574"/>
                </a:lnTo>
                <a:close/>
              </a:path>
              <a:path w="1000125" h="234950">
                <a:moveTo>
                  <a:pt x="123562" y="21574"/>
                </a:moveTo>
                <a:lnTo>
                  <a:pt x="122038" y="21574"/>
                </a:lnTo>
                <a:lnTo>
                  <a:pt x="121522" y="20304"/>
                </a:lnTo>
                <a:lnTo>
                  <a:pt x="122038" y="20304"/>
                </a:lnTo>
                <a:lnTo>
                  <a:pt x="123562" y="21574"/>
                </a:lnTo>
                <a:close/>
              </a:path>
              <a:path w="1000125" h="234950">
                <a:moveTo>
                  <a:pt x="184323" y="24114"/>
                </a:moveTo>
                <a:lnTo>
                  <a:pt x="160014" y="24114"/>
                </a:lnTo>
                <a:lnTo>
                  <a:pt x="159498" y="23471"/>
                </a:lnTo>
                <a:lnTo>
                  <a:pt x="159498" y="22844"/>
                </a:lnTo>
                <a:lnTo>
                  <a:pt x="158490" y="21574"/>
                </a:lnTo>
                <a:lnTo>
                  <a:pt x="157482" y="21574"/>
                </a:lnTo>
                <a:lnTo>
                  <a:pt x="156475" y="20304"/>
                </a:lnTo>
                <a:lnTo>
                  <a:pt x="161538" y="20304"/>
                </a:lnTo>
                <a:lnTo>
                  <a:pt x="162546" y="21574"/>
                </a:lnTo>
                <a:lnTo>
                  <a:pt x="164561" y="22844"/>
                </a:lnTo>
                <a:lnTo>
                  <a:pt x="183807" y="22844"/>
                </a:lnTo>
                <a:lnTo>
                  <a:pt x="184323" y="24114"/>
                </a:lnTo>
                <a:close/>
              </a:path>
              <a:path w="1000125" h="234950">
                <a:moveTo>
                  <a:pt x="187346" y="21574"/>
                </a:moveTo>
                <a:lnTo>
                  <a:pt x="173164" y="21574"/>
                </a:lnTo>
                <a:lnTo>
                  <a:pt x="172673" y="20304"/>
                </a:lnTo>
                <a:lnTo>
                  <a:pt x="185835" y="20304"/>
                </a:lnTo>
                <a:lnTo>
                  <a:pt x="187346" y="21574"/>
                </a:lnTo>
                <a:close/>
              </a:path>
              <a:path w="1000125" h="234950">
                <a:moveTo>
                  <a:pt x="209641" y="21574"/>
                </a:moveTo>
                <a:lnTo>
                  <a:pt x="208608" y="21574"/>
                </a:lnTo>
                <a:lnTo>
                  <a:pt x="208117" y="20304"/>
                </a:lnTo>
                <a:lnTo>
                  <a:pt x="209641" y="21574"/>
                </a:lnTo>
                <a:close/>
              </a:path>
              <a:path w="1000125" h="234950">
                <a:moveTo>
                  <a:pt x="224314" y="21574"/>
                </a:moveTo>
                <a:lnTo>
                  <a:pt x="209641" y="21574"/>
                </a:lnTo>
                <a:lnTo>
                  <a:pt x="208117" y="20304"/>
                </a:lnTo>
                <a:lnTo>
                  <a:pt x="223307" y="20304"/>
                </a:lnTo>
                <a:lnTo>
                  <a:pt x="224314" y="21574"/>
                </a:lnTo>
                <a:close/>
              </a:path>
              <a:path w="1000125" h="234950">
                <a:moveTo>
                  <a:pt x="19504" y="21574"/>
                </a:moveTo>
                <a:lnTo>
                  <a:pt x="19246" y="21574"/>
                </a:lnTo>
                <a:lnTo>
                  <a:pt x="19068" y="21137"/>
                </a:lnTo>
                <a:lnTo>
                  <a:pt x="19504" y="21574"/>
                </a:lnTo>
                <a:close/>
              </a:path>
              <a:path w="1000125" h="234950">
                <a:moveTo>
                  <a:pt x="6071" y="26654"/>
                </a:moveTo>
                <a:lnTo>
                  <a:pt x="5063" y="26654"/>
                </a:lnTo>
                <a:lnTo>
                  <a:pt x="3519" y="24089"/>
                </a:lnTo>
                <a:lnTo>
                  <a:pt x="2531" y="22844"/>
                </a:lnTo>
                <a:lnTo>
                  <a:pt x="2040" y="22844"/>
                </a:lnTo>
                <a:lnTo>
                  <a:pt x="2040" y="21574"/>
                </a:lnTo>
                <a:lnTo>
                  <a:pt x="2531" y="21574"/>
                </a:lnTo>
                <a:lnTo>
                  <a:pt x="5063" y="25384"/>
                </a:lnTo>
                <a:lnTo>
                  <a:pt x="6071" y="26654"/>
                </a:lnTo>
                <a:close/>
              </a:path>
              <a:path w="1000125" h="234950">
                <a:moveTo>
                  <a:pt x="8615" y="26654"/>
                </a:moveTo>
                <a:lnTo>
                  <a:pt x="6079" y="26654"/>
                </a:lnTo>
                <a:lnTo>
                  <a:pt x="5043" y="24089"/>
                </a:lnTo>
                <a:lnTo>
                  <a:pt x="4055" y="22844"/>
                </a:lnTo>
                <a:lnTo>
                  <a:pt x="4572" y="22844"/>
                </a:lnTo>
                <a:lnTo>
                  <a:pt x="4055" y="21574"/>
                </a:lnTo>
                <a:lnTo>
                  <a:pt x="6582" y="24114"/>
                </a:lnTo>
                <a:lnTo>
                  <a:pt x="7595" y="25384"/>
                </a:lnTo>
                <a:lnTo>
                  <a:pt x="8111" y="25384"/>
                </a:lnTo>
                <a:lnTo>
                  <a:pt x="8615" y="26654"/>
                </a:lnTo>
                <a:close/>
              </a:path>
              <a:path w="1000125" h="234950">
                <a:moveTo>
                  <a:pt x="21777" y="25384"/>
                </a:moveTo>
                <a:lnTo>
                  <a:pt x="21261" y="25384"/>
                </a:lnTo>
                <a:lnTo>
                  <a:pt x="19246" y="24114"/>
                </a:lnTo>
                <a:lnTo>
                  <a:pt x="18238" y="24114"/>
                </a:lnTo>
                <a:lnTo>
                  <a:pt x="17722" y="22844"/>
                </a:lnTo>
                <a:lnTo>
                  <a:pt x="17230" y="22844"/>
                </a:lnTo>
                <a:lnTo>
                  <a:pt x="16714" y="21574"/>
                </a:lnTo>
                <a:lnTo>
                  <a:pt x="20770" y="24114"/>
                </a:lnTo>
                <a:lnTo>
                  <a:pt x="21777" y="25384"/>
                </a:lnTo>
                <a:close/>
              </a:path>
              <a:path w="1000125" h="234950">
                <a:moveTo>
                  <a:pt x="25317" y="26654"/>
                </a:moveTo>
                <a:lnTo>
                  <a:pt x="23793" y="26654"/>
                </a:lnTo>
                <a:lnTo>
                  <a:pt x="22294" y="25384"/>
                </a:lnTo>
                <a:lnTo>
                  <a:pt x="20253" y="22844"/>
                </a:lnTo>
                <a:lnTo>
                  <a:pt x="20770" y="22844"/>
                </a:lnTo>
                <a:lnTo>
                  <a:pt x="19762" y="21574"/>
                </a:lnTo>
                <a:lnTo>
                  <a:pt x="21261" y="21574"/>
                </a:lnTo>
                <a:lnTo>
                  <a:pt x="22785" y="24114"/>
                </a:lnTo>
                <a:lnTo>
                  <a:pt x="22949" y="24114"/>
                </a:lnTo>
                <a:lnTo>
                  <a:pt x="23793" y="25384"/>
                </a:lnTo>
                <a:lnTo>
                  <a:pt x="25317" y="26654"/>
                </a:lnTo>
                <a:close/>
              </a:path>
              <a:path w="1000125" h="234950">
                <a:moveTo>
                  <a:pt x="22949" y="24114"/>
                </a:moveTo>
                <a:lnTo>
                  <a:pt x="22785" y="24114"/>
                </a:lnTo>
                <a:lnTo>
                  <a:pt x="21261" y="21574"/>
                </a:lnTo>
                <a:lnTo>
                  <a:pt x="22949" y="24114"/>
                </a:lnTo>
                <a:close/>
              </a:path>
              <a:path w="1000125" h="234950">
                <a:moveTo>
                  <a:pt x="81531" y="33004"/>
                </a:moveTo>
                <a:lnTo>
                  <a:pt x="48102" y="33004"/>
                </a:lnTo>
                <a:lnTo>
                  <a:pt x="46050" y="30434"/>
                </a:lnTo>
                <a:lnTo>
                  <a:pt x="44563" y="29194"/>
                </a:lnTo>
                <a:lnTo>
                  <a:pt x="42547" y="27924"/>
                </a:lnTo>
                <a:lnTo>
                  <a:pt x="38983" y="27924"/>
                </a:lnTo>
                <a:lnTo>
                  <a:pt x="36968" y="25384"/>
                </a:lnTo>
                <a:lnTo>
                  <a:pt x="36451" y="24114"/>
                </a:lnTo>
                <a:lnTo>
                  <a:pt x="24981" y="24114"/>
                </a:lnTo>
                <a:lnTo>
                  <a:pt x="24789" y="23932"/>
                </a:lnTo>
                <a:lnTo>
                  <a:pt x="24309" y="21574"/>
                </a:lnTo>
                <a:lnTo>
                  <a:pt x="37484" y="21574"/>
                </a:lnTo>
                <a:lnTo>
                  <a:pt x="37975" y="22844"/>
                </a:lnTo>
                <a:lnTo>
                  <a:pt x="40507" y="25384"/>
                </a:lnTo>
                <a:lnTo>
                  <a:pt x="50646" y="25384"/>
                </a:lnTo>
                <a:lnTo>
                  <a:pt x="51150" y="26654"/>
                </a:lnTo>
                <a:lnTo>
                  <a:pt x="47611" y="26654"/>
                </a:lnTo>
                <a:lnTo>
                  <a:pt x="47611" y="27924"/>
                </a:lnTo>
                <a:lnTo>
                  <a:pt x="49110" y="29194"/>
                </a:lnTo>
                <a:lnTo>
                  <a:pt x="49626" y="30464"/>
                </a:lnTo>
                <a:lnTo>
                  <a:pt x="68872" y="30464"/>
                </a:lnTo>
                <a:lnTo>
                  <a:pt x="70098" y="31236"/>
                </a:lnTo>
                <a:lnTo>
                  <a:pt x="70396" y="31734"/>
                </a:lnTo>
                <a:lnTo>
                  <a:pt x="80007" y="31734"/>
                </a:lnTo>
                <a:lnTo>
                  <a:pt x="81531" y="33004"/>
                </a:lnTo>
                <a:close/>
              </a:path>
              <a:path w="1000125" h="234950">
                <a:moveTo>
                  <a:pt x="50646" y="25384"/>
                </a:moveTo>
                <a:lnTo>
                  <a:pt x="41515" y="25384"/>
                </a:lnTo>
                <a:lnTo>
                  <a:pt x="39499" y="24114"/>
                </a:lnTo>
                <a:lnTo>
                  <a:pt x="38983" y="22844"/>
                </a:lnTo>
                <a:lnTo>
                  <a:pt x="37975" y="21574"/>
                </a:lnTo>
                <a:lnTo>
                  <a:pt x="40016" y="21574"/>
                </a:lnTo>
                <a:lnTo>
                  <a:pt x="41023" y="22844"/>
                </a:lnTo>
                <a:lnTo>
                  <a:pt x="47611" y="22844"/>
                </a:lnTo>
                <a:lnTo>
                  <a:pt x="48619" y="24114"/>
                </a:lnTo>
                <a:lnTo>
                  <a:pt x="49626" y="24114"/>
                </a:lnTo>
                <a:lnTo>
                  <a:pt x="50398" y="24757"/>
                </a:lnTo>
                <a:lnTo>
                  <a:pt x="50646" y="25384"/>
                </a:lnTo>
                <a:close/>
              </a:path>
              <a:path w="1000125" h="234950">
                <a:moveTo>
                  <a:pt x="46087" y="22844"/>
                </a:moveTo>
                <a:lnTo>
                  <a:pt x="44821" y="21574"/>
                </a:lnTo>
                <a:lnTo>
                  <a:pt x="45079" y="21574"/>
                </a:lnTo>
                <a:lnTo>
                  <a:pt x="46087" y="22844"/>
                </a:lnTo>
                <a:close/>
              </a:path>
              <a:path w="1000125" h="234950">
                <a:moveTo>
                  <a:pt x="62285" y="22844"/>
                </a:moveTo>
                <a:lnTo>
                  <a:pt x="55206" y="22844"/>
                </a:lnTo>
                <a:lnTo>
                  <a:pt x="55206" y="21574"/>
                </a:lnTo>
                <a:lnTo>
                  <a:pt x="61768" y="21574"/>
                </a:lnTo>
                <a:lnTo>
                  <a:pt x="62285" y="22209"/>
                </a:lnTo>
                <a:lnTo>
                  <a:pt x="62285" y="22844"/>
                </a:lnTo>
                <a:close/>
              </a:path>
              <a:path w="1000125" h="234950">
                <a:moveTo>
                  <a:pt x="80523" y="24114"/>
                </a:moveTo>
                <a:lnTo>
                  <a:pt x="75460" y="24114"/>
                </a:lnTo>
                <a:lnTo>
                  <a:pt x="74943" y="22844"/>
                </a:lnTo>
                <a:lnTo>
                  <a:pt x="62801" y="22844"/>
                </a:lnTo>
                <a:lnTo>
                  <a:pt x="62285" y="22209"/>
                </a:lnTo>
                <a:lnTo>
                  <a:pt x="62285" y="21574"/>
                </a:lnTo>
                <a:lnTo>
                  <a:pt x="78999" y="21574"/>
                </a:lnTo>
                <a:lnTo>
                  <a:pt x="80523" y="22844"/>
                </a:lnTo>
                <a:lnTo>
                  <a:pt x="80523" y="24114"/>
                </a:lnTo>
                <a:close/>
              </a:path>
              <a:path w="1000125" h="234950">
                <a:moveTo>
                  <a:pt x="119507" y="25384"/>
                </a:moveTo>
                <a:lnTo>
                  <a:pt x="111911" y="25384"/>
                </a:lnTo>
                <a:lnTo>
                  <a:pt x="110904" y="22844"/>
                </a:lnTo>
                <a:lnTo>
                  <a:pt x="109871" y="22844"/>
                </a:lnTo>
                <a:lnTo>
                  <a:pt x="108372" y="21574"/>
                </a:lnTo>
                <a:lnTo>
                  <a:pt x="112170" y="21574"/>
                </a:lnTo>
                <a:lnTo>
                  <a:pt x="112563" y="21969"/>
                </a:lnTo>
                <a:lnTo>
                  <a:pt x="113435" y="24114"/>
                </a:lnTo>
                <a:lnTo>
                  <a:pt x="118990" y="24114"/>
                </a:lnTo>
                <a:lnTo>
                  <a:pt x="119507" y="25384"/>
                </a:lnTo>
                <a:close/>
              </a:path>
              <a:path w="1000125" h="234950">
                <a:moveTo>
                  <a:pt x="118499" y="24114"/>
                </a:moveTo>
                <a:lnTo>
                  <a:pt x="113435" y="24114"/>
                </a:lnTo>
                <a:lnTo>
                  <a:pt x="113435" y="22844"/>
                </a:lnTo>
                <a:lnTo>
                  <a:pt x="112563" y="21969"/>
                </a:lnTo>
                <a:lnTo>
                  <a:pt x="112403" y="21574"/>
                </a:lnTo>
                <a:lnTo>
                  <a:pt x="112919" y="21574"/>
                </a:lnTo>
                <a:lnTo>
                  <a:pt x="115451" y="22844"/>
                </a:lnTo>
                <a:lnTo>
                  <a:pt x="117982" y="22844"/>
                </a:lnTo>
                <a:lnTo>
                  <a:pt x="118499" y="24114"/>
                </a:lnTo>
                <a:close/>
              </a:path>
              <a:path w="1000125" h="234950">
                <a:moveTo>
                  <a:pt x="187863" y="25384"/>
                </a:moveTo>
                <a:lnTo>
                  <a:pt x="186339" y="25384"/>
                </a:lnTo>
                <a:lnTo>
                  <a:pt x="185802" y="24089"/>
                </a:lnTo>
                <a:lnTo>
                  <a:pt x="183807" y="21574"/>
                </a:lnTo>
                <a:lnTo>
                  <a:pt x="187863" y="21574"/>
                </a:lnTo>
                <a:lnTo>
                  <a:pt x="187863" y="25384"/>
                </a:lnTo>
                <a:close/>
              </a:path>
              <a:path w="1000125" h="234950">
                <a:moveTo>
                  <a:pt x="213671" y="24114"/>
                </a:moveTo>
                <a:lnTo>
                  <a:pt x="211656" y="24114"/>
                </a:lnTo>
                <a:lnTo>
                  <a:pt x="210648" y="21574"/>
                </a:lnTo>
                <a:lnTo>
                  <a:pt x="212664" y="21574"/>
                </a:lnTo>
                <a:lnTo>
                  <a:pt x="212664" y="22844"/>
                </a:lnTo>
                <a:lnTo>
                  <a:pt x="213671" y="24114"/>
                </a:lnTo>
                <a:close/>
              </a:path>
              <a:path w="1000125" h="234950">
                <a:moveTo>
                  <a:pt x="228370" y="24114"/>
                </a:moveTo>
                <a:lnTo>
                  <a:pt x="216719" y="24114"/>
                </a:lnTo>
                <a:lnTo>
                  <a:pt x="215195" y="22844"/>
                </a:lnTo>
                <a:lnTo>
                  <a:pt x="213180" y="22844"/>
                </a:lnTo>
                <a:lnTo>
                  <a:pt x="212664" y="21574"/>
                </a:lnTo>
                <a:lnTo>
                  <a:pt x="225839" y="21574"/>
                </a:lnTo>
                <a:lnTo>
                  <a:pt x="227363" y="22844"/>
                </a:lnTo>
                <a:lnTo>
                  <a:pt x="228370" y="24114"/>
                </a:lnTo>
                <a:close/>
              </a:path>
              <a:path w="1000125" h="234950">
                <a:moveTo>
                  <a:pt x="62801" y="22844"/>
                </a:moveTo>
                <a:lnTo>
                  <a:pt x="62285" y="22844"/>
                </a:lnTo>
                <a:lnTo>
                  <a:pt x="62285" y="22209"/>
                </a:lnTo>
                <a:lnTo>
                  <a:pt x="62801" y="22844"/>
                </a:lnTo>
                <a:close/>
              </a:path>
              <a:path w="1000125" h="234950">
                <a:moveTo>
                  <a:pt x="10643" y="31734"/>
                </a:moveTo>
                <a:lnTo>
                  <a:pt x="2040" y="31734"/>
                </a:lnTo>
                <a:lnTo>
                  <a:pt x="2040" y="22844"/>
                </a:lnTo>
                <a:lnTo>
                  <a:pt x="5063" y="26654"/>
                </a:lnTo>
                <a:lnTo>
                  <a:pt x="6079" y="26654"/>
                </a:lnTo>
                <a:lnTo>
                  <a:pt x="8111" y="29194"/>
                </a:lnTo>
                <a:lnTo>
                  <a:pt x="10643" y="31734"/>
                </a:lnTo>
                <a:close/>
              </a:path>
              <a:path w="1000125" h="234950">
                <a:moveTo>
                  <a:pt x="75460" y="24114"/>
                </a:moveTo>
                <a:lnTo>
                  <a:pt x="63809" y="24114"/>
                </a:lnTo>
                <a:lnTo>
                  <a:pt x="63292" y="22844"/>
                </a:lnTo>
                <a:lnTo>
                  <a:pt x="74943" y="22844"/>
                </a:lnTo>
                <a:lnTo>
                  <a:pt x="75460" y="24114"/>
                </a:lnTo>
                <a:close/>
              </a:path>
              <a:path w="1000125" h="234950">
                <a:moveTo>
                  <a:pt x="119998" y="24114"/>
                </a:moveTo>
                <a:lnTo>
                  <a:pt x="118990" y="24114"/>
                </a:lnTo>
                <a:lnTo>
                  <a:pt x="117982" y="22844"/>
                </a:lnTo>
                <a:lnTo>
                  <a:pt x="119998" y="22844"/>
                </a:lnTo>
                <a:lnTo>
                  <a:pt x="119998" y="24114"/>
                </a:lnTo>
                <a:close/>
              </a:path>
              <a:path w="1000125" h="234950">
                <a:moveTo>
                  <a:pt x="127102" y="26654"/>
                </a:moveTo>
                <a:lnTo>
                  <a:pt x="122038" y="26654"/>
                </a:lnTo>
                <a:lnTo>
                  <a:pt x="119507" y="24114"/>
                </a:lnTo>
                <a:lnTo>
                  <a:pt x="119998" y="24114"/>
                </a:lnTo>
                <a:lnTo>
                  <a:pt x="119998" y="22844"/>
                </a:lnTo>
                <a:lnTo>
                  <a:pt x="122529" y="22844"/>
                </a:lnTo>
                <a:lnTo>
                  <a:pt x="123562" y="24114"/>
                </a:lnTo>
                <a:lnTo>
                  <a:pt x="125061" y="25384"/>
                </a:lnTo>
                <a:lnTo>
                  <a:pt x="125578" y="25384"/>
                </a:lnTo>
                <a:lnTo>
                  <a:pt x="126935" y="26245"/>
                </a:lnTo>
                <a:lnTo>
                  <a:pt x="127102" y="26654"/>
                </a:lnTo>
                <a:close/>
              </a:path>
              <a:path w="1000125" h="234950">
                <a:moveTo>
                  <a:pt x="160014" y="24114"/>
                </a:moveTo>
                <a:lnTo>
                  <a:pt x="159498" y="24114"/>
                </a:lnTo>
                <a:lnTo>
                  <a:pt x="159498" y="23471"/>
                </a:lnTo>
                <a:lnTo>
                  <a:pt x="160014" y="24114"/>
                </a:lnTo>
                <a:close/>
              </a:path>
              <a:path w="1000125" h="234950">
                <a:moveTo>
                  <a:pt x="29372" y="29194"/>
                </a:moveTo>
                <a:lnTo>
                  <a:pt x="27848" y="29194"/>
                </a:lnTo>
                <a:lnTo>
                  <a:pt x="26841" y="26654"/>
                </a:lnTo>
                <a:lnTo>
                  <a:pt x="25833" y="26654"/>
                </a:lnTo>
                <a:lnTo>
                  <a:pt x="24309" y="24114"/>
                </a:lnTo>
                <a:lnTo>
                  <a:pt x="24825" y="24114"/>
                </a:lnTo>
                <a:lnTo>
                  <a:pt x="24789" y="23932"/>
                </a:lnTo>
                <a:lnTo>
                  <a:pt x="26324" y="25384"/>
                </a:lnTo>
                <a:lnTo>
                  <a:pt x="27349" y="26238"/>
                </a:lnTo>
                <a:lnTo>
                  <a:pt x="27357" y="26654"/>
                </a:lnTo>
                <a:lnTo>
                  <a:pt x="28147" y="27152"/>
                </a:lnTo>
                <a:lnTo>
                  <a:pt x="29372" y="29194"/>
                </a:lnTo>
                <a:close/>
              </a:path>
              <a:path w="1000125" h="234950">
                <a:moveTo>
                  <a:pt x="17230" y="26654"/>
                </a:moveTo>
                <a:lnTo>
                  <a:pt x="13175" y="26654"/>
                </a:lnTo>
                <a:lnTo>
                  <a:pt x="12167" y="24114"/>
                </a:lnTo>
                <a:lnTo>
                  <a:pt x="13666" y="24114"/>
                </a:lnTo>
                <a:lnTo>
                  <a:pt x="15190" y="25384"/>
                </a:lnTo>
                <a:lnTo>
                  <a:pt x="16197" y="25384"/>
                </a:lnTo>
                <a:lnTo>
                  <a:pt x="17230" y="26654"/>
                </a:lnTo>
                <a:close/>
              </a:path>
              <a:path w="1000125" h="234950">
                <a:moveTo>
                  <a:pt x="18729" y="25384"/>
                </a:moveTo>
                <a:lnTo>
                  <a:pt x="18238" y="25384"/>
                </a:lnTo>
                <a:lnTo>
                  <a:pt x="18238" y="24114"/>
                </a:lnTo>
                <a:lnTo>
                  <a:pt x="18729" y="25384"/>
                </a:lnTo>
                <a:close/>
              </a:path>
              <a:path w="1000125" h="234950">
                <a:moveTo>
                  <a:pt x="34952" y="31734"/>
                </a:moveTo>
                <a:lnTo>
                  <a:pt x="31388" y="31734"/>
                </a:lnTo>
                <a:lnTo>
                  <a:pt x="31364" y="30434"/>
                </a:lnTo>
                <a:lnTo>
                  <a:pt x="29372" y="27924"/>
                </a:lnTo>
                <a:lnTo>
                  <a:pt x="28147" y="27152"/>
                </a:lnTo>
                <a:lnTo>
                  <a:pt x="27823" y="26633"/>
                </a:lnTo>
                <a:lnTo>
                  <a:pt x="27357" y="26245"/>
                </a:lnTo>
                <a:lnTo>
                  <a:pt x="27357" y="25384"/>
                </a:lnTo>
                <a:lnTo>
                  <a:pt x="26324" y="24114"/>
                </a:lnTo>
                <a:lnTo>
                  <a:pt x="35444" y="24114"/>
                </a:lnTo>
                <a:lnTo>
                  <a:pt x="35444" y="25384"/>
                </a:lnTo>
                <a:lnTo>
                  <a:pt x="36451" y="26654"/>
                </a:lnTo>
                <a:lnTo>
                  <a:pt x="32421" y="26654"/>
                </a:lnTo>
                <a:lnTo>
                  <a:pt x="33919" y="29194"/>
                </a:lnTo>
                <a:lnTo>
                  <a:pt x="32912" y="29194"/>
                </a:lnTo>
                <a:lnTo>
                  <a:pt x="34952" y="31734"/>
                </a:lnTo>
                <a:close/>
              </a:path>
              <a:path w="1000125" h="234950">
                <a:moveTo>
                  <a:pt x="50398" y="24757"/>
                </a:moveTo>
                <a:lnTo>
                  <a:pt x="49626" y="24114"/>
                </a:lnTo>
                <a:lnTo>
                  <a:pt x="50143" y="24114"/>
                </a:lnTo>
                <a:lnTo>
                  <a:pt x="50398" y="24757"/>
                </a:lnTo>
                <a:close/>
              </a:path>
              <a:path w="1000125" h="234950">
                <a:moveTo>
                  <a:pt x="61277" y="26654"/>
                </a:moveTo>
                <a:lnTo>
                  <a:pt x="52158" y="26654"/>
                </a:lnTo>
                <a:lnTo>
                  <a:pt x="51150" y="25384"/>
                </a:lnTo>
                <a:lnTo>
                  <a:pt x="50398" y="24757"/>
                </a:lnTo>
                <a:lnTo>
                  <a:pt x="50143" y="24114"/>
                </a:lnTo>
                <a:lnTo>
                  <a:pt x="60269" y="24114"/>
                </a:lnTo>
                <a:lnTo>
                  <a:pt x="61277" y="26654"/>
                </a:lnTo>
                <a:close/>
              </a:path>
              <a:path w="1000125" h="234950">
                <a:moveTo>
                  <a:pt x="81014" y="26654"/>
                </a:moveTo>
                <a:lnTo>
                  <a:pt x="61277" y="26654"/>
                </a:lnTo>
                <a:lnTo>
                  <a:pt x="60269" y="24114"/>
                </a:lnTo>
                <a:lnTo>
                  <a:pt x="81014" y="24114"/>
                </a:lnTo>
                <a:lnTo>
                  <a:pt x="82022" y="25384"/>
                </a:lnTo>
                <a:lnTo>
                  <a:pt x="80523" y="25384"/>
                </a:lnTo>
                <a:lnTo>
                  <a:pt x="81014" y="26654"/>
                </a:lnTo>
                <a:close/>
              </a:path>
              <a:path w="1000125" h="234950">
                <a:moveTo>
                  <a:pt x="110904" y="25384"/>
                </a:moveTo>
                <a:lnTo>
                  <a:pt x="87085" y="25384"/>
                </a:lnTo>
                <a:lnTo>
                  <a:pt x="86594" y="24114"/>
                </a:lnTo>
                <a:lnTo>
                  <a:pt x="110387" y="24114"/>
                </a:lnTo>
                <a:lnTo>
                  <a:pt x="110904" y="25384"/>
                </a:lnTo>
                <a:close/>
              </a:path>
              <a:path w="1000125" h="234950">
                <a:moveTo>
                  <a:pt x="171148" y="25384"/>
                </a:moveTo>
                <a:lnTo>
                  <a:pt x="146839" y="25384"/>
                </a:lnTo>
                <a:lnTo>
                  <a:pt x="145831" y="24114"/>
                </a:lnTo>
                <a:lnTo>
                  <a:pt x="171148" y="24114"/>
                </a:lnTo>
                <a:lnTo>
                  <a:pt x="171148" y="25384"/>
                </a:lnTo>
                <a:close/>
              </a:path>
              <a:path w="1000125" h="234950">
                <a:moveTo>
                  <a:pt x="186339" y="25384"/>
                </a:moveTo>
                <a:lnTo>
                  <a:pt x="171665" y="25384"/>
                </a:lnTo>
                <a:lnTo>
                  <a:pt x="171665" y="24114"/>
                </a:lnTo>
                <a:lnTo>
                  <a:pt x="185331" y="24114"/>
                </a:lnTo>
                <a:lnTo>
                  <a:pt x="186339" y="25384"/>
                </a:lnTo>
                <a:close/>
              </a:path>
              <a:path w="1000125" h="234950">
                <a:moveTo>
                  <a:pt x="227854" y="29194"/>
                </a:moveTo>
                <a:lnTo>
                  <a:pt x="224831" y="29194"/>
                </a:lnTo>
                <a:lnTo>
                  <a:pt x="222790" y="26654"/>
                </a:lnTo>
                <a:lnTo>
                  <a:pt x="222299" y="26654"/>
                </a:lnTo>
                <a:lnTo>
                  <a:pt x="220259" y="24114"/>
                </a:lnTo>
                <a:lnTo>
                  <a:pt x="222790" y="24114"/>
                </a:lnTo>
                <a:lnTo>
                  <a:pt x="224314" y="25384"/>
                </a:lnTo>
                <a:lnTo>
                  <a:pt x="225322" y="25384"/>
                </a:lnTo>
                <a:lnTo>
                  <a:pt x="226330" y="26654"/>
                </a:lnTo>
                <a:lnTo>
                  <a:pt x="226945" y="27680"/>
                </a:lnTo>
                <a:lnTo>
                  <a:pt x="226846" y="27924"/>
                </a:lnTo>
                <a:lnTo>
                  <a:pt x="227337" y="28333"/>
                </a:lnTo>
                <a:lnTo>
                  <a:pt x="227854" y="29194"/>
                </a:lnTo>
                <a:close/>
              </a:path>
              <a:path w="1000125" h="234950">
                <a:moveTo>
                  <a:pt x="230386" y="30464"/>
                </a:moveTo>
                <a:lnTo>
                  <a:pt x="229378" y="29194"/>
                </a:lnTo>
                <a:lnTo>
                  <a:pt x="228370" y="29194"/>
                </a:lnTo>
                <a:lnTo>
                  <a:pt x="227337" y="28333"/>
                </a:lnTo>
                <a:lnTo>
                  <a:pt x="226945" y="27680"/>
                </a:lnTo>
                <a:lnTo>
                  <a:pt x="227363" y="26654"/>
                </a:lnTo>
                <a:lnTo>
                  <a:pt x="227854" y="26654"/>
                </a:lnTo>
                <a:lnTo>
                  <a:pt x="227363" y="25384"/>
                </a:lnTo>
                <a:lnTo>
                  <a:pt x="226330" y="24114"/>
                </a:lnTo>
                <a:lnTo>
                  <a:pt x="230386" y="24114"/>
                </a:lnTo>
                <a:lnTo>
                  <a:pt x="230386" y="30464"/>
                </a:lnTo>
                <a:close/>
              </a:path>
              <a:path w="1000125" h="234950">
                <a:moveTo>
                  <a:pt x="20266" y="33004"/>
                </a:moveTo>
                <a:lnTo>
                  <a:pt x="15706" y="33004"/>
                </a:lnTo>
                <a:lnTo>
                  <a:pt x="11134" y="29194"/>
                </a:lnTo>
                <a:lnTo>
                  <a:pt x="8111" y="25384"/>
                </a:lnTo>
                <a:lnTo>
                  <a:pt x="11134" y="25384"/>
                </a:lnTo>
                <a:lnTo>
                  <a:pt x="13666" y="29194"/>
                </a:lnTo>
                <a:lnTo>
                  <a:pt x="15871" y="30113"/>
                </a:lnTo>
                <a:lnTo>
                  <a:pt x="16197" y="30464"/>
                </a:lnTo>
                <a:lnTo>
                  <a:pt x="18242" y="30464"/>
                </a:lnTo>
                <a:lnTo>
                  <a:pt x="20266" y="33004"/>
                </a:lnTo>
                <a:close/>
              </a:path>
              <a:path w="1000125" h="234950">
                <a:moveTo>
                  <a:pt x="82538" y="26654"/>
                </a:moveTo>
                <a:lnTo>
                  <a:pt x="81014" y="26654"/>
                </a:lnTo>
                <a:lnTo>
                  <a:pt x="81014" y="25384"/>
                </a:lnTo>
                <a:lnTo>
                  <a:pt x="82022" y="25384"/>
                </a:lnTo>
                <a:lnTo>
                  <a:pt x="82538" y="26654"/>
                </a:lnTo>
                <a:close/>
              </a:path>
              <a:path w="1000125" h="234950">
                <a:moveTo>
                  <a:pt x="110904" y="26654"/>
                </a:moveTo>
                <a:lnTo>
                  <a:pt x="96205" y="26654"/>
                </a:lnTo>
                <a:lnTo>
                  <a:pt x="95713" y="25384"/>
                </a:lnTo>
                <a:lnTo>
                  <a:pt x="110387" y="25384"/>
                </a:lnTo>
                <a:lnTo>
                  <a:pt x="110904" y="26654"/>
                </a:lnTo>
                <a:close/>
              </a:path>
              <a:path w="1000125" h="234950">
                <a:moveTo>
                  <a:pt x="121031" y="26654"/>
                </a:moveTo>
                <a:lnTo>
                  <a:pt x="110904" y="26654"/>
                </a:lnTo>
                <a:lnTo>
                  <a:pt x="110387" y="25384"/>
                </a:lnTo>
                <a:lnTo>
                  <a:pt x="119998" y="25384"/>
                </a:lnTo>
                <a:lnTo>
                  <a:pt x="121031" y="26654"/>
                </a:lnTo>
                <a:close/>
              </a:path>
              <a:path w="1000125" h="234950">
                <a:moveTo>
                  <a:pt x="146839" y="26654"/>
                </a:moveTo>
                <a:lnTo>
                  <a:pt x="132165" y="26654"/>
                </a:lnTo>
                <a:lnTo>
                  <a:pt x="131157" y="25384"/>
                </a:lnTo>
                <a:lnTo>
                  <a:pt x="144824" y="25384"/>
                </a:lnTo>
                <a:lnTo>
                  <a:pt x="146839" y="26654"/>
                </a:lnTo>
                <a:close/>
              </a:path>
              <a:path w="1000125" h="234950">
                <a:moveTo>
                  <a:pt x="155958" y="26654"/>
                </a:moveTo>
                <a:lnTo>
                  <a:pt x="147847" y="26654"/>
                </a:lnTo>
                <a:lnTo>
                  <a:pt x="147355" y="25384"/>
                </a:lnTo>
                <a:lnTo>
                  <a:pt x="155442" y="25384"/>
                </a:lnTo>
                <a:lnTo>
                  <a:pt x="155958" y="26654"/>
                </a:lnTo>
                <a:close/>
              </a:path>
              <a:path w="1000125" h="234950">
                <a:moveTo>
                  <a:pt x="166085" y="26654"/>
                </a:moveTo>
                <a:lnTo>
                  <a:pt x="156966" y="26654"/>
                </a:lnTo>
                <a:lnTo>
                  <a:pt x="156475" y="25384"/>
                </a:lnTo>
                <a:lnTo>
                  <a:pt x="166085" y="25384"/>
                </a:lnTo>
                <a:lnTo>
                  <a:pt x="166085" y="26654"/>
                </a:lnTo>
                <a:close/>
              </a:path>
              <a:path w="1000125" h="234950">
                <a:moveTo>
                  <a:pt x="183807" y="30464"/>
                </a:moveTo>
                <a:lnTo>
                  <a:pt x="170632" y="30464"/>
                </a:lnTo>
                <a:lnTo>
                  <a:pt x="169624" y="29194"/>
                </a:lnTo>
                <a:lnTo>
                  <a:pt x="169133" y="27924"/>
                </a:lnTo>
                <a:lnTo>
                  <a:pt x="168100" y="27924"/>
                </a:lnTo>
                <a:lnTo>
                  <a:pt x="166085" y="25384"/>
                </a:lnTo>
                <a:lnTo>
                  <a:pt x="188354" y="25384"/>
                </a:lnTo>
                <a:lnTo>
                  <a:pt x="189387" y="26654"/>
                </a:lnTo>
                <a:lnTo>
                  <a:pt x="185331" y="26654"/>
                </a:lnTo>
                <a:lnTo>
                  <a:pt x="185822" y="29194"/>
                </a:lnTo>
                <a:lnTo>
                  <a:pt x="182283" y="29194"/>
                </a:lnTo>
                <a:lnTo>
                  <a:pt x="183807" y="30464"/>
                </a:lnTo>
                <a:close/>
              </a:path>
              <a:path w="1000125" h="234950">
                <a:moveTo>
                  <a:pt x="191919" y="26654"/>
                </a:moveTo>
                <a:lnTo>
                  <a:pt x="189878" y="26654"/>
                </a:lnTo>
                <a:lnTo>
                  <a:pt x="189878" y="25384"/>
                </a:lnTo>
                <a:lnTo>
                  <a:pt x="191590" y="26245"/>
                </a:lnTo>
                <a:lnTo>
                  <a:pt x="191919" y="26654"/>
                </a:lnTo>
                <a:close/>
              </a:path>
              <a:path w="1000125" h="234950">
                <a:moveTo>
                  <a:pt x="127593" y="26654"/>
                </a:moveTo>
                <a:lnTo>
                  <a:pt x="127102" y="26654"/>
                </a:lnTo>
                <a:lnTo>
                  <a:pt x="126932" y="26238"/>
                </a:lnTo>
                <a:lnTo>
                  <a:pt x="127593" y="26654"/>
                </a:lnTo>
                <a:close/>
              </a:path>
              <a:path w="1000125" h="234950">
                <a:moveTo>
                  <a:pt x="204061" y="30464"/>
                </a:moveTo>
                <a:lnTo>
                  <a:pt x="196466" y="30464"/>
                </a:lnTo>
                <a:lnTo>
                  <a:pt x="194942" y="29194"/>
                </a:lnTo>
                <a:lnTo>
                  <a:pt x="193417" y="29194"/>
                </a:lnTo>
                <a:lnTo>
                  <a:pt x="191402" y="26654"/>
                </a:lnTo>
                <a:lnTo>
                  <a:pt x="191919" y="26654"/>
                </a:lnTo>
                <a:lnTo>
                  <a:pt x="191587" y="26241"/>
                </a:lnTo>
                <a:lnTo>
                  <a:pt x="192410" y="26654"/>
                </a:lnTo>
                <a:lnTo>
                  <a:pt x="193934" y="27924"/>
                </a:lnTo>
                <a:lnTo>
                  <a:pt x="201013" y="27924"/>
                </a:lnTo>
                <a:lnTo>
                  <a:pt x="204061" y="30464"/>
                </a:lnTo>
                <a:close/>
              </a:path>
              <a:path w="1000125" h="234950">
                <a:moveTo>
                  <a:pt x="28147" y="27152"/>
                </a:moveTo>
                <a:lnTo>
                  <a:pt x="27357" y="26654"/>
                </a:lnTo>
                <a:lnTo>
                  <a:pt x="27357" y="26245"/>
                </a:lnTo>
                <a:lnTo>
                  <a:pt x="27848" y="26654"/>
                </a:lnTo>
                <a:lnTo>
                  <a:pt x="28147" y="27152"/>
                </a:lnTo>
                <a:close/>
              </a:path>
              <a:path w="1000125" h="234950">
                <a:moveTo>
                  <a:pt x="10126" y="30464"/>
                </a:moveTo>
                <a:lnTo>
                  <a:pt x="7103" y="26654"/>
                </a:lnTo>
                <a:lnTo>
                  <a:pt x="7595" y="26654"/>
                </a:lnTo>
                <a:lnTo>
                  <a:pt x="9635" y="29194"/>
                </a:lnTo>
                <a:lnTo>
                  <a:pt x="10126" y="29194"/>
                </a:lnTo>
                <a:lnTo>
                  <a:pt x="10126" y="30464"/>
                </a:lnTo>
                <a:close/>
              </a:path>
              <a:path w="1000125" h="234950">
                <a:moveTo>
                  <a:pt x="16739" y="28376"/>
                </a:moveTo>
                <a:lnTo>
                  <a:pt x="16197" y="27924"/>
                </a:lnTo>
                <a:lnTo>
                  <a:pt x="14182" y="26654"/>
                </a:lnTo>
                <a:lnTo>
                  <a:pt x="15706" y="26654"/>
                </a:lnTo>
                <a:lnTo>
                  <a:pt x="16739" y="28376"/>
                </a:lnTo>
                <a:close/>
              </a:path>
              <a:path w="1000125" h="234950">
                <a:moveTo>
                  <a:pt x="19762" y="29194"/>
                </a:moveTo>
                <a:lnTo>
                  <a:pt x="17722" y="29194"/>
                </a:lnTo>
                <a:lnTo>
                  <a:pt x="16739" y="28376"/>
                </a:lnTo>
                <a:lnTo>
                  <a:pt x="15706" y="26654"/>
                </a:lnTo>
                <a:lnTo>
                  <a:pt x="17722" y="26654"/>
                </a:lnTo>
                <a:lnTo>
                  <a:pt x="19762" y="29194"/>
                </a:lnTo>
                <a:close/>
              </a:path>
              <a:path w="1000125" h="234950">
                <a:moveTo>
                  <a:pt x="28365" y="34274"/>
                </a:moveTo>
                <a:lnTo>
                  <a:pt x="27357" y="34274"/>
                </a:lnTo>
                <a:lnTo>
                  <a:pt x="26841" y="33413"/>
                </a:lnTo>
                <a:lnTo>
                  <a:pt x="26727" y="32815"/>
                </a:lnTo>
                <a:lnTo>
                  <a:pt x="25293" y="30434"/>
                </a:lnTo>
                <a:lnTo>
                  <a:pt x="22294" y="26654"/>
                </a:lnTo>
                <a:lnTo>
                  <a:pt x="24309" y="27924"/>
                </a:lnTo>
                <a:lnTo>
                  <a:pt x="27357" y="30464"/>
                </a:lnTo>
                <a:lnTo>
                  <a:pt x="28856" y="30464"/>
                </a:lnTo>
                <a:lnTo>
                  <a:pt x="28856" y="31734"/>
                </a:lnTo>
                <a:lnTo>
                  <a:pt x="27357" y="31734"/>
                </a:lnTo>
                <a:lnTo>
                  <a:pt x="27357" y="33004"/>
                </a:lnTo>
                <a:lnTo>
                  <a:pt x="27848" y="33004"/>
                </a:lnTo>
                <a:lnTo>
                  <a:pt x="28365" y="34274"/>
                </a:lnTo>
                <a:close/>
              </a:path>
              <a:path w="1000125" h="234950">
                <a:moveTo>
                  <a:pt x="37975" y="36814"/>
                </a:moveTo>
                <a:lnTo>
                  <a:pt x="35960" y="36814"/>
                </a:lnTo>
                <a:lnTo>
                  <a:pt x="32912" y="34274"/>
                </a:lnTo>
                <a:lnTo>
                  <a:pt x="28856" y="34274"/>
                </a:lnTo>
                <a:lnTo>
                  <a:pt x="27357" y="31734"/>
                </a:lnTo>
                <a:lnTo>
                  <a:pt x="29372" y="31734"/>
                </a:lnTo>
                <a:lnTo>
                  <a:pt x="28856" y="30464"/>
                </a:lnTo>
                <a:lnTo>
                  <a:pt x="27357" y="30464"/>
                </a:lnTo>
                <a:lnTo>
                  <a:pt x="24309" y="26654"/>
                </a:lnTo>
                <a:lnTo>
                  <a:pt x="26324" y="26654"/>
                </a:lnTo>
                <a:lnTo>
                  <a:pt x="27848" y="29194"/>
                </a:lnTo>
                <a:lnTo>
                  <a:pt x="29372" y="29194"/>
                </a:lnTo>
                <a:lnTo>
                  <a:pt x="30897" y="31734"/>
                </a:lnTo>
                <a:lnTo>
                  <a:pt x="31904" y="33004"/>
                </a:lnTo>
                <a:lnTo>
                  <a:pt x="35444" y="35544"/>
                </a:lnTo>
                <a:lnTo>
                  <a:pt x="35960" y="35544"/>
                </a:lnTo>
                <a:lnTo>
                  <a:pt x="37645" y="36398"/>
                </a:lnTo>
                <a:lnTo>
                  <a:pt x="37975" y="36814"/>
                </a:lnTo>
                <a:close/>
              </a:path>
              <a:path w="1000125" h="234950">
                <a:moveTo>
                  <a:pt x="40016" y="29194"/>
                </a:moveTo>
                <a:lnTo>
                  <a:pt x="34952" y="29194"/>
                </a:lnTo>
                <a:lnTo>
                  <a:pt x="32912" y="26654"/>
                </a:lnTo>
                <a:lnTo>
                  <a:pt x="37484" y="26654"/>
                </a:lnTo>
                <a:lnTo>
                  <a:pt x="38983" y="27924"/>
                </a:lnTo>
                <a:lnTo>
                  <a:pt x="40016" y="27924"/>
                </a:lnTo>
                <a:lnTo>
                  <a:pt x="40016" y="29194"/>
                </a:lnTo>
                <a:close/>
              </a:path>
              <a:path w="1000125" h="234950">
                <a:moveTo>
                  <a:pt x="68872" y="30464"/>
                </a:moveTo>
                <a:lnTo>
                  <a:pt x="51641" y="30464"/>
                </a:lnTo>
                <a:lnTo>
                  <a:pt x="50634" y="29194"/>
                </a:lnTo>
                <a:lnTo>
                  <a:pt x="49626" y="29194"/>
                </a:lnTo>
                <a:lnTo>
                  <a:pt x="48619" y="26654"/>
                </a:lnTo>
                <a:lnTo>
                  <a:pt x="62285" y="26654"/>
                </a:lnTo>
                <a:lnTo>
                  <a:pt x="62801" y="27924"/>
                </a:lnTo>
                <a:lnTo>
                  <a:pt x="66832" y="27924"/>
                </a:lnTo>
                <a:lnTo>
                  <a:pt x="68356" y="29194"/>
                </a:lnTo>
                <a:lnTo>
                  <a:pt x="68872" y="30464"/>
                </a:lnTo>
                <a:close/>
              </a:path>
              <a:path w="1000125" h="234950">
                <a:moveTo>
                  <a:pt x="69363" y="29194"/>
                </a:moveTo>
                <a:lnTo>
                  <a:pt x="68356" y="29194"/>
                </a:lnTo>
                <a:lnTo>
                  <a:pt x="67865" y="27924"/>
                </a:lnTo>
                <a:lnTo>
                  <a:pt x="63292" y="27924"/>
                </a:lnTo>
                <a:lnTo>
                  <a:pt x="62285" y="26654"/>
                </a:lnTo>
                <a:lnTo>
                  <a:pt x="68356" y="26654"/>
                </a:lnTo>
                <a:lnTo>
                  <a:pt x="69363" y="29194"/>
                </a:lnTo>
                <a:close/>
              </a:path>
              <a:path w="1000125" h="234950">
                <a:moveTo>
                  <a:pt x="69363" y="29194"/>
                </a:moveTo>
                <a:lnTo>
                  <a:pt x="68356" y="26654"/>
                </a:lnTo>
                <a:lnTo>
                  <a:pt x="68872" y="27924"/>
                </a:lnTo>
                <a:lnTo>
                  <a:pt x="69363" y="27924"/>
                </a:lnTo>
                <a:lnTo>
                  <a:pt x="69363" y="29194"/>
                </a:lnTo>
                <a:close/>
              </a:path>
              <a:path w="1000125" h="234950">
                <a:moveTo>
                  <a:pt x="73419" y="29194"/>
                </a:moveTo>
                <a:lnTo>
                  <a:pt x="69363" y="29194"/>
                </a:lnTo>
                <a:lnTo>
                  <a:pt x="69363" y="27924"/>
                </a:lnTo>
                <a:lnTo>
                  <a:pt x="68872" y="27924"/>
                </a:lnTo>
                <a:lnTo>
                  <a:pt x="68356" y="26654"/>
                </a:lnTo>
                <a:lnTo>
                  <a:pt x="71895" y="26654"/>
                </a:lnTo>
                <a:lnTo>
                  <a:pt x="72928" y="27924"/>
                </a:lnTo>
                <a:lnTo>
                  <a:pt x="73419" y="29194"/>
                </a:lnTo>
                <a:close/>
              </a:path>
              <a:path w="1000125" h="234950">
                <a:moveTo>
                  <a:pt x="106332" y="27924"/>
                </a:moveTo>
                <a:lnTo>
                  <a:pt x="72928" y="27924"/>
                </a:lnTo>
                <a:lnTo>
                  <a:pt x="72412" y="26654"/>
                </a:lnTo>
                <a:lnTo>
                  <a:pt x="105840" y="26654"/>
                </a:lnTo>
                <a:lnTo>
                  <a:pt x="106332" y="27924"/>
                </a:lnTo>
                <a:close/>
              </a:path>
              <a:path w="1000125" h="234950">
                <a:moveTo>
                  <a:pt x="129633" y="30464"/>
                </a:moveTo>
                <a:lnTo>
                  <a:pt x="94189" y="30464"/>
                </a:lnTo>
                <a:lnTo>
                  <a:pt x="93673" y="29194"/>
                </a:lnTo>
                <a:lnTo>
                  <a:pt x="108863" y="29194"/>
                </a:lnTo>
                <a:lnTo>
                  <a:pt x="106848" y="27924"/>
                </a:lnTo>
                <a:lnTo>
                  <a:pt x="106332" y="26654"/>
                </a:lnTo>
                <a:lnTo>
                  <a:pt x="107856" y="26654"/>
                </a:lnTo>
                <a:lnTo>
                  <a:pt x="108372" y="27924"/>
                </a:lnTo>
                <a:lnTo>
                  <a:pt x="126585" y="27924"/>
                </a:lnTo>
                <a:lnTo>
                  <a:pt x="129633" y="29194"/>
                </a:lnTo>
                <a:lnTo>
                  <a:pt x="129633" y="30464"/>
                </a:lnTo>
                <a:close/>
              </a:path>
              <a:path w="1000125" h="234950">
                <a:moveTo>
                  <a:pt x="116458" y="27924"/>
                </a:moveTo>
                <a:lnTo>
                  <a:pt x="108372" y="27924"/>
                </a:lnTo>
                <a:lnTo>
                  <a:pt x="108372" y="26654"/>
                </a:lnTo>
                <a:lnTo>
                  <a:pt x="115451" y="26654"/>
                </a:lnTo>
                <a:lnTo>
                  <a:pt x="116458" y="27924"/>
                </a:lnTo>
                <a:close/>
              </a:path>
              <a:path w="1000125" h="234950">
                <a:moveTo>
                  <a:pt x="126585" y="27924"/>
                </a:moveTo>
                <a:lnTo>
                  <a:pt x="116975" y="27924"/>
                </a:lnTo>
                <a:lnTo>
                  <a:pt x="116458" y="26654"/>
                </a:lnTo>
                <a:lnTo>
                  <a:pt x="126094" y="26654"/>
                </a:lnTo>
                <a:lnTo>
                  <a:pt x="126585" y="27924"/>
                </a:lnTo>
                <a:close/>
              </a:path>
              <a:path w="1000125" h="234950">
                <a:moveTo>
                  <a:pt x="155442" y="31734"/>
                </a:moveTo>
                <a:lnTo>
                  <a:pt x="105324" y="31734"/>
                </a:lnTo>
                <a:lnTo>
                  <a:pt x="103800" y="30464"/>
                </a:lnTo>
                <a:lnTo>
                  <a:pt x="130125" y="30464"/>
                </a:lnTo>
                <a:lnTo>
                  <a:pt x="129633" y="29194"/>
                </a:lnTo>
                <a:lnTo>
                  <a:pt x="128109" y="27924"/>
                </a:lnTo>
                <a:lnTo>
                  <a:pt x="126094" y="26654"/>
                </a:lnTo>
                <a:lnTo>
                  <a:pt x="132165" y="26654"/>
                </a:lnTo>
                <a:lnTo>
                  <a:pt x="132656" y="27924"/>
                </a:lnTo>
                <a:lnTo>
                  <a:pt x="142292" y="27924"/>
                </a:lnTo>
                <a:lnTo>
                  <a:pt x="142292" y="29194"/>
                </a:lnTo>
                <a:lnTo>
                  <a:pt x="152910" y="29194"/>
                </a:lnTo>
                <a:lnTo>
                  <a:pt x="153943" y="30464"/>
                </a:lnTo>
                <a:lnTo>
                  <a:pt x="155442" y="31734"/>
                </a:lnTo>
                <a:close/>
              </a:path>
              <a:path w="1000125" h="234950">
                <a:moveTo>
                  <a:pt x="141776" y="27924"/>
                </a:moveTo>
                <a:lnTo>
                  <a:pt x="133173" y="27924"/>
                </a:lnTo>
                <a:lnTo>
                  <a:pt x="133173" y="26654"/>
                </a:lnTo>
                <a:lnTo>
                  <a:pt x="141776" y="26654"/>
                </a:lnTo>
                <a:lnTo>
                  <a:pt x="141776" y="27924"/>
                </a:lnTo>
                <a:close/>
              </a:path>
              <a:path w="1000125" h="234950">
                <a:moveTo>
                  <a:pt x="168100" y="29194"/>
                </a:moveTo>
                <a:lnTo>
                  <a:pt x="153426" y="29194"/>
                </a:lnTo>
                <a:lnTo>
                  <a:pt x="152419" y="27924"/>
                </a:lnTo>
                <a:lnTo>
                  <a:pt x="142292" y="27924"/>
                </a:lnTo>
                <a:lnTo>
                  <a:pt x="141776" y="26654"/>
                </a:lnTo>
                <a:lnTo>
                  <a:pt x="165569" y="26654"/>
                </a:lnTo>
                <a:lnTo>
                  <a:pt x="166601" y="27924"/>
                </a:lnTo>
                <a:lnTo>
                  <a:pt x="168100" y="29194"/>
                </a:lnTo>
                <a:close/>
              </a:path>
              <a:path w="1000125" h="234950">
                <a:moveTo>
                  <a:pt x="200521" y="34274"/>
                </a:moveTo>
                <a:lnTo>
                  <a:pt x="194261" y="34274"/>
                </a:lnTo>
                <a:lnTo>
                  <a:pt x="193417" y="33004"/>
                </a:lnTo>
                <a:lnTo>
                  <a:pt x="194450" y="33004"/>
                </a:lnTo>
                <a:lnTo>
                  <a:pt x="194450" y="31734"/>
                </a:lnTo>
                <a:lnTo>
                  <a:pt x="191919" y="31734"/>
                </a:lnTo>
                <a:lnTo>
                  <a:pt x="191402" y="30464"/>
                </a:lnTo>
                <a:lnTo>
                  <a:pt x="190395" y="30464"/>
                </a:lnTo>
                <a:lnTo>
                  <a:pt x="188354" y="29194"/>
                </a:lnTo>
                <a:lnTo>
                  <a:pt x="185331" y="26654"/>
                </a:lnTo>
                <a:lnTo>
                  <a:pt x="189878" y="26654"/>
                </a:lnTo>
                <a:lnTo>
                  <a:pt x="191402" y="27924"/>
                </a:lnTo>
                <a:lnTo>
                  <a:pt x="193417" y="29194"/>
                </a:lnTo>
                <a:lnTo>
                  <a:pt x="194450" y="29194"/>
                </a:lnTo>
                <a:lnTo>
                  <a:pt x="200521" y="34274"/>
                </a:lnTo>
                <a:close/>
              </a:path>
              <a:path w="1000125" h="234950">
                <a:moveTo>
                  <a:pt x="200521" y="27924"/>
                </a:moveTo>
                <a:lnTo>
                  <a:pt x="194450" y="27924"/>
                </a:lnTo>
                <a:lnTo>
                  <a:pt x="193417" y="26654"/>
                </a:lnTo>
                <a:lnTo>
                  <a:pt x="200005" y="26654"/>
                </a:lnTo>
                <a:lnTo>
                  <a:pt x="200521" y="26976"/>
                </a:lnTo>
                <a:lnTo>
                  <a:pt x="200521" y="27924"/>
                </a:lnTo>
                <a:close/>
              </a:path>
              <a:path w="1000125" h="234950">
                <a:moveTo>
                  <a:pt x="200521" y="26976"/>
                </a:moveTo>
                <a:lnTo>
                  <a:pt x="200005" y="26654"/>
                </a:lnTo>
                <a:lnTo>
                  <a:pt x="200521" y="26654"/>
                </a:lnTo>
                <a:lnTo>
                  <a:pt x="200521" y="26976"/>
                </a:lnTo>
                <a:close/>
              </a:path>
              <a:path w="1000125" h="234950">
                <a:moveTo>
                  <a:pt x="211656" y="29194"/>
                </a:moveTo>
                <a:lnTo>
                  <a:pt x="203053" y="29194"/>
                </a:lnTo>
                <a:lnTo>
                  <a:pt x="202046" y="27924"/>
                </a:lnTo>
                <a:lnTo>
                  <a:pt x="200521" y="26976"/>
                </a:lnTo>
                <a:lnTo>
                  <a:pt x="200521" y="26654"/>
                </a:lnTo>
                <a:lnTo>
                  <a:pt x="215712" y="26654"/>
                </a:lnTo>
                <a:lnTo>
                  <a:pt x="218489" y="27924"/>
                </a:lnTo>
                <a:lnTo>
                  <a:pt x="211139" y="27924"/>
                </a:lnTo>
                <a:lnTo>
                  <a:pt x="211656" y="29194"/>
                </a:lnTo>
                <a:close/>
              </a:path>
              <a:path w="1000125" h="234950">
                <a:moveTo>
                  <a:pt x="227337" y="28333"/>
                </a:moveTo>
                <a:lnTo>
                  <a:pt x="226846" y="27924"/>
                </a:lnTo>
                <a:lnTo>
                  <a:pt x="226945" y="27680"/>
                </a:lnTo>
                <a:lnTo>
                  <a:pt x="227337" y="28333"/>
                </a:lnTo>
                <a:close/>
              </a:path>
              <a:path w="1000125" h="234950">
                <a:moveTo>
                  <a:pt x="45570" y="31734"/>
                </a:moveTo>
                <a:lnTo>
                  <a:pt x="44046" y="31734"/>
                </a:lnTo>
                <a:lnTo>
                  <a:pt x="43555" y="30464"/>
                </a:lnTo>
                <a:lnTo>
                  <a:pt x="42031" y="29194"/>
                </a:lnTo>
                <a:lnTo>
                  <a:pt x="41023" y="29194"/>
                </a:lnTo>
                <a:lnTo>
                  <a:pt x="40016" y="27924"/>
                </a:lnTo>
                <a:lnTo>
                  <a:pt x="42547" y="27924"/>
                </a:lnTo>
                <a:lnTo>
                  <a:pt x="44046" y="29194"/>
                </a:lnTo>
                <a:lnTo>
                  <a:pt x="45570" y="31734"/>
                </a:lnTo>
                <a:close/>
              </a:path>
              <a:path w="1000125" h="234950">
                <a:moveTo>
                  <a:pt x="107856" y="29194"/>
                </a:moveTo>
                <a:lnTo>
                  <a:pt x="74943" y="29194"/>
                </a:lnTo>
                <a:lnTo>
                  <a:pt x="73936" y="27924"/>
                </a:lnTo>
                <a:lnTo>
                  <a:pt x="106848" y="27924"/>
                </a:lnTo>
                <a:lnTo>
                  <a:pt x="107856" y="29194"/>
                </a:lnTo>
                <a:close/>
              </a:path>
              <a:path w="1000125" h="234950">
                <a:moveTo>
                  <a:pt x="152419" y="29194"/>
                </a:moveTo>
                <a:lnTo>
                  <a:pt x="143300" y="29194"/>
                </a:lnTo>
                <a:lnTo>
                  <a:pt x="143300" y="27924"/>
                </a:lnTo>
                <a:lnTo>
                  <a:pt x="152419" y="27924"/>
                </a:lnTo>
                <a:lnTo>
                  <a:pt x="152419" y="29194"/>
                </a:lnTo>
                <a:close/>
              </a:path>
              <a:path w="1000125" h="234950">
                <a:moveTo>
                  <a:pt x="225322" y="34274"/>
                </a:moveTo>
                <a:lnTo>
                  <a:pt x="222299" y="34274"/>
                </a:lnTo>
                <a:lnTo>
                  <a:pt x="219768" y="30464"/>
                </a:lnTo>
                <a:lnTo>
                  <a:pt x="213671" y="30464"/>
                </a:lnTo>
                <a:lnTo>
                  <a:pt x="212664" y="29194"/>
                </a:lnTo>
                <a:lnTo>
                  <a:pt x="211656" y="29194"/>
                </a:lnTo>
                <a:lnTo>
                  <a:pt x="211139" y="27924"/>
                </a:lnTo>
                <a:lnTo>
                  <a:pt x="218489" y="27924"/>
                </a:lnTo>
                <a:lnTo>
                  <a:pt x="221266" y="29194"/>
                </a:lnTo>
                <a:lnTo>
                  <a:pt x="223798" y="31734"/>
                </a:lnTo>
                <a:lnTo>
                  <a:pt x="225322" y="34274"/>
                </a:lnTo>
                <a:close/>
              </a:path>
              <a:path w="1000125" h="234950">
                <a:moveTo>
                  <a:pt x="29372" y="36814"/>
                </a:moveTo>
                <a:lnTo>
                  <a:pt x="23301" y="36814"/>
                </a:lnTo>
                <a:lnTo>
                  <a:pt x="24309" y="35544"/>
                </a:lnTo>
                <a:lnTo>
                  <a:pt x="23793" y="35544"/>
                </a:lnTo>
                <a:lnTo>
                  <a:pt x="17230" y="29194"/>
                </a:lnTo>
                <a:lnTo>
                  <a:pt x="20253" y="29194"/>
                </a:lnTo>
                <a:lnTo>
                  <a:pt x="20770" y="30464"/>
                </a:lnTo>
                <a:lnTo>
                  <a:pt x="25317" y="30464"/>
                </a:lnTo>
                <a:lnTo>
                  <a:pt x="25317" y="31734"/>
                </a:lnTo>
                <a:lnTo>
                  <a:pt x="25833" y="31734"/>
                </a:lnTo>
                <a:lnTo>
                  <a:pt x="26841" y="33413"/>
                </a:lnTo>
                <a:lnTo>
                  <a:pt x="26841" y="34274"/>
                </a:lnTo>
                <a:lnTo>
                  <a:pt x="27887" y="35576"/>
                </a:lnTo>
                <a:lnTo>
                  <a:pt x="29372" y="36814"/>
                </a:lnTo>
                <a:close/>
              </a:path>
              <a:path w="1000125" h="234950">
                <a:moveTo>
                  <a:pt x="24825" y="30464"/>
                </a:moveTo>
                <a:lnTo>
                  <a:pt x="21777" y="30464"/>
                </a:lnTo>
                <a:lnTo>
                  <a:pt x="21261" y="29194"/>
                </a:lnTo>
                <a:lnTo>
                  <a:pt x="24309" y="29194"/>
                </a:lnTo>
                <a:lnTo>
                  <a:pt x="24825" y="30464"/>
                </a:lnTo>
                <a:close/>
              </a:path>
              <a:path w="1000125" h="234950">
                <a:moveTo>
                  <a:pt x="33908" y="30434"/>
                </a:moveTo>
                <a:lnTo>
                  <a:pt x="32912" y="29194"/>
                </a:lnTo>
                <a:lnTo>
                  <a:pt x="33428" y="29194"/>
                </a:lnTo>
                <a:lnTo>
                  <a:pt x="33908" y="30434"/>
                </a:lnTo>
                <a:close/>
              </a:path>
              <a:path w="1000125" h="234950">
                <a:moveTo>
                  <a:pt x="42547" y="31734"/>
                </a:moveTo>
                <a:lnTo>
                  <a:pt x="34952" y="31734"/>
                </a:lnTo>
                <a:lnTo>
                  <a:pt x="33908" y="30434"/>
                </a:lnTo>
                <a:lnTo>
                  <a:pt x="33428" y="29194"/>
                </a:lnTo>
                <a:lnTo>
                  <a:pt x="33919" y="29194"/>
                </a:lnTo>
                <a:lnTo>
                  <a:pt x="35834" y="30155"/>
                </a:lnTo>
                <a:lnTo>
                  <a:pt x="35960" y="30464"/>
                </a:lnTo>
                <a:lnTo>
                  <a:pt x="41515" y="30464"/>
                </a:lnTo>
                <a:lnTo>
                  <a:pt x="42547" y="31734"/>
                </a:lnTo>
                <a:close/>
              </a:path>
              <a:path w="1000125" h="234950">
                <a:moveTo>
                  <a:pt x="41515" y="30464"/>
                </a:moveTo>
                <a:lnTo>
                  <a:pt x="36451" y="30464"/>
                </a:lnTo>
                <a:lnTo>
                  <a:pt x="35834" y="30155"/>
                </a:lnTo>
                <a:lnTo>
                  <a:pt x="35444" y="29194"/>
                </a:lnTo>
                <a:lnTo>
                  <a:pt x="41023" y="29194"/>
                </a:lnTo>
                <a:lnTo>
                  <a:pt x="41515" y="30464"/>
                </a:lnTo>
                <a:close/>
              </a:path>
              <a:path w="1000125" h="234950">
                <a:moveTo>
                  <a:pt x="95197" y="31734"/>
                </a:moveTo>
                <a:lnTo>
                  <a:pt x="70888" y="31734"/>
                </a:lnTo>
                <a:lnTo>
                  <a:pt x="70098" y="31236"/>
                </a:lnTo>
                <a:lnTo>
                  <a:pt x="68872" y="29194"/>
                </a:lnTo>
                <a:lnTo>
                  <a:pt x="93673" y="29194"/>
                </a:lnTo>
                <a:lnTo>
                  <a:pt x="94189" y="30464"/>
                </a:lnTo>
                <a:lnTo>
                  <a:pt x="95197" y="31734"/>
                </a:lnTo>
                <a:close/>
              </a:path>
              <a:path w="1000125" h="234950">
                <a:moveTo>
                  <a:pt x="164070" y="31734"/>
                </a:moveTo>
                <a:lnTo>
                  <a:pt x="155958" y="31734"/>
                </a:lnTo>
                <a:lnTo>
                  <a:pt x="155418" y="30434"/>
                </a:lnTo>
                <a:lnTo>
                  <a:pt x="154434" y="29194"/>
                </a:lnTo>
                <a:lnTo>
                  <a:pt x="162546" y="29194"/>
                </a:lnTo>
                <a:lnTo>
                  <a:pt x="162546" y="30464"/>
                </a:lnTo>
                <a:lnTo>
                  <a:pt x="163037" y="30464"/>
                </a:lnTo>
                <a:lnTo>
                  <a:pt x="164070" y="31734"/>
                </a:lnTo>
                <a:close/>
              </a:path>
              <a:path w="1000125" h="234950">
                <a:moveTo>
                  <a:pt x="184815" y="31734"/>
                </a:moveTo>
                <a:lnTo>
                  <a:pt x="164561" y="31734"/>
                </a:lnTo>
                <a:lnTo>
                  <a:pt x="162546" y="29194"/>
                </a:lnTo>
                <a:lnTo>
                  <a:pt x="169133" y="29194"/>
                </a:lnTo>
                <a:lnTo>
                  <a:pt x="169624" y="30464"/>
                </a:lnTo>
                <a:lnTo>
                  <a:pt x="183807" y="30464"/>
                </a:lnTo>
                <a:lnTo>
                  <a:pt x="184815" y="31734"/>
                </a:lnTo>
                <a:close/>
              </a:path>
              <a:path w="1000125" h="234950">
                <a:moveTo>
                  <a:pt x="186855" y="31734"/>
                </a:moveTo>
                <a:lnTo>
                  <a:pt x="184815" y="29194"/>
                </a:lnTo>
                <a:lnTo>
                  <a:pt x="185822" y="29194"/>
                </a:lnTo>
                <a:lnTo>
                  <a:pt x="186511" y="30041"/>
                </a:lnTo>
                <a:lnTo>
                  <a:pt x="186855" y="31734"/>
                </a:lnTo>
                <a:close/>
              </a:path>
              <a:path w="1000125" h="234950">
                <a:moveTo>
                  <a:pt x="186511" y="30041"/>
                </a:moveTo>
                <a:lnTo>
                  <a:pt x="185822" y="29194"/>
                </a:lnTo>
                <a:lnTo>
                  <a:pt x="186339" y="29194"/>
                </a:lnTo>
                <a:lnTo>
                  <a:pt x="186511" y="30041"/>
                </a:lnTo>
                <a:close/>
              </a:path>
              <a:path w="1000125" h="234950">
                <a:moveTo>
                  <a:pt x="190886" y="31734"/>
                </a:moveTo>
                <a:lnTo>
                  <a:pt x="187346" y="31734"/>
                </a:lnTo>
                <a:lnTo>
                  <a:pt x="187346" y="30464"/>
                </a:lnTo>
                <a:lnTo>
                  <a:pt x="186855" y="30464"/>
                </a:lnTo>
                <a:lnTo>
                  <a:pt x="186511" y="30041"/>
                </a:lnTo>
                <a:lnTo>
                  <a:pt x="186339" y="29194"/>
                </a:lnTo>
                <a:lnTo>
                  <a:pt x="187863" y="29194"/>
                </a:lnTo>
                <a:lnTo>
                  <a:pt x="190886" y="31734"/>
                </a:lnTo>
                <a:close/>
              </a:path>
              <a:path w="1000125" h="234950">
                <a:moveTo>
                  <a:pt x="213671" y="30464"/>
                </a:moveTo>
                <a:lnTo>
                  <a:pt x="204577" y="30464"/>
                </a:lnTo>
                <a:lnTo>
                  <a:pt x="204577" y="29194"/>
                </a:lnTo>
                <a:lnTo>
                  <a:pt x="212664" y="29194"/>
                </a:lnTo>
                <a:lnTo>
                  <a:pt x="213671" y="30464"/>
                </a:lnTo>
                <a:close/>
              </a:path>
              <a:path w="1000125" h="234950">
                <a:moveTo>
                  <a:pt x="229894" y="34274"/>
                </a:moveTo>
                <a:lnTo>
                  <a:pt x="225322" y="30464"/>
                </a:lnTo>
                <a:lnTo>
                  <a:pt x="225322" y="29194"/>
                </a:lnTo>
                <a:lnTo>
                  <a:pt x="228370" y="29194"/>
                </a:lnTo>
                <a:lnTo>
                  <a:pt x="227363" y="30464"/>
                </a:lnTo>
                <a:lnTo>
                  <a:pt x="228370" y="30464"/>
                </a:lnTo>
                <a:lnTo>
                  <a:pt x="228861" y="31734"/>
                </a:lnTo>
                <a:lnTo>
                  <a:pt x="229894" y="31734"/>
                </a:lnTo>
                <a:lnTo>
                  <a:pt x="229894" y="34274"/>
                </a:lnTo>
                <a:close/>
              </a:path>
              <a:path w="1000125" h="234950">
                <a:moveTo>
                  <a:pt x="16714" y="30464"/>
                </a:moveTo>
                <a:lnTo>
                  <a:pt x="16197" y="30464"/>
                </a:lnTo>
                <a:lnTo>
                  <a:pt x="15871" y="30113"/>
                </a:lnTo>
                <a:lnTo>
                  <a:pt x="16714" y="30464"/>
                </a:lnTo>
                <a:close/>
              </a:path>
              <a:path w="1000125" h="234950">
                <a:moveTo>
                  <a:pt x="36451" y="30464"/>
                </a:moveTo>
                <a:lnTo>
                  <a:pt x="35960" y="30464"/>
                </a:lnTo>
                <a:lnTo>
                  <a:pt x="35834" y="30155"/>
                </a:lnTo>
                <a:lnTo>
                  <a:pt x="36451" y="30464"/>
                </a:lnTo>
                <a:close/>
              </a:path>
              <a:path w="1000125" h="234950">
                <a:moveTo>
                  <a:pt x="26841" y="33413"/>
                </a:moveTo>
                <a:lnTo>
                  <a:pt x="25833" y="31734"/>
                </a:lnTo>
                <a:lnTo>
                  <a:pt x="25317" y="31734"/>
                </a:lnTo>
                <a:lnTo>
                  <a:pt x="25317" y="30464"/>
                </a:lnTo>
                <a:lnTo>
                  <a:pt x="26727" y="32815"/>
                </a:lnTo>
                <a:lnTo>
                  <a:pt x="26841" y="33413"/>
                </a:lnTo>
                <a:close/>
              </a:path>
              <a:path w="1000125" h="234950">
                <a:moveTo>
                  <a:pt x="104316" y="31734"/>
                </a:moveTo>
                <a:lnTo>
                  <a:pt x="95197" y="31734"/>
                </a:lnTo>
                <a:lnTo>
                  <a:pt x="94681" y="30464"/>
                </a:lnTo>
                <a:lnTo>
                  <a:pt x="103800" y="30464"/>
                </a:lnTo>
                <a:lnTo>
                  <a:pt x="104316" y="31734"/>
                </a:lnTo>
                <a:close/>
              </a:path>
              <a:path w="1000125" h="234950">
                <a:moveTo>
                  <a:pt x="206592" y="41894"/>
                </a:moveTo>
                <a:lnTo>
                  <a:pt x="205068" y="39354"/>
                </a:lnTo>
                <a:lnTo>
                  <a:pt x="204577" y="38084"/>
                </a:lnTo>
                <a:lnTo>
                  <a:pt x="203053" y="36814"/>
                </a:lnTo>
                <a:lnTo>
                  <a:pt x="208117" y="36814"/>
                </a:lnTo>
                <a:lnTo>
                  <a:pt x="207600" y="35544"/>
                </a:lnTo>
                <a:lnTo>
                  <a:pt x="206592" y="34274"/>
                </a:lnTo>
                <a:lnTo>
                  <a:pt x="202046" y="34274"/>
                </a:lnTo>
                <a:lnTo>
                  <a:pt x="201529" y="33004"/>
                </a:lnTo>
                <a:lnTo>
                  <a:pt x="200005" y="31734"/>
                </a:lnTo>
                <a:lnTo>
                  <a:pt x="197990" y="30464"/>
                </a:lnTo>
                <a:lnTo>
                  <a:pt x="206592" y="30464"/>
                </a:lnTo>
                <a:lnTo>
                  <a:pt x="207109" y="31734"/>
                </a:lnTo>
                <a:lnTo>
                  <a:pt x="208620" y="33004"/>
                </a:lnTo>
                <a:lnTo>
                  <a:pt x="209124" y="34274"/>
                </a:lnTo>
                <a:lnTo>
                  <a:pt x="209779" y="34509"/>
                </a:lnTo>
                <a:lnTo>
                  <a:pt x="211139" y="36814"/>
                </a:lnTo>
                <a:lnTo>
                  <a:pt x="212172" y="38084"/>
                </a:lnTo>
                <a:lnTo>
                  <a:pt x="207600" y="38084"/>
                </a:lnTo>
                <a:lnTo>
                  <a:pt x="207600" y="39354"/>
                </a:lnTo>
                <a:lnTo>
                  <a:pt x="208608" y="40624"/>
                </a:lnTo>
                <a:lnTo>
                  <a:pt x="206076" y="40624"/>
                </a:lnTo>
                <a:lnTo>
                  <a:pt x="206592" y="41894"/>
                </a:lnTo>
                <a:close/>
              </a:path>
              <a:path w="1000125" h="234950">
                <a:moveTo>
                  <a:pt x="219251" y="31734"/>
                </a:moveTo>
                <a:lnTo>
                  <a:pt x="209124" y="31734"/>
                </a:lnTo>
                <a:lnTo>
                  <a:pt x="208608" y="30464"/>
                </a:lnTo>
                <a:lnTo>
                  <a:pt x="219768" y="30464"/>
                </a:lnTo>
                <a:lnTo>
                  <a:pt x="219251" y="31734"/>
                </a:lnTo>
                <a:close/>
              </a:path>
              <a:path w="1000125" h="234950">
                <a:moveTo>
                  <a:pt x="70888" y="31734"/>
                </a:moveTo>
                <a:lnTo>
                  <a:pt x="70396" y="31734"/>
                </a:lnTo>
                <a:lnTo>
                  <a:pt x="70098" y="31236"/>
                </a:lnTo>
                <a:lnTo>
                  <a:pt x="70888" y="31734"/>
                </a:lnTo>
                <a:close/>
              </a:path>
              <a:path w="1000125" h="234950">
                <a:moveTo>
                  <a:pt x="11134" y="39354"/>
                </a:moveTo>
                <a:lnTo>
                  <a:pt x="9119" y="39354"/>
                </a:lnTo>
                <a:lnTo>
                  <a:pt x="9119" y="38084"/>
                </a:lnTo>
                <a:lnTo>
                  <a:pt x="6071" y="35544"/>
                </a:lnTo>
                <a:lnTo>
                  <a:pt x="4055" y="34274"/>
                </a:lnTo>
                <a:lnTo>
                  <a:pt x="3048" y="33004"/>
                </a:lnTo>
                <a:lnTo>
                  <a:pt x="2531" y="31734"/>
                </a:lnTo>
                <a:lnTo>
                  <a:pt x="11134" y="31734"/>
                </a:lnTo>
                <a:lnTo>
                  <a:pt x="11134" y="33004"/>
                </a:lnTo>
                <a:lnTo>
                  <a:pt x="6071" y="33004"/>
                </a:lnTo>
                <a:lnTo>
                  <a:pt x="6071" y="34274"/>
                </a:lnTo>
                <a:lnTo>
                  <a:pt x="7595" y="35544"/>
                </a:lnTo>
                <a:lnTo>
                  <a:pt x="11134" y="35544"/>
                </a:lnTo>
                <a:lnTo>
                  <a:pt x="11650" y="36814"/>
                </a:lnTo>
                <a:lnTo>
                  <a:pt x="9635" y="36814"/>
                </a:lnTo>
                <a:lnTo>
                  <a:pt x="10643" y="38084"/>
                </a:lnTo>
                <a:lnTo>
                  <a:pt x="11134" y="39354"/>
                </a:lnTo>
                <a:close/>
              </a:path>
              <a:path w="1000125" h="234950">
                <a:moveTo>
                  <a:pt x="17218" y="35544"/>
                </a:moveTo>
                <a:lnTo>
                  <a:pt x="16714" y="35544"/>
                </a:lnTo>
                <a:lnTo>
                  <a:pt x="16292" y="34909"/>
                </a:lnTo>
                <a:lnTo>
                  <a:pt x="16197" y="34274"/>
                </a:lnTo>
                <a:lnTo>
                  <a:pt x="15634" y="33919"/>
                </a:lnTo>
                <a:lnTo>
                  <a:pt x="14182" y="31734"/>
                </a:lnTo>
                <a:lnTo>
                  <a:pt x="15706" y="33004"/>
                </a:lnTo>
                <a:lnTo>
                  <a:pt x="20266" y="33004"/>
                </a:lnTo>
                <a:lnTo>
                  <a:pt x="21278" y="34274"/>
                </a:lnTo>
                <a:lnTo>
                  <a:pt x="16714" y="34274"/>
                </a:lnTo>
                <a:lnTo>
                  <a:pt x="17218" y="35544"/>
                </a:lnTo>
                <a:close/>
              </a:path>
              <a:path w="1000125" h="234950">
                <a:moveTo>
                  <a:pt x="43039" y="34274"/>
                </a:moveTo>
                <a:lnTo>
                  <a:pt x="34436" y="34274"/>
                </a:lnTo>
                <a:lnTo>
                  <a:pt x="32912" y="33004"/>
                </a:lnTo>
                <a:lnTo>
                  <a:pt x="31904" y="31734"/>
                </a:lnTo>
                <a:lnTo>
                  <a:pt x="36451" y="31734"/>
                </a:lnTo>
                <a:lnTo>
                  <a:pt x="36451" y="33004"/>
                </a:lnTo>
                <a:lnTo>
                  <a:pt x="42031" y="33004"/>
                </a:lnTo>
                <a:lnTo>
                  <a:pt x="43039" y="34274"/>
                </a:lnTo>
                <a:close/>
              </a:path>
              <a:path w="1000125" h="234950">
                <a:moveTo>
                  <a:pt x="47094" y="34274"/>
                </a:moveTo>
                <a:lnTo>
                  <a:pt x="43039" y="34274"/>
                </a:lnTo>
                <a:lnTo>
                  <a:pt x="43039" y="33004"/>
                </a:lnTo>
                <a:lnTo>
                  <a:pt x="36968" y="33004"/>
                </a:lnTo>
                <a:lnTo>
                  <a:pt x="36451" y="31734"/>
                </a:lnTo>
                <a:lnTo>
                  <a:pt x="46087" y="31734"/>
                </a:lnTo>
                <a:lnTo>
                  <a:pt x="46087" y="33004"/>
                </a:lnTo>
                <a:lnTo>
                  <a:pt x="47094" y="34274"/>
                </a:lnTo>
                <a:close/>
              </a:path>
              <a:path w="1000125" h="234950">
                <a:moveTo>
                  <a:pt x="47094" y="33004"/>
                </a:moveTo>
                <a:lnTo>
                  <a:pt x="46087" y="31734"/>
                </a:lnTo>
                <a:lnTo>
                  <a:pt x="46578" y="31734"/>
                </a:lnTo>
                <a:lnTo>
                  <a:pt x="47094" y="33004"/>
                </a:lnTo>
                <a:close/>
              </a:path>
              <a:path w="1000125" h="234950">
                <a:moveTo>
                  <a:pt x="90650" y="33004"/>
                </a:moveTo>
                <a:lnTo>
                  <a:pt x="81531" y="33004"/>
                </a:lnTo>
                <a:lnTo>
                  <a:pt x="81014" y="31734"/>
                </a:lnTo>
                <a:lnTo>
                  <a:pt x="91141" y="31734"/>
                </a:lnTo>
                <a:lnTo>
                  <a:pt x="90650" y="33004"/>
                </a:lnTo>
                <a:close/>
              </a:path>
              <a:path w="1000125" h="234950">
                <a:moveTo>
                  <a:pt x="101268" y="34274"/>
                </a:moveTo>
                <a:lnTo>
                  <a:pt x="91658" y="34274"/>
                </a:lnTo>
                <a:lnTo>
                  <a:pt x="91581" y="32815"/>
                </a:lnTo>
                <a:lnTo>
                  <a:pt x="91141" y="31734"/>
                </a:lnTo>
                <a:lnTo>
                  <a:pt x="115451" y="31734"/>
                </a:lnTo>
                <a:lnTo>
                  <a:pt x="115967" y="33004"/>
                </a:lnTo>
                <a:lnTo>
                  <a:pt x="101268" y="33004"/>
                </a:lnTo>
                <a:lnTo>
                  <a:pt x="101268" y="34274"/>
                </a:lnTo>
                <a:close/>
              </a:path>
              <a:path w="1000125" h="234950">
                <a:moveTo>
                  <a:pt x="123046" y="33004"/>
                </a:moveTo>
                <a:lnTo>
                  <a:pt x="116458" y="33004"/>
                </a:lnTo>
                <a:lnTo>
                  <a:pt x="115967" y="31734"/>
                </a:lnTo>
                <a:lnTo>
                  <a:pt x="122038" y="31734"/>
                </a:lnTo>
                <a:lnTo>
                  <a:pt x="123046" y="33004"/>
                </a:lnTo>
                <a:close/>
              </a:path>
              <a:path w="1000125" h="234950">
                <a:moveTo>
                  <a:pt x="128109" y="36814"/>
                </a:moveTo>
                <a:lnTo>
                  <a:pt x="125061" y="36814"/>
                </a:lnTo>
                <a:lnTo>
                  <a:pt x="124395" y="36384"/>
                </a:lnTo>
                <a:lnTo>
                  <a:pt x="124054" y="35544"/>
                </a:lnTo>
                <a:lnTo>
                  <a:pt x="123562" y="35544"/>
                </a:lnTo>
                <a:lnTo>
                  <a:pt x="123046" y="34274"/>
                </a:lnTo>
                <a:lnTo>
                  <a:pt x="121031" y="33004"/>
                </a:lnTo>
                <a:lnTo>
                  <a:pt x="123046" y="33004"/>
                </a:lnTo>
                <a:lnTo>
                  <a:pt x="123046" y="31734"/>
                </a:lnTo>
                <a:lnTo>
                  <a:pt x="123562" y="31734"/>
                </a:lnTo>
                <a:lnTo>
                  <a:pt x="125061" y="34274"/>
                </a:lnTo>
                <a:lnTo>
                  <a:pt x="126585" y="34274"/>
                </a:lnTo>
                <a:lnTo>
                  <a:pt x="127127" y="35576"/>
                </a:lnTo>
                <a:lnTo>
                  <a:pt x="128109" y="36814"/>
                </a:lnTo>
                <a:close/>
              </a:path>
              <a:path w="1000125" h="234950">
                <a:moveTo>
                  <a:pt x="127102" y="34274"/>
                </a:moveTo>
                <a:lnTo>
                  <a:pt x="125061" y="34274"/>
                </a:lnTo>
                <a:lnTo>
                  <a:pt x="123562" y="31734"/>
                </a:lnTo>
                <a:lnTo>
                  <a:pt x="149371" y="31734"/>
                </a:lnTo>
                <a:lnTo>
                  <a:pt x="149887" y="33004"/>
                </a:lnTo>
                <a:lnTo>
                  <a:pt x="126585" y="33004"/>
                </a:lnTo>
                <a:lnTo>
                  <a:pt x="127102" y="34274"/>
                </a:lnTo>
                <a:close/>
              </a:path>
              <a:path w="1000125" h="234950">
                <a:moveTo>
                  <a:pt x="162029" y="35544"/>
                </a:moveTo>
                <a:lnTo>
                  <a:pt x="152910" y="35544"/>
                </a:lnTo>
                <a:lnTo>
                  <a:pt x="152419" y="34274"/>
                </a:lnTo>
                <a:lnTo>
                  <a:pt x="150378" y="31734"/>
                </a:lnTo>
                <a:lnTo>
                  <a:pt x="173680" y="31734"/>
                </a:lnTo>
                <a:lnTo>
                  <a:pt x="173680" y="33004"/>
                </a:lnTo>
                <a:lnTo>
                  <a:pt x="160505" y="33004"/>
                </a:lnTo>
                <a:lnTo>
                  <a:pt x="161022" y="34274"/>
                </a:lnTo>
                <a:lnTo>
                  <a:pt x="162029" y="34274"/>
                </a:lnTo>
                <a:lnTo>
                  <a:pt x="162029" y="35544"/>
                </a:lnTo>
                <a:close/>
              </a:path>
              <a:path w="1000125" h="234950">
                <a:moveTo>
                  <a:pt x="180268" y="34274"/>
                </a:moveTo>
                <a:lnTo>
                  <a:pt x="176212" y="34274"/>
                </a:lnTo>
                <a:lnTo>
                  <a:pt x="175204" y="33004"/>
                </a:lnTo>
                <a:lnTo>
                  <a:pt x="174688" y="31734"/>
                </a:lnTo>
                <a:lnTo>
                  <a:pt x="184323" y="31734"/>
                </a:lnTo>
                <a:lnTo>
                  <a:pt x="185331" y="33004"/>
                </a:lnTo>
                <a:lnTo>
                  <a:pt x="180268" y="33004"/>
                </a:lnTo>
                <a:lnTo>
                  <a:pt x="180268" y="34274"/>
                </a:lnTo>
                <a:close/>
              </a:path>
              <a:path w="1000125" h="234950">
                <a:moveTo>
                  <a:pt x="190886" y="35544"/>
                </a:moveTo>
                <a:lnTo>
                  <a:pt x="186855" y="33004"/>
                </a:lnTo>
                <a:lnTo>
                  <a:pt x="185822" y="31734"/>
                </a:lnTo>
                <a:lnTo>
                  <a:pt x="193417" y="31734"/>
                </a:lnTo>
                <a:lnTo>
                  <a:pt x="194450" y="33004"/>
                </a:lnTo>
                <a:lnTo>
                  <a:pt x="193417" y="33004"/>
                </a:lnTo>
                <a:lnTo>
                  <a:pt x="193934" y="34274"/>
                </a:lnTo>
                <a:lnTo>
                  <a:pt x="190395" y="34274"/>
                </a:lnTo>
                <a:lnTo>
                  <a:pt x="190768" y="34586"/>
                </a:lnTo>
                <a:lnTo>
                  <a:pt x="190886" y="35544"/>
                </a:lnTo>
                <a:close/>
              </a:path>
              <a:path w="1000125" h="234950">
                <a:moveTo>
                  <a:pt x="208545" y="32815"/>
                </a:moveTo>
                <a:lnTo>
                  <a:pt x="207109" y="31734"/>
                </a:lnTo>
                <a:lnTo>
                  <a:pt x="208117" y="31734"/>
                </a:lnTo>
                <a:lnTo>
                  <a:pt x="208545" y="32815"/>
                </a:lnTo>
                <a:close/>
              </a:path>
              <a:path w="1000125" h="234950">
                <a:moveTo>
                  <a:pt x="222299" y="34274"/>
                </a:moveTo>
                <a:lnTo>
                  <a:pt x="211656" y="34274"/>
                </a:lnTo>
                <a:lnTo>
                  <a:pt x="210132" y="31734"/>
                </a:lnTo>
                <a:lnTo>
                  <a:pt x="218243" y="31734"/>
                </a:lnTo>
                <a:lnTo>
                  <a:pt x="219768" y="33004"/>
                </a:lnTo>
                <a:lnTo>
                  <a:pt x="221266" y="33004"/>
                </a:lnTo>
                <a:lnTo>
                  <a:pt x="222299" y="34274"/>
                </a:lnTo>
                <a:close/>
              </a:path>
              <a:path w="1000125" h="234950">
                <a:moveTo>
                  <a:pt x="211692" y="35196"/>
                </a:moveTo>
                <a:lnTo>
                  <a:pt x="209779" y="34509"/>
                </a:lnTo>
                <a:lnTo>
                  <a:pt x="209641" y="34274"/>
                </a:lnTo>
                <a:lnTo>
                  <a:pt x="210132" y="34274"/>
                </a:lnTo>
                <a:lnTo>
                  <a:pt x="208620" y="33004"/>
                </a:lnTo>
                <a:lnTo>
                  <a:pt x="208545" y="32815"/>
                </a:lnTo>
                <a:lnTo>
                  <a:pt x="211692" y="35196"/>
                </a:lnTo>
                <a:close/>
              </a:path>
              <a:path w="1000125" h="234950">
                <a:moveTo>
                  <a:pt x="8357" y="39354"/>
                </a:moveTo>
                <a:lnTo>
                  <a:pt x="7595" y="39354"/>
                </a:lnTo>
                <a:lnTo>
                  <a:pt x="6587" y="38084"/>
                </a:lnTo>
                <a:lnTo>
                  <a:pt x="5063" y="38084"/>
                </a:lnTo>
                <a:lnTo>
                  <a:pt x="4055" y="36814"/>
                </a:lnTo>
                <a:lnTo>
                  <a:pt x="3539" y="35544"/>
                </a:lnTo>
                <a:lnTo>
                  <a:pt x="3048" y="35544"/>
                </a:lnTo>
                <a:lnTo>
                  <a:pt x="2531" y="34274"/>
                </a:lnTo>
                <a:lnTo>
                  <a:pt x="2040" y="34274"/>
                </a:lnTo>
                <a:lnTo>
                  <a:pt x="2040" y="33004"/>
                </a:lnTo>
                <a:lnTo>
                  <a:pt x="3539" y="34274"/>
                </a:lnTo>
                <a:lnTo>
                  <a:pt x="4572" y="36814"/>
                </a:lnTo>
                <a:lnTo>
                  <a:pt x="6071" y="36814"/>
                </a:lnTo>
                <a:lnTo>
                  <a:pt x="7985" y="38735"/>
                </a:lnTo>
                <a:lnTo>
                  <a:pt x="8357" y="39354"/>
                </a:lnTo>
                <a:close/>
              </a:path>
              <a:path w="1000125" h="234950">
                <a:moveTo>
                  <a:pt x="29889" y="48244"/>
                </a:moveTo>
                <a:lnTo>
                  <a:pt x="23301" y="48244"/>
                </a:lnTo>
                <a:lnTo>
                  <a:pt x="22785" y="46974"/>
                </a:lnTo>
                <a:lnTo>
                  <a:pt x="20770" y="46974"/>
                </a:lnTo>
                <a:lnTo>
                  <a:pt x="16714" y="41894"/>
                </a:lnTo>
                <a:lnTo>
                  <a:pt x="15190" y="40624"/>
                </a:lnTo>
                <a:lnTo>
                  <a:pt x="15706" y="40624"/>
                </a:lnTo>
                <a:lnTo>
                  <a:pt x="14182" y="39095"/>
                </a:lnTo>
                <a:lnTo>
                  <a:pt x="14182" y="38084"/>
                </a:lnTo>
                <a:lnTo>
                  <a:pt x="13175" y="36814"/>
                </a:lnTo>
                <a:lnTo>
                  <a:pt x="12658" y="36814"/>
                </a:lnTo>
                <a:lnTo>
                  <a:pt x="11650" y="35544"/>
                </a:lnTo>
                <a:lnTo>
                  <a:pt x="7595" y="35544"/>
                </a:lnTo>
                <a:lnTo>
                  <a:pt x="6071" y="34274"/>
                </a:lnTo>
                <a:lnTo>
                  <a:pt x="6071" y="33004"/>
                </a:lnTo>
                <a:lnTo>
                  <a:pt x="7595" y="33004"/>
                </a:lnTo>
                <a:lnTo>
                  <a:pt x="8111" y="34274"/>
                </a:lnTo>
                <a:lnTo>
                  <a:pt x="12968" y="34274"/>
                </a:lnTo>
                <a:lnTo>
                  <a:pt x="18238" y="39354"/>
                </a:lnTo>
                <a:lnTo>
                  <a:pt x="20253" y="41894"/>
                </a:lnTo>
                <a:lnTo>
                  <a:pt x="21261" y="41894"/>
                </a:lnTo>
                <a:lnTo>
                  <a:pt x="22785" y="43164"/>
                </a:lnTo>
                <a:lnTo>
                  <a:pt x="26841" y="43164"/>
                </a:lnTo>
                <a:lnTo>
                  <a:pt x="27357" y="44434"/>
                </a:lnTo>
                <a:lnTo>
                  <a:pt x="28365" y="45704"/>
                </a:lnTo>
                <a:lnTo>
                  <a:pt x="28856" y="46974"/>
                </a:lnTo>
                <a:lnTo>
                  <a:pt x="29889" y="48244"/>
                </a:lnTo>
                <a:close/>
              </a:path>
              <a:path w="1000125" h="234950">
                <a:moveTo>
                  <a:pt x="12968" y="34274"/>
                </a:moveTo>
                <a:lnTo>
                  <a:pt x="8111" y="34274"/>
                </a:lnTo>
                <a:lnTo>
                  <a:pt x="7595" y="33004"/>
                </a:lnTo>
                <a:lnTo>
                  <a:pt x="11650" y="33004"/>
                </a:lnTo>
                <a:lnTo>
                  <a:pt x="12968" y="34274"/>
                </a:lnTo>
                <a:close/>
              </a:path>
              <a:path w="1000125" h="234950">
                <a:moveTo>
                  <a:pt x="15870" y="34274"/>
                </a:moveTo>
                <a:lnTo>
                  <a:pt x="14699" y="34274"/>
                </a:lnTo>
                <a:lnTo>
                  <a:pt x="14182" y="33004"/>
                </a:lnTo>
                <a:lnTo>
                  <a:pt x="15634" y="33919"/>
                </a:lnTo>
                <a:lnTo>
                  <a:pt x="15870" y="34274"/>
                </a:lnTo>
                <a:close/>
              </a:path>
              <a:path w="1000125" h="234950">
                <a:moveTo>
                  <a:pt x="66832" y="34274"/>
                </a:moveTo>
                <a:lnTo>
                  <a:pt x="48102" y="34274"/>
                </a:lnTo>
                <a:lnTo>
                  <a:pt x="47094" y="33004"/>
                </a:lnTo>
                <a:lnTo>
                  <a:pt x="65824" y="33004"/>
                </a:lnTo>
                <a:lnTo>
                  <a:pt x="66832" y="34274"/>
                </a:lnTo>
                <a:close/>
              </a:path>
              <a:path w="1000125" h="234950">
                <a:moveTo>
                  <a:pt x="91658" y="34274"/>
                </a:moveTo>
                <a:lnTo>
                  <a:pt x="67865" y="34274"/>
                </a:lnTo>
                <a:lnTo>
                  <a:pt x="66832" y="33004"/>
                </a:lnTo>
                <a:lnTo>
                  <a:pt x="91658" y="33004"/>
                </a:lnTo>
                <a:lnTo>
                  <a:pt x="91658" y="34274"/>
                </a:lnTo>
                <a:close/>
              </a:path>
              <a:path w="1000125" h="234950">
                <a:moveTo>
                  <a:pt x="104316" y="35544"/>
                </a:moveTo>
                <a:lnTo>
                  <a:pt x="103309" y="35544"/>
                </a:lnTo>
                <a:lnTo>
                  <a:pt x="101785" y="33004"/>
                </a:lnTo>
                <a:lnTo>
                  <a:pt x="121031" y="33004"/>
                </a:lnTo>
                <a:lnTo>
                  <a:pt x="121522" y="34274"/>
                </a:lnTo>
                <a:lnTo>
                  <a:pt x="103800" y="34274"/>
                </a:lnTo>
                <a:lnTo>
                  <a:pt x="104316" y="35544"/>
                </a:lnTo>
                <a:close/>
              </a:path>
              <a:path w="1000125" h="234950">
                <a:moveTo>
                  <a:pt x="151411" y="34274"/>
                </a:moveTo>
                <a:lnTo>
                  <a:pt x="128109" y="34274"/>
                </a:lnTo>
                <a:lnTo>
                  <a:pt x="127102" y="33004"/>
                </a:lnTo>
                <a:lnTo>
                  <a:pt x="149887" y="33004"/>
                </a:lnTo>
                <a:lnTo>
                  <a:pt x="151411" y="34274"/>
                </a:lnTo>
                <a:close/>
              </a:path>
              <a:path w="1000125" h="234950">
                <a:moveTo>
                  <a:pt x="174688" y="34274"/>
                </a:moveTo>
                <a:lnTo>
                  <a:pt x="162546" y="34274"/>
                </a:lnTo>
                <a:lnTo>
                  <a:pt x="162029" y="33004"/>
                </a:lnTo>
                <a:lnTo>
                  <a:pt x="174197" y="33004"/>
                </a:lnTo>
                <a:lnTo>
                  <a:pt x="174688" y="34274"/>
                </a:lnTo>
                <a:close/>
              </a:path>
              <a:path w="1000125" h="234950">
                <a:moveTo>
                  <a:pt x="167093" y="46974"/>
                </a:moveTo>
                <a:lnTo>
                  <a:pt x="166601" y="46974"/>
                </a:lnTo>
                <a:lnTo>
                  <a:pt x="165569" y="45704"/>
                </a:lnTo>
                <a:lnTo>
                  <a:pt x="159498" y="40624"/>
                </a:lnTo>
                <a:lnTo>
                  <a:pt x="171665" y="40624"/>
                </a:lnTo>
                <a:lnTo>
                  <a:pt x="169624" y="39354"/>
                </a:lnTo>
                <a:lnTo>
                  <a:pt x="168617" y="38084"/>
                </a:lnTo>
                <a:lnTo>
                  <a:pt x="168100" y="36814"/>
                </a:lnTo>
                <a:lnTo>
                  <a:pt x="172673" y="36814"/>
                </a:lnTo>
                <a:lnTo>
                  <a:pt x="171148" y="35544"/>
                </a:lnTo>
                <a:lnTo>
                  <a:pt x="170632" y="34274"/>
                </a:lnTo>
                <a:lnTo>
                  <a:pt x="180759" y="34274"/>
                </a:lnTo>
                <a:lnTo>
                  <a:pt x="181275" y="33004"/>
                </a:lnTo>
                <a:lnTo>
                  <a:pt x="181792" y="33004"/>
                </a:lnTo>
                <a:lnTo>
                  <a:pt x="181912" y="34586"/>
                </a:lnTo>
                <a:lnTo>
                  <a:pt x="182283" y="35544"/>
                </a:lnTo>
                <a:lnTo>
                  <a:pt x="182799" y="35544"/>
                </a:lnTo>
                <a:lnTo>
                  <a:pt x="186843" y="38084"/>
                </a:lnTo>
                <a:lnTo>
                  <a:pt x="178227" y="38084"/>
                </a:lnTo>
                <a:lnTo>
                  <a:pt x="178744" y="39354"/>
                </a:lnTo>
                <a:lnTo>
                  <a:pt x="181275" y="41894"/>
                </a:lnTo>
                <a:lnTo>
                  <a:pt x="170141" y="41894"/>
                </a:lnTo>
                <a:lnTo>
                  <a:pt x="170141" y="43164"/>
                </a:lnTo>
                <a:lnTo>
                  <a:pt x="172414" y="44434"/>
                </a:lnTo>
                <a:lnTo>
                  <a:pt x="170141" y="44434"/>
                </a:lnTo>
                <a:lnTo>
                  <a:pt x="171911" y="45704"/>
                </a:lnTo>
                <a:lnTo>
                  <a:pt x="166601" y="45704"/>
                </a:lnTo>
                <a:lnTo>
                  <a:pt x="167093" y="46974"/>
                </a:lnTo>
                <a:close/>
              </a:path>
              <a:path w="1000125" h="234950">
                <a:moveTo>
                  <a:pt x="186339" y="35544"/>
                </a:moveTo>
                <a:lnTo>
                  <a:pt x="183291" y="35544"/>
                </a:lnTo>
                <a:lnTo>
                  <a:pt x="182541" y="34909"/>
                </a:lnTo>
                <a:lnTo>
                  <a:pt x="181792" y="33004"/>
                </a:lnTo>
                <a:lnTo>
                  <a:pt x="186855" y="33004"/>
                </a:lnTo>
                <a:lnTo>
                  <a:pt x="186855" y="34274"/>
                </a:lnTo>
                <a:lnTo>
                  <a:pt x="185822" y="34274"/>
                </a:lnTo>
                <a:lnTo>
                  <a:pt x="186339" y="35544"/>
                </a:lnTo>
                <a:close/>
              </a:path>
              <a:path w="1000125" h="234950">
                <a:moveTo>
                  <a:pt x="197990" y="39354"/>
                </a:moveTo>
                <a:lnTo>
                  <a:pt x="195949" y="38084"/>
                </a:lnTo>
                <a:lnTo>
                  <a:pt x="194450" y="36814"/>
                </a:lnTo>
                <a:lnTo>
                  <a:pt x="192410" y="34274"/>
                </a:lnTo>
                <a:lnTo>
                  <a:pt x="193934" y="34274"/>
                </a:lnTo>
                <a:lnTo>
                  <a:pt x="193417" y="33004"/>
                </a:lnTo>
                <a:lnTo>
                  <a:pt x="195949" y="36814"/>
                </a:lnTo>
                <a:lnTo>
                  <a:pt x="197990" y="38084"/>
                </a:lnTo>
                <a:lnTo>
                  <a:pt x="197990" y="39354"/>
                </a:lnTo>
                <a:close/>
              </a:path>
              <a:path w="1000125" h="234950">
                <a:moveTo>
                  <a:pt x="16077" y="34586"/>
                </a:moveTo>
                <a:lnTo>
                  <a:pt x="15870" y="34274"/>
                </a:lnTo>
                <a:lnTo>
                  <a:pt x="16197" y="34274"/>
                </a:lnTo>
                <a:lnTo>
                  <a:pt x="16077" y="34586"/>
                </a:lnTo>
                <a:close/>
              </a:path>
              <a:path w="1000125" h="234950">
                <a:moveTo>
                  <a:pt x="23301" y="36814"/>
                </a:moveTo>
                <a:lnTo>
                  <a:pt x="19246" y="36814"/>
                </a:lnTo>
                <a:lnTo>
                  <a:pt x="19246" y="35544"/>
                </a:lnTo>
                <a:lnTo>
                  <a:pt x="18729" y="34274"/>
                </a:lnTo>
                <a:lnTo>
                  <a:pt x="21278" y="34274"/>
                </a:lnTo>
                <a:lnTo>
                  <a:pt x="23301" y="36814"/>
                </a:lnTo>
                <a:close/>
              </a:path>
              <a:path w="1000125" h="234950">
                <a:moveTo>
                  <a:pt x="33428" y="39354"/>
                </a:moveTo>
                <a:lnTo>
                  <a:pt x="25317" y="39354"/>
                </a:lnTo>
                <a:lnTo>
                  <a:pt x="24309" y="38084"/>
                </a:lnTo>
                <a:lnTo>
                  <a:pt x="30897" y="38084"/>
                </a:lnTo>
                <a:lnTo>
                  <a:pt x="30897" y="36814"/>
                </a:lnTo>
                <a:lnTo>
                  <a:pt x="29889" y="35544"/>
                </a:lnTo>
                <a:lnTo>
                  <a:pt x="28365" y="34274"/>
                </a:lnTo>
                <a:lnTo>
                  <a:pt x="32912" y="34274"/>
                </a:lnTo>
                <a:lnTo>
                  <a:pt x="34952" y="36814"/>
                </a:lnTo>
                <a:lnTo>
                  <a:pt x="31388" y="36814"/>
                </a:lnTo>
                <a:lnTo>
                  <a:pt x="31904" y="38084"/>
                </a:lnTo>
                <a:lnTo>
                  <a:pt x="33428" y="39354"/>
                </a:lnTo>
                <a:close/>
              </a:path>
              <a:path w="1000125" h="234950">
                <a:moveTo>
                  <a:pt x="44046" y="36814"/>
                </a:moveTo>
                <a:lnTo>
                  <a:pt x="38492" y="36814"/>
                </a:lnTo>
                <a:lnTo>
                  <a:pt x="37634" y="36384"/>
                </a:lnTo>
                <a:lnTo>
                  <a:pt x="36968" y="35544"/>
                </a:lnTo>
                <a:lnTo>
                  <a:pt x="35444" y="34274"/>
                </a:lnTo>
                <a:lnTo>
                  <a:pt x="41023" y="34274"/>
                </a:lnTo>
                <a:lnTo>
                  <a:pt x="41515" y="35544"/>
                </a:lnTo>
                <a:lnTo>
                  <a:pt x="44046" y="35544"/>
                </a:lnTo>
                <a:lnTo>
                  <a:pt x="44046" y="36814"/>
                </a:lnTo>
                <a:close/>
              </a:path>
              <a:path w="1000125" h="234950">
                <a:moveTo>
                  <a:pt x="78483" y="35544"/>
                </a:moveTo>
                <a:lnTo>
                  <a:pt x="42547" y="35544"/>
                </a:lnTo>
                <a:lnTo>
                  <a:pt x="42547" y="34274"/>
                </a:lnTo>
                <a:lnTo>
                  <a:pt x="76467" y="34274"/>
                </a:lnTo>
                <a:lnTo>
                  <a:pt x="78483" y="35544"/>
                </a:lnTo>
                <a:close/>
              </a:path>
              <a:path w="1000125" h="234950">
                <a:moveTo>
                  <a:pt x="103309" y="35544"/>
                </a:moveTo>
                <a:lnTo>
                  <a:pt x="78483" y="35544"/>
                </a:lnTo>
                <a:lnTo>
                  <a:pt x="77475" y="34274"/>
                </a:lnTo>
                <a:lnTo>
                  <a:pt x="102276" y="34274"/>
                </a:lnTo>
                <a:lnTo>
                  <a:pt x="103309" y="35544"/>
                </a:lnTo>
                <a:close/>
              </a:path>
              <a:path w="1000125" h="234950">
                <a:moveTo>
                  <a:pt x="115451" y="39354"/>
                </a:moveTo>
                <a:lnTo>
                  <a:pt x="108863" y="39354"/>
                </a:lnTo>
                <a:lnTo>
                  <a:pt x="108372" y="38084"/>
                </a:lnTo>
                <a:lnTo>
                  <a:pt x="107339" y="36814"/>
                </a:lnTo>
                <a:lnTo>
                  <a:pt x="108372" y="36814"/>
                </a:lnTo>
                <a:lnTo>
                  <a:pt x="108372" y="35544"/>
                </a:lnTo>
                <a:lnTo>
                  <a:pt x="104316" y="35544"/>
                </a:lnTo>
                <a:lnTo>
                  <a:pt x="103800" y="34274"/>
                </a:lnTo>
                <a:lnTo>
                  <a:pt x="112403" y="34274"/>
                </a:lnTo>
                <a:lnTo>
                  <a:pt x="115451" y="38084"/>
                </a:lnTo>
                <a:lnTo>
                  <a:pt x="115451" y="39354"/>
                </a:lnTo>
                <a:close/>
              </a:path>
              <a:path w="1000125" h="234950">
                <a:moveTo>
                  <a:pt x="96721" y="43164"/>
                </a:moveTo>
                <a:lnTo>
                  <a:pt x="93673" y="39354"/>
                </a:lnTo>
                <a:lnTo>
                  <a:pt x="115451" y="39354"/>
                </a:lnTo>
                <a:lnTo>
                  <a:pt x="115451" y="38084"/>
                </a:lnTo>
                <a:lnTo>
                  <a:pt x="113435" y="35544"/>
                </a:lnTo>
                <a:lnTo>
                  <a:pt x="112919" y="34274"/>
                </a:lnTo>
                <a:lnTo>
                  <a:pt x="122038" y="34274"/>
                </a:lnTo>
                <a:lnTo>
                  <a:pt x="123046" y="35544"/>
                </a:lnTo>
                <a:lnTo>
                  <a:pt x="124401" y="36398"/>
                </a:lnTo>
                <a:lnTo>
                  <a:pt x="124570" y="36814"/>
                </a:lnTo>
                <a:lnTo>
                  <a:pt x="116975" y="36814"/>
                </a:lnTo>
                <a:lnTo>
                  <a:pt x="117982" y="39354"/>
                </a:lnTo>
                <a:lnTo>
                  <a:pt x="119507" y="40624"/>
                </a:lnTo>
                <a:lnTo>
                  <a:pt x="105324" y="40624"/>
                </a:lnTo>
                <a:lnTo>
                  <a:pt x="105840" y="41894"/>
                </a:lnTo>
                <a:lnTo>
                  <a:pt x="96205" y="41894"/>
                </a:lnTo>
                <a:lnTo>
                  <a:pt x="96721" y="43164"/>
                </a:lnTo>
                <a:close/>
              </a:path>
              <a:path w="1000125" h="234950">
                <a:moveTo>
                  <a:pt x="128626" y="36814"/>
                </a:moveTo>
                <a:lnTo>
                  <a:pt x="126585" y="34274"/>
                </a:lnTo>
                <a:lnTo>
                  <a:pt x="136712" y="34274"/>
                </a:lnTo>
                <a:lnTo>
                  <a:pt x="136712" y="35544"/>
                </a:lnTo>
                <a:lnTo>
                  <a:pt x="128626" y="35544"/>
                </a:lnTo>
                <a:lnTo>
                  <a:pt x="128626" y="36814"/>
                </a:lnTo>
                <a:close/>
              </a:path>
              <a:path w="1000125" h="234950">
                <a:moveTo>
                  <a:pt x="148879" y="38084"/>
                </a:moveTo>
                <a:lnTo>
                  <a:pt x="133689" y="38084"/>
                </a:lnTo>
                <a:lnTo>
                  <a:pt x="133173" y="36814"/>
                </a:lnTo>
                <a:lnTo>
                  <a:pt x="128626" y="36814"/>
                </a:lnTo>
                <a:lnTo>
                  <a:pt x="128626" y="35544"/>
                </a:lnTo>
                <a:lnTo>
                  <a:pt x="137229" y="35544"/>
                </a:lnTo>
                <a:lnTo>
                  <a:pt x="137229" y="34274"/>
                </a:lnTo>
                <a:lnTo>
                  <a:pt x="146348" y="34274"/>
                </a:lnTo>
                <a:lnTo>
                  <a:pt x="146865" y="35576"/>
                </a:lnTo>
                <a:lnTo>
                  <a:pt x="148879" y="38084"/>
                </a:lnTo>
                <a:close/>
              </a:path>
              <a:path w="1000125" h="234950">
                <a:moveTo>
                  <a:pt x="171148" y="40624"/>
                </a:moveTo>
                <a:lnTo>
                  <a:pt x="165569" y="40624"/>
                </a:lnTo>
                <a:lnTo>
                  <a:pt x="164561" y="39354"/>
                </a:lnTo>
                <a:lnTo>
                  <a:pt x="155958" y="39354"/>
                </a:lnTo>
                <a:lnTo>
                  <a:pt x="153943" y="38084"/>
                </a:lnTo>
                <a:lnTo>
                  <a:pt x="149887" y="38084"/>
                </a:lnTo>
                <a:lnTo>
                  <a:pt x="149371" y="36814"/>
                </a:lnTo>
                <a:lnTo>
                  <a:pt x="148363" y="35544"/>
                </a:lnTo>
                <a:lnTo>
                  <a:pt x="147847" y="34274"/>
                </a:lnTo>
                <a:lnTo>
                  <a:pt x="152419" y="34274"/>
                </a:lnTo>
                <a:lnTo>
                  <a:pt x="152910" y="35544"/>
                </a:lnTo>
                <a:lnTo>
                  <a:pt x="156966" y="35544"/>
                </a:lnTo>
                <a:lnTo>
                  <a:pt x="156966" y="36814"/>
                </a:lnTo>
                <a:lnTo>
                  <a:pt x="168100" y="36814"/>
                </a:lnTo>
                <a:lnTo>
                  <a:pt x="169133" y="39354"/>
                </a:lnTo>
                <a:lnTo>
                  <a:pt x="171148" y="40624"/>
                </a:lnTo>
                <a:close/>
              </a:path>
              <a:path w="1000125" h="234950">
                <a:moveTo>
                  <a:pt x="170632" y="36814"/>
                </a:moveTo>
                <a:lnTo>
                  <a:pt x="157482" y="36814"/>
                </a:lnTo>
                <a:lnTo>
                  <a:pt x="157482" y="35544"/>
                </a:lnTo>
                <a:lnTo>
                  <a:pt x="163553" y="35544"/>
                </a:lnTo>
                <a:lnTo>
                  <a:pt x="163037" y="34274"/>
                </a:lnTo>
                <a:lnTo>
                  <a:pt x="169624" y="34274"/>
                </a:lnTo>
                <a:lnTo>
                  <a:pt x="170632" y="36814"/>
                </a:lnTo>
                <a:close/>
              </a:path>
              <a:path w="1000125" h="234950">
                <a:moveTo>
                  <a:pt x="182799" y="35544"/>
                </a:moveTo>
                <a:lnTo>
                  <a:pt x="182283" y="35544"/>
                </a:lnTo>
                <a:lnTo>
                  <a:pt x="181792" y="34274"/>
                </a:lnTo>
                <a:lnTo>
                  <a:pt x="182799" y="35544"/>
                </a:lnTo>
                <a:close/>
              </a:path>
              <a:path w="1000125" h="234950">
                <a:moveTo>
                  <a:pt x="182799" y="35544"/>
                </a:moveTo>
                <a:lnTo>
                  <a:pt x="181792" y="34274"/>
                </a:lnTo>
                <a:lnTo>
                  <a:pt x="182541" y="34909"/>
                </a:lnTo>
                <a:lnTo>
                  <a:pt x="182799" y="35544"/>
                </a:lnTo>
                <a:close/>
              </a:path>
              <a:path w="1000125" h="234950">
                <a:moveTo>
                  <a:pt x="182541" y="34909"/>
                </a:moveTo>
                <a:lnTo>
                  <a:pt x="181792" y="34274"/>
                </a:lnTo>
                <a:lnTo>
                  <a:pt x="182283" y="34274"/>
                </a:lnTo>
                <a:lnTo>
                  <a:pt x="182541" y="34909"/>
                </a:lnTo>
                <a:close/>
              </a:path>
              <a:path w="1000125" h="234950">
                <a:moveTo>
                  <a:pt x="186855" y="35544"/>
                </a:moveTo>
                <a:lnTo>
                  <a:pt x="186339" y="35544"/>
                </a:lnTo>
                <a:lnTo>
                  <a:pt x="185822" y="34274"/>
                </a:lnTo>
                <a:lnTo>
                  <a:pt x="186855" y="34274"/>
                </a:lnTo>
                <a:lnTo>
                  <a:pt x="186855" y="35544"/>
                </a:lnTo>
                <a:close/>
              </a:path>
              <a:path w="1000125" h="234950">
                <a:moveTo>
                  <a:pt x="190886" y="34683"/>
                </a:moveTo>
                <a:lnTo>
                  <a:pt x="190395" y="34274"/>
                </a:lnTo>
                <a:lnTo>
                  <a:pt x="190886" y="34274"/>
                </a:lnTo>
                <a:lnTo>
                  <a:pt x="190886" y="34683"/>
                </a:lnTo>
                <a:close/>
              </a:path>
              <a:path w="1000125" h="234950">
                <a:moveTo>
                  <a:pt x="191919" y="35544"/>
                </a:moveTo>
                <a:lnTo>
                  <a:pt x="190986" y="34767"/>
                </a:lnTo>
                <a:lnTo>
                  <a:pt x="190886" y="34274"/>
                </a:lnTo>
                <a:lnTo>
                  <a:pt x="192410" y="34274"/>
                </a:lnTo>
                <a:lnTo>
                  <a:pt x="191919" y="35544"/>
                </a:lnTo>
                <a:close/>
              </a:path>
              <a:path w="1000125" h="234950">
                <a:moveTo>
                  <a:pt x="205585" y="35544"/>
                </a:moveTo>
                <a:lnTo>
                  <a:pt x="197473" y="35544"/>
                </a:lnTo>
                <a:lnTo>
                  <a:pt x="195458" y="34274"/>
                </a:lnTo>
                <a:lnTo>
                  <a:pt x="205068" y="34274"/>
                </a:lnTo>
                <a:lnTo>
                  <a:pt x="205585" y="35544"/>
                </a:lnTo>
                <a:close/>
              </a:path>
              <a:path w="1000125" h="234950">
                <a:moveTo>
                  <a:pt x="209779" y="34509"/>
                </a:moveTo>
                <a:lnTo>
                  <a:pt x="209124" y="34274"/>
                </a:lnTo>
                <a:lnTo>
                  <a:pt x="209641" y="34274"/>
                </a:lnTo>
                <a:lnTo>
                  <a:pt x="209779" y="34509"/>
                </a:lnTo>
                <a:close/>
              </a:path>
              <a:path w="1000125" h="234950">
                <a:moveTo>
                  <a:pt x="211678" y="35173"/>
                </a:moveTo>
                <a:lnTo>
                  <a:pt x="210485" y="34274"/>
                </a:lnTo>
                <a:lnTo>
                  <a:pt x="211139" y="34274"/>
                </a:lnTo>
                <a:lnTo>
                  <a:pt x="211678" y="35173"/>
                </a:lnTo>
                <a:close/>
              </a:path>
              <a:path w="1000125" h="234950">
                <a:moveTo>
                  <a:pt x="218735" y="40624"/>
                </a:moveTo>
                <a:lnTo>
                  <a:pt x="216719" y="40624"/>
                </a:lnTo>
                <a:lnTo>
                  <a:pt x="217236" y="39354"/>
                </a:lnTo>
                <a:lnTo>
                  <a:pt x="212664" y="35544"/>
                </a:lnTo>
                <a:lnTo>
                  <a:pt x="211725" y="35207"/>
                </a:lnTo>
                <a:lnTo>
                  <a:pt x="211139" y="34274"/>
                </a:lnTo>
                <a:lnTo>
                  <a:pt x="216203" y="34274"/>
                </a:lnTo>
                <a:lnTo>
                  <a:pt x="218243" y="36814"/>
                </a:lnTo>
                <a:lnTo>
                  <a:pt x="223798" y="36814"/>
                </a:lnTo>
                <a:lnTo>
                  <a:pt x="223307" y="38084"/>
                </a:lnTo>
                <a:lnTo>
                  <a:pt x="224314" y="39354"/>
                </a:lnTo>
                <a:lnTo>
                  <a:pt x="218243" y="39354"/>
                </a:lnTo>
                <a:lnTo>
                  <a:pt x="218735" y="40624"/>
                </a:lnTo>
                <a:close/>
              </a:path>
              <a:path w="1000125" h="234950">
                <a:moveTo>
                  <a:pt x="223798" y="36814"/>
                </a:moveTo>
                <a:lnTo>
                  <a:pt x="218243" y="36814"/>
                </a:lnTo>
                <a:lnTo>
                  <a:pt x="217236" y="34274"/>
                </a:lnTo>
                <a:lnTo>
                  <a:pt x="227363" y="34274"/>
                </a:lnTo>
                <a:lnTo>
                  <a:pt x="228861" y="35544"/>
                </a:lnTo>
                <a:lnTo>
                  <a:pt x="222790" y="35544"/>
                </a:lnTo>
                <a:lnTo>
                  <a:pt x="223798" y="36814"/>
                </a:lnTo>
                <a:close/>
              </a:path>
              <a:path w="1000125" h="234950">
                <a:moveTo>
                  <a:pt x="16197" y="35544"/>
                </a:moveTo>
                <a:lnTo>
                  <a:pt x="15706" y="35544"/>
                </a:lnTo>
                <a:lnTo>
                  <a:pt x="16077" y="34586"/>
                </a:lnTo>
                <a:lnTo>
                  <a:pt x="16197" y="35544"/>
                </a:lnTo>
                <a:close/>
              </a:path>
              <a:path w="1000125" h="234950">
                <a:moveTo>
                  <a:pt x="212664" y="36814"/>
                </a:moveTo>
                <a:lnTo>
                  <a:pt x="211692" y="35196"/>
                </a:lnTo>
                <a:lnTo>
                  <a:pt x="212172" y="35544"/>
                </a:lnTo>
                <a:lnTo>
                  <a:pt x="212664" y="36814"/>
                </a:lnTo>
                <a:close/>
              </a:path>
              <a:path w="1000125" h="234950">
                <a:moveTo>
                  <a:pt x="17230" y="35576"/>
                </a:moveTo>
                <a:close/>
              </a:path>
              <a:path w="1000125" h="234950">
                <a:moveTo>
                  <a:pt x="108372" y="36814"/>
                </a:moveTo>
                <a:lnTo>
                  <a:pt x="44563" y="36814"/>
                </a:lnTo>
                <a:lnTo>
                  <a:pt x="44563" y="35544"/>
                </a:lnTo>
                <a:lnTo>
                  <a:pt x="108372" y="35544"/>
                </a:lnTo>
                <a:lnTo>
                  <a:pt x="108372" y="36814"/>
                </a:lnTo>
                <a:close/>
              </a:path>
              <a:path w="1000125" h="234950">
                <a:moveTo>
                  <a:pt x="157482" y="36814"/>
                </a:moveTo>
                <a:lnTo>
                  <a:pt x="156966" y="36814"/>
                </a:lnTo>
                <a:lnTo>
                  <a:pt x="156966" y="35544"/>
                </a:lnTo>
                <a:lnTo>
                  <a:pt x="157482" y="35544"/>
                </a:lnTo>
                <a:lnTo>
                  <a:pt x="157482" y="36814"/>
                </a:lnTo>
                <a:close/>
              </a:path>
              <a:path w="1000125" h="234950">
                <a:moveTo>
                  <a:pt x="188870" y="38084"/>
                </a:moveTo>
                <a:lnTo>
                  <a:pt x="187863" y="38084"/>
                </a:lnTo>
                <a:lnTo>
                  <a:pt x="184815" y="35544"/>
                </a:lnTo>
                <a:lnTo>
                  <a:pt x="187346" y="35544"/>
                </a:lnTo>
                <a:lnTo>
                  <a:pt x="187863" y="36814"/>
                </a:lnTo>
                <a:lnTo>
                  <a:pt x="188870" y="38084"/>
                </a:lnTo>
                <a:close/>
              </a:path>
              <a:path w="1000125" h="234950">
                <a:moveTo>
                  <a:pt x="192926" y="39354"/>
                </a:moveTo>
                <a:lnTo>
                  <a:pt x="190395" y="39354"/>
                </a:lnTo>
                <a:lnTo>
                  <a:pt x="189387" y="38084"/>
                </a:lnTo>
                <a:lnTo>
                  <a:pt x="188354" y="35544"/>
                </a:lnTo>
                <a:lnTo>
                  <a:pt x="190395" y="36814"/>
                </a:lnTo>
                <a:lnTo>
                  <a:pt x="192926" y="38084"/>
                </a:lnTo>
                <a:lnTo>
                  <a:pt x="192926" y="39354"/>
                </a:lnTo>
                <a:close/>
              </a:path>
              <a:path w="1000125" h="234950">
                <a:moveTo>
                  <a:pt x="204061" y="40624"/>
                </a:moveTo>
                <a:lnTo>
                  <a:pt x="201529" y="40624"/>
                </a:lnTo>
                <a:lnTo>
                  <a:pt x="200005" y="39354"/>
                </a:lnTo>
                <a:lnTo>
                  <a:pt x="199126" y="39354"/>
                </a:lnTo>
                <a:lnTo>
                  <a:pt x="197990" y="38084"/>
                </a:lnTo>
                <a:lnTo>
                  <a:pt x="198997" y="36814"/>
                </a:lnTo>
                <a:lnTo>
                  <a:pt x="198481" y="36814"/>
                </a:lnTo>
                <a:lnTo>
                  <a:pt x="196982" y="35544"/>
                </a:lnTo>
                <a:lnTo>
                  <a:pt x="200521" y="35544"/>
                </a:lnTo>
                <a:lnTo>
                  <a:pt x="201529" y="36814"/>
                </a:lnTo>
                <a:lnTo>
                  <a:pt x="202046" y="38084"/>
                </a:lnTo>
                <a:lnTo>
                  <a:pt x="203544" y="39354"/>
                </a:lnTo>
                <a:lnTo>
                  <a:pt x="204061" y="40624"/>
                </a:lnTo>
                <a:close/>
              </a:path>
              <a:path w="1000125" h="234950">
                <a:moveTo>
                  <a:pt x="207109" y="36814"/>
                </a:moveTo>
                <a:lnTo>
                  <a:pt x="201529" y="36814"/>
                </a:lnTo>
                <a:lnTo>
                  <a:pt x="200521" y="35544"/>
                </a:lnTo>
                <a:lnTo>
                  <a:pt x="206076" y="35544"/>
                </a:lnTo>
                <a:lnTo>
                  <a:pt x="207109" y="36814"/>
                </a:lnTo>
                <a:close/>
              </a:path>
              <a:path w="1000125" h="234950">
                <a:moveTo>
                  <a:pt x="219637" y="47296"/>
                </a:moveTo>
                <a:lnTo>
                  <a:pt x="217727" y="45704"/>
                </a:lnTo>
                <a:lnTo>
                  <a:pt x="215195" y="43164"/>
                </a:lnTo>
                <a:lnTo>
                  <a:pt x="224831" y="43164"/>
                </a:lnTo>
                <a:lnTo>
                  <a:pt x="224139" y="42734"/>
                </a:lnTo>
                <a:lnTo>
                  <a:pt x="223798" y="41894"/>
                </a:lnTo>
                <a:lnTo>
                  <a:pt x="222790" y="40624"/>
                </a:lnTo>
                <a:lnTo>
                  <a:pt x="228370" y="40624"/>
                </a:lnTo>
                <a:lnTo>
                  <a:pt x="226846" y="39354"/>
                </a:lnTo>
                <a:lnTo>
                  <a:pt x="225839" y="38084"/>
                </a:lnTo>
                <a:lnTo>
                  <a:pt x="222790" y="35544"/>
                </a:lnTo>
                <a:lnTo>
                  <a:pt x="228861" y="35544"/>
                </a:lnTo>
                <a:lnTo>
                  <a:pt x="228861" y="44434"/>
                </a:lnTo>
                <a:lnTo>
                  <a:pt x="221266" y="44434"/>
                </a:lnTo>
                <a:lnTo>
                  <a:pt x="222299" y="45704"/>
                </a:lnTo>
                <a:lnTo>
                  <a:pt x="225322" y="45704"/>
                </a:lnTo>
                <a:lnTo>
                  <a:pt x="225839" y="46974"/>
                </a:lnTo>
                <a:lnTo>
                  <a:pt x="219768" y="46974"/>
                </a:lnTo>
                <a:lnTo>
                  <a:pt x="219637" y="47296"/>
                </a:lnTo>
                <a:close/>
              </a:path>
              <a:path w="1000125" h="234950">
                <a:moveTo>
                  <a:pt x="17722" y="36814"/>
                </a:moveTo>
                <a:lnTo>
                  <a:pt x="17230" y="36814"/>
                </a:lnTo>
                <a:lnTo>
                  <a:pt x="17230" y="35576"/>
                </a:lnTo>
                <a:lnTo>
                  <a:pt x="17722" y="36814"/>
                </a:lnTo>
                <a:close/>
              </a:path>
              <a:path w="1000125" h="234950">
                <a:moveTo>
                  <a:pt x="38492" y="36814"/>
                </a:moveTo>
                <a:lnTo>
                  <a:pt x="37975" y="36814"/>
                </a:lnTo>
                <a:lnTo>
                  <a:pt x="37634" y="36384"/>
                </a:lnTo>
                <a:lnTo>
                  <a:pt x="38492" y="36814"/>
                </a:lnTo>
                <a:close/>
              </a:path>
              <a:path w="1000125" h="234950">
                <a:moveTo>
                  <a:pt x="125061" y="36814"/>
                </a:moveTo>
                <a:lnTo>
                  <a:pt x="124570" y="36814"/>
                </a:lnTo>
                <a:lnTo>
                  <a:pt x="124401" y="36398"/>
                </a:lnTo>
                <a:lnTo>
                  <a:pt x="125061" y="36814"/>
                </a:lnTo>
                <a:close/>
              </a:path>
              <a:path w="1000125" h="234950">
                <a:moveTo>
                  <a:pt x="4055" y="40624"/>
                </a:moveTo>
                <a:lnTo>
                  <a:pt x="3539" y="40624"/>
                </a:lnTo>
                <a:lnTo>
                  <a:pt x="1007" y="39354"/>
                </a:lnTo>
                <a:lnTo>
                  <a:pt x="0" y="38084"/>
                </a:lnTo>
                <a:lnTo>
                  <a:pt x="516" y="36814"/>
                </a:lnTo>
                <a:lnTo>
                  <a:pt x="4055" y="40624"/>
                </a:lnTo>
                <a:close/>
              </a:path>
              <a:path w="1000125" h="234950">
                <a:moveTo>
                  <a:pt x="15706" y="40624"/>
                </a:moveTo>
                <a:lnTo>
                  <a:pt x="13175" y="40624"/>
                </a:lnTo>
                <a:lnTo>
                  <a:pt x="13175" y="39354"/>
                </a:lnTo>
                <a:lnTo>
                  <a:pt x="11650" y="38084"/>
                </a:lnTo>
                <a:lnTo>
                  <a:pt x="11134" y="36814"/>
                </a:lnTo>
                <a:lnTo>
                  <a:pt x="11650" y="36814"/>
                </a:lnTo>
                <a:lnTo>
                  <a:pt x="13175" y="38084"/>
                </a:lnTo>
                <a:lnTo>
                  <a:pt x="14182" y="39095"/>
                </a:lnTo>
                <a:lnTo>
                  <a:pt x="14182" y="39354"/>
                </a:lnTo>
                <a:lnTo>
                  <a:pt x="15706" y="40624"/>
                </a:lnTo>
                <a:close/>
              </a:path>
              <a:path w="1000125" h="234950">
                <a:moveTo>
                  <a:pt x="19510" y="40005"/>
                </a:moveTo>
                <a:lnTo>
                  <a:pt x="18729" y="39354"/>
                </a:lnTo>
                <a:lnTo>
                  <a:pt x="18729" y="38084"/>
                </a:lnTo>
                <a:lnTo>
                  <a:pt x="18238" y="36814"/>
                </a:lnTo>
                <a:lnTo>
                  <a:pt x="30897" y="36814"/>
                </a:lnTo>
                <a:lnTo>
                  <a:pt x="30897" y="38084"/>
                </a:lnTo>
                <a:lnTo>
                  <a:pt x="24309" y="38084"/>
                </a:lnTo>
                <a:lnTo>
                  <a:pt x="24825" y="39354"/>
                </a:lnTo>
                <a:lnTo>
                  <a:pt x="19246" y="39354"/>
                </a:lnTo>
                <a:lnTo>
                  <a:pt x="19510" y="40005"/>
                </a:lnTo>
                <a:close/>
              </a:path>
              <a:path w="1000125" h="234950">
                <a:moveTo>
                  <a:pt x="32408" y="38084"/>
                </a:moveTo>
                <a:lnTo>
                  <a:pt x="31904" y="38084"/>
                </a:lnTo>
                <a:lnTo>
                  <a:pt x="31388" y="36814"/>
                </a:lnTo>
                <a:lnTo>
                  <a:pt x="32408" y="38084"/>
                </a:lnTo>
                <a:close/>
              </a:path>
              <a:path w="1000125" h="234950">
                <a:moveTo>
                  <a:pt x="33428" y="39354"/>
                </a:moveTo>
                <a:lnTo>
                  <a:pt x="31388" y="36814"/>
                </a:lnTo>
                <a:lnTo>
                  <a:pt x="47094" y="36814"/>
                </a:lnTo>
                <a:lnTo>
                  <a:pt x="48274" y="38084"/>
                </a:lnTo>
                <a:lnTo>
                  <a:pt x="32912" y="38084"/>
                </a:lnTo>
                <a:lnTo>
                  <a:pt x="33428" y="39354"/>
                </a:lnTo>
                <a:close/>
              </a:path>
              <a:path w="1000125" h="234950">
                <a:moveTo>
                  <a:pt x="50634" y="39354"/>
                </a:moveTo>
                <a:lnTo>
                  <a:pt x="48619" y="36814"/>
                </a:lnTo>
                <a:lnTo>
                  <a:pt x="71895" y="36814"/>
                </a:lnTo>
                <a:lnTo>
                  <a:pt x="72928" y="38084"/>
                </a:lnTo>
                <a:lnTo>
                  <a:pt x="50143" y="38084"/>
                </a:lnTo>
                <a:lnTo>
                  <a:pt x="50634" y="39354"/>
                </a:lnTo>
                <a:close/>
              </a:path>
              <a:path w="1000125" h="234950">
                <a:moveTo>
                  <a:pt x="73936" y="39354"/>
                </a:moveTo>
                <a:lnTo>
                  <a:pt x="72412" y="36814"/>
                </a:lnTo>
                <a:lnTo>
                  <a:pt x="81531" y="36814"/>
                </a:lnTo>
                <a:lnTo>
                  <a:pt x="81531" y="38084"/>
                </a:lnTo>
                <a:lnTo>
                  <a:pt x="73419" y="38084"/>
                </a:lnTo>
                <a:lnTo>
                  <a:pt x="73936" y="39354"/>
                </a:lnTo>
                <a:close/>
              </a:path>
              <a:path w="1000125" h="234950">
                <a:moveTo>
                  <a:pt x="107856" y="39354"/>
                </a:moveTo>
                <a:lnTo>
                  <a:pt x="84063" y="39354"/>
                </a:lnTo>
                <a:lnTo>
                  <a:pt x="83546" y="38084"/>
                </a:lnTo>
                <a:lnTo>
                  <a:pt x="82538" y="36814"/>
                </a:lnTo>
                <a:lnTo>
                  <a:pt x="97729" y="36814"/>
                </a:lnTo>
                <a:lnTo>
                  <a:pt x="97729" y="38084"/>
                </a:lnTo>
                <a:lnTo>
                  <a:pt x="107856" y="38084"/>
                </a:lnTo>
                <a:lnTo>
                  <a:pt x="107856" y="39354"/>
                </a:lnTo>
                <a:close/>
              </a:path>
              <a:path w="1000125" h="234950">
                <a:moveTo>
                  <a:pt x="100260" y="38084"/>
                </a:moveTo>
                <a:lnTo>
                  <a:pt x="97729" y="38084"/>
                </a:lnTo>
                <a:lnTo>
                  <a:pt x="97729" y="36814"/>
                </a:lnTo>
                <a:lnTo>
                  <a:pt x="99744" y="36814"/>
                </a:lnTo>
                <a:lnTo>
                  <a:pt x="100260" y="38084"/>
                </a:lnTo>
                <a:close/>
              </a:path>
              <a:path w="1000125" h="234950">
                <a:moveTo>
                  <a:pt x="107856" y="38084"/>
                </a:moveTo>
                <a:lnTo>
                  <a:pt x="100260" y="38084"/>
                </a:lnTo>
                <a:lnTo>
                  <a:pt x="99744" y="36814"/>
                </a:lnTo>
                <a:lnTo>
                  <a:pt x="107339" y="36814"/>
                </a:lnTo>
                <a:lnTo>
                  <a:pt x="107856" y="38084"/>
                </a:lnTo>
                <a:close/>
              </a:path>
              <a:path w="1000125" h="234950">
                <a:moveTo>
                  <a:pt x="125061" y="39354"/>
                </a:moveTo>
                <a:lnTo>
                  <a:pt x="118499" y="39354"/>
                </a:lnTo>
                <a:lnTo>
                  <a:pt x="116975" y="36814"/>
                </a:lnTo>
                <a:lnTo>
                  <a:pt x="132656" y="36814"/>
                </a:lnTo>
                <a:lnTo>
                  <a:pt x="132656" y="38084"/>
                </a:lnTo>
                <a:lnTo>
                  <a:pt x="125061" y="38084"/>
                </a:lnTo>
                <a:lnTo>
                  <a:pt x="125061" y="39354"/>
                </a:lnTo>
                <a:close/>
              </a:path>
              <a:path w="1000125" h="234950">
                <a:moveTo>
                  <a:pt x="24825" y="49514"/>
                </a:moveTo>
                <a:lnTo>
                  <a:pt x="14699" y="49514"/>
                </a:lnTo>
                <a:lnTo>
                  <a:pt x="14699" y="48244"/>
                </a:lnTo>
                <a:lnTo>
                  <a:pt x="13666" y="46974"/>
                </a:lnTo>
                <a:lnTo>
                  <a:pt x="13175" y="45704"/>
                </a:lnTo>
                <a:lnTo>
                  <a:pt x="11134" y="45704"/>
                </a:lnTo>
                <a:lnTo>
                  <a:pt x="10126" y="43164"/>
                </a:lnTo>
                <a:lnTo>
                  <a:pt x="9119" y="43164"/>
                </a:lnTo>
                <a:lnTo>
                  <a:pt x="7103" y="41894"/>
                </a:lnTo>
                <a:lnTo>
                  <a:pt x="5579" y="38084"/>
                </a:lnTo>
                <a:lnTo>
                  <a:pt x="6587" y="38084"/>
                </a:lnTo>
                <a:lnTo>
                  <a:pt x="7103" y="39354"/>
                </a:lnTo>
                <a:lnTo>
                  <a:pt x="7595" y="39354"/>
                </a:lnTo>
                <a:lnTo>
                  <a:pt x="8602" y="40624"/>
                </a:lnTo>
                <a:lnTo>
                  <a:pt x="15190" y="40624"/>
                </a:lnTo>
                <a:lnTo>
                  <a:pt x="15190" y="41894"/>
                </a:lnTo>
                <a:lnTo>
                  <a:pt x="16197" y="43164"/>
                </a:lnTo>
                <a:lnTo>
                  <a:pt x="18729" y="45704"/>
                </a:lnTo>
                <a:lnTo>
                  <a:pt x="20770" y="46974"/>
                </a:lnTo>
                <a:lnTo>
                  <a:pt x="19762" y="46974"/>
                </a:lnTo>
                <a:lnTo>
                  <a:pt x="20253" y="48244"/>
                </a:lnTo>
                <a:lnTo>
                  <a:pt x="23793" y="48244"/>
                </a:lnTo>
                <a:lnTo>
                  <a:pt x="24825" y="49514"/>
                </a:lnTo>
                <a:close/>
              </a:path>
              <a:path w="1000125" h="234950">
                <a:moveTo>
                  <a:pt x="7595" y="39354"/>
                </a:moveTo>
                <a:lnTo>
                  <a:pt x="7103" y="39354"/>
                </a:lnTo>
                <a:lnTo>
                  <a:pt x="6587" y="38084"/>
                </a:lnTo>
                <a:lnTo>
                  <a:pt x="7595" y="39354"/>
                </a:lnTo>
                <a:close/>
              </a:path>
              <a:path w="1000125" h="234950">
                <a:moveTo>
                  <a:pt x="13175" y="40624"/>
                </a:moveTo>
                <a:lnTo>
                  <a:pt x="9119" y="40624"/>
                </a:lnTo>
                <a:lnTo>
                  <a:pt x="8602" y="39354"/>
                </a:lnTo>
                <a:lnTo>
                  <a:pt x="7985" y="38735"/>
                </a:lnTo>
                <a:lnTo>
                  <a:pt x="7595" y="38084"/>
                </a:lnTo>
                <a:lnTo>
                  <a:pt x="9119" y="39354"/>
                </a:lnTo>
                <a:lnTo>
                  <a:pt x="11134" y="39354"/>
                </a:lnTo>
                <a:lnTo>
                  <a:pt x="13175" y="40624"/>
                </a:lnTo>
                <a:close/>
              </a:path>
              <a:path w="1000125" h="234950">
                <a:moveTo>
                  <a:pt x="57221" y="43164"/>
                </a:moveTo>
                <a:lnTo>
                  <a:pt x="37484" y="43164"/>
                </a:lnTo>
                <a:lnTo>
                  <a:pt x="36968" y="41894"/>
                </a:lnTo>
                <a:lnTo>
                  <a:pt x="35960" y="40624"/>
                </a:lnTo>
                <a:lnTo>
                  <a:pt x="34227" y="39546"/>
                </a:lnTo>
                <a:lnTo>
                  <a:pt x="32912" y="38084"/>
                </a:lnTo>
                <a:lnTo>
                  <a:pt x="33919" y="38084"/>
                </a:lnTo>
                <a:lnTo>
                  <a:pt x="34952" y="39354"/>
                </a:lnTo>
                <a:lnTo>
                  <a:pt x="36451" y="40624"/>
                </a:lnTo>
                <a:lnTo>
                  <a:pt x="52158" y="40624"/>
                </a:lnTo>
                <a:lnTo>
                  <a:pt x="53166" y="41894"/>
                </a:lnTo>
                <a:lnTo>
                  <a:pt x="56214" y="41894"/>
                </a:lnTo>
                <a:lnTo>
                  <a:pt x="57221" y="43164"/>
                </a:lnTo>
                <a:close/>
              </a:path>
              <a:path w="1000125" h="234950">
                <a:moveTo>
                  <a:pt x="50634" y="40624"/>
                </a:moveTo>
                <a:lnTo>
                  <a:pt x="37484" y="40624"/>
                </a:lnTo>
                <a:lnTo>
                  <a:pt x="36451" y="39354"/>
                </a:lnTo>
                <a:lnTo>
                  <a:pt x="34952" y="38084"/>
                </a:lnTo>
                <a:lnTo>
                  <a:pt x="48274" y="38084"/>
                </a:lnTo>
                <a:lnTo>
                  <a:pt x="50634" y="40624"/>
                </a:lnTo>
                <a:close/>
              </a:path>
              <a:path w="1000125" h="234950">
                <a:moveTo>
                  <a:pt x="53166" y="41894"/>
                </a:moveTo>
                <a:lnTo>
                  <a:pt x="52158" y="40624"/>
                </a:lnTo>
                <a:lnTo>
                  <a:pt x="51150" y="38084"/>
                </a:lnTo>
                <a:lnTo>
                  <a:pt x="67865" y="38084"/>
                </a:lnTo>
                <a:lnTo>
                  <a:pt x="68872" y="39354"/>
                </a:lnTo>
                <a:lnTo>
                  <a:pt x="60269" y="39354"/>
                </a:lnTo>
                <a:lnTo>
                  <a:pt x="61277" y="40624"/>
                </a:lnTo>
                <a:lnTo>
                  <a:pt x="52674" y="40624"/>
                </a:lnTo>
                <a:lnTo>
                  <a:pt x="53166" y="41894"/>
                </a:lnTo>
                <a:close/>
              </a:path>
              <a:path w="1000125" h="234950">
                <a:moveTo>
                  <a:pt x="70396" y="39354"/>
                </a:moveTo>
                <a:lnTo>
                  <a:pt x="68872" y="39354"/>
                </a:lnTo>
                <a:lnTo>
                  <a:pt x="67865" y="38084"/>
                </a:lnTo>
                <a:lnTo>
                  <a:pt x="69880" y="38084"/>
                </a:lnTo>
                <a:lnTo>
                  <a:pt x="70396" y="39354"/>
                </a:lnTo>
                <a:close/>
              </a:path>
              <a:path w="1000125" h="234950">
                <a:moveTo>
                  <a:pt x="73936" y="39354"/>
                </a:moveTo>
                <a:lnTo>
                  <a:pt x="70396" y="39354"/>
                </a:lnTo>
                <a:lnTo>
                  <a:pt x="70396" y="38084"/>
                </a:lnTo>
                <a:lnTo>
                  <a:pt x="73174" y="38084"/>
                </a:lnTo>
                <a:lnTo>
                  <a:pt x="73936" y="39354"/>
                </a:lnTo>
                <a:close/>
              </a:path>
              <a:path w="1000125" h="234950">
                <a:moveTo>
                  <a:pt x="83055" y="39354"/>
                </a:moveTo>
                <a:lnTo>
                  <a:pt x="73936" y="39354"/>
                </a:lnTo>
                <a:lnTo>
                  <a:pt x="73419" y="38084"/>
                </a:lnTo>
                <a:lnTo>
                  <a:pt x="82022" y="38084"/>
                </a:lnTo>
                <a:lnTo>
                  <a:pt x="83055" y="39354"/>
                </a:lnTo>
                <a:close/>
              </a:path>
              <a:path w="1000125" h="234950">
                <a:moveTo>
                  <a:pt x="130641" y="41894"/>
                </a:moveTo>
                <a:lnTo>
                  <a:pt x="115451" y="41894"/>
                </a:lnTo>
                <a:lnTo>
                  <a:pt x="114934" y="40624"/>
                </a:lnTo>
                <a:lnTo>
                  <a:pt x="119998" y="40624"/>
                </a:lnTo>
                <a:lnTo>
                  <a:pt x="119507" y="39354"/>
                </a:lnTo>
                <a:lnTo>
                  <a:pt x="125578" y="39354"/>
                </a:lnTo>
                <a:lnTo>
                  <a:pt x="125061" y="38084"/>
                </a:lnTo>
                <a:lnTo>
                  <a:pt x="128109" y="38084"/>
                </a:lnTo>
                <a:lnTo>
                  <a:pt x="128626" y="39354"/>
                </a:lnTo>
                <a:lnTo>
                  <a:pt x="130641" y="41894"/>
                </a:lnTo>
                <a:close/>
              </a:path>
              <a:path w="1000125" h="234950">
                <a:moveTo>
                  <a:pt x="144307" y="39354"/>
                </a:moveTo>
                <a:lnTo>
                  <a:pt x="129633" y="39354"/>
                </a:lnTo>
                <a:lnTo>
                  <a:pt x="128109" y="38084"/>
                </a:lnTo>
                <a:lnTo>
                  <a:pt x="143300" y="38084"/>
                </a:lnTo>
                <a:lnTo>
                  <a:pt x="144307" y="39354"/>
                </a:lnTo>
                <a:close/>
              </a:path>
              <a:path w="1000125" h="234950">
                <a:moveTo>
                  <a:pt x="155442" y="40624"/>
                </a:moveTo>
                <a:lnTo>
                  <a:pt x="145831" y="40624"/>
                </a:lnTo>
                <a:lnTo>
                  <a:pt x="145315" y="39354"/>
                </a:lnTo>
                <a:lnTo>
                  <a:pt x="144307" y="38084"/>
                </a:lnTo>
                <a:lnTo>
                  <a:pt x="153943" y="38084"/>
                </a:lnTo>
                <a:lnTo>
                  <a:pt x="154434" y="39354"/>
                </a:lnTo>
                <a:lnTo>
                  <a:pt x="154951" y="39354"/>
                </a:lnTo>
                <a:lnTo>
                  <a:pt x="155442" y="40624"/>
                </a:lnTo>
                <a:close/>
              </a:path>
              <a:path w="1000125" h="234950">
                <a:moveTo>
                  <a:pt x="190886" y="40624"/>
                </a:moveTo>
                <a:lnTo>
                  <a:pt x="180759" y="40624"/>
                </a:lnTo>
                <a:lnTo>
                  <a:pt x="180268" y="39354"/>
                </a:lnTo>
                <a:lnTo>
                  <a:pt x="179260" y="39354"/>
                </a:lnTo>
                <a:lnTo>
                  <a:pt x="178744" y="38084"/>
                </a:lnTo>
                <a:lnTo>
                  <a:pt x="186843" y="38084"/>
                </a:lnTo>
                <a:lnTo>
                  <a:pt x="190886" y="40624"/>
                </a:lnTo>
                <a:close/>
              </a:path>
              <a:path w="1000125" h="234950">
                <a:moveTo>
                  <a:pt x="201013" y="44434"/>
                </a:moveTo>
                <a:lnTo>
                  <a:pt x="200521" y="44434"/>
                </a:lnTo>
                <a:lnTo>
                  <a:pt x="200005" y="43164"/>
                </a:lnTo>
                <a:lnTo>
                  <a:pt x="198997" y="41894"/>
                </a:lnTo>
                <a:lnTo>
                  <a:pt x="195458" y="38084"/>
                </a:lnTo>
                <a:lnTo>
                  <a:pt x="197473" y="39354"/>
                </a:lnTo>
                <a:lnTo>
                  <a:pt x="199126" y="39354"/>
                </a:lnTo>
                <a:lnTo>
                  <a:pt x="202537" y="43164"/>
                </a:lnTo>
                <a:lnTo>
                  <a:pt x="201013" y="43164"/>
                </a:lnTo>
                <a:lnTo>
                  <a:pt x="201013" y="44434"/>
                </a:lnTo>
                <a:close/>
              </a:path>
              <a:path w="1000125" h="234950">
                <a:moveTo>
                  <a:pt x="199126" y="39354"/>
                </a:moveTo>
                <a:lnTo>
                  <a:pt x="197990" y="39354"/>
                </a:lnTo>
                <a:lnTo>
                  <a:pt x="197990" y="38084"/>
                </a:lnTo>
                <a:lnTo>
                  <a:pt x="199126" y="39354"/>
                </a:lnTo>
                <a:close/>
              </a:path>
              <a:path w="1000125" h="234950">
                <a:moveTo>
                  <a:pt x="214704" y="39354"/>
                </a:moveTo>
                <a:lnTo>
                  <a:pt x="209641" y="39354"/>
                </a:lnTo>
                <a:lnTo>
                  <a:pt x="207600" y="38084"/>
                </a:lnTo>
                <a:lnTo>
                  <a:pt x="213671" y="38084"/>
                </a:lnTo>
                <a:lnTo>
                  <a:pt x="214704" y="39354"/>
                </a:lnTo>
                <a:close/>
              </a:path>
              <a:path w="1000125" h="234950">
                <a:moveTo>
                  <a:pt x="9119" y="40624"/>
                </a:moveTo>
                <a:lnTo>
                  <a:pt x="7985" y="38735"/>
                </a:lnTo>
                <a:lnTo>
                  <a:pt x="8602" y="39354"/>
                </a:lnTo>
                <a:lnTo>
                  <a:pt x="9119" y="40624"/>
                </a:lnTo>
                <a:close/>
              </a:path>
              <a:path w="1000125" h="234950">
                <a:moveTo>
                  <a:pt x="15706" y="40624"/>
                </a:moveTo>
                <a:lnTo>
                  <a:pt x="14182" y="39354"/>
                </a:lnTo>
                <a:lnTo>
                  <a:pt x="14182" y="39095"/>
                </a:lnTo>
                <a:lnTo>
                  <a:pt x="15706" y="40624"/>
                </a:lnTo>
                <a:close/>
              </a:path>
              <a:path w="1000125" h="234950">
                <a:moveTo>
                  <a:pt x="2040" y="40624"/>
                </a:moveTo>
                <a:lnTo>
                  <a:pt x="0" y="40624"/>
                </a:lnTo>
                <a:lnTo>
                  <a:pt x="0" y="39354"/>
                </a:lnTo>
                <a:lnTo>
                  <a:pt x="2040" y="40624"/>
                </a:lnTo>
                <a:close/>
              </a:path>
              <a:path w="1000125" h="234950">
                <a:moveTo>
                  <a:pt x="31904" y="53324"/>
                </a:moveTo>
                <a:lnTo>
                  <a:pt x="14699" y="53324"/>
                </a:lnTo>
                <a:lnTo>
                  <a:pt x="14182" y="52054"/>
                </a:lnTo>
                <a:lnTo>
                  <a:pt x="13175" y="50784"/>
                </a:lnTo>
                <a:lnTo>
                  <a:pt x="11159" y="49530"/>
                </a:lnTo>
                <a:lnTo>
                  <a:pt x="11039" y="49268"/>
                </a:lnTo>
                <a:lnTo>
                  <a:pt x="10643" y="48244"/>
                </a:lnTo>
                <a:lnTo>
                  <a:pt x="5579" y="48244"/>
                </a:lnTo>
                <a:lnTo>
                  <a:pt x="5063" y="46974"/>
                </a:lnTo>
                <a:lnTo>
                  <a:pt x="8602" y="46974"/>
                </a:lnTo>
                <a:lnTo>
                  <a:pt x="8111" y="45704"/>
                </a:lnTo>
                <a:lnTo>
                  <a:pt x="7103" y="45704"/>
                </a:lnTo>
                <a:lnTo>
                  <a:pt x="6675" y="44649"/>
                </a:lnTo>
                <a:lnTo>
                  <a:pt x="6587" y="43164"/>
                </a:lnTo>
                <a:lnTo>
                  <a:pt x="3539" y="39354"/>
                </a:lnTo>
                <a:lnTo>
                  <a:pt x="5063" y="40624"/>
                </a:lnTo>
                <a:lnTo>
                  <a:pt x="5579" y="40624"/>
                </a:lnTo>
                <a:lnTo>
                  <a:pt x="6587" y="41894"/>
                </a:lnTo>
                <a:lnTo>
                  <a:pt x="7103" y="43164"/>
                </a:lnTo>
                <a:lnTo>
                  <a:pt x="7595" y="43164"/>
                </a:lnTo>
                <a:lnTo>
                  <a:pt x="9119" y="44434"/>
                </a:lnTo>
                <a:lnTo>
                  <a:pt x="10126" y="44434"/>
                </a:lnTo>
                <a:lnTo>
                  <a:pt x="11650" y="46974"/>
                </a:lnTo>
                <a:lnTo>
                  <a:pt x="14699" y="49514"/>
                </a:lnTo>
                <a:lnTo>
                  <a:pt x="31904" y="49514"/>
                </a:lnTo>
                <a:lnTo>
                  <a:pt x="32912" y="50784"/>
                </a:lnTo>
                <a:lnTo>
                  <a:pt x="20770" y="50784"/>
                </a:lnTo>
                <a:lnTo>
                  <a:pt x="21258" y="51399"/>
                </a:lnTo>
                <a:lnTo>
                  <a:pt x="21261" y="52054"/>
                </a:lnTo>
                <a:lnTo>
                  <a:pt x="31388" y="52054"/>
                </a:lnTo>
                <a:lnTo>
                  <a:pt x="31904" y="53324"/>
                </a:lnTo>
                <a:close/>
              </a:path>
              <a:path w="1000125" h="234950">
                <a:moveTo>
                  <a:pt x="36968" y="45704"/>
                </a:moveTo>
                <a:lnTo>
                  <a:pt x="34952" y="45704"/>
                </a:lnTo>
                <a:lnTo>
                  <a:pt x="31904" y="43164"/>
                </a:lnTo>
                <a:lnTo>
                  <a:pt x="22785" y="43164"/>
                </a:lnTo>
                <a:lnTo>
                  <a:pt x="21261" y="40624"/>
                </a:lnTo>
                <a:lnTo>
                  <a:pt x="20253" y="39354"/>
                </a:lnTo>
                <a:lnTo>
                  <a:pt x="23793" y="39354"/>
                </a:lnTo>
                <a:lnTo>
                  <a:pt x="25317" y="40624"/>
                </a:lnTo>
                <a:lnTo>
                  <a:pt x="26324" y="40624"/>
                </a:lnTo>
                <a:lnTo>
                  <a:pt x="27357" y="41894"/>
                </a:lnTo>
                <a:lnTo>
                  <a:pt x="32421" y="41894"/>
                </a:lnTo>
                <a:lnTo>
                  <a:pt x="34952" y="44434"/>
                </a:lnTo>
                <a:lnTo>
                  <a:pt x="36968" y="45704"/>
                </a:lnTo>
                <a:close/>
              </a:path>
              <a:path w="1000125" h="234950">
                <a:moveTo>
                  <a:pt x="25317" y="40624"/>
                </a:moveTo>
                <a:lnTo>
                  <a:pt x="23793" y="39354"/>
                </a:lnTo>
                <a:lnTo>
                  <a:pt x="24309" y="39354"/>
                </a:lnTo>
                <a:lnTo>
                  <a:pt x="25317" y="40624"/>
                </a:lnTo>
                <a:close/>
              </a:path>
              <a:path w="1000125" h="234950">
                <a:moveTo>
                  <a:pt x="27357" y="40624"/>
                </a:moveTo>
                <a:lnTo>
                  <a:pt x="25317" y="40624"/>
                </a:lnTo>
                <a:lnTo>
                  <a:pt x="24309" y="39354"/>
                </a:lnTo>
                <a:lnTo>
                  <a:pt x="25833" y="39354"/>
                </a:lnTo>
                <a:lnTo>
                  <a:pt x="27357" y="40315"/>
                </a:lnTo>
                <a:lnTo>
                  <a:pt x="27357" y="40624"/>
                </a:lnTo>
                <a:close/>
              </a:path>
              <a:path w="1000125" h="234950">
                <a:moveTo>
                  <a:pt x="31388" y="40624"/>
                </a:moveTo>
                <a:lnTo>
                  <a:pt x="27848" y="40624"/>
                </a:lnTo>
                <a:lnTo>
                  <a:pt x="27421" y="40355"/>
                </a:lnTo>
                <a:lnTo>
                  <a:pt x="27357" y="39354"/>
                </a:lnTo>
                <a:lnTo>
                  <a:pt x="30897" y="39354"/>
                </a:lnTo>
                <a:lnTo>
                  <a:pt x="31388" y="40624"/>
                </a:lnTo>
                <a:close/>
              </a:path>
              <a:path w="1000125" h="234950">
                <a:moveTo>
                  <a:pt x="31388" y="40624"/>
                </a:moveTo>
                <a:lnTo>
                  <a:pt x="30897" y="39354"/>
                </a:lnTo>
                <a:lnTo>
                  <a:pt x="31473" y="40315"/>
                </a:lnTo>
                <a:lnTo>
                  <a:pt x="31388" y="40624"/>
                </a:lnTo>
                <a:close/>
              </a:path>
              <a:path w="1000125" h="234950">
                <a:moveTo>
                  <a:pt x="31497" y="40355"/>
                </a:moveTo>
                <a:lnTo>
                  <a:pt x="30897" y="39354"/>
                </a:lnTo>
                <a:lnTo>
                  <a:pt x="31904" y="39354"/>
                </a:lnTo>
                <a:lnTo>
                  <a:pt x="31497" y="40355"/>
                </a:lnTo>
                <a:close/>
              </a:path>
              <a:path w="1000125" h="234950">
                <a:moveTo>
                  <a:pt x="36968" y="45704"/>
                </a:moveTo>
                <a:lnTo>
                  <a:pt x="34952" y="44434"/>
                </a:lnTo>
                <a:lnTo>
                  <a:pt x="33919" y="43164"/>
                </a:lnTo>
                <a:lnTo>
                  <a:pt x="32912" y="40624"/>
                </a:lnTo>
                <a:lnTo>
                  <a:pt x="32421" y="40624"/>
                </a:lnTo>
                <a:lnTo>
                  <a:pt x="31904" y="39354"/>
                </a:lnTo>
                <a:lnTo>
                  <a:pt x="33919" y="39354"/>
                </a:lnTo>
                <a:lnTo>
                  <a:pt x="34227" y="39546"/>
                </a:lnTo>
                <a:lnTo>
                  <a:pt x="37484" y="43164"/>
                </a:lnTo>
                <a:lnTo>
                  <a:pt x="43039" y="43164"/>
                </a:lnTo>
                <a:lnTo>
                  <a:pt x="44563" y="44434"/>
                </a:lnTo>
                <a:lnTo>
                  <a:pt x="35960" y="44434"/>
                </a:lnTo>
                <a:lnTo>
                  <a:pt x="36968" y="45704"/>
                </a:lnTo>
                <a:close/>
              </a:path>
              <a:path w="1000125" h="234950">
                <a:moveTo>
                  <a:pt x="71404" y="41894"/>
                </a:moveTo>
                <a:lnTo>
                  <a:pt x="62801" y="41894"/>
                </a:lnTo>
                <a:lnTo>
                  <a:pt x="62801" y="40624"/>
                </a:lnTo>
                <a:lnTo>
                  <a:pt x="61277" y="40624"/>
                </a:lnTo>
                <a:lnTo>
                  <a:pt x="60269" y="39354"/>
                </a:lnTo>
                <a:lnTo>
                  <a:pt x="68872" y="39354"/>
                </a:lnTo>
                <a:lnTo>
                  <a:pt x="69880" y="40624"/>
                </a:lnTo>
                <a:lnTo>
                  <a:pt x="71404" y="41894"/>
                </a:lnTo>
                <a:close/>
              </a:path>
              <a:path w="1000125" h="234950">
                <a:moveTo>
                  <a:pt x="80511" y="41894"/>
                </a:moveTo>
                <a:lnTo>
                  <a:pt x="71895" y="41894"/>
                </a:lnTo>
                <a:lnTo>
                  <a:pt x="71404" y="40624"/>
                </a:lnTo>
                <a:lnTo>
                  <a:pt x="69363" y="39354"/>
                </a:lnTo>
                <a:lnTo>
                  <a:pt x="84063" y="39354"/>
                </a:lnTo>
                <a:lnTo>
                  <a:pt x="84554" y="40624"/>
                </a:lnTo>
                <a:lnTo>
                  <a:pt x="79490" y="40624"/>
                </a:lnTo>
                <a:lnTo>
                  <a:pt x="80511" y="41894"/>
                </a:lnTo>
                <a:close/>
              </a:path>
              <a:path w="1000125" h="234950">
                <a:moveTo>
                  <a:pt x="85070" y="40624"/>
                </a:moveTo>
                <a:lnTo>
                  <a:pt x="84554" y="40624"/>
                </a:lnTo>
                <a:lnTo>
                  <a:pt x="84554" y="39354"/>
                </a:lnTo>
                <a:lnTo>
                  <a:pt x="85070" y="40624"/>
                </a:lnTo>
                <a:close/>
              </a:path>
              <a:path w="1000125" h="234950">
                <a:moveTo>
                  <a:pt x="96721" y="43164"/>
                </a:moveTo>
                <a:lnTo>
                  <a:pt x="81531" y="43164"/>
                </a:lnTo>
                <a:lnTo>
                  <a:pt x="80523" y="40624"/>
                </a:lnTo>
                <a:lnTo>
                  <a:pt x="85070" y="40624"/>
                </a:lnTo>
                <a:lnTo>
                  <a:pt x="84554" y="39354"/>
                </a:lnTo>
                <a:lnTo>
                  <a:pt x="92149" y="39354"/>
                </a:lnTo>
                <a:lnTo>
                  <a:pt x="92665" y="40624"/>
                </a:lnTo>
                <a:lnTo>
                  <a:pt x="94189" y="41894"/>
                </a:lnTo>
                <a:lnTo>
                  <a:pt x="95705" y="41894"/>
                </a:lnTo>
                <a:lnTo>
                  <a:pt x="96721" y="43164"/>
                </a:lnTo>
                <a:close/>
              </a:path>
              <a:path w="1000125" h="234950">
                <a:moveTo>
                  <a:pt x="134697" y="43164"/>
                </a:moveTo>
                <a:lnTo>
                  <a:pt x="132165" y="40624"/>
                </a:lnTo>
                <a:lnTo>
                  <a:pt x="130641" y="39354"/>
                </a:lnTo>
                <a:lnTo>
                  <a:pt x="144824" y="39354"/>
                </a:lnTo>
                <a:lnTo>
                  <a:pt x="145831" y="40624"/>
                </a:lnTo>
                <a:lnTo>
                  <a:pt x="140251" y="40624"/>
                </a:lnTo>
                <a:lnTo>
                  <a:pt x="140251" y="41894"/>
                </a:lnTo>
                <a:lnTo>
                  <a:pt x="134697" y="41894"/>
                </a:lnTo>
                <a:lnTo>
                  <a:pt x="134697" y="43164"/>
                </a:lnTo>
                <a:close/>
              </a:path>
              <a:path w="1000125" h="234950">
                <a:moveTo>
                  <a:pt x="163553" y="40624"/>
                </a:moveTo>
                <a:lnTo>
                  <a:pt x="156966" y="40624"/>
                </a:lnTo>
                <a:lnTo>
                  <a:pt x="156475" y="39354"/>
                </a:lnTo>
                <a:lnTo>
                  <a:pt x="163037" y="39354"/>
                </a:lnTo>
                <a:lnTo>
                  <a:pt x="163553" y="40624"/>
                </a:lnTo>
                <a:close/>
              </a:path>
              <a:path w="1000125" h="234950">
                <a:moveTo>
                  <a:pt x="195949" y="43164"/>
                </a:moveTo>
                <a:lnTo>
                  <a:pt x="186855" y="43164"/>
                </a:lnTo>
                <a:lnTo>
                  <a:pt x="185822" y="41894"/>
                </a:lnTo>
                <a:lnTo>
                  <a:pt x="181792" y="41894"/>
                </a:lnTo>
                <a:lnTo>
                  <a:pt x="181275" y="40624"/>
                </a:lnTo>
                <a:lnTo>
                  <a:pt x="193417" y="40624"/>
                </a:lnTo>
                <a:lnTo>
                  <a:pt x="191402" y="39354"/>
                </a:lnTo>
                <a:lnTo>
                  <a:pt x="193417" y="39354"/>
                </a:lnTo>
                <a:lnTo>
                  <a:pt x="193934" y="40624"/>
                </a:lnTo>
                <a:lnTo>
                  <a:pt x="195949" y="43164"/>
                </a:lnTo>
                <a:close/>
              </a:path>
              <a:path w="1000125" h="234950">
                <a:moveTo>
                  <a:pt x="215195" y="43164"/>
                </a:moveTo>
                <a:lnTo>
                  <a:pt x="210132" y="39354"/>
                </a:lnTo>
                <a:lnTo>
                  <a:pt x="213671" y="39354"/>
                </a:lnTo>
                <a:lnTo>
                  <a:pt x="214704" y="40624"/>
                </a:lnTo>
                <a:lnTo>
                  <a:pt x="214188" y="40624"/>
                </a:lnTo>
                <a:lnTo>
                  <a:pt x="215195" y="43164"/>
                </a:lnTo>
                <a:close/>
              </a:path>
              <a:path w="1000125" h="234950">
                <a:moveTo>
                  <a:pt x="224314" y="43164"/>
                </a:moveTo>
                <a:lnTo>
                  <a:pt x="219768" y="43164"/>
                </a:lnTo>
                <a:lnTo>
                  <a:pt x="220775" y="41894"/>
                </a:lnTo>
                <a:lnTo>
                  <a:pt x="219768" y="40624"/>
                </a:lnTo>
                <a:lnTo>
                  <a:pt x="218243" y="39354"/>
                </a:lnTo>
                <a:lnTo>
                  <a:pt x="224314" y="39354"/>
                </a:lnTo>
                <a:lnTo>
                  <a:pt x="226330" y="40624"/>
                </a:lnTo>
                <a:lnTo>
                  <a:pt x="221266" y="40624"/>
                </a:lnTo>
                <a:lnTo>
                  <a:pt x="222299" y="41894"/>
                </a:lnTo>
                <a:lnTo>
                  <a:pt x="222790" y="41894"/>
                </a:lnTo>
                <a:lnTo>
                  <a:pt x="224139" y="42734"/>
                </a:lnTo>
                <a:lnTo>
                  <a:pt x="224314" y="43164"/>
                </a:lnTo>
                <a:close/>
              </a:path>
              <a:path w="1000125" h="234950">
                <a:moveTo>
                  <a:pt x="37484" y="43164"/>
                </a:moveTo>
                <a:lnTo>
                  <a:pt x="34227" y="39546"/>
                </a:lnTo>
                <a:lnTo>
                  <a:pt x="35960" y="40624"/>
                </a:lnTo>
                <a:lnTo>
                  <a:pt x="36968" y="41894"/>
                </a:lnTo>
                <a:lnTo>
                  <a:pt x="37484" y="43164"/>
                </a:lnTo>
                <a:close/>
              </a:path>
              <a:path w="1000125" h="234950">
                <a:moveTo>
                  <a:pt x="20253" y="40624"/>
                </a:moveTo>
                <a:lnTo>
                  <a:pt x="19762" y="40624"/>
                </a:lnTo>
                <a:lnTo>
                  <a:pt x="19510" y="40005"/>
                </a:lnTo>
                <a:lnTo>
                  <a:pt x="20253" y="40624"/>
                </a:lnTo>
                <a:close/>
              </a:path>
              <a:path w="1000125" h="234950">
                <a:moveTo>
                  <a:pt x="27848" y="40624"/>
                </a:moveTo>
                <a:lnTo>
                  <a:pt x="27357" y="40624"/>
                </a:lnTo>
                <a:lnTo>
                  <a:pt x="27357" y="40315"/>
                </a:lnTo>
                <a:lnTo>
                  <a:pt x="27848" y="40624"/>
                </a:lnTo>
                <a:close/>
              </a:path>
              <a:path w="1000125" h="234950">
                <a:moveTo>
                  <a:pt x="32421" y="41894"/>
                </a:moveTo>
                <a:lnTo>
                  <a:pt x="27848" y="41894"/>
                </a:lnTo>
                <a:lnTo>
                  <a:pt x="26841" y="40624"/>
                </a:lnTo>
                <a:lnTo>
                  <a:pt x="31388" y="40624"/>
                </a:lnTo>
                <a:lnTo>
                  <a:pt x="31497" y="40355"/>
                </a:lnTo>
                <a:lnTo>
                  <a:pt x="32421" y="41894"/>
                </a:lnTo>
                <a:close/>
              </a:path>
              <a:path w="1000125" h="234950">
                <a:moveTo>
                  <a:pt x="11134" y="59674"/>
                </a:moveTo>
                <a:lnTo>
                  <a:pt x="1524" y="59674"/>
                </a:lnTo>
                <a:lnTo>
                  <a:pt x="1524" y="49514"/>
                </a:lnTo>
                <a:lnTo>
                  <a:pt x="2040" y="49514"/>
                </a:lnTo>
                <a:lnTo>
                  <a:pt x="1524" y="48879"/>
                </a:lnTo>
                <a:lnTo>
                  <a:pt x="1524" y="40624"/>
                </a:lnTo>
                <a:lnTo>
                  <a:pt x="5476" y="44434"/>
                </a:lnTo>
                <a:lnTo>
                  <a:pt x="2040" y="44434"/>
                </a:lnTo>
                <a:lnTo>
                  <a:pt x="2040" y="45704"/>
                </a:lnTo>
                <a:lnTo>
                  <a:pt x="6794" y="45704"/>
                </a:lnTo>
                <a:lnTo>
                  <a:pt x="8111" y="46974"/>
                </a:lnTo>
                <a:lnTo>
                  <a:pt x="4572" y="46974"/>
                </a:lnTo>
                <a:lnTo>
                  <a:pt x="5579" y="48244"/>
                </a:lnTo>
                <a:lnTo>
                  <a:pt x="8602" y="48244"/>
                </a:lnTo>
                <a:lnTo>
                  <a:pt x="9654" y="49530"/>
                </a:lnTo>
                <a:lnTo>
                  <a:pt x="12658" y="52054"/>
                </a:lnTo>
                <a:lnTo>
                  <a:pt x="13666" y="53324"/>
                </a:lnTo>
                <a:lnTo>
                  <a:pt x="9635" y="53324"/>
                </a:lnTo>
                <a:lnTo>
                  <a:pt x="10126" y="54594"/>
                </a:lnTo>
                <a:lnTo>
                  <a:pt x="3048" y="54594"/>
                </a:lnTo>
                <a:lnTo>
                  <a:pt x="3048" y="55864"/>
                </a:lnTo>
                <a:lnTo>
                  <a:pt x="3539" y="55864"/>
                </a:lnTo>
                <a:lnTo>
                  <a:pt x="5063" y="57134"/>
                </a:lnTo>
                <a:lnTo>
                  <a:pt x="5579" y="58404"/>
                </a:lnTo>
                <a:lnTo>
                  <a:pt x="10643" y="58404"/>
                </a:lnTo>
                <a:lnTo>
                  <a:pt x="11134" y="59674"/>
                </a:lnTo>
                <a:close/>
              </a:path>
              <a:path w="1000125" h="234950">
                <a:moveTo>
                  <a:pt x="21261" y="41894"/>
                </a:moveTo>
                <a:lnTo>
                  <a:pt x="20253" y="41894"/>
                </a:lnTo>
                <a:lnTo>
                  <a:pt x="20253" y="40624"/>
                </a:lnTo>
                <a:lnTo>
                  <a:pt x="21261" y="41894"/>
                </a:lnTo>
                <a:close/>
              </a:path>
              <a:path w="1000125" h="234950">
                <a:moveTo>
                  <a:pt x="21777" y="41894"/>
                </a:moveTo>
                <a:lnTo>
                  <a:pt x="20253" y="40624"/>
                </a:lnTo>
                <a:lnTo>
                  <a:pt x="20770" y="40624"/>
                </a:lnTo>
                <a:lnTo>
                  <a:pt x="21777" y="41894"/>
                </a:lnTo>
                <a:close/>
              </a:path>
              <a:path w="1000125" h="234950">
                <a:moveTo>
                  <a:pt x="56214" y="41894"/>
                </a:moveTo>
                <a:lnTo>
                  <a:pt x="53166" y="41894"/>
                </a:lnTo>
                <a:lnTo>
                  <a:pt x="52674" y="40624"/>
                </a:lnTo>
                <a:lnTo>
                  <a:pt x="55206" y="40624"/>
                </a:lnTo>
                <a:lnTo>
                  <a:pt x="56214" y="41894"/>
                </a:lnTo>
                <a:close/>
              </a:path>
              <a:path w="1000125" h="234950">
                <a:moveTo>
                  <a:pt x="76467" y="48244"/>
                </a:moveTo>
                <a:lnTo>
                  <a:pt x="66832" y="48244"/>
                </a:lnTo>
                <a:lnTo>
                  <a:pt x="64816" y="45704"/>
                </a:lnTo>
                <a:lnTo>
                  <a:pt x="59753" y="45704"/>
                </a:lnTo>
                <a:lnTo>
                  <a:pt x="57738" y="43164"/>
                </a:lnTo>
                <a:lnTo>
                  <a:pt x="56705" y="41894"/>
                </a:lnTo>
                <a:lnTo>
                  <a:pt x="56214" y="40624"/>
                </a:lnTo>
                <a:lnTo>
                  <a:pt x="61768" y="40624"/>
                </a:lnTo>
                <a:lnTo>
                  <a:pt x="62801" y="41894"/>
                </a:lnTo>
                <a:lnTo>
                  <a:pt x="80511" y="41894"/>
                </a:lnTo>
                <a:lnTo>
                  <a:pt x="81531" y="43164"/>
                </a:lnTo>
                <a:lnTo>
                  <a:pt x="74943" y="43164"/>
                </a:lnTo>
                <a:lnTo>
                  <a:pt x="75951" y="44434"/>
                </a:lnTo>
                <a:lnTo>
                  <a:pt x="73936" y="44434"/>
                </a:lnTo>
                <a:lnTo>
                  <a:pt x="73936" y="45704"/>
                </a:lnTo>
                <a:lnTo>
                  <a:pt x="76467" y="48244"/>
                </a:lnTo>
                <a:close/>
              </a:path>
              <a:path w="1000125" h="234950">
                <a:moveTo>
                  <a:pt x="123046" y="52054"/>
                </a:moveTo>
                <a:lnTo>
                  <a:pt x="120514" y="49514"/>
                </a:lnTo>
                <a:lnTo>
                  <a:pt x="119507" y="48244"/>
                </a:lnTo>
                <a:lnTo>
                  <a:pt x="110387" y="48244"/>
                </a:lnTo>
                <a:lnTo>
                  <a:pt x="109380" y="46974"/>
                </a:lnTo>
                <a:lnTo>
                  <a:pt x="106332" y="46974"/>
                </a:lnTo>
                <a:lnTo>
                  <a:pt x="106332" y="45704"/>
                </a:lnTo>
                <a:lnTo>
                  <a:pt x="104316" y="44434"/>
                </a:lnTo>
                <a:lnTo>
                  <a:pt x="103309" y="43164"/>
                </a:lnTo>
                <a:lnTo>
                  <a:pt x="107339" y="43164"/>
                </a:lnTo>
                <a:lnTo>
                  <a:pt x="106848" y="41894"/>
                </a:lnTo>
                <a:lnTo>
                  <a:pt x="105840" y="40624"/>
                </a:lnTo>
                <a:lnTo>
                  <a:pt x="114443" y="40624"/>
                </a:lnTo>
                <a:lnTo>
                  <a:pt x="115451" y="41894"/>
                </a:lnTo>
                <a:lnTo>
                  <a:pt x="127102" y="41894"/>
                </a:lnTo>
                <a:lnTo>
                  <a:pt x="127593" y="43164"/>
                </a:lnTo>
                <a:lnTo>
                  <a:pt x="128626" y="44434"/>
                </a:lnTo>
                <a:lnTo>
                  <a:pt x="128626" y="45704"/>
                </a:lnTo>
                <a:lnTo>
                  <a:pt x="117982" y="45704"/>
                </a:lnTo>
                <a:lnTo>
                  <a:pt x="123046" y="50784"/>
                </a:lnTo>
                <a:lnTo>
                  <a:pt x="122038" y="50784"/>
                </a:lnTo>
                <a:lnTo>
                  <a:pt x="123046" y="52054"/>
                </a:lnTo>
                <a:close/>
              </a:path>
              <a:path w="1000125" h="234950">
                <a:moveTo>
                  <a:pt x="156966" y="41894"/>
                </a:moveTo>
                <a:lnTo>
                  <a:pt x="141284" y="41894"/>
                </a:lnTo>
                <a:lnTo>
                  <a:pt x="140768" y="40624"/>
                </a:lnTo>
                <a:lnTo>
                  <a:pt x="156475" y="40624"/>
                </a:lnTo>
                <a:lnTo>
                  <a:pt x="156966" y="41894"/>
                </a:lnTo>
                <a:close/>
              </a:path>
              <a:path w="1000125" h="234950">
                <a:moveTo>
                  <a:pt x="156475" y="45704"/>
                </a:moveTo>
                <a:lnTo>
                  <a:pt x="154434" y="45704"/>
                </a:lnTo>
                <a:lnTo>
                  <a:pt x="153943" y="44434"/>
                </a:lnTo>
                <a:lnTo>
                  <a:pt x="152910" y="43164"/>
                </a:lnTo>
                <a:lnTo>
                  <a:pt x="152419" y="41894"/>
                </a:lnTo>
                <a:lnTo>
                  <a:pt x="156966" y="41894"/>
                </a:lnTo>
                <a:lnTo>
                  <a:pt x="156475" y="40624"/>
                </a:lnTo>
                <a:lnTo>
                  <a:pt x="159498" y="40624"/>
                </a:lnTo>
                <a:lnTo>
                  <a:pt x="160505" y="43164"/>
                </a:lnTo>
                <a:lnTo>
                  <a:pt x="162029" y="44434"/>
                </a:lnTo>
                <a:lnTo>
                  <a:pt x="155958" y="44434"/>
                </a:lnTo>
                <a:lnTo>
                  <a:pt x="156475" y="44649"/>
                </a:lnTo>
                <a:lnTo>
                  <a:pt x="156475" y="45704"/>
                </a:lnTo>
                <a:close/>
              </a:path>
              <a:path w="1000125" h="234950">
                <a:moveTo>
                  <a:pt x="212172" y="43164"/>
                </a:moveTo>
                <a:lnTo>
                  <a:pt x="202537" y="43164"/>
                </a:lnTo>
                <a:lnTo>
                  <a:pt x="202537" y="41894"/>
                </a:lnTo>
                <a:lnTo>
                  <a:pt x="202046" y="40624"/>
                </a:lnTo>
                <a:lnTo>
                  <a:pt x="205830" y="40624"/>
                </a:lnTo>
                <a:lnTo>
                  <a:pt x="206592" y="41894"/>
                </a:lnTo>
                <a:lnTo>
                  <a:pt x="211139" y="41894"/>
                </a:lnTo>
                <a:lnTo>
                  <a:pt x="212172" y="43164"/>
                </a:lnTo>
                <a:close/>
              </a:path>
              <a:path w="1000125" h="234950">
                <a:moveTo>
                  <a:pt x="211656" y="41894"/>
                </a:moveTo>
                <a:lnTo>
                  <a:pt x="206592" y="41894"/>
                </a:lnTo>
                <a:lnTo>
                  <a:pt x="206076" y="40624"/>
                </a:lnTo>
                <a:lnTo>
                  <a:pt x="209641" y="40624"/>
                </a:lnTo>
                <a:lnTo>
                  <a:pt x="211656" y="41894"/>
                </a:lnTo>
                <a:close/>
              </a:path>
              <a:path w="1000125" h="234950">
                <a:moveTo>
                  <a:pt x="219251" y="43164"/>
                </a:moveTo>
                <a:lnTo>
                  <a:pt x="218243" y="43164"/>
                </a:lnTo>
                <a:lnTo>
                  <a:pt x="216203" y="41894"/>
                </a:lnTo>
                <a:lnTo>
                  <a:pt x="214704" y="40624"/>
                </a:lnTo>
                <a:lnTo>
                  <a:pt x="219251" y="40624"/>
                </a:lnTo>
                <a:lnTo>
                  <a:pt x="219251" y="43164"/>
                </a:lnTo>
                <a:close/>
              </a:path>
              <a:path w="1000125" h="234950">
                <a:moveTo>
                  <a:pt x="106848" y="43164"/>
                </a:moveTo>
                <a:lnTo>
                  <a:pt x="96721" y="43164"/>
                </a:lnTo>
                <a:lnTo>
                  <a:pt x="96205" y="41894"/>
                </a:lnTo>
                <a:lnTo>
                  <a:pt x="105840" y="41894"/>
                </a:lnTo>
                <a:lnTo>
                  <a:pt x="106848" y="43164"/>
                </a:lnTo>
                <a:close/>
              </a:path>
              <a:path w="1000125" h="234950">
                <a:moveTo>
                  <a:pt x="138753" y="45704"/>
                </a:moveTo>
                <a:lnTo>
                  <a:pt x="129633" y="45704"/>
                </a:lnTo>
                <a:lnTo>
                  <a:pt x="128626" y="43164"/>
                </a:lnTo>
                <a:lnTo>
                  <a:pt x="127593" y="41894"/>
                </a:lnTo>
                <a:lnTo>
                  <a:pt x="132656" y="41894"/>
                </a:lnTo>
                <a:lnTo>
                  <a:pt x="133689" y="43164"/>
                </a:lnTo>
                <a:lnTo>
                  <a:pt x="136221" y="43164"/>
                </a:lnTo>
                <a:lnTo>
                  <a:pt x="137229" y="44434"/>
                </a:lnTo>
                <a:lnTo>
                  <a:pt x="136712" y="44434"/>
                </a:lnTo>
                <a:lnTo>
                  <a:pt x="138681" y="45528"/>
                </a:lnTo>
                <a:lnTo>
                  <a:pt x="138753" y="45704"/>
                </a:lnTo>
                <a:close/>
              </a:path>
              <a:path w="1000125" h="234950">
                <a:moveTo>
                  <a:pt x="141284" y="43164"/>
                </a:moveTo>
                <a:lnTo>
                  <a:pt x="135188" y="43164"/>
                </a:lnTo>
                <a:lnTo>
                  <a:pt x="135188" y="41894"/>
                </a:lnTo>
                <a:lnTo>
                  <a:pt x="140251" y="41894"/>
                </a:lnTo>
                <a:lnTo>
                  <a:pt x="141284" y="43164"/>
                </a:lnTo>
                <a:close/>
              </a:path>
              <a:path w="1000125" h="234950">
                <a:moveTo>
                  <a:pt x="153426" y="45704"/>
                </a:moveTo>
                <a:lnTo>
                  <a:pt x="138998" y="45704"/>
                </a:lnTo>
                <a:lnTo>
                  <a:pt x="138681" y="45528"/>
                </a:lnTo>
                <a:lnTo>
                  <a:pt x="137720" y="43164"/>
                </a:lnTo>
                <a:lnTo>
                  <a:pt x="141776" y="43164"/>
                </a:lnTo>
                <a:lnTo>
                  <a:pt x="141776" y="41894"/>
                </a:lnTo>
                <a:lnTo>
                  <a:pt x="151411" y="41894"/>
                </a:lnTo>
                <a:lnTo>
                  <a:pt x="151902" y="43164"/>
                </a:lnTo>
                <a:lnTo>
                  <a:pt x="152910" y="44434"/>
                </a:lnTo>
                <a:lnTo>
                  <a:pt x="153426" y="45704"/>
                </a:lnTo>
                <a:close/>
              </a:path>
              <a:path w="1000125" h="234950">
                <a:moveTo>
                  <a:pt x="180759" y="48244"/>
                </a:moveTo>
                <a:lnTo>
                  <a:pt x="178072" y="48244"/>
                </a:lnTo>
                <a:lnTo>
                  <a:pt x="175695" y="45704"/>
                </a:lnTo>
                <a:lnTo>
                  <a:pt x="174688" y="45704"/>
                </a:lnTo>
                <a:lnTo>
                  <a:pt x="172156" y="43164"/>
                </a:lnTo>
                <a:lnTo>
                  <a:pt x="171665" y="43164"/>
                </a:lnTo>
                <a:lnTo>
                  <a:pt x="170141" y="41894"/>
                </a:lnTo>
                <a:lnTo>
                  <a:pt x="174688" y="41894"/>
                </a:lnTo>
                <a:lnTo>
                  <a:pt x="174197" y="43164"/>
                </a:lnTo>
                <a:lnTo>
                  <a:pt x="175695" y="44434"/>
                </a:lnTo>
                <a:lnTo>
                  <a:pt x="176728" y="44434"/>
                </a:lnTo>
                <a:lnTo>
                  <a:pt x="176728" y="45704"/>
                </a:lnTo>
                <a:lnTo>
                  <a:pt x="180759" y="48244"/>
                </a:lnTo>
                <a:close/>
              </a:path>
              <a:path w="1000125" h="234950">
                <a:moveTo>
                  <a:pt x="185822" y="44434"/>
                </a:moveTo>
                <a:lnTo>
                  <a:pt x="178227" y="44434"/>
                </a:lnTo>
                <a:lnTo>
                  <a:pt x="178744" y="43164"/>
                </a:lnTo>
                <a:lnTo>
                  <a:pt x="178227" y="43164"/>
                </a:lnTo>
                <a:lnTo>
                  <a:pt x="176212" y="41894"/>
                </a:lnTo>
                <a:lnTo>
                  <a:pt x="185331" y="41894"/>
                </a:lnTo>
                <a:lnTo>
                  <a:pt x="185822" y="43164"/>
                </a:lnTo>
                <a:lnTo>
                  <a:pt x="185822" y="44434"/>
                </a:lnTo>
                <a:close/>
              </a:path>
              <a:path w="1000125" h="234950">
                <a:moveTo>
                  <a:pt x="212664" y="43164"/>
                </a:moveTo>
                <a:lnTo>
                  <a:pt x="211656" y="41894"/>
                </a:lnTo>
                <a:lnTo>
                  <a:pt x="212172" y="41894"/>
                </a:lnTo>
                <a:lnTo>
                  <a:pt x="212664" y="43164"/>
                </a:lnTo>
                <a:close/>
              </a:path>
              <a:path w="1000125" h="234950">
                <a:moveTo>
                  <a:pt x="224831" y="43164"/>
                </a:moveTo>
                <a:lnTo>
                  <a:pt x="224314" y="43164"/>
                </a:lnTo>
                <a:lnTo>
                  <a:pt x="224139" y="42734"/>
                </a:lnTo>
                <a:lnTo>
                  <a:pt x="224831" y="43164"/>
                </a:lnTo>
                <a:close/>
              </a:path>
              <a:path w="1000125" h="234950">
                <a:moveTo>
                  <a:pt x="40016" y="48244"/>
                </a:moveTo>
                <a:lnTo>
                  <a:pt x="31904" y="48244"/>
                </a:lnTo>
                <a:lnTo>
                  <a:pt x="31388" y="46974"/>
                </a:lnTo>
                <a:lnTo>
                  <a:pt x="28856" y="45704"/>
                </a:lnTo>
                <a:lnTo>
                  <a:pt x="27848" y="44434"/>
                </a:lnTo>
                <a:lnTo>
                  <a:pt x="27357" y="44434"/>
                </a:lnTo>
                <a:lnTo>
                  <a:pt x="27357" y="43164"/>
                </a:lnTo>
                <a:lnTo>
                  <a:pt x="31904" y="43164"/>
                </a:lnTo>
                <a:lnTo>
                  <a:pt x="32421" y="44434"/>
                </a:lnTo>
                <a:lnTo>
                  <a:pt x="33428" y="45704"/>
                </a:lnTo>
                <a:lnTo>
                  <a:pt x="36968" y="45704"/>
                </a:lnTo>
                <a:lnTo>
                  <a:pt x="37975" y="46974"/>
                </a:lnTo>
                <a:lnTo>
                  <a:pt x="40016" y="48244"/>
                </a:lnTo>
                <a:close/>
              </a:path>
              <a:path w="1000125" h="234950">
                <a:moveTo>
                  <a:pt x="61768" y="60944"/>
                </a:moveTo>
                <a:lnTo>
                  <a:pt x="55697" y="60944"/>
                </a:lnTo>
                <a:lnTo>
                  <a:pt x="54702" y="60317"/>
                </a:lnTo>
                <a:lnTo>
                  <a:pt x="53166" y="58404"/>
                </a:lnTo>
                <a:lnTo>
                  <a:pt x="51641" y="57134"/>
                </a:lnTo>
                <a:lnTo>
                  <a:pt x="50634" y="55864"/>
                </a:lnTo>
                <a:lnTo>
                  <a:pt x="48619" y="55864"/>
                </a:lnTo>
                <a:lnTo>
                  <a:pt x="48102" y="54594"/>
                </a:lnTo>
                <a:lnTo>
                  <a:pt x="45079" y="50784"/>
                </a:lnTo>
                <a:lnTo>
                  <a:pt x="42031" y="48244"/>
                </a:lnTo>
                <a:lnTo>
                  <a:pt x="47094" y="48244"/>
                </a:lnTo>
                <a:lnTo>
                  <a:pt x="47094" y="46974"/>
                </a:lnTo>
                <a:lnTo>
                  <a:pt x="46087" y="45704"/>
                </a:lnTo>
                <a:lnTo>
                  <a:pt x="43039" y="43164"/>
                </a:lnTo>
                <a:lnTo>
                  <a:pt x="52674" y="43164"/>
                </a:lnTo>
                <a:lnTo>
                  <a:pt x="53682" y="44434"/>
                </a:lnTo>
                <a:lnTo>
                  <a:pt x="55206" y="45704"/>
                </a:lnTo>
                <a:lnTo>
                  <a:pt x="64816" y="45704"/>
                </a:lnTo>
                <a:lnTo>
                  <a:pt x="65333" y="46974"/>
                </a:lnTo>
                <a:lnTo>
                  <a:pt x="49110" y="46974"/>
                </a:lnTo>
                <a:lnTo>
                  <a:pt x="50143" y="48244"/>
                </a:lnTo>
                <a:lnTo>
                  <a:pt x="50634" y="49514"/>
                </a:lnTo>
                <a:lnTo>
                  <a:pt x="46087" y="49514"/>
                </a:lnTo>
                <a:lnTo>
                  <a:pt x="46087" y="50784"/>
                </a:lnTo>
                <a:lnTo>
                  <a:pt x="47611" y="50784"/>
                </a:lnTo>
                <a:lnTo>
                  <a:pt x="48619" y="53324"/>
                </a:lnTo>
                <a:lnTo>
                  <a:pt x="52674" y="53324"/>
                </a:lnTo>
                <a:lnTo>
                  <a:pt x="55206" y="55864"/>
                </a:lnTo>
                <a:lnTo>
                  <a:pt x="56705" y="57134"/>
                </a:lnTo>
                <a:lnTo>
                  <a:pt x="58745" y="58404"/>
                </a:lnTo>
                <a:lnTo>
                  <a:pt x="57738" y="58404"/>
                </a:lnTo>
                <a:lnTo>
                  <a:pt x="58229" y="59674"/>
                </a:lnTo>
                <a:lnTo>
                  <a:pt x="60257" y="59674"/>
                </a:lnTo>
                <a:lnTo>
                  <a:pt x="61768" y="60944"/>
                </a:lnTo>
                <a:close/>
              </a:path>
              <a:path w="1000125" h="234950">
                <a:moveTo>
                  <a:pt x="58745" y="45704"/>
                </a:moveTo>
                <a:lnTo>
                  <a:pt x="55206" y="45704"/>
                </a:lnTo>
                <a:lnTo>
                  <a:pt x="54173" y="44434"/>
                </a:lnTo>
                <a:lnTo>
                  <a:pt x="53682" y="44434"/>
                </a:lnTo>
                <a:lnTo>
                  <a:pt x="52674" y="43164"/>
                </a:lnTo>
                <a:lnTo>
                  <a:pt x="57738" y="43164"/>
                </a:lnTo>
                <a:lnTo>
                  <a:pt x="58745" y="45704"/>
                </a:lnTo>
                <a:close/>
              </a:path>
              <a:path w="1000125" h="234950">
                <a:moveTo>
                  <a:pt x="80523" y="48244"/>
                </a:moveTo>
                <a:lnTo>
                  <a:pt x="79490" y="48244"/>
                </a:lnTo>
                <a:lnTo>
                  <a:pt x="78483" y="46974"/>
                </a:lnTo>
                <a:lnTo>
                  <a:pt x="76959" y="45704"/>
                </a:lnTo>
                <a:lnTo>
                  <a:pt x="74943" y="43164"/>
                </a:lnTo>
                <a:lnTo>
                  <a:pt x="77991" y="43164"/>
                </a:lnTo>
                <a:lnTo>
                  <a:pt x="78483" y="44434"/>
                </a:lnTo>
                <a:lnTo>
                  <a:pt x="80007" y="46331"/>
                </a:lnTo>
                <a:lnTo>
                  <a:pt x="80007" y="46974"/>
                </a:lnTo>
                <a:lnTo>
                  <a:pt x="80523" y="48244"/>
                </a:lnTo>
                <a:close/>
              </a:path>
              <a:path w="1000125" h="234950">
                <a:moveTo>
                  <a:pt x="80007" y="46331"/>
                </a:moveTo>
                <a:lnTo>
                  <a:pt x="78483" y="44434"/>
                </a:lnTo>
                <a:lnTo>
                  <a:pt x="77991" y="43164"/>
                </a:lnTo>
                <a:lnTo>
                  <a:pt x="87085" y="43164"/>
                </a:lnTo>
                <a:lnTo>
                  <a:pt x="87602" y="44434"/>
                </a:lnTo>
                <a:lnTo>
                  <a:pt x="85587" y="44434"/>
                </a:lnTo>
                <a:lnTo>
                  <a:pt x="85587" y="45704"/>
                </a:lnTo>
                <a:lnTo>
                  <a:pt x="80007" y="45704"/>
                </a:lnTo>
                <a:lnTo>
                  <a:pt x="80007" y="46331"/>
                </a:lnTo>
                <a:close/>
              </a:path>
              <a:path w="1000125" h="234950">
                <a:moveTo>
                  <a:pt x="97128" y="50027"/>
                </a:moveTo>
                <a:lnTo>
                  <a:pt x="96205" y="49514"/>
                </a:lnTo>
                <a:lnTo>
                  <a:pt x="95701" y="49514"/>
                </a:lnTo>
                <a:lnTo>
                  <a:pt x="94681" y="48244"/>
                </a:lnTo>
                <a:lnTo>
                  <a:pt x="90650" y="48244"/>
                </a:lnTo>
                <a:lnTo>
                  <a:pt x="90650" y="46974"/>
                </a:lnTo>
                <a:lnTo>
                  <a:pt x="89617" y="45704"/>
                </a:lnTo>
                <a:lnTo>
                  <a:pt x="89126" y="45704"/>
                </a:lnTo>
                <a:lnTo>
                  <a:pt x="87085" y="43164"/>
                </a:lnTo>
                <a:lnTo>
                  <a:pt x="101785" y="43164"/>
                </a:lnTo>
                <a:lnTo>
                  <a:pt x="102792" y="44434"/>
                </a:lnTo>
                <a:lnTo>
                  <a:pt x="93673" y="44434"/>
                </a:lnTo>
                <a:lnTo>
                  <a:pt x="95197" y="48244"/>
                </a:lnTo>
                <a:lnTo>
                  <a:pt x="96734" y="49530"/>
                </a:lnTo>
                <a:lnTo>
                  <a:pt x="97128" y="50027"/>
                </a:lnTo>
                <a:close/>
              </a:path>
              <a:path w="1000125" h="234950">
                <a:moveTo>
                  <a:pt x="200005" y="45704"/>
                </a:moveTo>
                <a:lnTo>
                  <a:pt x="188870" y="45704"/>
                </a:lnTo>
                <a:lnTo>
                  <a:pt x="187863" y="44434"/>
                </a:lnTo>
                <a:lnTo>
                  <a:pt x="187346" y="43164"/>
                </a:lnTo>
                <a:lnTo>
                  <a:pt x="197473" y="43164"/>
                </a:lnTo>
                <a:lnTo>
                  <a:pt x="197990" y="44434"/>
                </a:lnTo>
                <a:lnTo>
                  <a:pt x="199514" y="44434"/>
                </a:lnTo>
                <a:lnTo>
                  <a:pt x="200005" y="45704"/>
                </a:lnTo>
                <a:close/>
              </a:path>
              <a:path w="1000125" h="234950">
                <a:moveTo>
                  <a:pt x="214188" y="53324"/>
                </a:moveTo>
                <a:lnTo>
                  <a:pt x="213671" y="52054"/>
                </a:lnTo>
                <a:lnTo>
                  <a:pt x="211656" y="50784"/>
                </a:lnTo>
                <a:lnTo>
                  <a:pt x="210151" y="49530"/>
                </a:lnTo>
                <a:lnTo>
                  <a:pt x="209641" y="48244"/>
                </a:lnTo>
                <a:lnTo>
                  <a:pt x="206592" y="46974"/>
                </a:lnTo>
                <a:lnTo>
                  <a:pt x="204577" y="46974"/>
                </a:lnTo>
                <a:lnTo>
                  <a:pt x="201013" y="43164"/>
                </a:lnTo>
                <a:lnTo>
                  <a:pt x="211656" y="43164"/>
                </a:lnTo>
                <a:lnTo>
                  <a:pt x="213671" y="45704"/>
                </a:lnTo>
                <a:lnTo>
                  <a:pt x="216203" y="45704"/>
                </a:lnTo>
                <a:lnTo>
                  <a:pt x="217236" y="48244"/>
                </a:lnTo>
                <a:lnTo>
                  <a:pt x="222299" y="48244"/>
                </a:lnTo>
                <a:lnTo>
                  <a:pt x="222299" y="49514"/>
                </a:lnTo>
                <a:lnTo>
                  <a:pt x="222790" y="49514"/>
                </a:lnTo>
                <a:lnTo>
                  <a:pt x="225322" y="50784"/>
                </a:lnTo>
                <a:lnTo>
                  <a:pt x="215195" y="50784"/>
                </a:lnTo>
                <a:lnTo>
                  <a:pt x="216719" y="52054"/>
                </a:lnTo>
                <a:lnTo>
                  <a:pt x="214704" y="52054"/>
                </a:lnTo>
                <a:lnTo>
                  <a:pt x="214188" y="53324"/>
                </a:lnTo>
                <a:close/>
              </a:path>
              <a:path w="1000125" h="234950">
                <a:moveTo>
                  <a:pt x="216203" y="45704"/>
                </a:moveTo>
                <a:lnTo>
                  <a:pt x="214188" y="45704"/>
                </a:lnTo>
                <a:lnTo>
                  <a:pt x="213671" y="44434"/>
                </a:lnTo>
                <a:lnTo>
                  <a:pt x="212172" y="43164"/>
                </a:lnTo>
                <a:lnTo>
                  <a:pt x="213180" y="43164"/>
                </a:lnTo>
                <a:lnTo>
                  <a:pt x="216203" y="45704"/>
                </a:lnTo>
                <a:close/>
              </a:path>
              <a:path w="1000125" h="234950">
                <a:moveTo>
                  <a:pt x="6794" y="45704"/>
                </a:moveTo>
                <a:lnTo>
                  <a:pt x="2040" y="45704"/>
                </a:lnTo>
                <a:lnTo>
                  <a:pt x="2040" y="44434"/>
                </a:lnTo>
                <a:lnTo>
                  <a:pt x="5476" y="44434"/>
                </a:lnTo>
                <a:lnTo>
                  <a:pt x="6794" y="45704"/>
                </a:lnTo>
                <a:close/>
              </a:path>
              <a:path w="1000125" h="234950">
                <a:moveTo>
                  <a:pt x="36968" y="45704"/>
                </a:moveTo>
                <a:lnTo>
                  <a:pt x="35960" y="44434"/>
                </a:lnTo>
                <a:lnTo>
                  <a:pt x="37484" y="44434"/>
                </a:lnTo>
                <a:lnTo>
                  <a:pt x="36968" y="45704"/>
                </a:lnTo>
                <a:close/>
              </a:path>
              <a:path w="1000125" h="234950">
                <a:moveTo>
                  <a:pt x="46578" y="48244"/>
                </a:moveTo>
                <a:lnTo>
                  <a:pt x="41515" y="48244"/>
                </a:lnTo>
                <a:lnTo>
                  <a:pt x="39499" y="46974"/>
                </a:lnTo>
                <a:lnTo>
                  <a:pt x="38983" y="45704"/>
                </a:lnTo>
                <a:lnTo>
                  <a:pt x="37975" y="44434"/>
                </a:lnTo>
                <a:lnTo>
                  <a:pt x="44563" y="44434"/>
                </a:lnTo>
                <a:lnTo>
                  <a:pt x="45570" y="46974"/>
                </a:lnTo>
                <a:lnTo>
                  <a:pt x="45829" y="46974"/>
                </a:lnTo>
                <a:lnTo>
                  <a:pt x="46578" y="48244"/>
                </a:lnTo>
                <a:close/>
              </a:path>
              <a:path w="1000125" h="234950">
                <a:moveTo>
                  <a:pt x="76467" y="45704"/>
                </a:moveTo>
                <a:lnTo>
                  <a:pt x="74427" y="45704"/>
                </a:lnTo>
                <a:lnTo>
                  <a:pt x="73936" y="44434"/>
                </a:lnTo>
                <a:lnTo>
                  <a:pt x="75951" y="44434"/>
                </a:lnTo>
                <a:lnTo>
                  <a:pt x="76467" y="45704"/>
                </a:lnTo>
                <a:close/>
              </a:path>
              <a:path w="1000125" h="234950">
                <a:moveTo>
                  <a:pt x="86078" y="45704"/>
                </a:moveTo>
                <a:lnTo>
                  <a:pt x="85587" y="45704"/>
                </a:lnTo>
                <a:lnTo>
                  <a:pt x="85587" y="44434"/>
                </a:lnTo>
                <a:lnTo>
                  <a:pt x="86078" y="45704"/>
                </a:lnTo>
                <a:close/>
              </a:path>
              <a:path w="1000125" h="234950">
                <a:moveTo>
                  <a:pt x="90650" y="48244"/>
                </a:moveTo>
                <a:lnTo>
                  <a:pt x="81531" y="48244"/>
                </a:lnTo>
                <a:lnTo>
                  <a:pt x="80007" y="46974"/>
                </a:lnTo>
                <a:lnTo>
                  <a:pt x="80523" y="46974"/>
                </a:lnTo>
                <a:lnTo>
                  <a:pt x="80007" y="46331"/>
                </a:lnTo>
                <a:lnTo>
                  <a:pt x="80007" y="45704"/>
                </a:lnTo>
                <a:lnTo>
                  <a:pt x="86078" y="45704"/>
                </a:lnTo>
                <a:lnTo>
                  <a:pt x="85587" y="44434"/>
                </a:lnTo>
                <a:lnTo>
                  <a:pt x="87602" y="44434"/>
                </a:lnTo>
                <a:lnTo>
                  <a:pt x="88118" y="45704"/>
                </a:lnTo>
                <a:lnTo>
                  <a:pt x="89617" y="46974"/>
                </a:lnTo>
                <a:lnTo>
                  <a:pt x="90650" y="48244"/>
                </a:lnTo>
                <a:close/>
              </a:path>
              <a:path w="1000125" h="234950">
                <a:moveTo>
                  <a:pt x="95713" y="45704"/>
                </a:moveTo>
                <a:lnTo>
                  <a:pt x="94681" y="44434"/>
                </a:lnTo>
                <a:lnTo>
                  <a:pt x="95197" y="44434"/>
                </a:lnTo>
                <a:lnTo>
                  <a:pt x="95713" y="45704"/>
                </a:lnTo>
                <a:close/>
              </a:path>
              <a:path w="1000125" h="234950">
                <a:moveTo>
                  <a:pt x="106848" y="58404"/>
                </a:moveTo>
                <a:lnTo>
                  <a:pt x="91658" y="58404"/>
                </a:lnTo>
                <a:lnTo>
                  <a:pt x="91141" y="57134"/>
                </a:lnTo>
                <a:lnTo>
                  <a:pt x="90134" y="55864"/>
                </a:lnTo>
                <a:lnTo>
                  <a:pt x="94681" y="55864"/>
                </a:lnTo>
                <a:lnTo>
                  <a:pt x="94681" y="54594"/>
                </a:lnTo>
                <a:lnTo>
                  <a:pt x="92665" y="53324"/>
                </a:lnTo>
                <a:lnTo>
                  <a:pt x="92149" y="52054"/>
                </a:lnTo>
                <a:lnTo>
                  <a:pt x="100777" y="52054"/>
                </a:lnTo>
                <a:lnTo>
                  <a:pt x="97212" y="48244"/>
                </a:lnTo>
                <a:lnTo>
                  <a:pt x="95197" y="45704"/>
                </a:lnTo>
                <a:lnTo>
                  <a:pt x="95713" y="45704"/>
                </a:lnTo>
                <a:lnTo>
                  <a:pt x="95197" y="44434"/>
                </a:lnTo>
                <a:lnTo>
                  <a:pt x="97212" y="45704"/>
                </a:lnTo>
                <a:lnTo>
                  <a:pt x="98245" y="46974"/>
                </a:lnTo>
                <a:lnTo>
                  <a:pt x="104807" y="46974"/>
                </a:lnTo>
                <a:lnTo>
                  <a:pt x="105324" y="48244"/>
                </a:lnTo>
                <a:lnTo>
                  <a:pt x="109871" y="48244"/>
                </a:lnTo>
                <a:lnTo>
                  <a:pt x="110387" y="49514"/>
                </a:lnTo>
                <a:lnTo>
                  <a:pt x="110904" y="49514"/>
                </a:lnTo>
                <a:lnTo>
                  <a:pt x="111395" y="50784"/>
                </a:lnTo>
                <a:lnTo>
                  <a:pt x="106332" y="50784"/>
                </a:lnTo>
                <a:lnTo>
                  <a:pt x="107352" y="52054"/>
                </a:lnTo>
                <a:lnTo>
                  <a:pt x="107856" y="53324"/>
                </a:lnTo>
                <a:lnTo>
                  <a:pt x="111911" y="53324"/>
                </a:lnTo>
                <a:lnTo>
                  <a:pt x="112415" y="54594"/>
                </a:lnTo>
                <a:lnTo>
                  <a:pt x="103309" y="54594"/>
                </a:lnTo>
                <a:lnTo>
                  <a:pt x="104807" y="55864"/>
                </a:lnTo>
                <a:lnTo>
                  <a:pt x="105840" y="57134"/>
                </a:lnTo>
                <a:lnTo>
                  <a:pt x="106332" y="57134"/>
                </a:lnTo>
                <a:lnTo>
                  <a:pt x="106848" y="58404"/>
                </a:lnTo>
                <a:close/>
              </a:path>
              <a:path w="1000125" h="234950">
                <a:moveTo>
                  <a:pt x="99253" y="46974"/>
                </a:moveTo>
                <a:lnTo>
                  <a:pt x="98245" y="46974"/>
                </a:lnTo>
                <a:lnTo>
                  <a:pt x="97212" y="45704"/>
                </a:lnTo>
                <a:lnTo>
                  <a:pt x="95197" y="44434"/>
                </a:lnTo>
                <a:lnTo>
                  <a:pt x="102792" y="44434"/>
                </a:lnTo>
                <a:lnTo>
                  <a:pt x="103800" y="45704"/>
                </a:lnTo>
                <a:lnTo>
                  <a:pt x="98736" y="45704"/>
                </a:lnTo>
                <a:lnTo>
                  <a:pt x="99253" y="46974"/>
                </a:lnTo>
                <a:close/>
              </a:path>
              <a:path w="1000125" h="234950">
                <a:moveTo>
                  <a:pt x="156475" y="44649"/>
                </a:moveTo>
                <a:lnTo>
                  <a:pt x="155958" y="44434"/>
                </a:lnTo>
                <a:lnTo>
                  <a:pt x="156475" y="44434"/>
                </a:lnTo>
                <a:lnTo>
                  <a:pt x="156475" y="44649"/>
                </a:lnTo>
                <a:close/>
              </a:path>
              <a:path w="1000125" h="234950">
                <a:moveTo>
                  <a:pt x="164561" y="46974"/>
                </a:moveTo>
                <a:lnTo>
                  <a:pt x="160505" y="46974"/>
                </a:lnTo>
                <a:lnTo>
                  <a:pt x="159006" y="45704"/>
                </a:lnTo>
                <a:lnTo>
                  <a:pt x="156475" y="44649"/>
                </a:lnTo>
                <a:lnTo>
                  <a:pt x="156475" y="44434"/>
                </a:lnTo>
                <a:lnTo>
                  <a:pt x="162029" y="44434"/>
                </a:lnTo>
                <a:lnTo>
                  <a:pt x="163037" y="45704"/>
                </a:lnTo>
                <a:lnTo>
                  <a:pt x="163553" y="45704"/>
                </a:lnTo>
                <a:lnTo>
                  <a:pt x="164561" y="46974"/>
                </a:lnTo>
                <a:close/>
              </a:path>
              <a:path w="1000125" h="234950">
                <a:moveTo>
                  <a:pt x="174688" y="45704"/>
                </a:moveTo>
                <a:lnTo>
                  <a:pt x="174197" y="45704"/>
                </a:lnTo>
                <a:lnTo>
                  <a:pt x="170141" y="44434"/>
                </a:lnTo>
                <a:lnTo>
                  <a:pt x="172414" y="44434"/>
                </a:lnTo>
                <a:lnTo>
                  <a:pt x="174688" y="45704"/>
                </a:lnTo>
                <a:close/>
              </a:path>
              <a:path w="1000125" h="234950">
                <a:moveTo>
                  <a:pt x="191919" y="50784"/>
                </a:moveTo>
                <a:lnTo>
                  <a:pt x="183807" y="50784"/>
                </a:lnTo>
                <a:lnTo>
                  <a:pt x="179260" y="46974"/>
                </a:lnTo>
                <a:lnTo>
                  <a:pt x="178744" y="44434"/>
                </a:lnTo>
                <a:lnTo>
                  <a:pt x="181275" y="44434"/>
                </a:lnTo>
                <a:lnTo>
                  <a:pt x="183291" y="48244"/>
                </a:lnTo>
                <a:lnTo>
                  <a:pt x="195458" y="48244"/>
                </a:lnTo>
                <a:lnTo>
                  <a:pt x="195949" y="49514"/>
                </a:lnTo>
                <a:lnTo>
                  <a:pt x="191919" y="49514"/>
                </a:lnTo>
                <a:lnTo>
                  <a:pt x="191919" y="50784"/>
                </a:lnTo>
                <a:close/>
              </a:path>
              <a:path w="1000125" h="234950">
                <a:moveTo>
                  <a:pt x="187346" y="45704"/>
                </a:moveTo>
                <a:lnTo>
                  <a:pt x="183291" y="45704"/>
                </a:lnTo>
                <a:lnTo>
                  <a:pt x="181275" y="44434"/>
                </a:lnTo>
                <a:lnTo>
                  <a:pt x="186339" y="44434"/>
                </a:lnTo>
                <a:lnTo>
                  <a:pt x="187346" y="45704"/>
                </a:lnTo>
                <a:close/>
              </a:path>
              <a:path w="1000125" h="234950">
                <a:moveTo>
                  <a:pt x="201529" y="45704"/>
                </a:moveTo>
                <a:lnTo>
                  <a:pt x="200521" y="45704"/>
                </a:lnTo>
                <a:lnTo>
                  <a:pt x="201013" y="44434"/>
                </a:lnTo>
                <a:lnTo>
                  <a:pt x="201529" y="45704"/>
                </a:lnTo>
                <a:close/>
              </a:path>
              <a:path w="1000125" h="234950">
                <a:moveTo>
                  <a:pt x="222299" y="45704"/>
                </a:moveTo>
                <a:lnTo>
                  <a:pt x="221266" y="44434"/>
                </a:lnTo>
                <a:lnTo>
                  <a:pt x="221783" y="44434"/>
                </a:lnTo>
                <a:lnTo>
                  <a:pt x="222299" y="45704"/>
                </a:lnTo>
                <a:close/>
              </a:path>
              <a:path w="1000125" h="234950">
                <a:moveTo>
                  <a:pt x="225322" y="45704"/>
                </a:moveTo>
                <a:lnTo>
                  <a:pt x="222299" y="45704"/>
                </a:lnTo>
                <a:lnTo>
                  <a:pt x="221783" y="44434"/>
                </a:lnTo>
                <a:lnTo>
                  <a:pt x="223307" y="44434"/>
                </a:lnTo>
                <a:lnTo>
                  <a:pt x="225322" y="45704"/>
                </a:lnTo>
                <a:close/>
              </a:path>
              <a:path w="1000125" h="234950">
                <a:moveTo>
                  <a:pt x="228861" y="46974"/>
                </a:moveTo>
                <a:lnTo>
                  <a:pt x="228370" y="45704"/>
                </a:lnTo>
                <a:lnTo>
                  <a:pt x="226330" y="45704"/>
                </a:lnTo>
                <a:lnTo>
                  <a:pt x="224314" y="44434"/>
                </a:lnTo>
                <a:lnTo>
                  <a:pt x="228861" y="44434"/>
                </a:lnTo>
                <a:lnTo>
                  <a:pt x="228861" y="46974"/>
                </a:lnTo>
                <a:close/>
              </a:path>
              <a:path w="1000125" h="234950">
                <a:moveTo>
                  <a:pt x="136221" y="48244"/>
                </a:moveTo>
                <a:lnTo>
                  <a:pt x="135704" y="48244"/>
                </a:lnTo>
                <a:lnTo>
                  <a:pt x="134180" y="46974"/>
                </a:lnTo>
                <a:lnTo>
                  <a:pt x="133173" y="45704"/>
                </a:lnTo>
                <a:lnTo>
                  <a:pt x="138753" y="45704"/>
                </a:lnTo>
                <a:lnTo>
                  <a:pt x="138681" y="45528"/>
                </a:lnTo>
                <a:lnTo>
                  <a:pt x="141284" y="46974"/>
                </a:lnTo>
                <a:lnTo>
                  <a:pt x="134697" y="46974"/>
                </a:lnTo>
                <a:lnTo>
                  <a:pt x="136221" y="48244"/>
                </a:lnTo>
                <a:close/>
              </a:path>
              <a:path w="1000125" h="234950">
                <a:moveTo>
                  <a:pt x="45829" y="46974"/>
                </a:moveTo>
                <a:lnTo>
                  <a:pt x="45570" y="46974"/>
                </a:lnTo>
                <a:lnTo>
                  <a:pt x="45079" y="45704"/>
                </a:lnTo>
                <a:lnTo>
                  <a:pt x="45829" y="46974"/>
                </a:lnTo>
                <a:close/>
              </a:path>
              <a:path w="1000125" h="234950">
                <a:moveTo>
                  <a:pt x="66832" y="48244"/>
                </a:moveTo>
                <a:lnTo>
                  <a:pt x="56214" y="48244"/>
                </a:lnTo>
                <a:lnTo>
                  <a:pt x="55697" y="46974"/>
                </a:lnTo>
                <a:lnTo>
                  <a:pt x="65333" y="46974"/>
                </a:lnTo>
                <a:lnTo>
                  <a:pt x="64816" y="45704"/>
                </a:lnTo>
                <a:lnTo>
                  <a:pt x="66832" y="48244"/>
                </a:lnTo>
                <a:close/>
              </a:path>
              <a:path w="1000125" h="234950">
                <a:moveTo>
                  <a:pt x="78999" y="48244"/>
                </a:moveTo>
                <a:lnTo>
                  <a:pt x="77475" y="48244"/>
                </a:lnTo>
                <a:lnTo>
                  <a:pt x="74943" y="45704"/>
                </a:lnTo>
                <a:lnTo>
                  <a:pt x="76959" y="45704"/>
                </a:lnTo>
                <a:lnTo>
                  <a:pt x="77475" y="46974"/>
                </a:lnTo>
                <a:lnTo>
                  <a:pt x="78483" y="46974"/>
                </a:lnTo>
                <a:lnTo>
                  <a:pt x="78999" y="48244"/>
                </a:lnTo>
                <a:close/>
              </a:path>
              <a:path w="1000125" h="234950">
                <a:moveTo>
                  <a:pt x="78483" y="46974"/>
                </a:moveTo>
                <a:lnTo>
                  <a:pt x="77475" y="46974"/>
                </a:lnTo>
                <a:lnTo>
                  <a:pt x="76959" y="45704"/>
                </a:lnTo>
                <a:lnTo>
                  <a:pt x="78483" y="46974"/>
                </a:lnTo>
                <a:close/>
              </a:path>
              <a:path w="1000125" h="234950">
                <a:moveTo>
                  <a:pt x="105840" y="46974"/>
                </a:moveTo>
                <a:lnTo>
                  <a:pt x="99744" y="46974"/>
                </a:lnTo>
                <a:lnTo>
                  <a:pt x="99253" y="45704"/>
                </a:lnTo>
                <a:lnTo>
                  <a:pt x="104807" y="45704"/>
                </a:lnTo>
                <a:lnTo>
                  <a:pt x="105840" y="46974"/>
                </a:lnTo>
                <a:close/>
              </a:path>
              <a:path w="1000125" h="234950">
                <a:moveTo>
                  <a:pt x="121522" y="46974"/>
                </a:moveTo>
                <a:lnTo>
                  <a:pt x="120514" y="46974"/>
                </a:lnTo>
                <a:lnTo>
                  <a:pt x="118990" y="45704"/>
                </a:lnTo>
                <a:lnTo>
                  <a:pt x="121522" y="45704"/>
                </a:lnTo>
                <a:lnTo>
                  <a:pt x="121522" y="46974"/>
                </a:lnTo>
                <a:close/>
              </a:path>
              <a:path w="1000125" h="234950">
                <a:moveTo>
                  <a:pt x="125061" y="48244"/>
                </a:moveTo>
                <a:lnTo>
                  <a:pt x="122038" y="46974"/>
                </a:lnTo>
                <a:lnTo>
                  <a:pt x="121522" y="45704"/>
                </a:lnTo>
                <a:lnTo>
                  <a:pt x="122529" y="45704"/>
                </a:lnTo>
                <a:lnTo>
                  <a:pt x="125061" y="48244"/>
                </a:lnTo>
                <a:close/>
              </a:path>
              <a:path w="1000125" h="234950">
                <a:moveTo>
                  <a:pt x="129633" y="50784"/>
                </a:moveTo>
                <a:lnTo>
                  <a:pt x="127102" y="50784"/>
                </a:lnTo>
                <a:lnTo>
                  <a:pt x="126585" y="48244"/>
                </a:lnTo>
                <a:lnTo>
                  <a:pt x="126094" y="46974"/>
                </a:lnTo>
                <a:lnTo>
                  <a:pt x="124054" y="45704"/>
                </a:lnTo>
                <a:lnTo>
                  <a:pt x="128626" y="45704"/>
                </a:lnTo>
                <a:lnTo>
                  <a:pt x="130641" y="46974"/>
                </a:lnTo>
                <a:lnTo>
                  <a:pt x="134180" y="46974"/>
                </a:lnTo>
                <a:lnTo>
                  <a:pt x="135704" y="48244"/>
                </a:lnTo>
                <a:lnTo>
                  <a:pt x="128109" y="48244"/>
                </a:lnTo>
                <a:lnTo>
                  <a:pt x="129123" y="49530"/>
                </a:lnTo>
                <a:lnTo>
                  <a:pt x="129633" y="50784"/>
                </a:lnTo>
                <a:close/>
              </a:path>
              <a:path w="1000125" h="234950">
                <a:moveTo>
                  <a:pt x="133173" y="46974"/>
                </a:moveTo>
                <a:lnTo>
                  <a:pt x="130641" y="46974"/>
                </a:lnTo>
                <a:lnTo>
                  <a:pt x="130125" y="45704"/>
                </a:lnTo>
                <a:lnTo>
                  <a:pt x="132656" y="45704"/>
                </a:lnTo>
                <a:lnTo>
                  <a:pt x="133173" y="46974"/>
                </a:lnTo>
                <a:close/>
              </a:path>
              <a:path w="1000125" h="234950">
                <a:moveTo>
                  <a:pt x="158490" y="46974"/>
                </a:moveTo>
                <a:lnTo>
                  <a:pt x="141284" y="46974"/>
                </a:lnTo>
                <a:lnTo>
                  <a:pt x="139760" y="45704"/>
                </a:lnTo>
                <a:lnTo>
                  <a:pt x="157973" y="45704"/>
                </a:lnTo>
                <a:lnTo>
                  <a:pt x="158490" y="46974"/>
                </a:lnTo>
                <a:close/>
              </a:path>
              <a:path w="1000125" h="234950">
                <a:moveTo>
                  <a:pt x="169133" y="48244"/>
                </a:moveTo>
                <a:lnTo>
                  <a:pt x="167609" y="46974"/>
                </a:lnTo>
                <a:lnTo>
                  <a:pt x="166601" y="45704"/>
                </a:lnTo>
                <a:lnTo>
                  <a:pt x="171911" y="45704"/>
                </a:lnTo>
                <a:lnTo>
                  <a:pt x="173680" y="46974"/>
                </a:lnTo>
                <a:lnTo>
                  <a:pt x="168617" y="46974"/>
                </a:lnTo>
                <a:lnTo>
                  <a:pt x="169133" y="48244"/>
                </a:lnTo>
                <a:close/>
              </a:path>
              <a:path w="1000125" h="234950">
                <a:moveTo>
                  <a:pt x="175695" y="46974"/>
                </a:moveTo>
                <a:lnTo>
                  <a:pt x="175204" y="45704"/>
                </a:lnTo>
                <a:lnTo>
                  <a:pt x="175695" y="45704"/>
                </a:lnTo>
                <a:lnTo>
                  <a:pt x="175695" y="46974"/>
                </a:lnTo>
                <a:close/>
              </a:path>
              <a:path w="1000125" h="234950">
                <a:moveTo>
                  <a:pt x="182283" y="54594"/>
                </a:moveTo>
                <a:lnTo>
                  <a:pt x="180759" y="54594"/>
                </a:lnTo>
                <a:lnTo>
                  <a:pt x="180268" y="53324"/>
                </a:lnTo>
                <a:lnTo>
                  <a:pt x="178227" y="52054"/>
                </a:lnTo>
                <a:lnTo>
                  <a:pt x="176728" y="50784"/>
                </a:lnTo>
                <a:lnTo>
                  <a:pt x="171665" y="50784"/>
                </a:lnTo>
                <a:lnTo>
                  <a:pt x="170632" y="48244"/>
                </a:lnTo>
                <a:lnTo>
                  <a:pt x="177736" y="48244"/>
                </a:lnTo>
                <a:lnTo>
                  <a:pt x="175695" y="46974"/>
                </a:lnTo>
                <a:lnTo>
                  <a:pt x="175695" y="45704"/>
                </a:lnTo>
                <a:lnTo>
                  <a:pt x="179260" y="49514"/>
                </a:lnTo>
                <a:lnTo>
                  <a:pt x="179751" y="49514"/>
                </a:lnTo>
                <a:lnTo>
                  <a:pt x="183807" y="52054"/>
                </a:lnTo>
                <a:lnTo>
                  <a:pt x="184815" y="52054"/>
                </a:lnTo>
                <a:lnTo>
                  <a:pt x="185331" y="53324"/>
                </a:lnTo>
                <a:lnTo>
                  <a:pt x="182283" y="53324"/>
                </a:lnTo>
                <a:lnTo>
                  <a:pt x="182283" y="54594"/>
                </a:lnTo>
                <a:close/>
              </a:path>
              <a:path w="1000125" h="234950">
                <a:moveTo>
                  <a:pt x="192926" y="48244"/>
                </a:moveTo>
                <a:lnTo>
                  <a:pt x="187346" y="48244"/>
                </a:lnTo>
                <a:lnTo>
                  <a:pt x="185331" y="45704"/>
                </a:lnTo>
                <a:lnTo>
                  <a:pt x="193934" y="45704"/>
                </a:lnTo>
                <a:lnTo>
                  <a:pt x="193934" y="46974"/>
                </a:lnTo>
                <a:lnTo>
                  <a:pt x="193417" y="46974"/>
                </a:lnTo>
                <a:lnTo>
                  <a:pt x="192926" y="48244"/>
                </a:lnTo>
                <a:close/>
              </a:path>
              <a:path w="1000125" h="234950">
                <a:moveTo>
                  <a:pt x="206076" y="50784"/>
                </a:moveTo>
                <a:lnTo>
                  <a:pt x="192410" y="50784"/>
                </a:lnTo>
                <a:lnTo>
                  <a:pt x="192410" y="49514"/>
                </a:lnTo>
                <a:lnTo>
                  <a:pt x="195949" y="49514"/>
                </a:lnTo>
                <a:lnTo>
                  <a:pt x="195949" y="48244"/>
                </a:lnTo>
                <a:lnTo>
                  <a:pt x="193934" y="48244"/>
                </a:lnTo>
                <a:lnTo>
                  <a:pt x="193934" y="46974"/>
                </a:lnTo>
                <a:lnTo>
                  <a:pt x="194450" y="46974"/>
                </a:lnTo>
                <a:lnTo>
                  <a:pt x="193934" y="45704"/>
                </a:lnTo>
                <a:lnTo>
                  <a:pt x="202046" y="45704"/>
                </a:lnTo>
                <a:lnTo>
                  <a:pt x="206076" y="50784"/>
                </a:lnTo>
                <a:close/>
              </a:path>
              <a:path w="1000125" h="234950">
                <a:moveTo>
                  <a:pt x="23301" y="48244"/>
                </a:moveTo>
                <a:lnTo>
                  <a:pt x="21261" y="48244"/>
                </a:lnTo>
                <a:lnTo>
                  <a:pt x="19762" y="46974"/>
                </a:lnTo>
                <a:lnTo>
                  <a:pt x="22785" y="46974"/>
                </a:lnTo>
                <a:lnTo>
                  <a:pt x="23301" y="48244"/>
                </a:lnTo>
                <a:close/>
              </a:path>
              <a:path w="1000125" h="234950">
                <a:moveTo>
                  <a:pt x="31304" y="47744"/>
                </a:moveTo>
                <a:lnTo>
                  <a:pt x="30380" y="46974"/>
                </a:lnTo>
                <a:lnTo>
                  <a:pt x="30897" y="46974"/>
                </a:lnTo>
                <a:lnTo>
                  <a:pt x="31304" y="47744"/>
                </a:lnTo>
                <a:close/>
              </a:path>
              <a:path w="1000125" h="234950">
                <a:moveTo>
                  <a:pt x="51811" y="49930"/>
                </a:moveTo>
                <a:lnTo>
                  <a:pt x="51175" y="49530"/>
                </a:lnTo>
                <a:lnTo>
                  <a:pt x="51150" y="48244"/>
                </a:lnTo>
                <a:lnTo>
                  <a:pt x="49110" y="46974"/>
                </a:lnTo>
                <a:lnTo>
                  <a:pt x="55697" y="46974"/>
                </a:lnTo>
                <a:lnTo>
                  <a:pt x="56214" y="48244"/>
                </a:lnTo>
                <a:lnTo>
                  <a:pt x="57221" y="48244"/>
                </a:lnTo>
                <a:lnTo>
                  <a:pt x="57738" y="49514"/>
                </a:lnTo>
                <a:lnTo>
                  <a:pt x="51641" y="49514"/>
                </a:lnTo>
                <a:lnTo>
                  <a:pt x="51811" y="49930"/>
                </a:lnTo>
                <a:close/>
              </a:path>
              <a:path w="1000125" h="234950">
                <a:moveTo>
                  <a:pt x="81531" y="48244"/>
                </a:moveTo>
                <a:lnTo>
                  <a:pt x="80523" y="48244"/>
                </a:lnTo>
                <a:lnTo>
                  <a:pt x="80007" y="46974"/>
                </a:lnTo>
                <a:lnTo>
                  <a:pt x="81531" y="48244"/>
                </a:lnTo>
                <a:close/>
              </a:path>
              <a:path w="1000125" h="234950">
                <a:moveTo>
                  <a:pt x="105324" y="48244"/>
                </a:moveTo>
                <a:lnTo>
                  <a:pt x="104807" y="46974"/>
                </a:lnTo>
                <a:lnTo>
                  <a:pt x="105324" y="46974"/>
                </a:lnTo>
                <a:lnTo>
                  <a:pt x="105324" y="48244"/>
                </a:lnTo>
                <a:close/>
              </a:path>
              <a:path w="1000125" h="234950">
                <a:moveTo>
                  <a:pt x="110387" y="48244"/>
                </a:moveTo>
                <a:lnTo>
                  <a:pt x="105324" y="48244"/>
                </a:lnTo>
                <a:lnTo>
                  <a:pt x="105324" y="46974"/>
                </a:lnTo>
                <a:lnTo>
                  <a:pt x="109380" y="46974"/>
                </a:lnTo>
                <a:lnTo>
                  <a:pt x="110387" y="48244"/>
                </a:lnTo>
                <a:close/>
              </a:path>
              <a:path w="1000125" h="234950">
                <a:moveTo>
                  <a:pt x="125578" y="52054"/>
                </a:moveTo>
                <a:lnTo>
                  <a:pt x="123562" y="50784"/>
                </a:lnTo>
                <a:lnTo>
                  <a:pt x="122529" y="48244"/>
                </a:lnTo>
                <a:lnTo>
                  <a:pt x="122038" y="48244"/>
                </a:lnTo>
                <a:lnTo>
                  <a:pt x="121522" y="46974"/>
                </a:lnTo>
                <a:lnTo>
                  <a:pt x="123562" y="48244"/>
                </a:lnTo>
                <a:lnTo>
                  <a:pt x="124570" y="49514"/>
                </a:lnTo>
                <a:lnTo>
                  <a:pt x="125061" y="49514"/>
                </a:lnTo>
                <a:lnTo>
                  <a:pt x="126585" y="50784"/>
                </a:lnTo>
                <a:lnTo>
                  <a:pt x="124570" y="50784"/>
                </a:lnTo>
                <a:lnTo>
                  <a:pt x="125578" y="52054"/>
                </a:lnTo>
                <a:close/>
              </a:path>
              <a:path w="1000125" h="234950">
                <a:moveTo>
                  <a:pt x="149887" y="48244"/>
                </a:moveTo>
                <a:lnTo>
                  <a:pt x="136221" y="48244"/>
                </a:lnTo>
                <a:lnTo>
                  <a:pt x="134697" y="46974"/>
                </a:lnTo>
                <a:lnTo>
                  <a:pt x="149371" y="46974"/>
                </a:lnTo>
                <a:lnTo>
                  <a:pt x="149887" y="48244"/>
                </a:lnTo>
                <a:close/>
              </a:path>
              <a:path w="1000125" h="234950">
                <a:moveTo>
                  <a:pt x="153426" y="49514"/>
                </a:moveTo>
                <a:lnTo>
                  <a:pt x="152419" y="49514"/>
                </a:lnTo>
                <a:lnTo>
                  <a:pt x="151902" y="48244"/>
                </a:lnTo>
                <a:lnTo>
                  <a:pt x="151902" y="46974"/>
                </a:lnTo>
                <a:lnTo>
                  <a:pt x="152910" y="46974"/>
                </a:lnTo>
                <a:lnTo>
                  <a:pt x="152910" y="48244"/>
                </a:lnTo>
                <a:lnTo>
                  <a:pt x="153426" y="49514"/>
                </a:lnTo>
                <a:close/>
              </a:path>
              <a:path w="1000125" h="234950">
                <a:moveTo>
                  <a:pt x="170632" y="50784"/>
                </a:moveTo>
                <a:lnTo>
                  <a:pt x="158490" y="50784"/>
                </a:lnTo>
                <a:lnTo>
                  <a:pt x="155958" y="48244"/>
                </a:lnTo>
                <a:lnTo>
                  <a:pt x="152910" y="46974"/>
                </a:lnTo>
                <a:lnTo>
                  <a:pt x="167609" y="46974"/>
                </a:lnTo>
                <a:lnTo>
                  <a:pt x="168617" y="48244"/>
                </a:lnTo>
                <a:lnTo>
                  <a:pt x="169133" y="48244"/>
                </a:lnTo>
                <a:lnTo>
                  <a:pt x="170632" y="50784"/>
                </a:lnTo>
                <a:close/>
              </a:path>
              <a:path w="1000125" h="234950">
                <a:moveTo>
                  <a:pt x="169133" y="48244"/>
                </a:moveTo>
                <a:lnTo>
                  <a:pt x="168617" y="48244"/>
                </a:lnTo>
                <a:lnTo>
                  <a:pt x="167609" y="46974"/>
                </a:lnTo>
                <a:lnTo>
                  <a:pt x="169133" y="48244"/>
                </a:lnTo>
                <a:close/>
              </a:path>
              <a:path w="1000125" h="234950">
                <a:moveTo>
                  <a:pt x="174197" y="48244"/>
                </a:moveTo>
                <a:lnTo>
                  <a:pt x="170141" y="48244"/>
                </a:lnTo>
                <a:lnTo>
                  <a:pt x="169624" y="46974"/>
                </a:lnTo>
                <a:lnTo>
                  <a:pt x="173680" y="46974"/>
                </a:lnTo>
                <a:lnTo>
                  <a:pt x="174197" y="48244"/>
                </a:lnTo>
                <a:close/>
              </a:path>
              <a:path w="1000125" h="234950">
                <a:moveTo>
                  <a:pt x="177736" y="48244"/>
                </a:moveTo>
                <a:lnTo>
                  <a:pt x="174688" y="48244"/>
                </a:lnTo>
                <a:lnTo>
                  <a:pt x="175204" y="46974"/>
                </a:lnTo>
                <a:lnTo>
                  <a:pt x="175695" y="46974"/>
                </a:lnTo>
                <a:lnTo>
                  <a:pt x="177736" y="48244"/>
                </a:lnTo>
                <a:close/>
              </a:path>
              <a:path w="1000125" h="234950">
                <a:moveTo>
                  <a:pt x="220259" y="47814"/>
                </a:moveTo>
                <a:lnTo>
                  <a:pt x="219637" y="47296"/>
                </a:lnTo>
                <a:lnTo>
                  <a:pt x="219768" y="46974"/>
                </a:lnTo>
                <a:lnTo>
                  <a:pt x="220259" y="46974"/>
                </a:lnTo>
                <a:lnTo>
                  <a:pt x="220259" y="47814"/>
                </a:lnTo>
                <a:close/>
              </a:path>
              <a:path w="1000125" h="234950">
                <a:moveTo>
                  <a:pt x="220775" y="48244"/>
                </a:moveTo>
                <a:lnTo>
                  <a:pt x="220259" y="47814"/>
                </a:lnTo>
                <a:lnTo>
                  <a:pt x="220259" y="46974"/>
                </a:lnTo>
                <a:lnTo>
                  <a:pt x="220775" y="46974"/>
                </a:lnTo>
                <a:lnTo>
                  <a:pt x="220775" y="48244"/>
                </a:lnTo>
                <a:close/>
              </a:path>
              <a:path w="1000125" h="234950">
                <a:moveTo>
                  <a:pt x="223307" y="48244"/>
                </a:moveTo>
                <a:lnTo>
                  <a:pt x="222299" y="48244"/>
                </a:lnTo>
                <a:lnTo>
                  <a:pt x="221783" y="46974"/>
                </a:lnTo>
                <a:lnTo>
                  <a:pt x="222790" y="46974"/>
                </a:lnTo>
                <a:lnTo>
                  <a:pt x="223307" y="48244"/>
                </a:lnTo>
                <a:close/>
              </a:path>
              <a:path w="1000125" h="234950">
                <a:moveTo>
                  <a:pt x="227854" y="48244"/>
                </a:moveTo>
                <a:lnTo>
                  <a:pt x="224314" y="48244"/>
                </a:lnTo>
                <a:lnTo>
                  <a:pt x="222790" y="46974"/>
                </a:lnTo>
                <a:lnTo>
                  <a:pt x="227363" y="46974"/>
                </a:lnTo>
                <a:lnTo>
                  <a:pt x="227854" y="48244"/>
                </a:lnTo>
                <a:close/>
              </a:path>
              <a:path w="1000125" h="234950">
                <a:moveTo>
                  <a:pt x="220259" y="48244"/>
                </a:moveTo>
                <a:lnTo>
                  <a:pt x="219251" y="48244"/>
                </a:lnTo>
                <a:lnTo>
                  <a:pt x="219637" y="47296"/>
                </a:lnTo>
                <a:lnTo>
                  <a:pt x="220175" y="47744"/>
                </a:lnTo>
                <a:lnTo>
                  <a:pt x="220259" y="48244"/>
                </a:lnTo>
                <a:close/>
              </a:path>
              <a:path w="1000125" h="234950">
                <a:moveTo>
                  <a:pt x="36968" y="50784"/>
                </a:moveTo>
                <a:lnTo>
                  <a:pt x="32912" y="50784"/>
                </a:lnTo>
                <a:lnTo>
                  <a:pt x="31304" y="47744"/>
                </a:lnTo>
                <a:lnTo>
                  <a:pt x="31904" y="48244"/>
                </a:lnTo>
                <a:lnTo>
                  <a:pt x="42031" y="48244"/>
                </a:lnTo>
                <a:lnTo>
                  <a:pt x="43039" y="49514"/>
                </a:lnTo>
                <a:lnTo>
                  <a:pt x="36968" y="49514"/>
                </a:lnTo>
                <a:lnTo>
                  <a:pt x="36968" y="50784"/>
                </a:lnTo>
                <a:close/>
              </a:path>
              <a:path w="1000125" h="234950">
                <a:moveTo>
                  <a:pt x="1524" y="49514"/>
                </a:moveTo>
                <a:lnTo>
                  <a:pt x="1007" y="49514"/>
                </a:lnTo>
                <a:lnTo>
                  <a:pt x="516" y="48244"/>
                </a:lnTo>
                <a:lnTo>
                  <a:pt x="1007" y="48244"/>
                </a:lnTo>
                <a:lnTo>
                  <a:pt x="1524" y="48879"/>
                </a:lnTo>
                <a:lnTo>
                  <a:pt x="1524" y="49514"/>
                </a:lnTo>
                <a:close/>
              </a:path>
              <a:path w="1000125" h="234950">
                <a:moveTo>
                  <a:pt x="27357" y="49514"/>
                </a:moveTo>
                <a:lnTo>
                  <a:pt x="24825" y="49514"/>
                </a:lnTo>
                <a:lnTo>
                  <a:pt x="24825" y="48244"/>
                </a:lnTo>
                <a:lnTo>
                  <a:pt x="25317" y="48244"/>
                </a:lnTo>
                <a:lnTo>
                  <a:pt x="27357" y="49268"/>
                </a:lnTo>
                <a:lnTo>
                  <a:pt x="27357" y="49514"/>
                </a:lnTo>
                <a:close/>
              </a:path>
              <a:path w="1000125" h="234950">
                <a:moveTo>
                  <a:pt x="31904" y="49514"/>
                </a:moveTo>
                <a:lnTo>
                  <a:pt x="27848" y="49514"/>
                </a:lnTo>
                <a:lnTo>
                  <a:pt x="27357" y="49268"/>
                </a:lnTo>
                <a:lnTo>
                  <a:pt x="27357" y="48244"/>
                </a:lnTo>
                <a:lnTo>
                  <a:pt x="30897" y="48244"/>
                </a:lnTo>
                <a:lnTo>
                  <a:pt x="31904" y="49514"/>
                </a:lnTo>
                <a:close/>
              </a:path>
              <a:path w="1000125" h="234950">
                <a:moveTo>
                  <a:pt x="75460" y="50784"/>
                </a:moveTo>
                <a:lnTo>
                  <a:pt x="61277" y="50784"/>
                </a:lnTo>
                <a:lnTo>
                  <a:pt x="60761" y="49514"/>
                </a:lnTo>
                <a:lnTo>
                  <a:pt x="57738" y="49514"/>
                </a:lnTo>
                <a:lnTo>
                  <a:pt x="57738" y="48244"/>
                </a:lnTo>
                <a:lnTo>
                  <a:pt x="74427" y="48244"/>
                </a:lnTo>
                <a:lnTo>
                  <a:pt x="74440" y="49530"/>
                </a:lnTo>
                <a:lnTo>
                  <a:pt x="75460" y="50784"/>
                </a:lnTo>
                <a:close/>
              </a:path>
              <a:path w="1000125" h="234950">
                <a:moveTo>
                  <a:pt x="76959" y="50784"/>
                </a:moveTo>
                <a:lnTo>
                  <a:pt x="75951" y="50784"/>
                </a:lnTo>
                <a:lnTo>
                  <a:pt x="75951" y="49514"/>
                </a:lnTo>
                <a:lnTo>
                  <a:pt x="74943" y="48244"/>
                </a:lnTo>
                <a:lnTo>
                  <a:pt x="94189" y="48244"/>
                </a:lnTo>
                <a:lnTo>
                  <a:pt x="94189" y="49514"/>
                </a:lnTo>
                <a:lnTo>
                  <a:pt x="76959" y="49514"/>
                </a:lnTo>
                <a:lnTo>
                  <a:pt x="76959" y="50784"/>
                </a:lnTo>
                <a:close/>
              </a:path>
              <a:path w="1000125" h="234950">
                <a:moveTo>
                  <a:pt x="110904" y="49514"/>
                </a:moveTo>
                <a:lnTo>
                  <a:pt x="110387" y="49514"/>
                </a:lnTo>
                <a:lnTo>
                  <a:pt x="109871" y="48244"/>
                </a:lnTo>
                <a:lnTo>
                  <a:pt x="110904" y="49514"/>
                </a:lnTo>
                <a:close/>
              </a:path>
              <a:path w="1000125" h="234950">
                <a:moveTo>
                  <a:pt x="112403" y="49514"/>
                </a:moveTo>
                <a:lnTo>
                  <a:pt x="110904" y="49514"/>
                </a:lnTo>
                <a:lnTo>
                  <a:pt x="109871" y="48244"/>
                </a:lnTo>
                <a:lnTo>
                  <a:pt x="111395" y="48244"/>
                </a:lnTo>
                <a:lnTo>
                  <a:pt x="112403" y="49514"/>
                </a:lnTo>
                <a:close/>
              </a:path>
              <a:path w="1000125" h="234950">
                <a:moveTo>
                  <a:pt x="112403" y="49514"/>
                </a:moveTo>
                <a:lnTo>
                  <a:pt x="111395" y="48244"/>
                </a:lnTo>
                <a:lnTo>
                  <a:pt x="112403" y="48244"/>
                </a:lnTo>
                <a:lnTo>
                  <a:pt x="112403" y="49514"/>
                </a:lnTo>
                <a:close/>
              </a:path>
              <a:path w="1000125" h="234950">
                <a:moveTo>
                  <a:pt x="113927" y="52054"/>
                </a:moveTo>
                <a:lnTo>
                  <a:pt x="111395" y="49514"/>
                </a:lnTo>
                <a:lnTo>
                  <a:pt x="112403" y="49514"/>
                </a:lnTo>
                <a:lnTo>
                  <a:pt x="112403" y="48244"/>
                </a:lnTo>
                <a:lnTo>
                  <a:pt x="118990" y="48244"/>
                </a:lnTo>
                <a:lnTo>
                  <a:pt x="121522" y="50784"/>
                </a:lnTo>
                <a:lnTo>
                  <a:pt x="113435" y="50784"/>
                </a:lnTo>
                <a:lnTo>
                  <a:pt x="113927" y="52054"/>
                </a:lnTo>
                <a:close/>
              </a:path>
              <a:path w="1000125" h="234950">
                <a:moveTo>
                  <a:pt x="146348" y="50784"/>
                </a:moveTo>
                <a:lnTo>
                  <a:pt x="131157" y="50784"/>
                </a:lnTo>
                <a:lnTo>
                  <a:pt x="129117" y="48244"/>
                </a:lnTo>
                <a:lnTo>
                  <a:pt x="144824" y="48244"/>
                </a:lnTo>
                <a:lnTo>
                  <a:pt x="144824" y="49514"/>
                </a:lnTo>
                <a:lnTo>
                  <a:pt x="145315" y="49514"/>
                </a:lnTo>
                <a:lnTo>
                  <a:pt x="146348" y="50784"/>
                </a:lnTo>
                <a:close/>
              </a:path>
              <a:path w="1000125" h="234950">
                <a:moveTo>
                  <a:pt x="152419" y="49514"/>
                </a:moveTo>
                <a:lnTo>
                  <a:pt x="145831" y="49514"/>
                </a:lnTo>
                <a:lnTo>
                  <a:pt x="144824" y="48244"/>
                </a:lnTo>
                <a:lnTo>
                  <a:pt x="150895" y="48244"/>
                </a:lnTo>
                <a:lnTo>
                  <a:pt x="152419" y="49514"/>
                </a:lnTo>
                <a:close/>
              </a:path>
              <a:path w="1000125" h="234950">
                <a:moveTo>
                  <a:pt x="151902" y="53324"/>
                </a:moveTo>
                <a:lnTo>
                  <a:pt x="142783" y="53324"/>
                </a:lnTo>
                <a:lnTo>
                  <a:pt x="142783" y="52054"/>
                </a:lnTo>
                <a:lnTo>
                  <a:pt x="148363" y="52054"/>
                </a:lnTo>
                <a:lnTo>
                  <a:pt x="147847" y="50784"/>
                </a:lnTo>
                <a:lnTo>
                  <a:pt x="146839" y="49514"/>
                </a:lnTo>
                <a:lnTo>
                  <a:pt x="153426" y="49514"/>
                </a:lnTo>
                <a:lnTo>
                  <a:pt x="153426" y="48244"/>
                </a:lnTo>
                <a:lnTo>
                  <a:pt x="153943" y="48244"/>
                </a:lnTo>
                <a:lnTo>
                  <a:pt x="154951" y="50784"/>
                </a:lnTo>
                <a:lnTo>
                  <a:pt x="150378" y="50784"/>
                </a:lnTo>
                <a:lnTo>
                  <a:pt x="151411" y="52054"/>
                </a:lnTo>
                <a:lnTo>
                  <a:pt x="151902" y="53324"/>
                </a:lnTo>
                <a:close/>
              </a:path>
              <a:path w="1000125" h="234950">
                <a:moveTo>
                  <a:pt x="228861" y="50784"/>
                </a:moveTo>
                <a:lnTo>
                  <a:pt x="225839" y="48244"/>
                </a:lnTo>
                <a:lnTo>
                  <a:pt x="228861" y="48244"/>
                </a:lnTo>
                <a:lnTo>
                  <a:pt x="228861" y="50784"/>
                </a:lnTo>
                <a:close/>
              </a:path>
              <a:path w="1000125" h="234950">
                <a:moveTo>
                  <a:pt x="27848" y="49514"/>
                </a:moveTo>
                <a:lnTo>
                  <a:pt x="27357" y="49514"/>
                </a:lnTo>
                <a:lnTo>
                  <a:pt x="27357" y="49268"/>
                </a:lnTo>
                <a:lnTo>
                  <a:pt x="27848" y="49514"/>
                </a:lnTo>
                <a:close/>
              </a:path>
              <a:path w="1000125" h="234950">
                <a:moveTo>
                  <a:pt x="15448" y="56499"/>
                </a:moveTo>
                <a:lnTo>
                  <a:pt x="14699" y="55864"/>
                </a:lnTo>
                <a:lnTo>
                  <a:pt x="14699" y="54594"/>
                </a:lnTo>
                <a:lnTo>
                  <a:pt x="36451" y="54594"/>
                </a:lnTo>
                <a:lnTo>
                  <a:pt x="35960" y="53324"/>
                </a:lnTo>
                <a:lnTo>
                  <a:pt x="40016" y="53324"/>
                </a:lnTo>
                <a:lnTo>
                  <a:pt x="38983" y="52054"/>
                </a:lnTo>
                <a:lnTo>
                  <a:pt x="37975" y="49514"/>
                </a:lnTo>
                <a:lnTo>
                  <a:pt x="43039" y="49514"/>
                </a:lnTo>
                <a:lnTo>
                  <a:pt x="44046" y="50784"/>
                </a:lnTo>
                <a:lnTo>
                  <a:pt x="41023" y="50784"/>
                </a:lnTo>
                <a:lnTo>
                  <a:pt x="42031" y="52054"/>
                </a:lnTo>
                <a:lnTo>
                  <a:pt x="45079" y="54594"/>
                </a:lnTo>
                <a:lnTo>
                  <a:pt x="46087" y="55864"/>
                </a:lnTo>
                <a:lnTo>
                  <a:pt x="15190" y="55864"/>
                </a:lnTo>
                <a:lnTo>
                  <a:pt x="15448" y="56499"/>
                </a:lnTo>
                <a:close/>
              </a:path>
              <a:path w="1000125" h="234950">
                <a:moveTo>
                  <a:pt x="46578" y="50784"/>
                </a:moveTo>
                <a:lnTo>
                  <a:pt x="46087" y="50784"/>
                </a:lnTo>
                <a:lnTo>
                  <a:pt x="46087" y="49514"/>
                </a:lnTo>
                <a:lnTo>
                  <a:pt x="46839" y="50141"/>
                </a:lnTo>
                <a:lnTo>
                  <a:pt x="46578" y="50784"/>
                </a:lnTo>
                <a:close/>
              </a:path>
              <a:path w="1000125" h="234950">
                <a:moveTo>
                  <a:pt x="46839" y="50141"/>
                </a:moveTo>
                <a:lnTo>
                  <a:pt x="46087" y="49514"/>
                </a:lnTo>
                <a:lnTo>
                  <a:pt x="47094" y="49514"/>
                </a:lnTo>
                <a:lnTo>
                  <a:pt x="46839" y="50141"/>
                </a:lnTo>
                <a:close/>
              </a:path>
              <a:path w="1000125" h="234950">
                <a:moveTo>
                  <a:pt x="52674" y="53324"/>
                </a:moveTo>
                <a:lnTo>
                  <a:pt x="49110" y="53324"/>
                </a:lnTo>
                <a:lnTo>
                  <a:pt x="48619" y="52054"/>
                </a:lnTo>
                <a:lnTo>
                  <a:pt x="47611" y="50784"/>
                </a:lnTo>
                <a:lnTo>
                  <a:pt x="47094" y="49514"/>
                </a:lnTo>
                <a:lnTo>
                  <a:pt x="51150" y="49514"/>
                </a:lnTo>
                <a:lnTo>
                  <a:pt x="51811" y="49930"/>
                </a:lnTo>
                <a:lnTo>
                  <a:pt x="52158" y="50784"/>
                </a:lnTo>
                <a:lnTo>
                  <a:pt x="53682" y="50784"/>
                </a:lnTo>
                <a:lnTo>
                  <a:pt x="54173" y="52054"/>
                </a:lnTo>
                <a:lnTo>
                  <a:pt x="52158" y="52054"/>
                </a:lnTo>
                <a:lnTo>
                  <a:pt x="52674" y="53324"/>
                </a:lnTo>
                <a:close/>
              </a:path>
              <a:path w="1000125" h="234950">
                <a:moveTo>
                  <a:pt x="60761" y="50784"/>
                </a:moveTo>
                <a:lnTo>
                  <a:pt x="53166" y="50784"/>
                </a:lnTo>
                <a:lnTo>
                  <a:pt x="51811" y="49930"/>
                </a:lnTo>
                <a:lnTo>
                  <a:pt x="51641" y="49514"/>
                </a:lnTo>
                <a:lnTo>
                  <a:pt x="60761" y="49514"/>
                </a:lnTo>
                <a:lnTo>
                  <a:pt x="60761" y="50784"/>
                </a:lnTo>
                <a:close/>
              </a:path>
              <a:path w="1000125" h="234950">
                <a:moveTo>
                  <a:pt x="91141" y="53324"/>
                </a:moveTo>
                <a:lnTo>
                  <a:pt x="80007" y="53324"/>
                </a:lnTo>
                <a:lnTo>
                  <a:pt x="80007" y="52054"/>
                </a:lnTo>
                <a:lnTo>
                  <a:pt x="79490" y="52054"/>
                </a:lnTo>
                <a:lnTo>
                  <a:pt x="77991" y="50784"/>
                </a:lnTo>
                <a:lnTo>
                  <a:pt x="76959" y="49514"/>
                </a:lnTo>
                <a:lnTo>
                  <a:pt x="94681" y="49514"/>
                </a:lnTo>
                <a:lnTo>
                  <a:pt x="95713" y="50784"/>
                </a:lnTo>
                <a:lnTo>
                  <a:pt x="90134" y="50784"/>
                </a:lnTo>
                <a:lnTo>
                  <a:pt x="91141" y="52054"/>
                </a:lnTo>
                <a:lnTo>
                  <a:pt x="91141" y="53324"/>
                </a:lnTo>
                <a:close/>
              </a:path>
              <a:path w="1000125" h="234950">
                <a:moveTo>
                  <a:pt x="95713" y="49530"/>
                </a:moveTo>
                <a:close/>
              </a:path>
              <a:path w="1000125" h="234950">
                <a:moveTo>
                  <a:pt x="97729" y="50784"/>
                </a:moveTo>
                <a:lnTo>
                  <a:pt x="96721" y="50784"/>
                </a:lnTo>
                <a:lnTo>
                  <a:pt x="95713" y="49530"/>
                </a:lnTo>
                <a:lnTo>
                  <a:pt x="96205" y="49514"/>
                </a:lnTo>
                <a:lnTo>
                  <a:pt x="97128" y="50027"/>
                </a:lnTo>
                <a:lnTo>
                  <a:pt x="97729" y="50784"/>
                </a:lnTo>
                <a:close/>
              </a:path>
              <a:path w="1000125" h="234950">
                <a:moveTo>
                  <a:pt x="114443" y="53324"/>
                </a:moveTo>
                <a:lnTo>
                  <a:pt x="108372" y="53324"/>
                </a:lnTo>
                <a:lnTo>
                  <a:pt x="107352" y="52054"/>
                </a:lnTo>
                <a:lnTo>
                  <a:pt x="106848" y="50784"/>
                </a:lnTo>
                <a:lnTo>
                  <a:pt x="111395" y="50784"/>
                </a:lnTo>
                <a:lnTo>
                  <a:pt x="111395" y="49514"/>
                </a:lnTo>
                <a:lnTo>
                  <a:pt x="112403" y="50784"/>
                </a:lnTo>
                <a:lnTo>
                  <a:pt x="113927" y="52054"/>
                </a:lnTo>
                <a:lnTo>
                  <a:pt x="114443" y="52054"/>
                </a:lnTo>
                <a:lnTo>
                  <a:pt x="114443" y="53324"/>
                </a:lnTo>
                <a:close/>
              </a:path>
              <a:path w="1000125" h="234950">
                <a:moveTo>
                  <a:pt x="207096" y="50784"/>
                </a:moveTo>
                <a:lnTo>
                  <a:pt x="206592" y="50784"/>
                </a:lnTo>
                <a:lnTo>
                  <a:pt x="205585" y="49514"/>
                </a:lnTo>
                <a:lnTo>
                  <a:pt x="207096" y="50784"/>
                </a:lnTo>
                <a:close/>
              </a:path>
              <a:path w="1000125" h="234950">
                <a:moveTo>
                  <a:pt x="207849" y="50141"/>
                </a:moveTo>
                <a:lnTo>
                  <a:pt x="207109" y="49514"/>
                </a:lnTo>
                <a:lnTo>
                  <a:pt x="207600" y="49514"/>
                </a:lnTo>
                <a:lnTo>
                  <a:pt x="207849" y="50141"/>
                </a:lnTo>
                <a:close/>
              </a:path>
              <a:path w="1000125" h="234950">
                <a:moveTo>
                  <a:pt x="96721" y="50784"/>
                </a:moveTo>
                <a:lnTo>
                  <a:pt x="95713" y="50784"/>
                </a:lnTo>
                <a:lnTo>
                  <a:pt x="95713" y="49530"/>
                </a:lnTo>
                <a:lnTo>
                  <a:pt x="96721" y="50784"/>
                </a:lnTo>
                <a:close/>
              </a:path>
              <a:path w="1000125" h="234950">
                <a:moveTo>
                  <a:pt x="100777" y="52054"/>
                </a:moveTo>
                <a:lnTo>
                  <a:pt x="91141" y="52054"/>
                </a:lnTo>
                <a:lnTo>
                  <a:pt x="90650" y="50784"/>
                </a:lnTo>
                <a:lnTo>
                  <a:pt x="97729" y="50784"/>
                </a:lnTo>
                <a:lnTo>
                  <a:pt x="97128" y="50027"/>
                </a:lnTo>
                <a:lnTo>
                  <a:pt x="100777" y="52054"/>
                </a:lnTo>
                <a:close/>
              </a:path>
              <a:path w="1000125" h="234950">
                <a:moveTo>
                  <a:pt x="218243" y="59674"/>
                </a:moveTo>
                <a:lnTo>
                  <a:pt x="214188" y="59674"/>
                </a:lnTo>
                <a:lnTo>
                  <a:pt x="212172" y="57134"/>
                </a:lnTo>
                <a:lnTo>
                  <a:pt x="186855" y="57134"/>
                </a:lnTo>
                <a:lnTo>
                  <a:pt x="186339" y="55864"/>
                </a:lnTo>
                <a:lnTo>
                  <a:pt x="184323" y="55864"/>
                </a:lnTo>
                <a:lnTo>
                  <a:pt x="182283" y="53324"/>
                </a:lnTo>
                <a:lnTo>
                  <a:pt x="187863" y="53324"/>
                </a:lnTo>
                <a:lnTo>
                  <a:pt x="187346" y="52054"/>
                </a:lnTo>
                <a:lnTo>
                  <a:pt x="208608" y="52054"/>
                </a:lnTo>
                <a:lnTo>
                  <a:pt x="207849" y="50141"/>
                </a:lnTo>
                <a:lnTo>
                  <a:pt x="208608" y="50784"/>
                </a:lnTo>
                <a:lnTo>
                  <a:pt x="210132" y="50784"/>
                </a:lnTo>
                <a:lnTo>
                  <a:pt x="211656" y="52054"/>
                </a:lnTo>
                <a:lnTo>
                  <a:pt x="212172" y="53324"/>
                </a:lnTo>
                <a:lnTo>
                  <a:pt x="213180" y="54594"/>
                </a:lnTo>
                <a:lnTo>
                  <a:pt x="212664" y="54594"/>
                </a:lnTo>
                <a:lnTo>
                  <a:pt x="214188" y="57134"/>
                </a:lnTo>
                <a:lnTo>
                  <a:pt x="215712" y="58404"/>
                </a:lnTo>
                <a:lnTo>
                  <a:pt x="218243" y="59674"/>
                </a:lnTo>
                <a:close/>
              </a:path>
              <a:path w="1000125" h="234950">
                <a:moveTo>
                  <a:pt x="47611" y="50784"/>
                </a:moveTo>
                <a:lnTo>
                  <a:pt x="46578" y="50784"/>
                </a:lnTo>
                <a:lnTo>
                  <a:pt x="46839" y="50141"/>
                </a:lnTo>
                <a:lnTo>
                  <a:pt x="47611" y="50784"/>
                </a:lnTo>
                <a:close/>
              </a:path>
              <a:path w="1000125" h="234950">
                <a:moveTo>
                  <a:pt x="21261" y="51403"/>
                </a:moveTo>
                <a:lnTo>
                  <a:pt x="20770" y="50784"/>
                </a:lnTo>
                <a:lnTo>
                  <a:pt x="21261" y="50784"/>
                </a:lnTo>
                <a:lnTo>
                  <a:pt x="21261" y="51403"/>
                </a:lnTo>
                <a:close/>
              </a:path>
              <a:path w="1000125" h="234950">
                <a:moveTo>
                  <a:pt x="40016" y="53324"/>
                </a:moveTo>
                <a:lnTo>
                  <a:pt x="32421" y="53324"/>
                </a:lnTo>
                <a:lnTo>
                  <a:pt x="31388" y="52054"/>
                </a:lnTo>
                <a:lnTo>
                  <a:pt x="21777" y="52054"/>
                </a:lnTo>
                <a:lnTo>
                  <a:pt x="21261" y="51403"/>
                </a:lnTo>
                <a:lnTo>
                  <a:pt x="21261" y="50784"/>
                </a:lnTo>
                <a:lnTo>
                  <a:pt x="37975" y="50784"/>
                </a:lnTo>
                <a:lnTo>
                  <a:pt x="38492" y="52054"/>
                </a:lnTo>
                <a:lnTo>
                  <a:pt x="40016" y="53324"/>
                </a:lnTo>
                <a:close/>
              </a:path>
              <a:path w="1000125" h="234950">
                <a:moveTo>
                  <a:pt x="45570" y="53324"/>
                </a:moveTo>
                <a:lnTo>
                  <a:pt x="44046" y="53324"/>
                </a:lnTo>
                <a:lnTo>
                  <a:pt x="41023" y="50784"/>
                </a:lnTo>
                <a:lnTo>
                  <a:pt x="44046" y="50784"/>
                </a:lnTo>
                <a:lnTo>
                  <a:pt x="45570" y="53324"/>
                </a:lnTo>
                <a:close/>
              </a:path>
              <a:path w="1000125" h="234950">
                <a:moveTo>
                  <a:pt x="71404" y="55864"/>
                </a:moveTo>
                <a:lnTo>
                  <a:pt x="70888" y="55864"/>
                </a:lnTo>
                <a:lnTo>
                  <a:pt x="67348" y="52054"/>
                </a:lnTo>
                <a:lnTo>
                  <a:pt x="54173" y="52054"/>
                </a:lnTo>
                <a:lnTo>
                  <a:pt x="53682" y="50784"/>
                </a:lnTo>
                <a:lnTo>
                  <a:pt x="71404" y="50784"/>
                </a:lnTo>
                <a:lnTo>
                  <a:pt x="72928" y="52705"/>
                </a:lnTo>
                <a:lnTo>
                  <a:pt x="72928" y="53324"/>
                </a:lnTo>
                <a:lnTo>
                  <a:pt x="76959" y="53324"/>
                </a:lnTo>
                <a:lnTo>
                  <a:pt x="77991" y="54594"/>
                </a:lnTo>
                <a:lnTo>
                  <a:pt x="71404" y="54594"/>
                </a:lnTo>
                <a:lnTo>
                  <a:pt x="71404" y="55864"/>
                </a:lnTo>
                <a:close/>
              </a:path>
              <a:path w="1000125" h="234950">
                <a:moveTo>
                  <a:pt x="72928" y="52705"/>
                </a:moveTo>
                <a:lnTo>
                  <a:pt x="72412" y="52054"/>
                </a:lnTo>
                <a:lnTo>
                  <a:pt x="71895" y="50784"/>
                </a:lnTo>
                <a:lnTo>
                  <a:pt x="77991" y="50784"/>
                </a:lnTo>
                <a:lnTo>
                  <a:pt x="78999" y="52054"/>
                </a:lnTo>
                <a:lnTo>
                  <a:pt x="72928" y="52054"/>
                </a:lnTo>
                <a:lnTo>
                  <a:pt x="72928" y="52705"/>
                </a:lnTo>
                <a:close/>
              </a:path>
              <a:path w="1000125" h="234950">
                <a:moveTo>
                  <a:pt x="107352" y="52054"/>
                </a:moveTo>
                <a:lnTo>
                  <a:pt x="106332" y="50784"/>
                </a:lnTo>
                <a:lnTo>
                  <a:pt x="106848" y="50784"/>
                </a:lnTo>
                <a:lnTo>
                  <a:pt x="107352" y="52054"/>
                </a:lnTo>
                <a:close/>
              </a:path>
              <a:path w="1000125" h="234950">
                <a:moveTo>
                  <a:pt x="120514" y="55864"/>
                </a:moveTo>
                <a:lnTo>
                  <a:pt x="115451" y="55864"/>
                </a:lnTo>
                <a:lnTo>
                  <a:pt x="113927" y="54594"/>
                </a:lnTo>
                <a:lnTo>
                  <a:pt x="113435" y="54594"/>
                </a:lnTo>
                <a:lnTo>
                  <a:pt x="112403" y="53324"/>
                </a:lnTo>
                <a:lnTo>
                  <a:pt x="114443" y="53324"/>
                </a:lnTo>
                <a:lnTo>
                  <a:pt x="114443" y="52054"/>
                </a:lnTo>
                <a:lnTo>
                  <a:pt x="113927" y="52054"/>
                </a:lnTo>
                <a:lnTo>
                  <a:pt x="113435" y="50784"/>
                </a:lnTo>
                <a:lnTo>
                  <a:pt x="115451" y="50784"/>
                </a:lnTo>
                <a:lnTo>
                  <a:pt x="116309" y="51215"/>
                </a:lnTo>
                <a:lnTo>
                  <a:pt x="116975" y="52054"/>
                </a:lnTo>
                <a:lnTo>
                  <a:pt x="117466" y="53324"/>
                </a:lnTo>
                <a:lnTo>
                  <a:pt x="118499" y="54594"/>
                </a:lnTo>
                <a:lnTo>
                  <a:pt x="120514" y="55864"/>
                </a:lnTo>
                <a:close/>
              </a:path>
              <a:path w="1000125" h="234950">
                <a:moveTo>
                  <a:pt x="116309" y="51215"/>
                </a:moveTo>
                <a:lnTo>
                  <a:pt x="115451" y="50784"/>
                </a:lnTo>
                <a:lnTo>
                  <a:pt x="115967" y="50784"/>
                </a:lnTo>
                <a:lnTo>
                  <a:pt x="116309" y="51215"/>
                </a:lnTo>
                <a:close/>
              </a:path>
              <a:path w="1000125" h="234950">
                <a:moveTo>
                  <a:pt x="118990" y="53324"/>
                </a:moveTo>
                <a:lnTo>
                  <a:pt x="117982" y="52054"/>
                </a:lnTo>
                <a:lnTo>
                  <a:pt x="116309" y="51215"/>
                </a:lnTo>
                <a:lnTo>
                  <a:pt x="115967" y="50784"/>
                </a:lnTo>
                <a:lnTo>
                  <a:pt x="121522" y="50784"/>
                </a:lnTo>
                <a:lnTo>
                  <a:pt x="122038" y="52054"/>
                </a:lnTo>
                <a:lnTo>
                  <a:pt x="118990" y="52054"/>
                </a:lnTo>
                <a:lnTo>
                  <a:pt x="118990" y="53324"/>
                </a:lnTo>
                <a:close/>
              </a:path>
              <a:path w="1000125" h="234950">
                <a:moveTo>
                  <a:pt x="124388" y="52470"/>
                </a:moveTo>
                <a:lnTo>
                  <a:pt x="122038" y="50784"/>
                </a:lnTo>
                <a:lnTo>
                  <a:pt x="123046" y="50784"/>
                </a:lnTo>
                <a:lnTo>
                  <a:pt x="124312" y="52054"/>
                </a:lnTo>
                <a:lnTo>
                  <a:pt x="124054" y="52054"/>
                </a:lnTo>
                <a:lnTo>
                  <a:pt x="124388" y="52470"/>
                </a:lnTo>
                <a:close/>
              </a:path>
              <a:path w="1000125" h="234950">
                <a:moveTo>
                  <a:pt x="126094" y="52054"/>
                </a:moveTo>
                <a:lnTo>
                  <a:pt x="125061" y="50784"/>
                </a:lnTo>
                <a:lnTo>
                  <a:pt x="126094" y="50784"/>
                </a:lnTo>
                <a:lnTo>
                  <a:pt x="126094" y="52054"/>
                </a:lnTo>
                <a:close/>
              </a:path>
              <a:path w="1000125" h="234950">
                <a:moveTo>
                  <a:pt x="127593" y="52054"/>
                </a:moveTo>
                <a:lnTo>
                  <a:pt x="126585" y="50784"/>
                </a:lnTo>
                <a:lnTo>
                  <a:pt x="127102" y="50784"/>
                </a:lnTo>
                <a:lnTo>
                  <a:pt x="127593" y="51399"/>
                </a:lnTo>
                <a:lnTo>
                  <a:pt x="127593" y="52054"/>
                </a:lnTo>
                <a:close/>
              </a:path>
              <a:path w="1000125" h="234950">
                <a:moveTo>
                  <a:pt x="145315" y="66024"/>
                </a:moveTo>
                <a:lnTo>
                  <a:pt x="137720" y="66024"/>
                </a:lnTo>
                <a:lnTo>
                  <a:pt x="136221" y="64135"/>
                </a:lnTo>
                <a:lnTo>
                  <a:pt x="136221" y="63484"/>
                </a:lnTo>
                <a:lnTo>
                  <a:pt x="135702" y="63477"/>
                </a:lnTo>
                <a:lnTo>
                  <a:pt x="134697" y="60944"/>
                </a:lnTo>
                <a:lnTo>
                  <a:pt x="140251" y="60944"/>
                </a:lnTo>
                <a:lnTo>
                  <a:pt x="139244" y="59674"/>
                </a:lnTo>
                <a:lnTo>
                  <a:pt x="137720" y="59674"/>
                </a:lnTo>
                <a:lnTo>
                  <a:pt x="136712" y="58404"/>
                </a:lnTo>
                <a:lnTo>
                  <a:pt x="127102" y="58404"/>
                </a:lnTo>
                <a:lnTo>
                  <a:pt x="126585" y="57134"/>
                </a:lnTo>
                <a:lnTo>
                  <a:pt x="125836" y="57134"/>
                </a:lnTo>
                <a:lnTo>
                  <a:pt x="125187" y="56483"/>
                </a:lnTo>
                <a:lnTo>
                  <a:pt x="124816" y="55864"/>
                </a:lnTo>
                <a:lnTo>
                  <a:pt x="131157" y="55864"/>
                </a:lnTo>
                <a:lnTo>
                  <a:pt x="127596" y="51403"/>
                </a:lnTo>
                <a:lnTo>
                  <a:pt x="127593" y="50784"/>
                </a:lnTo>
                <a:lnTo>
                  <a:pt x="131157" y="50784"/>
                </a:lnTo>
                <a:lnTo>
                  <a:pt x="131649" y="52054"/>
                </a:lnTo>
                <a:lnTo>
                  <a:pt x="141776" y="52054"/>
                </a:lnTo>
                <a:lnTo>
                  <a:pt x="142783" y="53324"/>
                </a:lnTo>
                <a:lnTo>
                  <a:pt x="138236" y="53324"/>
                </a:lnTo>
                <a:lnTo>
                  <a:pt x="138236" y="54594"/>
                </a:lnTo>
                <a:lnTo>
                  <a:pt x="137720" y="54594"/>
                </a:lnTo>
                <a:lnTo>
                  <a:pt x="137720" y="55864"/>
                </a:lnTo>
                <a:lnTo>
                  <a:pt x="139244" y="57134"/>
                </a:lnTo>
                <a:lnTo>
                  <a:pt x="141284" y="59674"/>
                </a:lnTo>
                <a:lnTo>
                  <a:pt x="141284" y="62214"/>
                </a:lnTo>
                <a:lnTo>
                  <a:pt x="141776" y="62214"/>
                </a:lnTo>
                <a:lnTo>
                  <a:pt x="144324" y="64775"/>
                </a:lnTo>
                <a:lnTo>
                  <a:pt x="145315" y="66024"/>
                </a:lnTo>
                <a:close/>
              </a:path>
              <a:path w="1000125" h="234950">
                <a:moveTo>
                  <a:pt x="132656" y="52054"/>
                </a:moveTo>
                <a:lnTo>
                  <a:pt x="131649" y="52054"/>
                </a:lnTo>
                <a:lnTo>
                  <a:pt x="131649" y="50784"/>
                </a:lnTo>
                <a:lnTo>
                  <a:pt x="133173" y="50784"/>
                </a:lnTo>
                <a:lnTo>
                  <a:pt x="132656" y="52054"/>
                </a:lnTo>
                <a:close/>
              </a:path>
              <a:path w="1000125" h="234950">
                <a:moveTo>
                  <a:pt x="141776" y="52054"/>
                </a:moveTo>
                <a:lnTo>
                  <a:pt x="132656" y="52054"/>
                </a:lnTo>
                <a:lnTo>
                  <a:pt x="133173" y="50784"/>
                </a:lnTo>
                <a:lnTo>
                  <a:pt x="141284" y="50784"/>
                </a:lnTo>
                <a:lnTo>
                  <a:pt x="141776" y="52054"/>
                </a:lnTo>
                <a:close/>
              </a:path>
              <a:path w="1000125" h="234950">
                <a:moveTo>
                  <a:pt x="148363" y="52054"/>
                </a:moveTo>
                <a:lnTo>
                  <a:pt x="142292" y="52054"/>
                </a:lnTo>
                <a:lnTo>
                  <a:pt x="141284" y="50784"/>
                </a:lnTo>
                <a:lnTo>
                  <a:pt x="147355" y="50784"/>
                </a:lnTo>
                <a:lnTo>
                  <a:pt x="148363" y="52054"/>
                </a:lnTo>
                <a:close/>
              </a:path>
              <a:path w="1000125" h="234950">
                <a:moveTo>
                  <a:pt x="172673" y="55864"/>
                </a:moveTo>
                <a:lnTo>
                  <a:pt x="156475" y="55864"/>
                </a:lnTo>
                <a:lnTo>
                  <a:pt x="155442" y="53324"/>
                </a:lnTo>
                <a:lnTo>
                  <a:pt x="154951" y="53324"/>
                </a:lnTo>
                <a:lnTo>
                  <a:pt x="150378" y="50784"/>
                </a:lnTo>
                <a:lnTo>
                  <a:pt x="154434" y="50784"/>
                </a:lnTo>
                <a:lnTo>
                  <a:pt x="157482" y="53324"/>
                </a:lnTo>
                <a:lnTo>
                  <a:pt x="159498" y="54594"/>
                </a:lnTo>
                <a:lnTo>
                  <a:pt x="171148" y="54594"/>
                </a:lnTo>
                <a:lnTo>
                  <a:pt x="172673" y="55864"/>
                </a:lnTo>
                <a:close/>
              </a:path>
              <a:path w="1000125" h="234950">
                <a:moveTo>
                  <a:pt x="171148" y="54594"/>
                </a:moveTo>
                <a:lnTo>
                  <a:pt x="159498" y="54594"/>
                </a:lnTo>
                <a:lnTo>
                  <a:pt x="159498" y="52054"/>
                </a:lnTo>
                <a:lnTo>
                  <a:pt x="159006" y="52054"/>
                </a:lnTo>
                <a:lnTo>
                  <a:pt x="154434" y="50784"/>
                </a:lnTo>
                <a:lnTo>
                  <a:pt x="176728" y="50784"/>
                </a:lnTo>
                <a:lnTo>
                  <a:pt x="177220" y="52054"/>
                </a:lnTo>
                <a:lnTo>
                  <a:pt x="177220" y="53324"/>
                </a:lnTo>
                <a:lnTo>
                  <a:pt x="170632" y="53324"/>
                </a:lnTo>
                <a:lnTo>
                  <a:pt x="171148" y="54594"/>
                </a:lnTo>
                <a:close/>
              </a:path>
              <a:path w="1000125" h="234950">
                <a:moveTo>
                  <a:pt x="184815" y="52054"/>
                </a:moveTo>
                <a:lnTo>
                  <a:pt x="184323" y="52054"/>
                </a:lnTo>
                <a:lnTo>
                  <a:pt x="184323" y="50784"/>
                </a:lnTo>
                <a:lnTo>
                  <a:pt x="184815" y="50784"/>
                </a:lnTo>
                <a:lnTo>
                  <a:pt x="184815" y="52054"/>
                </a:lnTo>
                <a:close/>
              </a:path>
              <a:path w="1000125" h="234950">
                <a:moveTo>
                  <a:pt x="208608" y="52054"/>
                </a:moveTo>
                <a:lnTo>
                  <a:pt x="186855" y="52054"/>
                </a:lnTo>
                <a:lnTo>
                  <a:pt x="185822" y="50784"/>
                </a:lnTo>
                <a:lnTo>
                  <a:pt x="206592" y="50784"/>
                </a:lnTo>
                <a:lnTo>
                  <a:pt x="208608" y="52054"/>
                </a:lnTo>
                <a:close/>
              </a:path>
              <a:path w="1000125" h="234950">
                <a:moveTo>
                  <a:pt x="208608" y="52054"/>
                </a:moveTo>
                <a:lnTo>
                  <a:pt x="207096" y="50784"/>
                </a:lnTo>
                <a:lnTo>
                  <a:pt x="207600" y="50784"/>
                </a:lnTo>
                <a:lnTo>
                  <a:pt x="208608" y="52054"/>
                </a:lnTo>
                <a:close/>
              </a:path>
              <a:path w="1000125" h="234950">
                <a:moveTo>
                  <a:pt x="227854" y="59674"/>
                </a:moveTo>
                <a:lnTo>
                  <a:pt x="227363" y="58404"/>
                </a:lnTo>
                <a:lnTo>
                  <a:pt x="222299" y="58404"/>
                </a:lnTo>
                <a:lnTo>
                  <a:pt x="219251" y="54594"/>
                </a:lnTo>
                <a:lnTo>
                  <a:pt x="217236" y="54594"/>
                </a:lnTo>
                <a:lnTo>
                  <a:pt x="216203" y="53324"/>
                </a:lnTo>
                <a:lnTo>
                  <a:pt x="218735" y="53324"/>
                </a:lnTo>
                <a:lnTo>
                  <a:pt x="218243" y="52054"/>
                </a:lnTo>
                <a:lnTo>
                  <a:pt x="215195" y="50784"/>
                </a:lnTo>
                <a:lnTo>
                  <a:pt x="225322" y="50784"/>
                </a:lnTo>
                <a:lnTo>
                  <a:pt x="226330" y="52054"/>
                </a:lnTo>
                <a:lnTo>
                  <a:pt x="219768" y="52054"/>
                </a:lnTo>
                <a:lnTo>
                  <a:pt x="219768" y="53324"/>
                </a:lnTo>
                <a:lnTo>
                  <a:pt x="221266" y="54594"/>
                </a:lnTo>
                <a:lnTo>
                  <a:pt x="222299" y="55864"/>
                </a:lnTo>
                <a:lnTo>
                  <a:pt x="223798" y="55864"/>
                </a:lnTo>
                <a:lnTo>
                  <a:pt x="225322" y="57134"/>
                </a:lnTo>
                <a:lnTo>
                  <a:pt x="227854" y="57134"/>
                </a:lnTo>
                <a:lnTo>
                  <a:pt x="227854" y="59674"/>
                </a:lnTo>
                <a:close/>
              </a:path>
              <a:path w="1000125" h="234950">
                <a:moveTo>
                  <a:pt x="227854" y="57134"/>
                </a:moveTo>
                <a:lnTo>
                  <a:pt x="226330" y="57134"/>
                </a:lnTo>
                <a:lnTo>
                  <a:pt x="224831" y="55864"/>
                </a:lnTo>
                <a:lnTo>
                  <a:pt x="224314" y="54594"/>
                </a:lnTo>
                <a:lnTo>
                  <a:pt x="220259" y="52054"/>
                </a:lnTo>
                <a:lnTo>
                  <a:pt x="226330" y="52054"/>
                </a:lnTo>
                <a:lnTo>
                  <a:pt x="227363" y="50784"/>
                </a:lnTo>
                <a:lnTo>
                  <a:pt x="227854" y="52054"/>
                </a:lnTo>
                <a:lnTo>
                  <a:pt x="227854" y="53324"/>
                </a:lnTo>
                <a:lnTo>
                  <a:pt x="225839" y="53324"/>
                </a:lnTo>
                <a:lnTo>
                  <a:pt x="227854" y="55864"/>
                </a:lnTo>
                <a:lnTo>
                  <a:pt x="227854" y="57134"/>
                </a:lnTo>
                <a:close/>
              </a:path>
              <a:path w="1000125" h="234950">
                <a:moveTo>
                  <a:pt x="15706" y="54594"/>
                </a:moveTo>
                <a:lnTo>
                  <a:pt x="10126" y="54594"/>
                </a:lnTo>
                <a:lnTo>
                  <a:pt x="10126" y="53324"/>
                </a:lnTo>
                <a:lnTo>
                  <a:pt x="13666" y="53324"/>
                </a:lnTo>
                <a:lnTo>
                  <a:pt x="13666" y="52054"/>
                </a:lnTo>
                <a:lnTo>
                  <a:pt x="14182" y="53324"/>
                </a:lnTo>
                <a:lnTo>
                  <a:pt x="15706" y="54594"/>
                </a:lnTo>
                <a:close/>
              </a:path>
              <a:path w="1000125" h="234950">
                <a:moveTo>
                  <a:pt x="62801" y="57134"/>
                </a:moveTo>
                <a:lnTo>
                  <a:pt x="57738" y="57134"/>
                </a:lnTo>
                <a:lnTo>
                  <a:pt x="53166" y="53324"/>
                </a:lnTo>
                <a:lnTo>
                  <a:pt x="52158" y="52054"/>
                </a:lnTo>
                <a:lnTo>
                  <a:pt x="58229" y="52054"/>
                </a:lnTo>
                <a:lnTo>
                  <a:pt x="59237" y="54594"/>
                </a:lnTo>
                <a:lnTo>
                  <a:pt x="62285" y="54594"/>
                </a:lnTo>
                <a:lnTo>
                  <a:pt x="62801" y="55864"/>
                </a:lnTo>
                <a:lnTo>
                  <a:pt x="62801" y="57134"/>
                </a:lnTo>
                <a:close/>
              </a:path>
              <a:path w="1000125" h="234950">
                <a:moveTo>
                  <a:pt x="67865" y="60944"/>
                </a:moveTo>
                <a:lnTo>
                  <a:pt x="64816" y="60944"/>
                </a:lnTo>
                <a:lnTo>
                  <a:pt x="63292" y="58404"/>
                </a:lnTo>
                <a:lnTo>
                  <a:pt x="65333" y="58404"/>
                </a:lnTo>
                <a:lnTo>
                  <a:pt x="65333" y="57134"/>
                </a:lnTo>
                <a:lnTo>
                  <a:pt x="62285" y="54594"/>
                </a:lnTo>
                <a:lnTo>
                  <a:pt x="60269" y="54594"/>
                </a:lnTo>
                <a:lnTo>
                  <a:pt x="58745" y="53324"/>
                </a:lnTo>
                <a:lnTo>
                  <a:pt x="58229" y="52054"/>
                </a:lnTo>
                <a:lnTo>
                  <a:pt x="67348" y="52054"/>
                </a:lnTo>
                <a:lnTo>
                  <a:pt x="67865" y="53324"/>
                </a:lnTo>
                <a:lnTo>
                  <a:pt x="66341" y="53324"/>
                </a:lnTo>
                <a:lnTo>
                  <a:pt x="66832" y="54594"/>
                </a:lnTo>
                <a:lnTo>
                  <a:pt x="67865" y="55864"/>
                </a:lnTo>
                <a:lnTo>
                  <a:pt x="65333" y="55864"/>
                </a:lnTo>
                <a:lnTo>
                  <a:pt x="68356" y="59674"/>
                </a:lnTo>
                <a:lnTo>
                  <a:pt x="67348" y="59674"/>
                </a:lnTo>
                <a:lnTo>
                  <a:pt x="67865" y="60944"/>
                </a:lnTo>
                <a:close/>
              </a:path>
              <a:path w="1000125" h="234950">
                <a:moveTo>
                  <a:pt x="76467" y="53324"/>
                </a:moveTo>
                <a:lnTo>
                  <a:pt x="73419" y="53324"/>
                </a:lnTo>
                <a:lnTo>
                  <a:pt x="72928" y="52705"/>
                </a:lnTo>
                <a:lnTo>
                  <a:pt x="72928" y="52054"/>
                </a:lnTo>
                <a:lnTo>
                  <a:pt x="76467" y="52054"/>
                </a:lnTo>
                <a:lnTo>
                  <a:pt x="76467" y="53324"/>
                </a:lnTo>
                <a:close/>
              </a:path>
              <a:path w="1000125" h="234950">
                <a:moveTo>
                  <a:pt x="78999" y="53324"/>
                </a:moveTo>
                <a:lnTo>
                  <a:pt x="77475" y="53324"/>
                </a:lnTo>
                <a:lnTo>
                  <a:pt x="76467" y="52054"/>
                </a:lnTo>
                <a:lnTo>
                  <a:pt x="78483" y="52054"/>
                </a:lnTo>
                <a:lnTo>
                  <a:pt x="78999" y="53324"/>
                </a:lnTo>
                <a:close/>
              </a:path>
              <a:path w="1000125" h="234950">
                <a:moveTo>
                  <a:pt x="79490" y="53324"/>
                </a:moveTo>
                <a:lnTo>
                  <a:pt x="78999" y="53324"/>
                </a:lnTo>
                <a:lnTo>
                  <a:pt x="78483" y="52054"/>
                </a:lnTo>
                <a:lnTo>
                  <a:pt x="79490" y="53324"/>
                </a:lnTo>
                <a:close/>
              </a:path>
              <a:path w="1000125" h="234950">
                <a:moveTo>
                  <a:pt x="126094" y="54594"/>
                </a:moveTo>
                <a:lnTo>
                  <a:pt x="123562" y="54594"/>
                </a:lnTo>
                <a:lnTo>
                  <a:pt x="123046" y="53324"/>
                </a:lnTo>
                <a:lnTo>
                  <a:pt x="119507" y="53324"/>
                </a:lnTo>
                <a:lnTo>
                  <a:pt x="119507" y="52054"/>
                </a:lnTo>
                <a:lnTo>
                  <a:pt x="123808" y="52054"/>
                </a:lnTo>
                <a:lnTo>
                  <a:pt x="124388" y="52470"/>
                </a:lnTo>
                <a:lnTo>
                  <a:pt x="126094" y="54594"/>
                </a:lnTo>
                <a:close/>
              </a:path>
              <a:path w="1000125" h="234950">
                <a:moveTo>
                  <a:pt x="125578" y="53324"/>
                </a:moveTo>
                <a:lnTo>
                  <a:pt x="124388" y="52470"/>
                </a:lnTo>
                <a:lnTo>
                  <a:pt x="124054" y="52054"/>
                </a:lnTo>
                <a:lnTo>
                  <a:pt x="124312" y="52054"/>
                </a:lnTo>
                <a:lnTo>
                  <a:pt x="125578" y="53324"/>
                </a:lnTo>
                <a:close/>
              </a:path>
              <a:path w="1000125" h="234950">
                <a:moveTo>
                  <a:pt x="129117" y="55864"/>
                </a:moveTo>
                <a:lnTo>
                  <a:pt x="125061" y="55864"/>
                </a:lnTo>
                <a:lnTo>
                  <a:pt x="124570" y="55245"/>
                </a:lnTo>
                <a:lnTo>
                  <a:pt x="124570" y="54594"/>
                </a:lnTo>
                <a:lnTo>
                  <a:pt x="126585" y="54594"/>
                </a:lnTo>
                <a:lnTo>
                  <a:pt x="126585" y="53324"/>
                </a:lnTo>
                <a:lnTo>
                  <a:pt x="126094" y="53324"/>
                </a:lnTo>
                <a:lnTo>
                  <a:pt x="125578" y="52054"/>
                </a:lnTo>
                <a:lnTo>
                  <a:pt x="127102" y="53324"/>
                </a:lnTo>
                <a:lnTo>
                  <a:pt x="129117" y="55864"/>
                </a:lnTo>
                <a:close/>
              </a:path>
              <a:path w="1000125" h="234950">
                <a:moveTo>
                  <a:pt x="185822" y="53324"/>
                </a:moveTo>
                <a:lnTo>
                  <a:pt x="185331" y="53324"/>
                </a:lnTo>
                <a:lnTo>
                  <a:pt x="185331" y="52054"/>
                </a:lnTo>
                <a:lnTo>
                  <a:pt x="185822" y="52054"/>
                </a:lnTo>
                <a:lnTo>
                  <a:pt x="185822" y="53324"/>
                </a:lnTo>
                <a:close/>
              </a:path>
              <a:path w="1000125" h="234950">
                <a:moveTo>
                  <a:pt x="187346" y="53324"/>
                </a:moveTo>
                <a:lnTo>
                  <a:pt x="185822" y="53324"/>
                </a:lnTo>
                <a:lnTo>
                  <a:pt x="186339" y="52054"/>
                </a:lnTo>
                <a:lnTo>
                  <a:pt x="187346" y="53324"/>
                </a:lnTo>
                <a:close/>
              </a:path>
              <a:path w="1000125" h="234950">
                <a:moveTo>
                  <a:pt x="222790" y="63484"/>
                </a:moveTo>
                <a:lnTo>
                  <a:pt x="204058" y="63477"/>
                </a:lnTo>
                <a:lnTo>
                  <a:pt x="203544" y="62214"/>
                </a:lnTo>
                <a:lnTo>
                  <a:pt x="209641" y="62214"/>
                </a:lnTo>
                <a:lnTo>
                  <a:pt x="209124" y="60944"/>
                </a:lnTo>
                <a:lnTo>
                  <a:pt x="208117" y="60944"/>
                </a:lnTo>
                <a:lnTo>
                  <a:pt x="207600" y="59674"/>
                </a:lnTo>
                <a:lnTo>
                  <a:pt x="218243" y="59674"/>
                </a:lnTo>
                <a:lnTo>
                  <a:pt x="217236" y="58404"/>
                </a:lnTo>
                <a:lnTo>
                  <a:pt x="214188" y="53324"/>
                </a:lnTo>
                <a:lnTo>
                  <a:pt x="214704" y="52054"/>
                </a:lnTo>
                <a:lnTo>
                  <a:pt x="218243" y="55864"/>
                </a:lnTo>
                <a:lnTo>
                  <a:pt x="219768" y="58404"/>
                </a:lnTo>
                <a:lnTo>
                  <a:pt x="222466" y="61805"/>
                </a:lnTo>
                <a:lnTo>
                  <a:pt x="222790" y="63484"/>
                </a:lnTo>
                <a:close/>
              </a:path>
              <a:path w="1000125" h="234950">
                <a:moveTo>
                  <a:pt x="217727" y="53324"/>
                </a:moveTo>
                <a:lnTo>
                  <a:pt x="215884" y="53324"/>
                </a:lnTo>
                <a:lnTo>
                  <a:pt x="214704" y="52054"/>
                </a:lnTo>
                <a:lnTo>
                  <a:pt x="216719" y="52054"/>
                </a:lnTo>
                <a:lnTo>
                  <a:pt x="217727" y="53324"/>
                </a:lnTo>
                <a:close/>
              </a:path>
              <a:path w="1000125" h="234950">
                <a:moveTo>
                  <a:pt x="35960" y="54594"/>
                </a:moveTo>
                <a:lnTo>
                  <a:pt x="15706" y="54594"/>
                </a:lnTo>
                <a:lnTo>
                  <a:pt x="15706" y="53324"/>
                </a:lnTo>
                <a:lnTo>
                  <a:pt x="33919" y="53324"/>
                </a:lnTo>
                <a:lnTo>
                  <a:pt x="35960" y="54594"/>
                </a:lnTo>
                <a:close/>
              </a:path>
              <a:path w="1000125" h="234950">
                <a:moveTo>
                  <a:pt x="48619" y="55864"/>
                </a:moveTo>
                <a:lnTo>
                  <a:pt x="46578" y="55864"/>
                </a:lnTo>
                <a:lnTo>
                  <a:pt x="44563" y="53324"/>
                </a:lnTo>
                <a:lnTo>
                  <a:pt x="47094" y="53324"/>
                </a:lnTo>
                <a:lnTo>
                  <a:pt x="47611" y="54594"/>
                </a:lnTo>
                <a:lnTo>
                  <a:pt x="48619" y="55864"/>
                </a:lnTo>
                <a:close/>
              </a:path>
              <a:path w="1000125" h="234950">
                <a:moveTo>
                  <a:pt x="48619" y="55864"/>
                </a:moveTo>
                <a:lnTo>
                  <a:pt x="47611" y="54594"/>
                </a:lnTo>
                <a:lnTo>
                  <a:pt x="47094" y="53324"/>
                </a:lnTo>
                <a:lnTo>
                  <a:pt x="48102" y="54594"/>
                </a:lnTo>
                <a:lnTo>
                  <a:pt x="48619" y="55864"/>
                </a:lnTo>
                <a:close/>
              </a:path>
              <a:path w="1000125" h="234950">
                <a:moveTo>
                  <a:pt x="70888" y="55864"/>
                </a:moveTo>
                <a:lnTo>
                  <a:pt x="67865" y="55864"/>
                </a:lnTo>
                <a:lnTo>
                  <a:pt x="67348" y="54594"/>
                </a:lnTo>
                <a:lnTo>
                  <a:pt x="66341" y="53324"/>
                </a:lnTo>
                <a:lnTo>
                  <a:pt x="68356" y="53324"/>
                </a:lnTo>
                <a:lnTo>
                  <a:pt x="69363" y="54594"/>
                </a:lnTo>
                <a:lnTo>
                  <a:pt x="70888" y="55864"/>
                </a:lnTo>
                <a:close/>
              </a:path>
              <a:path w="1000125" h="234950">
                <a:moveTo>
                  <a:pt x="91141" y="58404"/>
                </a:moveTo>
                <a:lnTo>
                  <a:pt x="83055" y="58404"/>
                </a:lnTo>
                <a:lnTo>
                  <a:pt x="82538" y="57134"/>
                </a:lnTo>
                <a:lnTo>
                  <a:pt x="81531" y="57134"/>
                </a:lnTo>
                <a:lnTo>
                  <a:pt x="81014" y="55864"/>
                </a:lnTo>
                <a:lnTo>
                  <a:pt x="80007" y="54594"/>
                </a:lnTo>
                <a:lnTo>
                  <a:pt x="79490" y="54594"/>
                </a:lnTo>
                <a:lnTo>
                  <a:pt x="78483" y="53324"/>
                </a:lnTo>
                <a:lnTo>
                  <a:pt x="92149" y="53324"/>
                </a:lnTo>
                <a:lnTo>
                  <a:pt x="93673" y="54594"/>
                </a:lnTo>
                <a:lnTo>
                  <a:pt x="94681" y="55864"/>
                </a:lnTo>
                <a:lnTo>
                  <a:pt x="90134" y="55864"/>
                </a:lnTo>
                <a:lnTo>
                  <a:pt x="91141" y="57134"/>
                </a:lnTo>
                <a:lnTo>
                  <a:pt x="91141" y="58404"/>
                </a:lnTo>
                <a:close/>
              </a:path>
              <a:path w="1000125" h="234950">
                <a:moveTo>
                  <a:pt x="124054" y="55864"/>
                </a:moveTo>
                <a:lnTo>
                  <a:pt x="121522" y="55864"/>
                </a:lnTo>
                <a:lnTo>
                  <a:pt x="120514" y="53324"/>
                </a:lnTo>
                <a:lnTo>
                  <a:pt x="122529" y="53324"/>
                </a:lnTo>
                <a:lnTo>
                  <a:pt x="123046" y="54594"/>
                </a:lnTo>
                <a:lnTo>
                  <a:pt x="124054" y="54594"/>
                </a:lnTo>
                <a:lnTo>
                  <a:pt x="124054" y="55864"/>
                </a:lnTo>
                <a:close/>
              </a:path>
              <a:path w="1000125" h="234950">
                <a:moveTo>
                  <a:pt x="143816" y="54594"/>
                </a:moveTo>
                <a:lnTo>
                  <a:pt x="138236" y="54594"/>
                </a:lnTo>
                <a:lnTo>
                  <a:pt x="138236" y="53324"/>
                </a:lnTo>
                <a:lnTo>
                  <a:pt x="143300" y="53324"/>
                </a:lnTo>
                <a:lnTo>
                  <a:pt x="143816" y="54594"/>
                </a:lnTo>
                <a:close/>
              </a:path>
              <a:path w="1000125" h="234950">
                <a:moveTo>
                  <a:pt x="152910" y="54594"/>
                </a:moveTo>
                <a:lnTo>
                  <a:pt x="144307" y="54594"/>
                </a:lnTo>
                <a:lnTo>
                  <a:pt x="143816" y="53324"/>
                </a:lnTo>
                <a:lnTo>
                  <a:pt x="152419" y="53324"/>
                </a:lnTo>
                <a:lnTo>
                  <a:pt x="152910" y="54594"/>
                </a:lnTo>
                <a:close/>
              </a:path>
              <a:path w="1000125" h="234950">
                <a:moveTo>
                  <a:pt x="174688" y="57134"/>
                </a:moveTo>
                <a:lnTo>
                  <a:pt x="173164" y="55864"/>
                </a:lnTo>
                <a:lnTo>
                  <a:pt x="172673" y="54594"/>
                </a:lnTo>
                <a:lnTo>
                  <a:pt x="171665" y="53324"/>
                </a:lnTo>
                <a:lnTo>
                  <a:pt x="177736" y="53324"/>
                </a:lnTo>
                <a:lnTo>
                  <a:pt x="178227" y="54594"/>
                </a:lnTo>
                <a:lnTo>
                  <a:pt x="182283" y="54594"/>
                </a:lnTo>
                <a:lnTo>
                  <a:pt x="182283" y="55864"/>
                </a:lnTo>
                <a:lnTo>
                  <a:pt x="173680" y="55864"/>
                </a:lnTo>
                <a:lnTo>
                  <a:pt x="174688" y="57134"/>
                </a:lnTo>
                <a:close/>
              </a:path>
              <a:path w="1000125" h="234950">
                <a:moveTo>
                  <a:pt x="227854" y="54594"/>
                </a:moveTo>
                <a:lnTo>
                  <a:pt x="227363" y="53324"/>
                </a:lnTo>
                <a:lnTo>
                  <a:pt x="227854" y="53324"/>
                </a:lnTo>
                <a:lnTo>
                  <a:pt x="227854" y="54594"/>
                </a:lnTo>
                <a:close/>
              </a:path>
              <a:path w="1000125" h="234950">
                <a:moveTo>
                  <a:pt x="14699" y="58404"/>
                </a:moveTo>
                <a:lnTo>
                  <a:pt x="5579" y="58404"/>
                </a:lnTo>
                <a:lnTo>
                  <a:pt x="4572" y="55864"/>
                </a:lnTo>
                <a:lnTo>
                  <a:pt x="3048" y="54594"/>
                </a:lnTo>
                <a:lnTo>
                  <a:pt x="14182" y="54594"/>
                </a:lnTo>
                <a:lnTo>
                  <a:pt x="14699" y="55864"/>
                </a:lnTo>
                <a:lnTo>
                  <a:pt x="13666" y="55864"/>
                </a:lnTo>
                <a:lnTo>
                  <a:pt x="13666" y="57134"/>
                </a:lnTo>
                <a:lnTo>
                  <a:pt x="14699" y="58404"/>
                </a:lnTo>
                <a:close/>
              </a:path>
              <a:path w="1000125" h="234950">
                <a:moveTo>
                  <a:pt x="14699" y="55864"/>
                </a:moveTo>
                <a:lnTo>
                  <a:pt x="14182" y="54594"/>
                </a:lnTo>
                <a:lnTo>
                  <a:pt x="14699" y="54594"/>
                </a:lnTo>
                <a:lnTo>
                  <a:pt x="14699" y="55864"/>
                </a:lnTo>
                <a:close/>
              </a:path>
              <a:path w="1000125" h="234950">
                <a:moveTo>
                  <a:pt x="80007" y="55864"/>
                </a:moveTo>
                <a:lnTo>
                  <a:pt x="71404" y="55864"/>
                </a:lnTo>
                <a:lnTo>
                  <a:pt x="71404" y="54594"/>
                </a:lnTo>
                <a:lnTo>
                  <a:pt x="77991" y="54594"/>
                </a:lnTo>
                <a:lnTo>
                  <a:pt x="80007" y="55864"/>
                </a:lnTo>
                <a:close/>
              </a:path>
              <a:path w="1000125" h="234950">
                <a:moveTo>
                  <a:pt x="112919" y="55864"/>
                </a:moveTo>
                <a:lnTo>
                  <a:pt x="104807" y="55864"/>
                </a:lnTo>
                <a:lnTo>
                  <a:pt x="104316" y="54594"/>
                </a:lnTo>
                <a:lnTo>
                  <a:pt x="112415" y="54594"/>
                </a:lnTo>
                <a:lnTo>
                  <a:pt x="112919" y="55864"/>
                </a:lnTo>
                <a:close/>
              </a:path>
              <a:path w="1000125" h="234950">
                <a:moveTo>
                  <a:pt x="124570" y="55455"/>
                </a:moveTo>
                <a:lnTo>
                  <a:pt x="124054" y="54594"/>
                </a:lnTo>
                <a:lnTo>
                  <a:pt x="124570" y="55245"/>
                </a:lnTo>
                <a:lnTo>
                  <a:pt x="124570" y="55455"/>
                </a:lnTo>
                <a:close/>
              </a:path>
              <a:path w="1000125" h="234950">
                <a:moveTo>
                  <a:pt x="124570" y="55245"/>
                </a:moveTo>
                <a:lnTo>
                  <a:pt x="124054" y="54594"/>
                </a:lnTo>
                <a:lnTo>
                  <a:pt x="124570" y="54594"/>
                </a:lnTo>
                <a:lnTo>
                  <a:pt x="124570" y="55245"/>
                </a:lnTo>
                <a:close/>
              </a:path>
              <a:path w="1000125" h="234950">
                <a:moveTo>
                  <a:pt x="139244" y="55864"/>
                </a:moveTo>
                <a:lnTo>
                  <a:pt x="138753" y="54594"/>
                </a:lnTo>
                <a:lnTo>
                  <a:pt x="139244" y="54594"/>
                </a:lnTo>
                <a:lnTo>
                  <a:pt x="139244" y="55864"/>
                </a:lnTo>
                <a:close/>
              </a:path>
              <a:path w="1000125" h="234950">
                <a:moveTo>
                  <a:pt x="156475" y="55864"/>
                </a:moveTo>
                <a:lnTo>
                  <a:pt x="140768" y="55864"/>
                </a:lnTo>
                <a:lnTo>
                  <a:pt x="139760" y="54594"/>
                </a:lnTo>
                <a:lnTo>
                  <a:pt x="154434" y="54594"/>
                </a:lnTo>
                <a:lnTo>
                  <a:pt x="156475" y="55864"/>
                </a:lnTo>
                <a:close/>
              </a:path>
              <a:path w="1000125" h="234950">
                <a:moveTo>
                  <a:pt x="124816" y="55864"/>
                </a:moveTo>
                <a:lnTo>
                  <a:pt x="124570" y="55864"/>
                </a:lnTo>
                <a:lnTo>
                  <a:pt x="124570" y="55455"/>
                </a:lnTo>
                <a:lnTo>
                  <a:pt x="124816" y="55864"/>
                </a:lnTo>
                <a:close/>
              </a:path>
              <a:path w="1000125" h="234950">
                <a:moveTo>
                  <a:pt x="16197" y="59674"/>
                </a:moveTo>
                <a:lnTo>
                  <a:pt x="14699" y="57134"/>
                </a:lnTo>
                <a:lnTo>
                  <a:pt x="13666" y="55864"/>
                </a:lnTo>
                <a:lnTo>
                  <a:pt x="14699" y="55864"/>
                </a:lnTo>
                <a:lnTo>
                  <a:pt x="15448" y="56499"/>
                </a:lnTo>
                <a:lnTo>
                  <a:pt x="15706" y="57134"/>
                </a:lnTo>
                <a:lnTo>
                  <a:pt x="41023" y="57134"/>
                </a:lnTo>
                <a:lnTo>
                  <a:pt x="41023" y="58404"/>
                </a:lnTo>
                <a:lnTo>
                  <a:pt x="15706" y="58404"/>
                </a:lnTo>
                <a:lnTo>
                  <a:pt x="16197" y="59674"/>
                </a:lnTo>
                <a:close/>
              </a:path>
              <a:path w="1000125" h="234950">
                <a:moveTo>
                  <a:pt x="16197" y="57134"/>
                </a:moveTo>
                <a:lnTo>
                  <a:pt x="15442" y="56483"/>
                </a:lnTo>
                <a:lnTo>
                  <a:pt x="15190" y="55864"/>
                </a:lnTo>
                <a:lnTo>
                  <a:pt x="16197" y="57134"/>
                </a:lnTo>
                <a:close/>
              </a:path>
              <a:path w="1000125" h="234950">
                <a:moveTo>
                  <a:pt x="16197" y="57134"/>
                </a:moveTo>
                <a:lnTo>
                  <a:pt x="15190" y="55864"/>
                </a:lnTo>
                <a:lnTo>
                  <a:pt x="15706" y="55864"/>
                </a:lnTo>
                <a:lnTo>
                  <a:pt x="16197" y="57134"/>
                </a:lnTo>
                <a:close/>
              </a:path>
              <a:path w="1000125" h="234950">
                <a:moveTo>
                  <a:pt x="32421" y="57134"/>
                </a:moveTo>
                <a:lnTo>
                  <a:pt x="16197" y="57134"/>
                </a:lnTo>
                <a:lnTo>
                  <a:pt x="15706" y="55864"/>
                </a:lnTo>
                <a:lnTo>
                  <a:pt x="32421" y="55864"/>
                </a:lnTo>
                <a:lnTo>
                  <a:pt x="32421" y="57134"/>
                </a:lnTo>
                <a:close/>
              </a:path>
              <a:path w="1000125" h="234950">
                <a:moveTo>
                  <a:pt x="42031" y="58404"/>
                </a:moveTo>
                <a:lnTo>
                  <a:pt x="41515" y="58404"/>
                </a:lnTo>
                <a:lnTo>
                  <a:pt x="41023" y="57134"/>
                </a:lnTo>
                <a:lnTo>
                  <a:pt x="32421" y="57134"/>
                </a:lnTo>
                <a:lnTo>
                  <a:pt x="32421" y="55864"/>
                </a:lnTo>
                <a:lnTo>
                  <a:pt x="41515" y="55864"/>
                </a:lnTo>
                <a:lnTo>
                  <a:pt x="42031" y="57134"/>
                </a:lnTo>
                <a:lnTo>
                  <a:pt x="42031" y="58404"/>
                </a:lnTo>
                <a:close/>
              </a:path>
              <a:path w="1000125" h="234950">
                <a:moveTo>
                  <a:pt x="47611" y="60944"/>
                </a:moveTo>
                <a:lnTo>
                  <a:pt x="44563" y="60944"/>
                </a:lnTo>
                <a:lnTo>
                  <a:pt x="44563" y="59674"/>
                </a:lnTo>
                <a:lnTo>
                  <a:pt x="43555" y="58404"/>
                </a:lnTo>
                <a:lnTo>
                  <a:pt x="42547" y="55864"/>
                </a:lnTo>
                <a:lnTo>
                  <a:pt x="47611" y="55864"/>
                </a:lnTo>
                <a:lnTo>
                  <a:pt x="49626" y="58404"/>
                </a:lnTo>
                <a:lnTo>
                  <a:pt x="46578" y="58404"/>
                </a:lnTo>
                <a:lnTo>
                  <a:pt x="47611" y="60944"/>
                </a:lnTo>
                <a:close/>
              </a:path>
              <a:path w="1000125" h="234950">
                <a:moveTo>
                  <a:pt x="53166" y="62214"/>
                </a:moveTo>
                <a:lnTo>
                  <a:pt x="51150" y="59674"/>
                </a:lnTo>
                <a:lnTo>
                  <a:pt x="50634" y="58404"/>
                </a:lnTo>
                <a:lnTo>
                  <a:pt x="47611" y="55864"/>
                </a:lnTo>
                <a:lnTo>
                  <a:pt x="50634" y="55864"/>
                </a:lnTo>
                <a:lnTo>
                  <a:pt x="51150" y="57134"/>
                </a:lnTo>
                <a:lnTo>
                  <a:pt x="53682" y="59674"/>
                </a:lnTo>
                <a:lnTo>
                  <a:pt x="54709" y="60325"/>
                </a:lnTo>
                <a:lnTo>
                  <a:pt x="55206" y="60944"/>
                </a:lnTo>
                <a:lnTo>
                  <a:pt x="52674" y="60944"/>
                </a:lnTo>
                <a:lnTo>
                  <a:pt x="53166" y="62214"/>
                </a:lnTo>
                <a:close/>
              </a:path>
              <a:path w="1000125" h="234950">
                <a:moveTo>
                  <a:pt x="73419" y="60944"/>
                </a:moveTo>
                <a:lnTo>
                  <a:pt x="68356" y="60944"/>
                </a:lnTo>
                <a:lnTo>
                  <a:pt x="67348" y="59674"/>
                </a:lnTo>
                <a:lnTo>
                  <a:pt x="68356" y="59674"/>
                </a:lnTo>
                <a:lnTo>
                  <a:pt x="67865" y="58404"/>
                </a:lnTo>
                <a:lnTo>
                  <a:pt x="66341" y="55864"/>
                </a:lnTo>
                <a:lnTo>
                  <a:pt x="71895" y="55864"/>
                </a:lnTo>
                <a:lnTo>
                  <a:pt x="72928" y="57134"/>
                </a:lnTo>
                <a:lnTo>
                  <a:pt x="74181" y="58404"/>
                </a:lnTo>
                <a:lnTo>
                  <a:pt x="72928" y="58404"/>
                </a:lnTo>
                <a:lnTo>
                  <a:pt x="73419" y="59674"/>
                </a:lnTo>
                <a:lnTo>
                  <a:pt x="73419" y="60944"/>
                </a:lnTo>
                <a:close/>
              </a:path>
              <a:path w="1000125" h="234950">
                <a:moveTo>
                  <a:pt x="73038" y="57134"/>
                </a:moveTo>
                <a:lnTo>
                  <a:pt x="71895" y="55864"/>
                </a:lnTo>
                <a:lnTo>
                  <a:pt x="73038" y="57134"/>
                </a:lnTo>
                <a:close/>
              </a:path>
              <a:path w="1000125" h="234950">
                <a:moveTo>
                  <a:pt x="73419" y="57134"/>
                </a:moveTo>
                <a:lnTo>
                  <a:pt x="73038" y="57134"/>
                </a:lnTo>
                <a:lnTo>
                  <a:pt x="71895" y="55864"/>
                </a:lnTo>
                <a:lnTo>
                  <a:pt x="72412" y="55864"/>
                </a:lnTo>
                <a:lnTo>
                  <a:pt x="73419" y="57134"/>
                </a:lnTo>
                <a:close/>
              </a:path>
              <a:path w="1000125" h="234950">
                <a:moveTo>
                  <a:pt x="81531" y="57134"/>
                </a:moveTo>
                <a:lnTo>
                  <a:pt x="73419" y="57134"/>
                </a:lnTo>
                <a:lnTo>
                  <a:pt x="72928" y="55864"/>
                </a:lnTo>
                <a:lnTo>
                  <a:pt x="81014" y="55864"/>
                </a:lnTo>
                <a:lnTo>
                  <a:pt x="81531" y="57134"/>
                </a:lnTo>
                <a:close/>
              </a:path>
              <a:path w="1000125" h="234950">
                <a:moveTo>
                  <a:pt x="116975" y="58404"/>
                </a:moveTo>
                <a:lnTo>
                  <a:pt x="107856" y="58404"/>
                </a:lnTo>
                <a:lnTo>
                  <a:pt x="107856" y="57134"/>
                </a:lnTo>
                <a:lnTo>
                  <a:pt x="106848" y="57134"/>
                </a:lnTo>
                <a:lnTo>
                  <a:pt x="105840" y="55864"/>
                </a:lnTo>
                <a:lnTo>
                  <a:pt x="114443" y="55864"/>
                </a:lnTo>
                <a:lnTo>
                  <a:pt x="115451" y="57134"/>
                </a:lnTo>
                <a:lnTo>
                  <a:pt x="116975" y="58404"/>
                </a:lnTo>
                <a:close/>
              </a:path>
              <a:path w="1000125" h="234950">
                <a:moveTo>
                  <a:pt x="127102" y="58404"/>
                </a:moveTo>
                <a:lnTo>
                  <a:pt x="116975" y="58404"/>
                </a:lnTo>
                <a:lnTo>
                  <a:pt x="115967" y="55864"/>
                </a:lnTo>
                <a:lnTo>
                  <a:pt x="124570" y="55864"/>
                </a:lnTo>
                <a:lnTo>
                  <a:pt x="125197" y="56499"/>
                </a:lnTo>
                <a:lnTo>
                  <a:pt x="125578" y="57134"/>
                </a:lnTo>
                <a:lnTo>
                  <a:pt x="125836" y="57134"/>
                </a:lnTo>
                <a:lnTo>
                  <a:pt x="127102" y="58404"/>
                </a:lnTo>
                <a:close/>
              </a:path>
              <a:path w="1000125" h="234950">
                <a:moveTo>
                  <a:pt x="146348" y="60944"/>
                </a:moveTo>
                <a:lnTo>
                  <a:pt x="145315" y="59674"/>
                </a:lnTo>
                <a:lnTo>
                  <a:pt x="143816" y="58404"/>
                </a:lnTo>
                <a:lnTo>
                  <a:pt x="141776" y="55864"/>
                </a:lnTo>
                <a:lnTo>
                  <a:pt x="149371" y="55864"/>
                </a:lnTo>
                <a:lnTo>
                  <a:pt x="149887" y="57134"/>
                </a:lnTo>
                <a:lnTo>
                  <a:pt x="151902" y="59674"/>
                </a:lnTo>
                <a:lnTo>
                  <a:pt x="146348" y="59674"/>
                </a:lnTo>
                <a:lnTo>
                  <a:pt x="146348" y="60944"/>
                </a:lnTo>
                <a:close/>
              </a:path>
              <a:path w="1000125" h="234950">
                <a:moveTo>
                  <a:pt x="155958" y="60944"/>
                </a:moveTo>
                <a:lnTo>
                  <a:pt x="154951" y="59674"/>
                </a:lnTo>
                <a:lnTo>
                  <a:pt x="154434" y="58404"/>
                </a:lnTo>
                <a:lnTo>
                  <a:pt x="150378" y="57134"/>
                </a:lnTo>
                <a:lnTo>
                  <a:pt x="149887" y="55864"/>
                </a:lnTo>
                <a:lnTo>
                  <a:pt x="173164" y="55864"/>
                </a:lnTo>
                <a:lnTo>
                  <a:pt x="174688" y="57134"/>
                </a:lnTo>
                <a:lnTo>
                  <a:pt x="159498" y="57134"/>
                </a:lnTo>
                <a:lnTo>
                  <a:pt x="159498" y="58404"/>
                </a:lnTo>
                <a:lnTo>
                  <a:pt x="160505" y="58404"/>
                </a:lnTo>
                <a:lnTo>
                  <a:pt x="161022" y="59674"/>
                </a:lnTo>
                <a:lnTo>
                  <a:pt x="155958" y="59674"/>
                </a:lnTo>
                <a:lnTo>
                  <a:pt x="155958" y="60944"/>
                </a:lnTo>
                <a:close/>
              </a:path>
              <a:path w="1000125" h="234950">
                <a:moveTo>
                  <a:pt x="174688" y="57134"/>
                </a:moveTo>
                <a:lnTo>
                  <a:pt x="173680" y="55864"/>
                </a:lnTo>
                <a:lnTo>
                  <a:pt x="174688" y="55864"/>
                </a:lnTo>
                <a:lnTo>
                  <a:pt x="174688" y="57134"/>
                </a:lnTo>
                <a:close/>
              </a:path>
              <a:path w="1000125" h="234950">
                <a:moveTo>
                  <a:pt x="175695" y="57134"/>
                </a:moveTo>
                <a:lnTo>
                  <a:pt x="174688" y="57134"/>
                </a:lnTo>
                <a:lnTo>
                  <a:pt x="174688" y="55864"/>
                </a:lnTo>
                <a:lnTo>
                  <a:pt x="175204" y="55864"/>
                </a:lnTo>
                <a:lnTo>
                  <a:pt x="175695" y="57134"/>
                </a:lnTo>
                <a:close/>
              </a:path>
              <a:path w="1000125" h="234950">
                <a:moveTo>
                  <a:pt x="184323" y="57134"/>
                </a:moveTo>
                <a:lnTo>
                  <a:pt x="176212" y="57134"/>
                </a:lnTo>
                <a:lnTo>
                  <a:pt x="176212" y="55864"/>
                </a:lnTo>
                <a:lnTo>
                  <a:pt x="183291" y="55864"/>
                </a:lnTo>
                <a:lnTo>
                  <a:pt x="184323" y="57134"/>
                </a:lnTo>
                <a:close/>
              </a:path>
              <a:path w="1000125" h="234950">
                <a:moveTo>
                  <a:pt x="186339" y="57134"/>
                </a:moveTo>
                <a:lnTo>
                  <a:pt x="185822" y="57134"/>
                </a:lnTo>
                <a:lnTo>
                  <a:pt x="186339" y="55864"/>
                </a:lnTo>
                <a:lnTo>
                  <a:pt x="186339" y="57134"/>
                </a:lnTo>
                <a:close/>
              </a:path>
              <a:path w="1000125" h="234950">
                <a:moveTo>
                  <a:pt x="186855" y="57134"/>
                </a:moveTo>
                <a:lnTo>
                  <a:pt x="186339" y="57134"/>
                </a:lnTo>
                <a:lnTo>
                  <a:pt x="186339" y="55864"/>
                </a:lnTo>
                <a:lnTo>
                  <a:pt x="186855" y="57134"/>
                </a:lnTo>
                <a:close/>
              </a:path>
              <a:path w="1000125" h="234950">
                <a:moveTo>
                  <a:pt x="125836" y="57134"/>
                </a:moveTo>
                <a:lnTo>
                  <a:pt x="125578" y="57134"/>
                </a:lnTo>
                <a:lnTo>
                  <a:pt x="125187" y="56483"/>
                </a:lnTo>
                <a:lnTo>
                  <a:pt x="125836" y="57134"/>
                </a:lnTo>
                <a:close/>
              </a:path>
              <a:path w="1000125" h="234950">
                <a:moveTo>
                  <a:pt x="58745" y="58404"/>
                </a:moveTo>
                <a:lnTo>
                  <a:pt x="57738" y="57134"/>
                </a:lnTo>
                <a:lnTo>
                  <a:pt x="58487" y="57769"/>
                </a:lnTo>
                <a:lnTo>
                  <a:pt x="58745" y="58404"/>
                </a:lnTo>
                <a:close/>
              </a:path>
              <a:path w="1000125" h="234950">
                <a:moveTo>
                  <a:pt x="64816" y="60944"/>
                </a:moveTo>
                <a:lnTo>
                  <a:pt x="61768" y="60944"/>
                </a:lnTo>
                <a:lnTo>
                  <a:pt x="60269" y="58404"/>
                </a:lnTo>
                <a:lnTo>
                  <a:pt x="59237" y="58404"/>
                </a:lnTo>
                <a:lnTo>
                  <a:pt x="58487" y="57769"/>
                </a:lnTo>
                <a:lnTo>
                  <a:pt x="58229" y="57134"/>
                </a:lnTo>
                <a:lnTo>
                  <a:pt x="61277" y="57134"/>
                </a:lnTo>
                <a:lnTo>
                  <a:pt x="62285" y="58404"/>
                </a:lnTo>
                <a:lnTo>
                  <a:pt x="62801" y="59674"/>
                </a:lnTo>
                <a:lnTo>
                  <a:pt x="64816" y="60944"/>
                </a:lnTo>
                <a:close/>
              </a:path>
              <a:path w="1000125" h="234950">
                <a:moveTo>
                  <a:pt x="65333" y="58404"/>
                </a:moveTo>
                <a:lnTo>
                  <a:pt x="62801" y="58404"/>
                </a:lnTo>
                <a:lnTo>
                  <a:pt x="62285" y="57134"/>
                </a:lnTo>
                <a:lnTo>
                  <a:pt x="64816" y="57134"/>
                </a:lnTo>
                <a:lnTo>
                  <a:pt x="65333" y="58404"/>
                </a:lnTo>
                <a:close/>
              </a:path>
              <a:path w="1000125" h="234950">
                <a:moveTo>
                  <a:pt x="78483" y="60944"/>
                </a:moveTo>
                <a:lnTo>
                  <a:pt x="77991" y="60944"/>
                </a:lnTo>
                <a:lnTo>
                  <a:pt x="76959" y="59674"/>
                </a:lnTo>
                <a:lnTo>
                  <a:pt x="76467" y="58404"/>
                </a:lnTo>
                <a:lnTo>
                  <a:pt x="75951" y="58404"/>
                </a:lnTo>
                <a:lnTo>
                  <a:pt x="75460" y="57134"/>
                </a:lnTo>
                <a:lnTo>
                  <a:pt x="76467" y="57134"/>
                </a:lnTo>
                <a:lnTo>
                  <a:pt x="76959" y="58404"/>
                </a:lnTo>
                <a:lnTo>
                  <a:pt x="78483" y="60944"/>
                </a:lnTo>
                <a:close/>
              </a:path>
              <a:path w="1000125" h="234950">
                <a:moveTo>
                  <a:pt x="83055" y="58404"/>
                </a:moveTo>
                <a:lnTo>
                  <a:pt x="77475" y="58404"/>
                </a:lnTo>
                <a:lnTo>
                  <a:pt x="76467" y="57134"/>
                </a:lnTo>
                <a:lnTo>
                  <a:pt x="82538" y="57134"/>
                </a:lnTo>
                <a:lnTo>
                  <a:pt x="83055" y="58404"/>
                </a:lnTo>
                <a:close/>
              </a:path>
              <a:path w="1000125" h="234950">
                <a:moveTo>
                  <a:pt x="107856" y="58404"/>
                </a:moveTo>
                <a:lnTo>
                  <a:pt x="107339" y="58404"/>
                </a:lnTo>
                <a:lnTo>
                  <a:pt x="106332" y="57134"/>
                </a:lnTo>
                <a:lnTo>
                  <a:pt x="107856" y="58404"/>
                </a:lnTo>
                <a:close/>
              </a:path>
              <a:path w="1000125" h="234950">
                <a:moveTo>
                  <a:pt x="194942" y="58404"/>
                </a:moveTo>
                <a:lnTo>
                  <a:pt x="162546" y="58404"/>
                </a:lnTo>
                <a:lnTo>
                  <a:pt x="159498" y="57134"/>
                </a:lnTo>
                <a:lnTo>
                  <a:pt x="194942" y="57134"/>
                </a:lnTo>
                <a:lnTo>
                  <a:pt x="194942" y="58404"/>
                </a:lnTo>
                <a:close/>
              </a:path>
              <a:path w="1000125" h="234950">
                <a:moveTo>
                  <a:pt x="207109" y="60944"/>
                </a:moveTo>
                <a:lnTo>
                  <a:pt x="198481" y="60944"/>
                </a:lnTo>
                <a:lnTo>
                  <a:pt x="197990" y="60325"/>
                </a:lnTo>
                <a:lnTo>
                  <a:pt x="197990" y="59674"/>
                </a:lnTo>
                <a:lnTo>
                  <a:pt x="195949" y="58404"/>
                </a:lnTo>
                <a:lnTo>
                  <a:pt x="194942" y="57134"/>
                </a:lnTo>
                <a:lnTo>
                  <a:pt x="209124" y="57134"/>
                </a:lnTo>
                <a:lnTo>
                  <a:pt x="209641" y="58404"/>
                </a:lnTo>
                <a:lnTo>
                  <a:pt x="206076" y="58404"/>
                </a:lnTo>
                <a:lnTo>
                  <a:pt x="207109" y="60944"/>
                </a:lnTo>
                <a:close/>
              </a:path>
              <a:path w="1000125" h="234950">
                <a:moveTo>
                  <a:pt x="11650" y="60944"/>
                </a:moveTo>
                <a:lnTo>
                  <a:pt x="3539" y="60944"/>
                </a:lnTo>
                <a:lnTo>
                  <a:pt x="2878" y="60528"/>
                </a:lnTo>
                <a:lnTo>
                  <a:pt x="2531" y="59674"/>
                </a:lnTo>
                <a:lnTo>
                  <a:pt x="11134" y="59674"/>
                </a:lnTo>
                <a:lnTo>
                  <a:pt x="10643" y="58404"/>
                </a:lnTo>
                <a:lnTo>
                  <a:pt x="11650" y="60944"/>
                </a:lnTo>
                <a:close/>
              </a:path>
              <a:path w="1000125" h="234950">
                <a:moveTo>
                  <a:pt x="20253" y="63484"/>
                </a:moveTo>
                <a:lnTo>
                  <a:pt x="14179" y="63477"/>
                </a:lnTo>
                <a:lnTo>
                  <a:pt x="13666" y="62214"/>
                </a:lnTo>
                <a:lnTo>
                  <a:pt x="11650" y="59674"/>
                </a:lnTo>
                <a:lnTo>
                  <a:pt x="11147" y="59674"/>
                </a:lnTo>
                <a:lnTo>
                  <a:pt x="10643" y="58404"/>
                </a:lnTo>
                <a:lnTo>
                  <a:pt x="12658" y="58404"/>
                </a:lnTo>
                <a:lnTo>
                  <a:pt x="14699" y="60944"/>
                </a:lnTo>
                <a:lnTo>
                  <a:pt x="29372" y="60944"/>
                </a:lnTo>
                <a:lnTo>
                  <a:pt x="29889" y="62214"/>
                </a:lnTo>
                <a:lnTo>
                  <a:pt x="20253" y="62214"/>
                </a:lnTo>
                <a:lnTo>
                  <a:pt x="20253" y="63484"/>
                </a:lnTo>
                <a:close/>
              </a:path>
              <a:path w="1000125" h="234950">
                <a:moveTo>
                  <a:pt x="28365" y="60944"/>
                </a:moveTo>
                <a:lnTo>
                  <a:pt x="15190" y="60944"/>
                </a:lnTo>
                <a:lnTo>
                  <a:pt x="13678" y="59674"/>
                </a:lnTo>
                <a:lnTo>
                  <a:pt x="12658" y="58404"/>
                </a:lnTo>
                <a:lnTo>
                  <a:pt x="15448" y="58404"/>
                </a:lnTo>
                <a:lnTo>
                  <a:pt x="16197" y="59674"/>
                </a:lnTo>
                <a:lnTo>
                  <a:pt x="27848" y="59674"/>
                </a:lnTo>
                <a:lnTo>
                  <a:pt x="28365" y="60944"/>
                </a:lnTo>
                <a:close/>
              </a:path>
              <a:path w="1000125" h="234950">
                <a:moveTo>
                  <a:pt x="27848" y="59674"/>
                </a:moveTo>
                <a:lnTo>
                  <a:pt x="16197" y="59674"/>
                </a:lnTo>
                <a:lnTo>
                  <a:pt x="15706" y="58404"/>
                </a:lnTo>
                <a:lnTo>
                  <a:pt x="26841" y="58404"/>
                </a:lnTo>
                <a:lnTo>
                  <a:pt x="27848" y="59674"/>
                </a:lnTo>
                <a:close/>
              </a:path>
              <a:path w="1000125" h="234950">
                <a:moveTo>
                  <a:pt x="29889" y="62214"/>
                </a:moveTo>
                <a:lnTo>
                  <a:pt x="28856" y="59674"/>
                </a:lnTo>
                <a:lnTo>
                  <a:pt x="27357" y="58404"/>
                </a:lnTo>
                <a:lnTo>
                  <a:pt x="33919" y="58404"/>
                </a:lnTo>
                <a:lnTo>
                  <a:pt x="33919" y="59674"/>
                </a:lnTo>
                <a:lnTo>
                  <a:pt x="37484" y="59674"/>
                </a:lnTo>
                <a:lnTo>
                  <a:pt x="37484" y="60944"/>
                </a:lnTo>
                <a:lnTo>
                  <a:pt x="29889" y="60944"/>
                </a:lnTo>
                <a:lnTo>
                  <a:pt x="29889" y="62214"/>
                </a:lnTo>
                <a:close/>
              </a:path>
              <a:path w="1000125" h="234950">
                <a:moveTo>
                  <a:pt x="34436" y="59674"/>
                </a:moveTo>
                <a:lnTo>
                  <a:pt x="33919" y="59674"/>
                </a:lnTo>
                <a:lnTo>
                  <a:pt x="33919" y="58404"/>
                </a:lnTo>
                <a:lnTo>
                  <a:pt x="34436" y="59674"/>
                </a:lnTo>
                <a:close/>
              </a:path>
              <a:path w="1000125" h="234950">
                <a:moveTo>
                  <a:pt x="50143" y="63484"/>
                </a:moveTo>
                <a:lnTo>
                  <a:pt x="32418" y="63477"/>
                </a:lnTo>
                <a:lnTo>
                  <a:pt x="31904" y="62214"/>
                </a:lnTo>
                <a:lnTo>
                  <a:pt x="39499" y="62214"/>
                </a:lnTo>
                <a:lnTo>
                  <a:pt x="37484" y="59674"/>
                </a:lnTo>
                <a:lnTo>
                  <a:pt x="34436" y="59674"/>
                </a:lnTo>
                <a:lnTo>
                  <a:pt x="33919" y="58404"/>
                </a:lnTo>
                <a:lnTo>
                  <a:pt x="41515" y="58404"/>
                </a:lnTo>
                <a:lnTo>
                  <a:pt x="42547" y="59674"/>
                </a:lnTo>
                <a:lnTo>
                  <a:pt x="44563" y="60944"/>
                </a:lnTo>
                <a:lnTo>
                  <a:pt x="48102" y="60944"/>
                </a:lnTo>
                <a:lnTo>
                  <a:pt x="50143" y="63484"/>
                </a:lnTo>
                <a:close/>
              </a:path>
              <a:path w="1000125" h="234950">
                <a:moveTo>
                  <a:pt x="49626" y="60944"/>
                </a:moveTo>
                <a:lnTo>
                  <a:pt x="48102" y="60944"/>
                </a:lnTo>
                <a:lnTo>
                  <a:pt x="47094" y="59674"/>
                </a:lnTo>
                <a:lnTo>
                  <a:pt x="46578" y="58404"/>
                </a:lnTo>
                <a:lnTo>
                  <a:pt x="48102" y="58404"/>
                </a:lnTo>
                <a:lnTo>
                  <a:pt x="48102" y="59674"/>
                </a:lnTo>
                <a:lnTo>
                  <a:pt x="48619" y="59674"/>
                </a:lnTo>
                <a:lnTo>
                  <a:pt x="49626" y="60944"/>
                </a:lnTo>
                <a:close/>
              </a:path>
              <a:path w="1000125" h="234950">
                <a:moveTo>
                  <a:pt x="51641" y="60944"/>
                </a:moveTo>
                <a:lnTo>
                  <a:pt x="49626" y="60944"/>
                </a:lnTo>
                <a:lnTo>
                  <a:pt x="49110" y="59674"/>
                </a:lnTo>
                <a:lnTo>
                  <a:pt x="48102" y="58404"/>
                </a:lnTo>
                <a:lnTo>
                  <a:pt x="49626" y="58404"/>
                </a:lnTo>
                <a:lnTo>
                  <a:pt x="51641" y="60944"/>
                </a:lnTo>
                <a:close/>
              </a:path>
              <a:path w="1000125" h="234950">
                <a:moveTo>
                  <a:pt x="60257" y="59674"/>
                </a:moveTo>
                <a:lnTo>
                  <a:pt x="58229" y="59674"/>
                </a:lnTo>
                <a:lnTo>
                  <a:pt x="57738" y="58404"/>
                </a:lnTo>
                <a:lnTo>
                  <a:pt x="58745" y="58404"/>
                </a:lnTo>
                <a:lnTo>
                  <a:pt x="60257" y="59674"/>
                </a:lnTo>
                <a:close/>
              </a:path>
              <a:path w="1000125" h="234950">
                <a:moveTo>
                  <a:pt x="60502" y="59674"/>
                </a:moveTo>
                <a:lnTo>
                  <a:pt x="60269" y="59674"/>
                </a:lnTo>
                <a:lnTo>
                  <a:pt x="59237" y="58404"/>
                </a:lnTo>
                <a:lnTo>
                  <a:pt x="60502" y="59674"/>
                </a:lnTo>
                <a:close/>
              </a:path>
              <a:path w="1000125" h="234950">
                <a:moveTo>
                  <a:pt x="76467" y="60944"/>
                </a:moveTo>
                <a:lnTo>
                  <a:pt x="73936" y="60944"/>
                </a:lnTo>
                <a:lnTo>
                  <a:pt x="72928" y="58404"/>
                </a:lnTo>
                <a:lnTo>
                  <a:pt x="74181" y="58404"/>
                </a:lnTo>
                <a:lnTo>
                  <a:pt x="76467" y="60944"/>
                </a:lnTo>
                <a:close/>
              </a:path>
              <a:path w="1000125" h="234950">
                <a:moveTo>
                  <a:pt x="69880" y="66024"/>
                </a:moveTo>
                <a:lnTo>
                  <a:pt x="58229" y="66024"/>
                </a:lnTo>
                <a:lnTo>
                  <a:pt x="58229" y="64754"/>
                </a:lnTo>
                <a:lnTo>
                  <a:pt x="57738" y="64754"/>
                </a:lnTo>
                <a:lnTo>
                  <a:pt x="53682" y="60944"/>
                </a:lnTo>
                <a:lnTo>
                  <a:pt x="78483" y="60944"/>
                </a:lnTo>
                <a:lnTo>
                  <a:pt x="78483" y="59674"/>
                </a:lnTo>
                <a:lnTo>
                  <a:pt x="76959" y="58404"/>
                </a:lnTo>
                <a:lnTo>
                  <a:pt x="84554" y="58404"/>
                </a:lnTo>
                <a:lnTo>
                  <a:pt x="86594" y="60944"/>
                </a:lnTo>
                <a:lnTo>
                  <a:pt x="87085" y="62214"/>
                </a:lnTo>
                <a:lnTo>
                  <a:pt x="67348" y="62214"/>
                </a:lnTo>
                <a:lnTo>
                  <a:pt x="67865" y="63484"/>
                </a:lnTo>
                <a:lnTo>
                  <a:pt x="68875" y="63491"/>
                </a:lnTo>
                <a:lnTo>
                  <a:pt x="69880" y="66024"/>
                </a:lnTo>
                <a:close/>
              </a:path>
              <a:path w="1000125" h="234950">
                <a:moveTo>
                  <a:pt x="114443" y="60944"/>
                </a:moveTo>
                <a:lnTo>
                  <a:pt x="86594" y="60944"/>
                </a:lnTo>
                <a:lnTo>
                  <a:pt x="85587" y="59674"/>
                </a:lnTo>
                <a:lnTo>
                  <a:pt x="85070" y="58404"/>
                </a:lnTo>
                <a:lnTo>
                  <a:pt x="101268" y="58404"/>
                </a:lnTo>
                <a:lnTo>
                  <a:pt x="103309" y="59674"/>
                </a:lnTo>
                <a:lnTo>
                  <a:pt x="113435" y="59674"/>
                </a:lnTo>
                <a:lnTo>
                  <a:pt x="114443" y="60944"/>
                </a:lnTo>
                <a:close/>
              </a:path>
              <a:path w="1000125" h="234950">
                <a:moveTo>
                  <a:pt x="112403" y="59674"/>
                </a:moveTo>
                <a:lnTo>
                  <a:pt x="103309" y="59674"/>
                </a:lnTo>
                <a:lnTo>
                  <a:pt x="102276" y="58404"/>
                </a:lnTo>
                <a:lnTo>
                  <a:pt x="111395" y="58404"/>
                </a:lnTo>
                <a:lnTo>
                  <a:pt x="112403" y="59674"/>
                </a:lnTo>
                <a:close/>
              </a:path>
              <a:path w="1000125" h="234950">
                <a:moveTo>
                  <a:pt x="138236" y="60944"/>
                </a:moveTo>
                <a:lnTo>
                  <a:pt x="114443" y="60944"/>
                </a:lnTo>
                <a:lnTo>
                  <a:pt x="112919" y="58404"/>
                </a:lnTo>
                <a:lnTo>
                  <a:pt x="136712" y="58404"/>
                </a:lnTo>
                <a:lnTo>
                  <a:pt x="136712" y="59674"/>
                </a:lnTo>
                <a:lnTo>
                  <a:pt x="137720" y="59674"/>
                </a:lnTo>
                <a:lnTo>
                  <a:pt x="138236" y="60944"/>
                </a:lnTo>
                <a:close/>
              </a:path>
              <a:path w="1000125" h="234950">
                <a:moveTo>
                  <a:pt x="146348" y="60944"/>
                </a:moveTo>
                <a:lnTo>
                  <a:pt x="144307" y="60944"/>
                </a:lnTo>
                <a:lnTo>
                  <a:pt x="143300" y="59674"/>
                </a:lnTo>
                <a:lnTo>
                  <a:pt x="142783" y="59674"/>
                </a:lnTo>
                <a:lnTo>
                  <a:pt x="142292" y="58404"/>
                </a:lnTo>
                <a:lnTo>
                  <a:pt x="143300" y="58404"/>
                </a:lnTo>
                <a:lnTo>
                  <a:pt x="145315" y="59674"/>
                </a:lnTo>
                <a:lnTo>
                  <a:pt x="146348" y="60944"/>
                </a:lnTo>
                <a:close/>
              </a:path>
              <a:path w="1000125" h="234950">
                <a:moveTo>
                  <a:pt x="172673" y="60944"/>
                </a:moveTo>
                <a:lnTo>
                  <a:pt x="164070" y="60944"/>
                </a:lnTo>
                <a:lnTo>
                  <a:pt x="163037" y="58404"/>
                </a:lnTo>
                <a:lnTo>
                  <a:pt x="171148" y="58404"/>
                </a:lnTo>
                <a:lnTo>
                  <a:pt x="171690" y="59706"/>
                </a:lnTo>
                <a:lnTo>
                  <a:pt x="172673" y="60944"/>
                </a:lnTo>
                <a:close/>
              </a:path>
              <a:path w="1000125" h="234950">
                <a:moveTo>
                  <a:pt x="191919" y="60944"/>
                </a:moveTo>
                <a:lnTo>
                  <a:pt x="173164" y="60944"/>
                </a:lnTo>
                <a:lnTo>
                  <a:pt x="172156" y="58404"/>
                </a:lnTo>
                <a:lnTo>
                  <a:pt x="195458" y="58404"/>
                </a:lnTo>
                <a:lnTo>
                  <a:pt x="196466" y="59674"/>
                </a:lnTo>
                <a:lnTo>
                  <a:pt x="191919" y="59674"/>
                </a:lnTo>
                <a:lnTo>
                  <a:pt x="191919" y="60944"/>
                </a:lnTo>
                <a:close/>
              </a:path>
              <a:path w="1000125" h="234950">
                <a:moveTo>
                  <a:pt x="212172" y="59674"/>
                </a:moveTo>
                <a:lnTo>
                  <a:pt x="206592" y="59674"/>
                </a:lnTo>
                <a:lnTo>
                  <a:pt x="206076" y="58404"/>
                </a:lnTo>
                <a:lnTo>
                  <a:pt x="211656" y="58404"/>
                </a:lnTo>
                <a:lnTo>
                  <a:pt x="212172" y="59674"/>
                </a:lnTo>
                <a:close/>
              </a:path>
              <a:path w="1000125" h="234950">
                <a:moveTo>
                  <a:pt x="227363" y="59674"/>
                </a:moveTo>
                <a:lnTo>
                  <a:pt x="223798" y="59674"/>
                </a:lnTo>
                <a:lnTo>
                  <a:pt x="222790" y="58404"/>
                </a:lnTo>
                <a:lnTo>
                  <a:pt x="226330" y="58404"/>
                </a:lnTo>
                <a:lnTo>
                  <a:pt x="227363" y="59674"/>
                </a:lnTo>
                <a:close/>
              </a:path>
              <a:path w="1000125" h="234950">
                <a:moveTo>
                  <a:pt x="18238" y="66024"/>
                </a:moveTo>
                <a:lnTo>
                  <a:pt x="2531" y="66024"/>
                </a:lnTo>
                <a:lnTo>
                  <a:pt x="1540" y="64775"/>
                </a:lnTo>
                <a:lnTo>
                  <a:pt x="1524" y="59674"/>
                </a:lnTo>
                <a:lnTo>
                  <a:pt x="2878" y="60528"/>
                </a:lnTo>
                <a:lnTo>
                  <a:pt x="3048" y="60944"/>
                </a:lnTo>
                <a:lnTo>
                  <a:pt x="12658" y="60944"/>
                </a:lnTo>
                <a:lnTo>
                  <a:pt x="12658" y="62214"/>
                </a:lnTo>
                <a:lnTo>
                  <a:pt x="13666" y="62214"/>
                </a:lnTo>
                <a:lnTo>
                  <a:pt x="14182" y="63484"/>
                </a:lnTo>
                <a:lnTo>
                  <a:pt x="18729" y="63484"/>
                </a:lnTo>
                <a:lnTo>
                  <a:pt x="18729" y="64754"/>
                </a:lnTo>
                <a:lnTo>
                  <a:pt x="17722" y="64754"/>
                </a:lnTo>
                <a:lnTo>
                  <a:pt x="18238" y="66024"/>
                </a:lnTo>
                <a:close/>
              </a:path>
              <a:path w="1000125" h="234950">
                <a:moveTo>
                  <a:pt x="61768" y="60944"/>
                </a:moveTo>
                <a:lnTo>
                  <a:pt x="60502" y="59674"/>
                </a:lnTo>
                <a:lnTo>
                  <a:pt x="60761" y="59674"/>
                </a:lnTo>
                <a:lnTo>
                  <a:pt x="61768" y="60944"/>
                </a:lnTo>
                <a:close/>
              </a:path>
              <a:path w="1000125" h="234950">
                <a:moveTo>
                  <a:pt x="68356" y="60944"/>
                </a:moveTo>
                <a:lnTo>
                  <a:pt x="67865" y="60944"/>
                </a:lnTo>
                <a:lnTo>
                  <a:pt x="67348" y="59674"/>
                </a:lnTo>
                <a:lnTo>
                  <a:pt x="68356" y="60944"/>
                </a:lnTo>
                <a:close/>
              </a:path>
              <a:path w="1000125" h="234950">
                <a:moveTo>
                  <a:pt x="151902" y="60944"/>
                </a:moveTo>
                <a:lnTo>
                  <a:pt x="148363" y="60944"/>
                </a:lnTo>
                <a:lnTo>
                  <a:pt x="147355" y="59674"/>
                </a:lnTo>
                <a:lnTo>
                  <a:pt x="151902" y="59674"/>
                </a:lnTo>
                <a:lnTo>
                  <a:pt x="151902" y="60944"/>
                </a:lnTo>
                <a:close/>
              </a:path>
              <a:path w="1000125" h="234950">
                <a:moveTo>
                  <a:pt x="164070" y="60944"/>
                </a:moveTo>
                <a:lnTo>
                  <a:pt x="156966" y="60944"/>
                </a:lnTo>
                <a:lnTo>
                  <a:pt x="155958" y="59674"/>
                </a:lnTo>
                <a:lnTo>
                  <a:pt x="161022" y="59674"/>
                </a:lnTo>
                <a:lnTo>
                  <a:pt x="164070" y="60944"/>
                </a:lnTo>
                <a:close/>
              </a:path>
              <a:path w="1000125" h="234950">
                <a:moveTo>
                  <a:pt x="197990" y="60944"/>
                </a:moveTo>
                <a:lnTo>
                  <a:pt x="192410" y="60944"/>
                </a:lnTo>
                <a:lnTo>
                  <a:pt x="191919" y="59674"/>
                </a:lnTo>
                <a:lnTo>
                  <a:pt x="197473" y="59674"/>
                </a:lnTo>
                <a:lnTo>
                  <a:pt x="197983" y="60317"/>
                </a:lnTo>
                <a:lnTo>
                  <a:pt x="197990" y="60944"/>
                </a:lnTo>
                <a:close/>
              </a:path>
              <a:path w="1000125" h="234950">
                <a:moveTo>
                  <a:pt x="226330" y="63477"/>
                </a:moveTo>
                <a:lnTo>
                  <a:pt x="224831" y="62214"/>
                </a:lnTo>
                <a:lnTo>
                  <a:pt x="223798" y="60944"/>
                </a:lnTo>
                <a:lnTo>
                  <a:pt x="223307" y="59674"/>
                </a:lnTo>
                <a:lnTo>
                  <a:pt x="227854" y="59674"/>
                </a:lnTo>
                <a:lnTo>
                  <a:pt x="227854" y="62214"/>
                </a:lnTo>
                <a:lnTo>
                  <a:pt x="226330" y="62214"/>
                </a:lnTo>
                <a:lnTo>
                  <a:pt x="226330" y="63477"/>
                </a:lnTo>
                <a:close/>
              </a:path>
              <a:path w="1000125" h="234950">
                <a:moveTo>
                  <a:pt x="55697" y="60944"/>
                </a:moveTo>
                <a:lnTo>
                  <a:pt x="55206" y="60944"/>
                </a:lnTo>
                <a:lnTo>
                  <a:pt x="54702" y="60317"/>
                </a:lnTo>
                <a:lnTo>
                  <a:pt x="55697" y="60944"/>
                </a:lnTo>
                <a:close/>
              </a:path>
              <a:path w="1000125" h="234950">
                <a:moveTo>
                  <a:pt x="198481" y="60944"/>
                </a:moveTo>
                <a:lnTo>
                  <a:pt x="197990" y="60944"/>
                </a:lnTo>
                <a:lnTo>
                  <a:pt x="197990" y="60325"/>
                </a:lnTo>
                <a:lnTo>
                  <a:pt x="198481" y="60944"/>
                </a:lnTo>
                <a:close/>
              </a:path>
              <a:path w="1000125" h="234950">
                <a:moveTo>
                  <a:pt x="3539" y="60944"/>
                </a:moveTo>
                <a:lnTo>
                  <a:pt x="3048" y="60944"/>
                </a:lnTo>
                <a:lnTo>
                  <a:pt x="2878" y="60528"/>
                </a:lnTo>
                <a:lnTo>
                  <a:pt x="3539" y="60944"/>
                </a:lnTo>
                <a:close/>
              </a:path>
              <a:path w="1000125" h="234950">
                <a:moveTo>
                  <a:pt x="30897" y="62214"/>
                </a:moveTo>
                <a:lnTo>
                  <a:pt x="29889" y="62214"/>
                </a:lnTo>
                <a:lnTo>
                  <a:pt x="29889" y="60944"/>
                </a:lnTo>
                <a:lnTo>
                  <a:pt x="30638" y="61579"/>
                </a:lnTo>
                <a:lnTo>
                  <a:pt x="30897" y="62214"/>
                </a:lnTo>
                <a:close/>
              </a:path>
              <a:path w="1000125" h="234950">
                <a:moveTo>
                  <a:pt x="30638" y="61579"/>
                </a:moveTo>
                <a:lnTo>
                  <a:pt x="29889" y="60944"/>
                </a:lnTo>
                <a:lnTo>
                  <a:pt x="30380" y="60944"/>
                </a:lnTo>
                <a:lnTo>
                  <a:pt x="30638" y="61579"/>
                </a:lnTo>
                <a:close/>
              </a:path>
              <a:path w="1000125" h="234950">
                <a:moveTo>
                  <a:pt x="32421" y="63484"/>
                </a:moveTo>
                <a:lnTo>
                  <a:pt x="31388" y="62214"/>
                </a:lnTo>
                <a:lnTo>
                  <a:pt x="30638" y="61579"/>
                </a:lnTo>
                <a:lnTo>
                  <a:pt x="30380" y="60944"/>
                </a:lnTo>
                <a:lnTo>
                  <a:pt x="38492" y="60944"/>
                </a:lnTo>
                <a:lnTo>
                  <a:pt x="39499" y="62214"/>
                </a:lnTo>
                <a:lnTo>
                  <a:pt x="31904" y="62214"/>
                </a:lnTo>
                <a:lnTo>
                  <a:pt x="32421" y="63484"/>
                </a:lnTo>
                <a:close/>
              </a:path>
              <a:path w="1000125" h="234950">
                <a:moveTo>
                  <a:pt x="57221" y="66024"/>
                </a:moveTo>
                <a:lnTo>
                  <a:pt x="56214" y="64754"/>
                </a:lnTo>
                <a:lnTo>
                  <a:pt x="55206" y="64754"/>
                </a:lnTo>
                <a:lnTo>
                  <a:pt x="54690" y="63484"/>
                </a:lnTo>
                <a:lnTo>
                  <a:pt x="50630" y="63477"/>
                </a:lnTo>
                <a:lnTo>
                  <a:pt x="49110" y="60944"/>
                </a:lnTo>
                <a:lnTo>
                  <a:pt x="52158" y="60944"/>
                </a:lnTo>
                <a:lnTo>
                  <a:pt x="53166" y="62214"/>
                </a:lnTo>
                <a:lnTo>
                  <a:pt x="54690" y="62214"/>
                </a:lnTo>
                <a:lnTo>
                  <a:pt x="56713" y="64775"/>
                </a:lnTo>
                <a:lnTo>
                  <a:pt x="57221" y="66024"/>
                </a:lnTo>
                <a:close/>
              </a:path>
              <a:path w="1000125" h="234950">
                <a:moveTo>
                  <a:pt x="54690" y="62214"/>
                </a:moveTo>
                <a:lnTo>
                  <a:pt x="53166" y="62214"/>
                </a:lnTo>
                <a:lnTo>
                  <a:pt x="52674" y="60944"/>
                </a:lnTo>
                <a:lnTo>
                  <a:pt x="53682" y="60944"/>
                </a:lnTo>
                <a:lnTo>
                  <a:pt x="54690" y="62214"/>
                </a:lnTo>
                <a:close/>
              </a:path>
              <a:path w="1000125" h="234950">
                <a:moveTo>
                  <a:pt x="88610" y="63484"/>
                </a:moveTo>
                <a:lnTo>
                  <a:pt x="87085" y="60944"/>
                </a:lnTo>
                <a:lnTo>
                  <a:pt x="98245" y="60944"/>
                </a:lnTo>
                <a:lnTo>
                  <a:pt x="99744" y="62214"/>
                </a:lnTo>
                <a:lnTo>
                  <a:pt x="88118" y="62214"/>
                </a:lnTo>
                <a:lnTo>
                  <a:pt x="88610" y="63484"/>
                </a:lnTo>
                <a:close/>
              </a:path>
              <a:path w="1000125" h="234950">
                <a:moveTo>
                  <a:pt x="104316" y="63484"/>
                </a:moveTo>
                <a:lnTo>
                  <a:pt x="100774" y="63477"/>
                </a:lnTo>
                <a:lnTo>
                  <a:pt x="99744" y="60944"/>
                </a:lnTo>
                <a:lnTo>
                  <a:pt x="107339" y="60944"/>
                </a:lnTo>
                <a:lnTo>
                  <a:pt x="107856" y="62214"/>
                </a:lnTo>
                <a:lnTo>
                  <a:pt x="104316" y="62214"/>
                </a:lnTo>
                <a:lnTo>
                  <a:pt x="104316" y="63484"/>
                </a:lnTo>
                <a:close/>
              </a:path>
              <a:path w="1000125" h="234950">
                <a:moveTo>
                  <a:pt x="118499" y="63484"/>
                </a:moveTo>
                <a:lnTo>
                  <a:pt x="108860" y="63477"/>
                </a:lnTo>
                <a:lnTo>
                  <a:pt x="107856" y="60944"/>
                </a:lnTo>
                <a:lnTo>
                  <a:pt x="117466" y="60944"/>
                </a:lnTo>
                <a:lnTo>
                  <a:pt x="118499" y="63484"/>
                </a:lnTo>
                <a:close/>
              </a:path>
              <a:path w="1000125" h="234950">
                <a:moveTo>
                  <a:pt x="125578" y="63484"/>
                </a:moveTo>
                <a:lnTo>
                  <a:pt x="119490" y="63477"/>
                </a:lnTo>
                <a:lnTo>
                  <a:pt x="117982" y="62214"/>
                </a:lnTo>
                <a:lnTo>
                  <a:pt x="117466" y="60944"/>
                </a:lnTo>
                <a:lnTo>
                  <a:pt x="124054" y="60944"/>
                </a:lnTo>
                <a:lnTo>
                  <a:pt x="124570" y="62214"/>
                </a:lnTo>
                <a:lnTo>
                  <a:pt x="125578" y="63484"/>
                </a:lnTo>
                <a:close/>
              </a:path>
              <a:path w="1000125" h="234950">
                <a:moveTo>
                  <a:pt x="124570" y="62214"/>
                </a:moveTo>
                <a:lnTo>
                  <a:pt x="124054" y="60944"/>
                </a:lnTo>
                <a:lnTo>
                  <a:pt x="124570" y="60944"/>
                </a:lnTo>
                <a:lnTo>
                  <a:pt x="124570" y="62214"/>
                </a:lnTo>
                <a:close/>
              </a:path>
              <a:path w="1000125" h="234950">
                <a:moveTo>
                  <a:pt x="134697" y="62214"/>
                </a:moveTo>
                <a:lnTo>
                  <a:pt x="124570" y="62214"/>
                </a:lnTo>
                <a:lnTo>
                  <a:pt x="124570" y="60944"/>
                </a:lnTo>
                <a:lnTo>
                  <a:pt x="134697" y="60944"/>
                </a:lnTo>
                <a:lnTo>
                  <a:pt x="134697" y="62214"/>
                </a:lnTo>
                <a:close/>
              </a:path>
              <a:path w="1000125" h="234950">
                <a:moveTo>
                  <a:pt x="144307" y="64754"/>
                </a:moveTo>
                <a:lnTo>
                  <a:pt x="141776" y="62214"/>
                </a:lnTo>
                <a:lnTo>
                  <a:pt x="141284" y="62214"/>
                </a:lnTo>
                <a:lnTo>
                  <a:pt x="141284" y="60944"/>
                </a:lnTo>
                <a:lnTo>
                  <a:pt x="142783" y="60944"/>
                </a:lnTo>
                <a:lnTo>
                  <a:pt x="144307" y="63484"/>
                </a:lnTo>
                <a:lnTo>
                  <a:pt x="143300" y="63484"/>
                </a:lnTo>
                <a:lnTo>
                  <a:pt x="144307" y="64754"/>
                </a:lnTo>
                <a:close/>
              </a:path>
              <a:path w="1000125" h="234950">
                <a:moveTo>
                  <a:pt x="152083" y="63484"/>
                </a:moveTo>
                <a:lnTo>
                  <a:pt x="149887" y="63484"/>
                </a:lnTo>
                <a:lnTo>
                  <a:pt x="149887" y="62214"/>
                </a:lnTo>
                <a:lnTo>
                  <a:pt x="144307" y="62214"/>
                </a:lnTo>
                <a:lnTo>
                  <a:pt x="143816" y="60944"/>
                </a:lnTo>
                <a:lnTo>
                  <a:pt x="151411" y="60944"/>
                </a:lnTo>
                <a:lnTo>
                  <a:pt x="151747" y="62214"/>
                </a:lnTo>
                <a:lnTo>
                  <a:pt x="144824" y="62214"/>
                </a:lnTo>
                <a:lnTo>
                  <a:pt x="144987" y="62637"/>
                </a:lnTo>
                <a:lnTo>
                  <a:pt x="151859" y="62637"/>
                </a:lnTo>
                <a:lnTo>
                  <a:pt x="152083" y="63484"/>
                </a:lnTo>
                <a:close/>
              </a:path>
              <a:path w="1000125" h="234950">
                <a:moveTo>
                  <a:pt x="156966" y="66024"/>
                </a:moveTo>
                <a:lnTo>
                  <a:pt x="154951" y="64754"/>
                </a:lnTo>
                <a:lnTo>
                  <a:pt x="154434" y="64754"/>
                </a:lnTo>
                <a:lnTo>
                  <a:pt x="151411" y="60944"/>
                </a:lnTo>
                <a:lnTo>
                  <a:pt x="153943" y="60944"/>
                </a:lnTo>
                <a:lnTo>
                  <a:pt x="155442" y="62214"/>
                </a:lnTo>
                <a:lnTo>
                  <a:pt x="155967" y="63491"/>
                </a:lnTo>
                <a:lnTo>
                  <a:pt x="156726" y="64135"/>
                </a:lnTo>
                <a:lnTo>
                  <a:pt x="156966" y="64754"/>
                </a:lnTo>
                <a:lnTo>
                  <a:pt x="156966" y="66024"/>
                </a:lnTo>
                <a:close/>
              </a:path>
              <a:path w="1000125" h="234950">
                <a:moveTo>
                  <a:pt x="155958" y="63484"/>
                </a:moveTo>
                <a:lnTo>
                  <a:pt x="155442" y="62214"/>
                </a:lnTo>
                <a:lnTo>
                  <a:pt x="155442" y="60944"/>
                </a:lnTo>
                <a:lnTo>
                  <a:pt x="155958" y="60944"/>
                </a:lnTo>
                <a:lnTo>
                  <a:pt x="156966" y="62214"/>
                </a:lnTo>
                <a:lnTo>
                  <a:pt x="155958" y="62214"/>
                </a:lnTo>
                <a:lnTo>
                  <a:pt x="155958" y="63484"/>
                </a:lnTo>
                <a:close/>
              </a:path>
              <a:path w="1000125" h="234950">
                <a:moveTo>
                  <a:pt x="167609" y="62214"/>
                </a:moveTo>
                <a:lnTo>
                  <a:pt x="158490" y="62214"/>
                </a:lnTo>
                <a:lnTo>
                  <a:pt x="157482" y="60944"/>
                </a:lnTo>
                <a:lnTo>
                  <a:pt x="167093" y="60944"/>
                </a:lnTo>
                <a:lnTo>
                  <a:pt x="167609" y="62214"/>
                </a:lnTo>
                <a:close/>
              </a:path>
              <a:path w="1000125" h="234950">
                <a:moveTo>
                  <a:pt x="180759" y="68564"/>
                </a:moveTo>
                <a:lnTo>
                  <a:pt x="179751" y="67294"/>
                </a:lnTo>
                <a:lnTo>
                  <a:pt x="178744" y="67294"/>
                </a:lnTo>
                <a:lnTo>
                  <a:pt x="174197" y="64754"/>
                </a:lnTo>
                <a:lnTo>
                  <a:pt x="171665" y="64754"/>
                </a:lnTo>
                <a:lnTo>
                  <a:pt x="170632" y="62214"/>
                </a:lnTo>
                <a:lnTo>
                  <a:pt x="169133" y="60944"/>
                </a:lnTo>
                <a:lnTo>
                  <a:pt x="176212" y="60944"/>
                </a:lnTo>
                <a:lnTo>
                  <a:pt x="177220" y="63484"/>
                </a:lnTo>
                <a:lnTo>
                  <a:pt x="177739" y="63491"/>
                </a:lnTo>
                <a:lnTo>
                  <a:pt x="178744" y="66024"/>
                </a:lnTo>
                <a:lnTo>
                  <a:pt x="179751" y="66024"/>
                </a:lnTo>
                <a:lnTo>
                  <a:pt x="180759" y="68564"/>
                </a:lnTo>
                <a:close/>
              </a:path>
              <a:path w="1000125" h="234950">
                <a:moveTo>
                  <a:pt x="209641" y="62214"/>
                </a:moveTo>
                <a:lnTo>
                  <a:pt x="177736" y="62214"/>
                </a:lnTo>
                <a:lnTo>
                  <a:pt x="177220" y="60944"/>
                </a:lnTo>
                <a:lnTo>
                  <a:pt x="207600" y="60944"/>
                </a:lnTo>
                <a:lnTo>
                  <a:pt x="209641" y="62214"/>
                </a:lnTo>
                <a:close/>
              </a:path>
              <a:path w="1000125" h="234950">
                <a:moveTo>
                  <a:pt x="226330" y="63484"/>
                </a:moveTo>
                <a:lnTo>
                  <a:pt x="223792" y="63477"/>
                </a:lnTo>
                <a:lnTo>
                  <a:pt x="222466" y="61805"/>
                </a:lnTo>
                <a:lnTo>
                  <a:pt x="222299" y="60944"/>
                </a:lnTo>
                <a:lnTo>
                  <a:pt x="223307" y="60944"/>
                </a:lnTo>
                <a:lnTo>
                  <a:pt x="226330" y="63484"/>
                </a:lnTo>
                <a:close/>
              </a:path>
              <a:path w="1000125" h="234950">
                <a:moveTo>
                  <a:pt x="223798" y="63484"/>
                </a:moveTo>
                <a:lnTo>
                  <a:pt x="222790" y="63484"/>
                </a:lnTo>
                <a:lnTo>
                  <a:pt x="222466" y="61805"/>
                </a:lnTo>
                <a:lnTo>
                  <a:pt x="223798" y="63484"/>
                </a:lnTo>
                <a:close/>
              </a:path>
              <a:path w="1000125" h="234950">
                <a:moveTo>
                  <a:pt x="32421" y="63484"/>
                </a:moveTo>
                <a:lnTo>
                  <a:pt x="20253" y="63484"/>
                </a:lnTo>
                <a:lnTo>
                  <a:pt x="20253" y="62214"/>
                </a:lnTo>
                <a:lnTo>
                  <a:pt x="31388" y="62214"/>
                </a:lnTo>
                <a:lnTo>
                  <a:pt x="32421" y="63484"/>
                </a:lnTo>
                <a:close/>
              </a:path>
              <a:path w="1000125" h="234950">
                <a:moveTo>
                  <a:pt x="84554" y="63484"/>
                </a:moveTo>
                <a:lnTo>
                  <a:pt x="68350" y="63477"/>
                </a:lnTo>
                <a:lnTo>
                  <a:pt x="67348" y="62214"/>
                </a:lnTo>
                <a:lnTo>
                  <a:pt x="84554" y="62214"/>
                </a:lnTo>
                <a:lnTo>
                  <a:pt x="84554" y="63484"/>
                </a:lnTo>
                <a:close/>
              </a:path>
              <a:path w="1000125" h="234950">
                <a:moveTo>
                  <a:pt x="85450" y="63147"/>
                </a:moveTo>
                <a:lnTo>
                  <a:pt x="84554" y="62214"/>
                </a:lnTo>
                <a:lnTo>
                  <a:pt x="85070" y="62214"/>
                </a:lnTo>
                <a:lnTo>
                  <a:pt x="85450" y="63147"/>
                </a:lnTo>
                <a:close/>
              </a:path>
              <a:path w="1000125" h="234950">
                <a:moveTo>
                  <a:pt x="87085" y="64754"/>
                </a:moveTo>
                <a:lnTo>
                  <a:pt x="86078" y="62214"/>
                </a:lnTo>
                <a:lnTo>
                  <a:pt x="87847" y="62214"/>
                </a:lnTo>
                <a:lnTo>
                  <a:pt x="88610" y="63484"/>
                </a:lnTo>
                <a:lnTo>
                  <a:pt x="87085" y="63484"/>
                </a:lnTo>
                <a:lnTo>
                  <a:pt x="87085" y="64754"/>
                </a:lnTo>
                <a:close/>
              </a:path>
              <a:path w="1000125" h="234950">
                <a:moveTo>
                  <a:pt x="100777" y="63484"/>
                </a:moveTo>
                <a:lnTo>
                  <a:pt x="88607" y="63477"/>
                </a:lnTo>
                <a:lnTo>
                  <a:pt x="88118" y="62214"/>
                </a:lnTo>
                <a:lnTo>
                  <a:pt x="99744" y="62214"/>
                </a:lnTo>
                <a:lnTo>
                  <a:pt x="100777" y="63484"/>
                </a:lnTo>
                <a:close/>
              </a:path>
              <a:path w="1000125" h="234950">
                <a:moveTo>
                  <a:pt x="106848" y="66024"/>
                </a:moveTo>
                <a:lnTo>
                  <a:pt x="105840" y="66024"/>
                </a:lnTo>
                <a:lnTo>
                  <a:pt x="103309" y="63484"/>
                </a:lnTo>
                <a:lnTo>
                  <a:pt x="104316" y="63484"/>
                </a:lnTo>
                <a:lnTo>
                  <a:pt x="104316" y="62214"/>
                </a:lnTo>
                <a:lnTo>
                  <a:pt x="104807" y="62214"/>
                </a:lnTo>
                <a:lnTo>
                  <a:pt x="105857" y="64775"/>
                </a:lnTo>
                <a:lnTo>
                  <a:pt x="106848" y="66024"/>
                </a:lnTo>
                <a:close/>
              </a:path>
              <a:path w="1000125" h="234950">
                <a:moveTo>
                  <a:pt x="114934" y="66024"/>
                </a:moveTo>
                <a:lnTo>
                  <a:pt x="106848" y="66024"/>
                </a:lnTo>
                <a:lnTo>
                  <a:pt x="106332" y="64754"/>
                </a:lnTo>
                <a:lnTo>
                  <a:pt x="105321" y="63477"/>
                </a:lnTo>
                <a:lnTo>
                  <a:pt x="104807" y="62214"/>
                </a:lnTo>
                <a:lnTo>
                  <a:pt x="107856" y="62214"/>
                </a:lnTo>
                <a:lnTo>
                  <a:pt x="108372" y="63484"/>
                </a:lnTo>
                <a:lnTo>
                  <a:pt x="119498" y="63484"/>
                </a:lnTo>
                <a:lnTo>
                  <a:pt x="119507" y="64754"/>
                </a:lnTo>
                <a:lnTo>
                  <a:pt x="114443" y="64754"/>
                </a:lnTo>
                <a:lnTo>
                  <a:pt x="114934" y="66024"/>
                </a:lnTo>
                <a:close/>
              </a:path>
              <a:path w="1000125" h="234950">
                <a:moveTo>
                  <a:pt x="134180" y="63484"/>
                </a:moveTo>
                <a:lnTo>
                  <a:pt x="125575" y="63477"/>
                </a:lnTo>
                <a:lnTo>
                  <a:pt x="125061" y="62214"/>
                </a:lnTo>
                <a:lnTo>
                  <a:pt x="133689" y="62214"/>
                </a:lnTo>
                <a:lnTo>
                  <a:pt x="134180" y="63484"/>
                </a:lnTo>
                <a:close/>
              </a:path>
              <a:path w="1000125" h="234950">
                <a:moveTo>
                  <a:pt x="157482" y="68564"/>
                </a:moveTo>
                <a:lnTo>
                  <a:pt x="151902" y="68564"/>
                </a:lnTo>
                <a:lnTo>
                  <a:pt x="151902" y="67294"/>
                </a:lnTo>
                <a:lnTo>
                  <a:pt x="150895" y="67294"/>
                </a:lnTo>
                <a:lnTo>
                  <a:pt x="150378" y="66024"/>
                </a:lnTo>
                <a:lnTo>
                  <a:pt x="146839" y="66024"/>
                </a:lnTo>
                <a:lnTo>
                  <a:pt x="146839" y="64754"/>
                </a:lnTo>
                <a:lnTo>
                  <a:pt x="146336" y="63477"/>
                </a:lnTo>
                <a:lnTo>
                  <a:pt x="144987" y="62637"/>
                </a:lnTo>
                <a:lnTo>
                  <a:pt x="144824" y="62214"/>
                </a:lnTo>
                <a:lnTo>
                  <a:pt x="148879" y="62214"/>
                </a:lnTo>
                <a:lnTo>
                  <a:pt x="149371" y="63484"/>
                </a:lnTo>
                <a:lnTo>
                  <a:pt x="152085" y="63491"/>
                </a:lnTo>
                <a:lnTo>
                  <a:pt x="152427" y="64775"/>
                </a:lnTo>
                <a:lnTo>
                  <a:pt x="152910" y="66024"/>
                </a:lnTo>
                <a:lnTo>
                  <a:pt x="157482" y="68564"/>
                </a:lnTo>
                <a:close/>
              </a:path>
              <a:path w="1000125" h="234950">
                <a:moveTo>
                  <a:pt x="156720" y="64119"/>
                </a:moveTo>
                <a:lnTo>
                  <a:pt x="155967" y="63491"/>
                </a:lnTo>
                <a:lnTo>
                  <a:pt x="155958" y="62214"/>
                </a:lnTo>
                <a:lnTo>
                  <a:pt x="156966" y="62214"/>
                </a:lnTo>
                <a:lnTo>
                  <a:pt x="157482" y="63484"/>
                </a:lnTo>
                <a:lnTo>
                  <a:pt x="156475" y="63484"/>
                </a:lnTo>
                <a:lnTo>
                  <a:pt x="156720" y="64119"/>
                </a:lnTo>
                <a:close/>
              </a:path>
              <a:path w="1000125" h="234950">
                <a:moveTo>
                  <a:pt x="174197" y="71104"/>
                </a:moveTo>
                <a:lnTo>
                  <a:pt x="165569" y="71104"/>
                </a:lnTo>
                <a:lnTo>
                  <a:pt x="165569" y="69834"/>
                </a:lnTo>
                <a:lnTo>
                  <a:pt x="165065" y="68554"/>
                </a:lnTo>
                <a:lnTo>
                  <a:pt x="162029" y="66024"/>
                </a:lnTo>
                <a:lnTo>
                  <a:pt x="160003" y="63477"/>
                </a:lnTo>
                <a:lnTo>
                  <a:pt x="157973" y="62214"/>
                </a:lnTo>
                <a:lnTo>
                  <a:pt x="162546" y="62214"/>
                </a:lnTo>
                <a:lnTo>
                  <a:pt x="164070" y="66024"/>
                </a:lnTo>
                <a:lnTo>
                  <a:pt x="166085" y="67294"/>
                </a:lnTo>
                <a:lnTo>
                  <a:pt x="167609" y="68564"/>
                </a:lnTo>
                <a:lnTo>
                  <a:pt x="172156" y="68564"/>
                </a:lnTo>
                <a:lnTo>
                  <a:pt x="172673" y="69834"/>
                </a:lnTo>
                <a:lnTo>
                  <a:pt x="173164" y="69834"/>
                </a:lnTo>
                <a:lnTo>
                  <a:pt x="174197" y="71104"/>
                </a:lnTo>
                <a:close/>
              </a:path>
              <a:path w="1000125" h="234950">
                <a:moveTo>
                  <a:pt x="168617" y="63484"/>
                </a:moveTo>
                <a:lnTo>
                  <a:pt x="163548" y="63477"/>
                </a:lnTo>
                <a:lnTo>
                  <a:pt x="162546" y="62214"/>
                </a:lnTo>
                <a:lnTo>
                  <a:pt x="167093" y="62214"/>
                </a:lnTo>
                <a:lnTo>
                  <a:pt x="168617" y="63484"/>
                </a:lnTo>
                <a:close/>
              </a:path>
              <a:path w="1000125" h="234950">
                <a:moveTo>
                  <a:pt x="203053" y="63484"/>
                </a:moveTo>
                <a:lnTo>
                  <a:pt x="179257" y="63477"/>
                </a:lnTo>
                <a:lnTo>
                  <a:pt x="178744" y="62214"/>
                </a:lnTo>
                <a:lnTo>
                  <a:pt x="203053" y="62214"/>
                </a:lnTo>
                <a:lnTo>
                  <a:pt x="203053" y="63484"/>
                </a:lnTo>
                <a:close/>
              </a:path>
              <a:path w="1000125" h="234950">
                <a:moveTo>
                  <a:pt x="227854" y="63484"/>
                </a:moveTo>
                <a:lnTo>
                  <a:pt x="227357" y="63477"/>
                </a:lnTo>
                <a:lnTo>
                  <a:pt x="226330" y="62214"/>
                </a:lnTo>
                <a:lnTo>
                  <a:pt x="227854" y="62214"/>
                </a:lnTo>
                <a:lnTo>
                  <a:pt x="227854" y="63484"/>
                </a:lnTo>
                <a:close/>
              </a:path>
              <a:path w="1000125" h="234950">
                <a:moveTo>
                  <a:pt x="226330" y="63484"/>
                </a:moveTo>
                <a:lnTo>
                  <a:pt x="225580" y="62849"/>
                </a:lnTo>
                <a:lnTo>
                  <a:pt x="226330" y="63477"/>
                </a:lnTo>
                <a:close/>
              </a:path>
              <a:path w="1000125" h="234950">
                <a:moveTo>
                  <a:pt x="85773" y="63484"/>
                </a:moveTo>
                <a:lnTo>
                  <a:pt x="85584" y="63477"/>
                </a:lnTo>
                <a:lnTo>
                  <a:pt x="85450" y="63147"/>
                </a:lnTo>
                <a:lnTo>
                  <a:pt x="85773" y="63484"/>
                </a:lnTo>
                <a:close/>
              </a:path>
              <a:path w="1000125" h="234950">
                <a:moveTo>
                  <a:pt x="227854" y="64754"/>
                </a:moveTo>
                <a:lnTo>
                  <a:pt x="226846" y="64754"/>
                </a:lnTo>
                <a:lnTo>
                  <a:pt x="225322" y="63484"/>
                </a:lnTo>
                <a:lnTo>
                  <a:pt x="226330" y="63484"/>
                </a:lnTo>
                <a:lnTo>
                  <a:pt x="227854" y="64754"/>
                </a:lnTo>
                <a:close/>
              </a:path>
              <a:path w="1000125" h="234950">
                <a:moveTo>
                  <a:pt x="32912" y="67294"/>
                </a:moveTo>
                <a:lnTo>
                  <a:pt x="21777" y="67294"/>
                </a:lnTo>
                <a:lnTo>
                  <a:pt x="20770" y="66024"/>
                </a:lnTo>
                <a:lnTo>
                  <a:pt x="19945" y="65511"/>
                </a:lnTo>
                <a:lnTo>
                  <a:pt x="18729" y="63484"/>
                </a:lnTo>
                <a:lnTo>
                  <a:pt x="54692" y="63491"/>
                </a:lnTo>
                <a:lnTo>
                  <a:pt x="55206" y="64754"/>
                </a:lnTo>
                <a:lnTo>
                  <a:pt x="46087" y="64754"/>
                </a:lnTo>
                <a:lnTo>
                  <a:pt x="46087" y="66024"/>
                </a:lnTo>
                <a:lnTo>
                  <a:pt x="32421" y="66024"/>
                </a:lnTo>
                <a:lnTo>
                  <a:pt x="32912" y="67294"/>
                </a:lnTo>
                <a:close/>
              </a:path>
              <a:path w="1000125" h="234950">
                <a:moveTo>
                  <a:pt x="81014" y="67294"/>
                </a:moveTo>
                <a:lnTo>
                  <a:pt x="71895" y="67294"/>
                </a:lnTo>
                <a:lnTo>
                  <a:pt x="70888" y="66024"/>
                </a:lnTo>
                <a:lnTo>
                  <a:pt x="69363" y="63484"/>
                </a:lnTo>
                <a:lnTo>
                  <a:pt x="79002" y="63491"/>
                </a:lnTo>
                <a:lnTo>
                  <a:pt x="79507" y="64775"/>
                </a:lnTo>
                <a:lnTo>
                  <a:pt x="80523" y="66024"/>
                </a:lnTo>
                <a:lnTo>
                  <a:pt x="81014" y="66024"/>
                </a:lnTo>
                <a:lnTo>
                  <a:pt x="81014" y="67294"/>
                </a:lnTo>
                <a:close/>
              </a:path>
              <a:path w="1000125" h="234950">
                <a:moveTo>
                  <a:pt x="89617" y="68564"/>
                </a:moveTo>
                <a:lnTo>
                  <a:pt x="83051" y="68554"/>
                </a:lnTo>
                <a:lnTo>
                  <a:pt x="82022" y="66024"/>
                </a:lnTo>
                <a:lnTo>
                  <a:pt x="80007" y="64754"/>
                </a:lnTo>
                <a:lnTo>
                  <a:pt x="79490" y="64754"/>
                </a:lnTo>
                <a:lnTo>
                  <a:pt x="78999" y="63484"/>
                </a:lnTo>
                <a:lnTo>
                  <a:pt x="85592" y="63491"/>
                </a:lnTo>
                <a:lnTo>
                  <a:pt x="89617" y="68564"/>
                </a:lnTo>
                <a:close/>
              </a:path>
              <a:path w="1000125" h="234950">
                <a:moveTo>
                  <a:pt x="92149" y="68564"/>
                </a:moveTo>
                <a:lnTo>
                  <a:pt x="90640" y="68554"/>
                </a:lnTo>
                <a:lnTo>
                  <a:pt x="85773" y="63484"/>
                </a:lnTo>
                <a:lnTo>
                  <a:pt x="86584" y="63491"/>
                </a:lnTo>
                <a:lnTo>
                  <a:pt x="87085" y="64754"/>
                </a:lnTo>
                <a:lnTo>
                  <a:pt x="88610" y="64754"/>
                </a:lnTo>
                <a:lnTo>
                  <a:pt x="89126" y="66024"/>
                </a:lnTo>
                <a:lnTo>
                  <a:pt x="92149" y="68564"/>
                </a:lnTo>
                <a:close/>
              </a:path>
              <a:path w="1000125" h="234950">
                <a:moveTo>
                  <a:pt x="88610" y="64754"/>
                </a:moveTo>
                <a:lnTo>
                  <a:pt x="87085" y="64754"/>
                </a:lnTo>
                <a:lnTo>
                  <a:pt x="87085" y="63484"/>
                </a:lnTo>
                <a:lnTo>
                  <a:pt x="87607" y="63491"/>
                </a:lnTo>
                <a:lnTo>
                  <a:pt x="88610" y="64754"/>
                </a:lnTo>
                <a:close/>
              </a:path>
              <a:path w="1000125" h="234950">
                <a:moveTo>
                  <a:pt x="103800" y="69834"/>
                </a:moveTo>
                <a:lnTo>
                  <a:pt x="93673" y="69834"/>
                </a:lnTo>
                <a:lnTo>
                  <a:pt x="92145" y="68554"/>
                </a:lnTo>
                <a:lnTo>
                  <a:pt x="91632" y="67262"/>
                </a:lnTo>
                <a:lnTo>
                  <a:pt x="90650" y="66024"/>
                </a:lnTo>
                <a:lnTo>
                  <a:pt x="87602" y="63484"/>
                </a:lnTo>
                <a:lnTo>
                  <a:pt x="90653" y="63491"/>
                </a:lnTo>
                <a:lnTo>
                  <a:pt x="91158" y="64775"/>
                </a:lnTo>
                <a:lnTo>
                  <a:pt x="92149" y="66024"/>
                </a:lnTo>
                <a:lnTo>
                  <a:pt x="93182" y="66024"/>
                </a:lnTo>
                <a:lnTo>
                  <a:pt x="93673" y="67294"/>
                </a:lnTo>
                <a:lnTo>
                  <a:pt x="102276" y="67294"/>
                </a:lnTo>
                <a:lnTo>
                  <a:pt x="102276" y="68564"/>
                </a:lnTo>
                <a:lnTo>
                  <a:pt x="103296" y="68564"/>
                </a:lnTo>
                <a:lnTo>
                  <a:pt x="103800" y="69834"/>
                </a:lnTo>
                <a:close/>
              </a:path>
              <a:path w="1000125" h="234950">
                <a:moveTo>
                  <a:pt x="106848" y="67294"/>
                </a:moveTo>
                <a:lnTo>
                  <a:pt x="93673" y="67294"/>
                </a:lnTo>
                <a:lnTo>
                  <a:pt x="93673" y="66024"/>
                </a:lnTo>
                <a:lnTo>
                  <a:pt x="93182" y="66024"/>
                </a:lnTo>
                <a:lnTo>
                  <a:pt x="91141" y="63484"/>
                </a:lnTo>
                <a:lnTo>
                  <a:pt x="103309" y="63484"/>
                </a:lnTo>
                <a:lnTo>
                  <a:pt x="103309" y="64754"/>
                </a:lnTo>
                <a:lnTo>
                  <a:pt x="103800" y="64754"/>
                </a:lnTo>
                <a:lnTo>
                  <a:pt x="106848" y="67294"/>
                </a:lnTo>
                <a:close/>
              </a:path>
              <a:path w="1000125" h="234950">
                <a:moveTo>
                  <a:pt x="106848" y="66024"/>
                </a:moveTo>
                <a:lnTo>
                  <a:pt x="105840" y="64754"/>
                </a:lnTo>
                <a:lnTo>
                  <a:pt x="105324" y="63484"/>
                </a:lnTo>
                <a:lnTo>
                  <a:pt x="106340" y="64775"/>
                </a:lnTo>
                <a:lnTo>
                  <a:pt x="106848" y="66024"/>
                </a:lnTo>
                <a:close/>
              </a:path>
              <a:path w="1000125" h="234950">
                <a:moveTo>
                  <a:pt x="119507" y="63491"/>
                </a:moveTo>
                <a:close/>
              </a:path>
              <a:path w="1000125" h="234950">
                <a:moveTo>
                  <a:pt x="121522" y="64754"/>
                </a:moveTo>
                <a:lnTo>
                  <a:pt x="121014" y="64754"/>
                </a:lnTo>
                <a:lnTo>
                  <a:pt x="119507" y="63491"/>
                </a:lnTo>
                <a:lnTo>
                  <a:pt x="121033" y="63491"/>
                </a:lnTo>
                <a:lnTo>
                  <a:pt x="121522" y="64754"/>
                </a:lnTo>
                <a:close/>
              </a:path>
              <a:path w="1000125" h="234950">
                <a:moveTo>
                  <a:pt x="137229" y="66024"/>
                </a:moveTo>
                <a:lnTo>
                  <a:pt x="123046" y="66024"/>
                </a:lnTo>
                <a:lnTo>
                  <a:pt x="121031" y="63484"/>
                </a:lnTo>
                <a:lnTo>
                  <a:pt x="135710" y="63491"/>
                </a:lnTo>
                <a:lnTo>
                  <a:pt x="136208" y="64119"/>
                </a:lnTo>
                <a:lnTo>
                  <a:pt x="136238" y="64775"/>
                </a:lnTo>
                <a:lnTo>
                  <a:pt x="137229" y="66024"/>
                </a:lnTo>
                <a:close/>
              </a:path>
              <a:path w="1000125" h="234950">
                <a:moveTo>
                  <a:pt x="157482" y="64754"/>
                </a:moveTo>
                <a:lnTo>
                  <a:pt x="156720" y="64119"/>
                </a:lnTo>
                <a:lnTo>
                  <a:pt x="156475" y="63484"/>
                </a:lnTo>
                <a:lnTo>
                  <a:pt x="157482" y="63484"/>
                </a:lnTo>
                <a:lnTo>
                  <a:pt x="157482" y="64754"/>
                </a:lnTo>
                <a:close/>
              </a:path>
              <a:path w="1000125" h="234950">
                <a:moveTo>
                  <a:pt x="180759" y="72374"/>
                </a:moveTo>
                <a:lnTo>
                  <a:pt x="175204" y="72374"/>
                </a:lnTo>
                <a:lnTo>
                  <a:pt x="175204" y="71104"/>
                </a:lnTo>
                <a:lnTo>
                  <a:pt x="174688" y="71104"/>
                </a:lnTo>
                <a:lnTo>
                  <a:pt x="174197" y="69834"/>
                </a:lnTo>
                <a:lnTo>
                  <a:pt x="173164" y="68564"/>
                </a:lnTo>
                <a:lnTo>
                  <a:pt x="168608" y="68554"/>
                </a:lnTo>
                <a:lnTo>
                  <a:pt x="166601" y="66024"/>
                </a:lnTo>
                <a:lnTo>
                  <a:pt x="166085" y="64754"/>
                </a:lnTo>
                <a:lnTo>
                  <a:pt x="165077" y="63484"/>
                </a:lnTo>
                <a:lnTo>
                  <a:pt x="170146" y="63491"/>
                </a:lnTo>
                <a:lnTo>
                  <a:pt x="171148" y="64754"/>
                </a:lnTo>
                <a:lnTo>
                  <a:pt x="174197" y="64754"/>
                </a:lnTo>
                <a:lnTo>
                  <a:pt x="176236" y="68595"/>
                </a:lnTo>
                <a:lnTo>
                  <a:pt x="177220" y="69834"/>
                </a:lnTo>
                <a:lnTo>
                  <a:pt x="180759" y="72374"/>
                </a:lnTo>
                <a:close/>
              </a:path>
              <a:path w="1000125" h="234950">
                <a:moveTo>
                  <a:pt x="186855" y="72374"/>
                </a:moveTo>
                <a:lnTo>
                  <a:pt x="185822" y="71104"/>
                </a:lnTo>
                <a:lnTo>
                  <a:pt x="182795" y="68554"/>
                </a:lnTo>
                <a:lnTo>
                  <a:pt x="181792" y="66024"/>
                </a:lnTo>
                <a:lnTo>
                  <a:pt x="180759" y="64754"/>
                </a:lnTo>
                <a:lnTo>
                  <a:pt x="180268" y="63484"/>
                </a:lnTo>
                <a:lnTo>
                  <a:pt x="193942" y="63491"/>
                </a:lnTo>
                <a:lnTo>
                  <a:pt x="195458" y="64754"/>
                </a:lnTo>
                <a:lnTo>
                  <a:pt x="196466" y="64754"/>
                </a:lnTo>
                <a:lnTo>
                  <a:pt x="196982" y="66024"/>
                </a:lnTo>
                <a:lnTo>
                  <a:pt x="200521" y="66024"/>
                </a:lnTo>
                <a:lnTo>
                  <a:pt x="202046" y="68564"/>
                </a:lnTo>
                <a:lnTo>
                  <a:pt x="214188" y="68564"/>
                </a:lnTo>
                <a:lnTo>
                  <a:pt x="215195" y="69834"/>
                </a:lnTo>
                <a:lnTo>
                  <a:pt x="200005" y="69834"/>
                </a:lnTo>
                <a:lnTo>
                  <a:pt x="200005" y="71104"/>
                </a:lnTo>
                <a:lnTo>
                  <a:pt x="187346" y="71104"/>
                </a:lnTo>
                <a:lnTo>
                  <a:pt x="186855" y="72374"/>
                </a:lnTo>
                <a:close/>
              </a:path>
              <a:path w="1000125" h="234950">
                <a:moveTo>
                  <a:pt x="201013" y="66024"/>
                </a:moveTo>
                <a:lnTo>
                  <a:pt x="198481" y="66024"/>
                </a:lnTo>
                <a:lnTo>
                  <a:pt x="196982" y="64754"/>
                </a:lnTo>
                <a:lnTo>
                  <a:pt x="193934" y="63484"/>
                </a:lnTo>
                <a:lnTo>
                  <a:pt x="214704" y="63484"/>
                </a:lnTo>
                <a:lnTo>
                  <a:pt x="214704" y="64754"/>
                </a:lnTo>
                <a:lnTo>
                  <a:pt x="200005" y="64754"/>
                </a:lnTo>
                <a:lnTo>
                  <a:pt x="201013" y="66024"/>
                </a:lnTo>
                <a:close/>
              </a:path>
              <a:path w="1000125" h="234950">
                <a:moveTo>
                  <a:pt x="214704" y="64754"/>
                </a:moveTo>
                <a:lnTo>
                  <a:pt x="214704" y="63484"/>
                </a:lnTo>
                <a:lnTo>
                  <a:pt x="215195" y="63484"/>
                </a:lnTo>
                <a:lnTo>
                  <a:pt x="214704" y="64754"/>
                </a:lnTo>
                <a:close/>
              </a:path>
              <a:path w="1000125" h="234950">
                <a:moveTo>
                  <a:pt x="225839" y="64754"/>
                </a:moveTo>
                <a:lnTo>
                  <a:pt x="215195" y="64754"/>
                </a:lnTo>
                <a:lnTo>
                  <a:pt x="215195" y="63484"/>
                </a:lnTo>
                <a:lnTo>
                  <a:pt x="224837" y="63491"/>
                </a:lnTo>
                <a:lnTo>
                  <a:pt x="225839" y="64754"/>
                </a:lnTo>
                <a:close/>
              </a:path>
              <a:path w="1000125" h="234950">
                <a:moveTo>
                  <a:pt x="137720" y="66024"/>
                </a:moveTo>
                <a:lnTo>
                  <a:pt x="137229" y="66024"/>
                </a:lnTo>
                <a:lnTo>
                  <a:pt x="136238" y="64775"/>
                </a:lnTo>
                <a:lnTo>
                  <a:pt x="136221" y="64135"/>
                </a:lnTo>
                <a:lnTo>
                  <a:pt x="137720" y="66024"/>
                </a:lnTo>
                <a:close/>
              </a:path>
              <a:path w="1000125" h="234950">
                <a:moveTo>
                  <a:pt x="20253" y="66024"/>
                </a:moveTo>
                <a:lnTo>
                  <a:pt x="18238" y="66024"/>
                </a:lnTo>
                <a:lnTo>
                  <a:pt x="17722" y="64754"/>
                </a:lnTo>
                <a:lnTo>
                  <a:pt x="18729" y="64754"/>
                </a:lnTo>
                <a:lnTo>
                  <a:pt x="19945" y="65511"/>
                </a:lnTo>
                <a:lnTo>
                  <a:pt x="20253" y="66024"/>
                </a:lnTo>
                <a:close/>
              </a:path>
              <a:path w="1000125" h="234950">
                <a:moveTo>
                  <a:pt x="52674" y="66024"/>
                </a:moveTo>
                <a:lnTo>
                  <a:pt x="47094" y="66024"/>
                </a:lnTo>
                <a:lnTo>
                  <a:pt x="46087" y="64754"/>
                </a:lnTo>
                <a:lnTo>
                  <a:pt x="52158" y="64754"/>
                </a:lnTo>
                <a:lnTo>
                  <a:pt x="52674" y="66024"/>
                </a:lnTo>
                <a:close/>
              </a:path>
              <a:path w="1000125" h="234950">
                <a:moveTo>
                  <a:pt x="43039" y="68564"/>
                </a:moveTo>
                <a:lnTo>
                  <a:pt x="34432" y="68554"/>
                </a:lnTo>
                <a:lnTo>
                  <a:pt x="33894" y="67262"/>
                </a:lnTo>
                <a:lnTo>
                  <a:pt x="32912" y="66024"/>
                </a:lnTo>
                <a:lnTo>
                  <a:pt x="52674" y="66024"/>
                </a:lnTo>
                <a:lnTo>
                  <a:pt x="52158" y="64754"/>
                </a:lnTo>
                <a:lnTo>
                  <a:pt x="53846" y="67294"/>
                </a:lnTo>
                <a:lnTo>
                  <a:pt x="42547" y="67294"/>
                </a:lnTo>
                <a:lnTo>
                  <a:pt x="43039" y="68564"/>
                </a:lnTo>
                <a:close/>
              </a:path>
              <a:path w="1000125" h="234950">
                <a:moveTo>
                  <a:pt x="59237" y="68564"/>
                </a:moveTo>
                <a:lnTo>
                  <a:pt x="55693" y="68554"/>
                </a:lnTo>
                <a:lnTo>
                  <a:pt x="55206" y="67294"/>
                </a:lnTo>
                <a:lnTo>
                  <a:pt x="53682" y="66024"/>
                </a:lnTo>
                <a:lnTo>
                  <a:pt x="53002" y="66024"/>
                </a:lnTo>
                <a:lnTo>
                  <a:pt x="52158" y="64754"/>
                </a:lnTo>
                <a:lnTo>
                  <a:pt x="55206" y="64754"/>
                </a:lnTo>
                <a:lnTo>
                  <a:pt x="59237" y="68564"/>
                </a:lnTo>
                <a:close/>
              </a:path>
              <a:path w="1000125" h="234950">
                <a:moveTo>
                  <a:pt x="127102" y="67294"/>
                </a:moveTo>
                <a:lnTo>
                  <a:pt x="116975" y="67294"/>
                </a:lnTo>
                <a:lnTo>
                  <a:pt x="114934" y="64754"/>
                </a:lnTo>
                <a:lnTo>
                  <a:pt x="121014" y="64754"/>
                </a:lnTo>
                <a:lnTo>
                  <a:pt x="121522" y="66024"/>
                </a:lnTo>
                <a:lnTo>
                  <a:pt x="127102" y="66024"/>
                </a:lnTo>
                <a:lnTo>
                  <a:pt x="127102" y="67294"/>
                </a:lnTo>
                <a:close/>
              </a:path>
              <a:path w="1000125" h="234950">
                <a:moveTo>
                  <a:pt x="215195" y="66024"/>
                </a:moveTo>
                <a:lnTo>
                  <a:pt x="201529" y="66024"/>
                </a:lnTo>
                <a:lnTo>
                  <a:pt x="201013" y="64754"/>
                </a:lnTo>
                <a:lnTo>
                  <a:pt x="214704" y="64754"/>
                </a:lnTo>
                <a:lnTo>
                  <a:pt x="215195" y="66024"/>
                </a:lnTo>
                <a:close/>
              </a:path>
              <a:path w="1000125" h="234950">
                <a:moveTo>
                  <a:pt x="224314" y="68564"/>
                </a:moveTo>
                <a:lnTo>
                  <a:pt x="223307" y="67294"/>
                </a:lnTo>
                <a:lnTo>
                  <a:pt x="202046" y="67294"/>
                </a:lnTo>
                <a:lnTo>
                  <a:pt x="202046" y="66024"/>
                </a:lnTo>
                <a:lnTo>
                  <a:pt x="215712" y="66024"/>
                </a:lnTo>
                <a:lnTo>
                  <a:pt x="215712" y="64754"/>
                </a:lnTo>
                <a:lnTo>
                  <a:pt x="226330" y="64754"/>
                </a:lnTo>
                <a:lnTo>
                  <a:pt x="223798" y="67294"/>
                </a:lnTo>
                <a:lnTo>
                  <a:pt x="224314" y="68564"/>
                </a:lnTo>
                <a:close/>
              </a:path>
              <a:path w="1000125" h="234950">
                <a:moveTo>
                  <a:pt x="21777" y="67294"/>
                </a:moveTo>
                <a:lnTo>
                  <a:pt x="5579" y="67294"/>
                </a:lnTo>
                <a:lnTo>
                  <a:pt x="4572" y="66024"/>
                </a:lnTo>
                <a:lnTo>
                  <a:pt x="20253" y="66024"/>
                </a:lnTo>
                <a:lnTo>
                  <a:pt x="19945" y="65511"/>
                </a:lnTo>
                <a:lnTo>
                  <a:pt x="20770" y="66024"/>
                </a:lnTo>
                <a:lnTo>
                  <a:pt x="21777" y="67294"/>
                </a:lnTo>
                <a:close/>
              </a:path>
              <a:path w="1000125" h="234950">
                <a:moveTo>
                  <a:pt x="18238" y="69834"/>
                </a:moveTo>
                <a:lnTo>
                  <a:pt x="3048" y="69834"/>
                </a:lnTo>
                <a:lnTo>
                  <a:pt x="2036" y="68554"/>
                </a:lnTo>
                <a:lnTo>
                  <a:pt x="1524" y="67294"/>
                </a:lnTo>
                <a:lnTo>
                  <a:pt x="1007" y="67294"/>
                </a:lnTo>
                <a:lnTo>
                  <a:pt x="1007" y="66024"/>
                </a:lnTo>
                <a:lnTo>
                  <a:pt x="3048" y="66024"/>
                </a:lnTo>
                <a:lnTo>
                  <a:pt x="5063" y="68564"/>
                </a:lnTo>
                <a:lnTo>
                  <a:pt x="17722" y="68564"/>
                </a:lnTo>
                <a:lnTo>
                  <a:pt x="18213" y="69183"/>
                </a:lnTo>
                <a:lnTo>
                  <a:pt x="18238" y="69834"/>
                </a:lnTo>
                <a:close/>
              </a:path>
              <a:path w="1000125" h="234950">
                <a:moveTo>
                  <a:pt x="14699" y="68564"/>
                </a:moveTo>
                <a:lnTo>
                  <a:pt x="5569" y="68554"/>
                </a:lnTo>
                <a:lnTo>
                  <a:pt x="3048" y="66024"/>
                </a:lnTo>
                <a:lnTo>
                  <a:pt x="3539" y="66024"/>
                </a:lnTo>
                <a:lnTo>
                  <a:pt x="4572" y="67294"/>
                </a:lnTo>
                <a:lnTo>
                  <a:pt x="14182" y="67294"/>
                </a:lnTo>
                <a:lnTo>
                  <a:pt x="14699" y="68564"/>
                </a:lnTo>
                <a:close/>
              </a:path>
              <a:path w="1000125" h="234950">
                <a:moveTo>
                  <a:pt x="5579" y="67294"/>
                </a:moveTo>
                <a:lnTo>
                  <a:pt x="4572" y="67294"/>
                </a:lnTo>
                <a:lnTo>
                  <a:pt x="3539" y="66024"/>
                </a:lnTo>
                <a:lnTo>
                  <a:pt x="4572" y="66024"/>
                </a:lnTo>
                <a:lnTo>
                  <a:pt x="5579" y="67294"/>
                </a:lnTo>
                <a:close/>
              </a:path>
              <a:path w="1000125" h="234950">
                <a:moveTo>
                  <a:pt x="84554" y="77454"/>
                </a:moveTo>
                <a:lnTo>
                  <a:pt x="82538" y="77454"/>
                </a:lnTo>
                <a:lnTo>
                  <a:pt x="80007" y="74914"/>
                </a:lnTo>
                <a:lnTo>
                  <a:pt x="63809" y="74914"/>
                </a:lnTo>
                <a:lnTo>
                  <a:pt x="62801" y="73644"/>
                </a:lnTo>
                <a:lnTo>
                  <a:pt x="62285" y="72374"/>
                </a:lnTo>
                <a:lnTo>
                  <a:pt x="60269" y="71104"/>
                </a:lnTo>
                <a:lnTo>
                  <a:pt x="58229" y="68564"/>
                </a:lnTo>
                <a:lnTo>
                  <a:pt x="59237" y="68564"/>
                </a:lnTo>
                <a:lnTo>
                  <a:pt x="57221" y="66024"/>
                </a:lnTo>
                <a:lnTo>
                  <a:pt x="58745" y="66024"/>
                </a:lnTo>
                <a:lnTo>
                  <a:pt x="59749" y="68554"/>
                </a:lnTo>
                <a:lnTo>
                  <a:pt x="60521" y="69215"/>
                </a:lnTo>
                <a:lnTo>
                  <a:pt x="60761" y="69834"/>
                </a:lnTo>
                <a:lnTo>
                  <a:pt x="70888" y="69834"/>
                </a:lnTo>
                <a:lnTo>
                  <a:pt x="71895" y="71104"/>
                </a:lnTo>
                <a:lnTo>
                  <a:pt x="64816" y="71104"/>
                </a:lnTo>
                <a:lnTo>
                  <a:pt x="66341" y="72374"/>
                </a:lnTo>
                <a:lnTo>
                  <a:pt x="67348" y="73644"/>
                </a:lnTo>
                <a:lnTo>
                  <a:pt x="81273" y="73644"/>
                </a:lnTo>
                <a:lnTo>
                  <a:pt x="82556" y="74945"/>
                </a:lnTo>
                <a:lnTo>
                  <a:pt x="84554" y="77454"/>
                </a:lnTo>
                <a:close/>
              </a:path>
              <a:path w="1000125" h="234950">
                <a:moveTo>
                  <a:pt x="60761" y="67294"/>
                </a:moveTo>
                <a:lnTo>
                  <a:pt x="59249" y="67294"/>
                </a:lnTo>
                <a:lnTo>
                  <a:pt x="59237" y="66024"/>
                </a:lnTo>
                <a:lnTo>
                  <a:pt x="60761" y="66024"/>
                </a:lnTo>
                <a:lnTo>
                  <a:pt x="60761" y="67294"/>
                </a:lnTo>
                <a:close/>
              </a:path>
              <a:path w="1000125" h="234950">
                <a:moveTo>
                  <a:pt x="67348" y="67294"/>
                </a:moveTo>
                <a:lnTo>
                  <a:pt x="61277" y="67294"/>
                </a:lnTo>
                <a:lnTo>
                  <a:pt x="61277" y="66024"/>
                </a:lnTo>
                <a:lnTo>
                  <a:pt x="65824" y="66024"/>
                </a:lnTo>
                <a:lnTo>
                  <a:pt x="67348" y="67294"/>
                </a:lnTo>
                <a:close/>
              </a:path>
              <a:path w="1000125" h="234950">
                <a:moveTo>
                  <a:pt x="71404" y="67294"/>
                </a:moveTo>
                <a:lnTo>
                  <a:pt x="67348" y="67294"/>
                </a:lnTo>
                <a:lnTo>
                  <a:pt x="66341" y="66024"/>
                </a:lnTo>
                <a:lnTo>
                  <a:pt x="70888" y="66024"/>
                </a:lnTo>
                <a:lnTo>
                  <a:pt x="71404" y="67294"/>
                </a:lnTo>
                <a:close/>
              </a:path>
              <a:path w="1000125" h="234950">
                <a:moveTo>
                  <a:pt x="115967" y="67294"/>
                </a:moveTo>
                <a:lnTo>
                  <a:pt x="106848" y="67294"/>
                </a:lnTo>
                <a:lnTo>
                  <a:pt x="106332" y="66024"/>
                </a:lnTo>
                <a:lnTo>
                  <a:pt x="115451" y="66024"/>
                </a:lnTo>
                <a:lnTo>
                  <a:pt x="115967" y="67294"/>
                </a:lnTo>
                <a:close/>
              </a:path>
              <a:path w="1000125" h="234950">
                <a:moveTo>
                  <a:pt x="128109" y="67294"/>
                </a:moveTo>
                <a:lnTo>
                  <a:pt x="127102" y="67294"/>
                </a:lnTo>
                <a:lnTo>
                  <a:pt x="127102" y="66024"/>
                </a:lnTo>
                <a:lnTo>
                  <a:pt x="128109" y="67294"/>
                </a:lnTo>
                <a:close/>
              </a:path>
              <a:path w="1000125" h="234950">
                <a:moveTo>
                  <a:pt x="118990" y="68980"/>
                </a:moveTo>
                <a:lnTo>
                  <a:pt x="118535" y="68595"/>
                </a:lnTo>
                <a:lnTo>
                  <a:pt x="118499" y="67294"/>
                </a:lnTo>
                <a:lnTo>
                  <a:pt x="128109" y="67294"/>
                </a:lnTo>
                <a:lnTo>
                  <a:pt x="127102" y="66024"/>
                </a:lnTo>
                <a:lnTo>
                  <a:pt x="131649" y="66024"/>
                </a:lnTo>
                <a:lnTo>
                  <a:pt x="133689" y="68564"/>
                </a:lnTo>
                <a:lnTo>
                  <a:pt x="118990" y="68564"/>
                </a:lnTo>
                <a:lnTo>
                  <a:pt x="118990" y="68980"/>
                </a:lnTo>
                <a:close/>
              </a:path>
              <a:path w="1000125" h="234950">
                <a:moveTo>
                  <a:pt x="141284" y="67294"/>
                </a:moveTo>
                <a:lnTo>
                  <a:pt x="133173" y="67294"/>
                </a:lnTo>
                <a:lnTo>
                  <a:pt x="133173" y="66024"/>
                </a:lnTo>
                <a:lnTo>
                  <a:pt x="141284" y="66024"/>
                </a:lnTo>
                <a:lnTo>
                  <a:pt x="141284" y="67294"/>
                </a:lnTo>
                <a:close/>
              </a:path>
              <a:path w="1000125" h="234950">
                <a:moveTo>
                  <a:pt x="150378" y="67294"/>
                </a:moveTo>
                <a:lnTo>
                  <a:pt x="141776" y="67294"/>
                </a:lnTo>
                <a:lnTo>
                  <a:pt x="141776" y="66024"/>
                </a:lnTo>
                <a:lnTo>
                  <a:pt x="150378" y="66024"/>
                </a:lnTo>
                <a:lnTo>
                  <a:pt x="150378" y="67294"/>
                </a:lnTo>
                <a:close/>
              </a:path>
              <a:path w="1000125" h="234950">
                <a:moveTo>
                  <a:pt x="158490" y="67294"/>
                </a:moveTo>
                <a:lnTo>
                  <a:pt x="157973" y="67294"/>
                </a:lnTo>
                <a:lnTo>
                  <a:pt x="157482" y="66024"/>
                </a:lnTo>
                <a:lnTo>
                  <a:pt x="157973" y="66024"/>
                </a:lnTo>
                <a:lnTo>
                  <a:pt x="158490" y="67294"/>
                </a:lnTo>
                <a:close/>
              </a:path>
              <a:path w="1000125" h="234950">
                <a:moveTo>
                  <a:pt x="59753" y="68564"/>
                </a:moveTo>
                <a:lnTo>
                  <a:pt x="59237" y="67294"/>
                </a:lnTo>
                <a:lnTo>
                  <a:pt x="59753" y="68564"/>
                </a:lnTo>
                <a:close/>
              </a:path>
              <a:path w="1000125" h="234950">
                <a:moveTo>
                  <a:pt x="17722" y="68564"/>
                </a:moveTo>
                <a:lnTo>
                  <a:pt x="14699" y="68564"/>
                </a:lnTo>
                <a:lnTo>
                  <a:pt x="14699" y="67294"/>
                </a:lnTo>
                <a:lnTo>
                  <a:pt x="17230" y="67294"/>
                </a:lnTo>
                <a:lnTo>
                  <a:pt x="17722" y="68564"/>
                </a:lnTo>
                <a:close/>
              </a:path>
              <a:path w="1000125" h="234950">
                <a:moveTo>
                  <a:pt x="18238" y="69215"/>
                </a:moveTo>
                <a:lnTo>
                  <a:pt x="17717" y="68554"/>
                </a:lnTo>
                <a:lnTo>
                  <a:pt x="17230" y="67294"/>
                </a:lnTo>
                <a:lnTo>
                  <a:pt x="33919" y="67294"/>
                </a:lnTo>
                <a:lnTo>
                  <a:pt x="34436" y="68564"/>
                </a:lnTo>
                <a:lnTo>
                  <a:pt x="18238" y="68564"/>
                </a:lnTo>
                <a:lnTo>
                  <a:pt x="18238" y="69215"/>
                </a:lnTo>
                <a:close/>
              </a:path>
              <a:path w="1000125" h="234950">
                <a:moveTo>
                  <a:pt x="44563" y="69834"/>
                </a:moveTo>
                <a:lnTo>
                  <a:pt x="43039" y="69834"/>
                </a:lnTo>
                <a:lnTo>
                  <a:pt x="42547" y="68564"/>
                </a:lnTo>
                <a:lnTo>
                  <a:pt x="43039" y="68564"/>
                </a:lnTo>
                <a:lnTo>
                  <a:pt x="42547" y="67294"/>
                </a:lnTo>
                <a:lnTo>
                  <a:pt x="44563" y="69834"/>
                </a:lnTo>
                <a:close/>
              </a:path>
              <a:path w="1000125" h="234950">
                <a:moveTo>
                  <a:pt x="57738" y="71104"/>
                </a:moveTo>
                <a:lnTo>
                  <a:pt x="55697" y="71104"/>
                </a:lnTo>
                <a:lnTo>
                  <a:pt x="55037" y="70688"/>
                </a:lnTo>
                <a:lnTo>
                  <a:pt x="54690" y="69834"/>
                </a:lnTo>
                <a:lnTo>
                  <a:pt x="44563" y="69834"/>
                </a:lnTo>
                <a:lnTo>
                  <a:pt x="44563" y="68564"/>
                </a:lnTo>
                <a:lnTo>
                  <a:pt x="43547" y="68554"/>
                </a:lnTo>
                <a:lnTo>
                  <a:pt x="42547" y="67294"/>
                </a:lnTo>
                <a:lnTo>
                  <a:pt x="53846" y="67294"/>
                </a:lnTo>
                <a:lnTo>
                  <a:pt x="54683" y="68554"/>
                </a:lnTo>
                <a:lnTo>
                  <a:pt x="57738" y="71104"/>
                </a:lnTo>
                <a:close/>
              </a:path>
              <a:path w="1000125" h="234950">
                <a:moveTo>
                  <a:pt x="60515" y="69199"/>
                </a:moveTo>
                <a:lnTo>
                  <a:pt x="59789" y="68595"/>
                </a:lnTo>
                <a:lnTo>
                  <a:pt x="59753" y="67294"/>
                </a:lnTo>
                <a:lnTo>
                  <a:pt x="75951" y="67294"/>
                </a:lnTo>
                <a:lnTo>
                  <a:pt x="76467" y="68564"/>
                </a:lnTo>
                <a:lnTo>
                  <a:pt x="60269" y="68564"/>
                </a:lnTo>
                <a:lnTo>
                  <a:pt x="60515" y="69199"/>
                </a:lnTo>
                <a:close/>
              </a:path>
              <a:path w="1000125" h="234950">
                <a:moveTo>
                  <a:pt x="93673" y="69834"/>
                </a:moveTo>
                <a:lnTo>
                  <a:pt x="78999" y="69834"/>
                </a:lnTo>
                <a:lnTo>
                  <a:pt x="77987" y="68554"/>
                </a:lnTo>
                <a:lnTo>
                  <a:pt x="77475" y="67294"/>
                </a:lnTo>
                <a:lnTo>
                  <a:pt x="82022" y="67294"/>
                </a:lnTo>
                <a:lnTo>
                  <a:pt x="83055" y="68564"/>
                </a:lnTo>
                <a:lnTo>
                  <a:pt x="92149" y="68564"/>
                </a:lnTo>
                <a:lnTo>
                  <a:pt x="93673" y="69834"/>
                </a:lnTo>
                <a:close/>
              </a:path>
              <a:path w="1000125" h="234950">
                <a:moveTo>
                  <a:pt x="111911" y="68564"/>
                </a:moveTo>
                <a:lnTo>
                  <a:pt x="103288" y="68554"/>
                </a:lnTo>
                <a:lnTo>
                  <a:pt x="102276" y="67294"/>
                </a:lnTo>
                <a:lnTo>
                  <a:pt x="111911" y="67294"/>
                </a:lnTo>
                <a:lnTo>
                  <a:pt x="111911" y="68564"/>
                </a:lnTo>
                <a:close/>
              </a:path>
              <a:path w="1000125" h="234950">
                <a:moveTo>
                  <a:pt x="116975" y="68564"/>
                </a:moveTo>
                <a:lnTo>
                  <a:pt x="111911" y="68564"/>
                </a:lnTo>
                <a:lnTo>
                  <a:pt x="111911" y="67294"/>
                </a:lnTo>
                <a:lnTo>
                  <a:pt x="116458" y="67294"/>
                </a:lnTo>
                <a:lnTo>
                  <a:pt x="116975" y="68564"/>
                </a:lnTo>
                <a:close/>
              </a:path>
              <a:path w="1000125" h="234950">
                <a:moveTo>
                  <a:pt x="118990" y="69834"/>
                </a:moveTo>
                <a:lnTo>
                  <a:pt x="104316" y="69834"/>
                </a:lnTo>
                <a:lnTo>
                  <a:pt x="103309" y="68564"/>
                </a:lnTo>
                <a:lnTo>
                  <a:pt x="117982" y="68564"/>
                </a:lnTo>
                <a:lnTo>
                  <a:pt x="117466" y="67294"/>
                </a:lnTo>
                <a:lnTo>
                  <a:pt x="118499" y="67294"/>
                </a:lnTo>
                <a:lnTo>
                  <a:pt x="118511" y="68595"/>
                </a:lnTo>
                <a:lnTo>
                  <a:pt x="118990" y="69834"/>
                </a:lnTo>
                <a:close/>
              </a:path>
              <a:path w="1000125" h="234950">
                <a:moveTo>
                  <a:pt x="136221" y="68564"/>
                </a:moveTo>
                <a:lnTo>
                  <a:pt x="133689" y="68564"/>
                </a:lnTo>
                <a:lnTo>
                  <a:pt x="133689" y="67294"/>
                </a:lnTo>
                <a:lnTo>
                  <a:pt x="135188" y="67294"/>
                </a:lnTo>
                <a:lnTo>
                  <a:pt x="136221" y="68564"/>
                </a:lnTo>
                <a:close/>
              </a:path>
              <a:path w="1000125" h="234950">
                <a:moveTo>
                  <a:pt x="149887" y="72374"/>
                </a:moveTo>
                <a:lnTo>
                  <a:pt x="140768" y="72374"/>
                </a:lnTo>
                <a:lnTo>
                  <a:pt x="140768" y="71104"/>
                </a:lnTo>
                <a:lnTo>
                  <a:pt x="140251" y="71104"/>
                </a:lnTo>
                <a:lnTo>
                  <a:pt x="138753" y="69834"/>
                </a:lnTo>
                <a:lnTo>
                  <a:pt x="137707" y="68554"/>
                </a:lnTo>
                <a:lnTo>
                  <a:pt x="136221" y="67294"/>
                </a:lnTo>
                <a:lnTo>
                  <a:pt x="151411" y="67294"/>
                </a:lnTo>
                <a:lnTo>
                  <a:pt x="151902" y="68564"/>
                </a:lnTo>
                <a:lnTo>
                  <a:pt x="147847" y="68564"/>
                </a:lnTo>
                <a:lnTo>
                  <a:pt x="148879" y="71104"/>
                </a:lnTo>
                <a:lnTo>
                  <a:pt x="149887" y="72374"/>
                </a:lnTo>
                <a:close/>
              </a:path>
              <a:path w="1000125" h="234950">
                <a:moveTo>
                  <a:pt x="213671" y="68564"/>
                </a:moveTo>
                <a:lnTo>
                  <a:pt x="203049" y="68554"/>
                </a:lnTo>
                <a:lnTo>
                  <a:pt x="202537" y="67294"/>
                </a:lnTo>
                <a:lnTo>
                  <a:pt x="213180" y="67294"/>
                </a:lnTo>
                <a:lnTo>
                  <a:pt x="213671" y="68564"/>
                </a:lnTo>
                <a:close/>
              </a:path>
              <a:path w="1000125" h="234950">
                <a:moveTo>
                  <a:pt x="220775" y="68564"/>
                </a:moveTo>
                <a:lnTo>
                  <a:pt x="214692" y="68554"/>
                </a:lnTo>
                <a:lnTo>
                  <a:pt x="213180" y="67294"/>
                </a:lnTo>
                <a:lnTo>
                  <a:pt x="220775" y="67294"/>
                </a:lnTo>
                <a:lnTo>
                  <a:pt x="220775" y="68564"/>
                </a:lnTo>
                <a:close/>
              </a:path>
              <a:path w="1000125" h="234950">
                <a:moveTo>
                  <a:pt x="222790" y="68564"/>
                </a:moveTo>
                <a:lnTo>
                  <a:pt x="222291" y="68554"/>
                </a:lnTo>
                <a:lnTo>
                  <a:pt x="221266" y="67294"/>
                </a:lnTo>
                <a:lnTo>
                  <a:pt x="221783" y="67294"/>
                </a:lnTo>
                <a:lnTo>
                  <a:pt x="222790" y="68564"/>
                </a:lnTo>
                <a:close/>
              </a:path>
              <a:path w="1000125" h="234950">
                <a:moveTo>
                  <a:pt x="222790" y="68564"/>
                </a:moveTo>
                <a:lnTo>
                  <a:pt x="221783" y="67294"/>
                </a:lnTo>
                <a:lnTo>
                  <a:pt x="223307" y="67294"/>
                </a:lnTo>
                <a:lnTo>
                  <a:pt x="222790" y="68564"/>
                </a:lnTo>
                <a:close/>
              </a:path>
              <a:path w="1000125" h="234950">
                <a:moveTo>
                  <a:pt x="3048" y="69834"/>
                </a:moveTo>
                <a:lnTo>
                  <a:pt x="516" y="69834"/>
                </a:lnTo>
                <a:lnTo>
                  <a:pt x="516" y="68564"/>
                </a:lnTo>
                <a:lnTo>
                  <a:pt x="1524" y="68564"/>
                </a:lnTo>
                <a:lnTo>
                  <a:pt x="3048" y="69834"/>
                </a:lnTo>
                <a:close/>
              </a:path>
              <a:path w="1000125" h="234950">
                <a:moveTo>
                  <a:pt x="18729" y="69834"/>
                </a:moveTo>
                <a:lnTo>
                  <a:pt x="18238" y="69215"/>
                </a:lnTo>
                <a:lnTo>
                  <a:pt x="18238" y="68564"/>
                </a:lnTo>
                <a:lnTo>
                  <a:pt x="18729" y="69183"/>
                </a:lnTo>
                <a:lnTo>
                  <a:pt x="18729" y="69834"/>
                </a:lnTo>
                <a:close/>
              </a:path>
              <a:path w="1000125" h="234950">
                <a:moveTo>
                  <a:pt x="18729" y="69183"/>
                </a:moveTo>
                <a:lnTo>
                  <a:pt x="18238" y="68564"/>
                </a:lnTo>
                <a:lnTo>
                  <a:pt x="18729" y="68564"/>
                </a:lnTo>
                <a:lnTo>
                  <a:pt x="18729" y="69183"/>
                </a:lnTo>
                <a:close/>
              </a:path>
              <a:path w="1000125" h="234950">
                <a:moveTo>
                  <a:pt x="25833" y="71104"/>
                </a:moveTo>
                <a:lnTo>
                  <a:pt x="1007" y="71104"/>
                </a:lnTo>
                <a:lnTo>
                  <a:pt x="1007" y="69834"/>
                </a:lnTo>
                <a:lnTo>
                  <a:pt x="19246" y="69834"/>
                </a:lnTo>
                <a:lnTo>
                  <a:pt x="18754" y="69215"/>
                </a:lnTo>
                <a:lnTo>
                  <a:pt x="18729" y="68564"/>
                </a:lnTo>
                <a:lnTo>
                  <a:pt x="24309" y="68564"/>
                </a:lnTo>
                <a:lnTo>
                  <a:pt x="25317" y="69834"/>
                </a:lnTo>
                <a:lnTo>
                  <a:pt x="25833" y="71104"/>
                </a:lnTo>
                <a:close/>
              </a:path>
              <a:path w="1000125" h="234950">
                <a:moveTo>
                  <a:pt x="28856" y="71104"/>
                </a:moveTo>
                <a:lnTo>
                  <a:pt x="26324" y="71104"/>
                </a:lnTo>
                <a:lnTo>
                  <a:pt x="25833" y="69834"/>
                </a:lnTo>
                <a:lnTo>
                  <a:pt x="25833" y="68564"/>
                </a:lnTo>
                <a:lnTo>
                  <a:pt x="26324" y="68564"/>
                </a:lnTo>
                <a:lnTo>
                  <a:pt x="27848" y="69834"/>
                </a:lnTo>
                <a:lnTo>
                  <a:pt x="28856" y="71104"/>
                </a:lnTo>
                <a:close/>
              </a:path>
              <a:path w="1000125" h="234950">
                <a:moveTo>
                  <a:pt x="36124" y="74067"/>
                </a:moveTo>
                <a:lnTo>
                  <a:pt x="34952" y="72892"/>
                </a:lnTo>
                <a:lnTo>
                  <a:pt x="34952" y="72374"/>
                </a:lnTo>
                <a:lnTo>
                  <a:pt x="24825" y="72374"/>
                </a:lnTo>
                <a:lnTo>
                  <a:pt x="24825" y="71104"/>
                </a:lnTo>
                <a:lnTo>
                  <a:pt x="29372" y="71104"/>
                </a:lnTo>
                <a:lnTo>
                  <a:pt x="27357" y="68564"/>
                </a:lnTo>
                <a:lnTo>
                  <a:pt x="32421" y="68564"/>
                </a:lnTo>
                <a:lnTo>
                  <a:pt x="32912" y="69183"/>
                </a:lnTo>
                <a:lnTo>
                  <a:pt x="32912" y="69834"/>
                </a:lnTo>
                <a:lnTo>
                  <a:pt x="33919" y="69834"/>
                </a:lnTo>
                <a:lnTo>
                  <a:pt x="36968" y="72374"/>
                </a:lnTo>
                <a:lnTo>
                  <a:pt x="37484" y="73644"/>
                </a:lnTo>
                <a:lnTo>
                  <a:pt x="35960" y="73644"/>
                </a:lnTo>
                <a:lnTo>
                  <a:pt x="36124" y="74067"/>
                </a:lnTo>
                <a:close/>
              </a:path>
              <a:path w="1000125" h="234950">
                <a:moveTo>
                  <a:pt x="32912" y="69183"/>
                </a:moveTo>
                <a:lnTo>
                  <a:pt x="32421" y="68564"/>
                </a:lnTo>
                <a:lnTo>
                  <a:pt x="32912" y="68564"/>
                </a:lnTo>
                <a:lnTo>
                  <a:pt x="32912" y="69183"/>
                </a:lnTo>
                <a:close/>
              </a:path>
              <a:path w="1000125" h="234950">
                <a:moveTo>
                  <a:pt x="42547" y="69834"/>
                </a:moveTo>
                <a:lnTo>
                  <a:pt x="33428" y="69834"/>
                </a:lnTo>
                <a:lnTo>
                  <a:pt x="32937" y="69215"/>
                </a:lnTo>
                <a:lnTo>
                  <a:pt x="32912" y="68564"/>
                </a:lnTo>
                <a:lnTo>
                  <a:pt x="42547" y="68564"/>
                </a:lnTo>
                <a:lnTo>
                  <a:pt x="42547" y="69834"/>
                </a:lnTo>
                <a:close/>
              </a:path>
              <a:path w="1000125" h="234950">
                <a:moveTo>
                  <a:pt x="53166" y="76184"/>
                </a:moveTo>
                <a:lnTo>
                  <a:pt x="44046" y="76184"/>
                </a:lnTo>
                <a:lnTo>
                  <a:pt x="43039" y="73644"/>
                </a:lnTo>
                <a:lnTo>
                  <a:pt x="42031" y="72374"/>
                </a:lnTo>
                <a:lnTo>
                  <a:pt x="40507" y="71104"/>
                </a:lnTo>
                <a:lnTo>
                  <a:pt x="57738" y="71104"/>
                </a:lnTo>
                <a:lnTo>
                  <a:pt x="56705" y="68564"/>
                </a:lnTo>
                <a:lnTo>
                  <a:pt x="58229" y="68564"/>
                </a:lnTo>
                <a:lnTo>
                  <a:pt x="59237" y="71104"/>
                </a:lnTo>
                <a:lnTo>
                  <a:pt x="60761" y="72374"/>
                </a:lnTo>
                <a:lnTo>
                  <a:pt x="61277" y="73644"/>
                </a:lnTo>
                <a:lnTo>
                  <a:pt x="52158" y="73644"/>
                </a:lnTo>
                <a:lnTo>
                  <a:pt x="53166" y="76184"/>
                </a:lnTo>
                <a:close/>
              </a:path>
              <a:path w="1000125" h="234950">
                <a:moveTo>
                  <a:pt x="70396" y="69834"/>
                </a:moveTo>
                <a:lnTo>
                  <a:pt x="61277" y="69834"/>
                </a:lnTo>
                <a:lnTo>
                  <a:pt x="60534" y="69215"/>
                </a:lnTo>
                <a:lnTo>
                  <a:pt x="60269" y="68564"/>
                </a:lnTo>
                <a:lnTo>
                  <a:pt x="69880" y="68564"/>
                </a:lnTo>
                <a:lnTo>
                  <a:pt x="70396" y="69834"/>
                </a:lnTo>
                <a:close/>
              </a:path>
              <a:path w="1000125" h="234950">
                <a:moveTo>
                  <a:pt x="99253" y="71104"/>
                </a:moveTo>
                <a:lnTo>
                  <a:pt x="71895" y="71104"/>
                </a:lnTo>
                <a:lnTo>
                  <a:pt x="69880" y="68564"/>
                </a:lnTo>
                <a:lnTo>
                  <a:pt x="76467" y="68564"/>
                </a:lnTo>
                <a:lnTo>
                  <a:pt x="78483" y="69834"/>
                </a:lnTo>
                <a:lnTo>
                  <a:pt x="98245" y="69834"/>
                </a:lnTo>
                <a:lnTo>
                  <a:pt x="99253" y="71104"/>
                </a:lnTo>
                <a:close/>
              </a:path>
              <a:path w="1000125" h="234950">
                <a:moveTo>
                  <a:pt x="127102" y="71104"/>
                </a:moveTo>
                <a:lnTo>
                  <a:pt x="125061" y="71104"/>
                </a:lnTo>
                <a:lnTo>
                  <a:pt x="125061" y="69834"/>
                </a:lnTo>
                <a:lnTo>
                  <a:pt x="119998" y="69834"/>
                </a:lnTo>
                <a:lnTo>
                  <a:pt x="119507" y="68564"/>
                </a:lnTo>
                <a:lnTo>
                  <a:pt x="126585" y="68564"/>
                </a:lnTo>
                <a:lnTo>
                  <a:pt x="126585" y="69834"/>
                </a:lnTo>
                <a:lnTo>
                  <a:pt x="127102" y="71104"/>
                </a:lnTo>
                <a:close/>
              </a:path>
              <a:path w="1000125" h="234950">
                <a:moveTo>
                  <a:pt x="128626" y="71104"/>
                </a:moveTo>
                <a:lnTo>
                  <a:pt x="128109" y="71104"/>
                </a:lnTo>
                <a:lnTo>
                  <a:pt x="127593" y="69834"/>
                </a:lnTo>
                <a:lnTo>
                  <a:pt x="126585" y="68564"/>
                </a:lnTo>
                <a:lnTo>
                  <a:pt x="128626" y="68564"/>
                </a:lnTo>
                <a:lnTo>
                  <a:pt x="129117" y="69834"/>
                </a:lnTo>
                <a:lnTo>
                  <a:pt x="128626" y="69834"/>
                </a:lnTo>
                <a:lnTo>
                  <a:pt x="128626" y="71104"/>
                </a:lnTo>
                <a:close/>
              </a:path>
              <a:path w="1000125" h="234950">
                <a:moveTo>
                  <a:pt x="130125" y="71104"/>
                </a:moveTo>
                <a:lnTo>
                  <a:pt x="129117" y="71104"/>
                </a:lnTo>
                <a:lnTo>
                  <a:pt x="128626" y="69834"/>
                </a:lnTo>
                <a:lnTo>
                  <a:pt x="129117" y="69834"/>
                </a:lnTo>
                <a:lnTo>
                  <a:pt x="128626" y="68564"/>
                </a:lnTo>
                <a:lnTo>
                  <a:pt x="130125" y="71104"/>
                </a:lnTo>
                <a:close/>
              </a:path>
              <a:path w="1000125" h="234950">
                <a:moveTo>
                  <a:pt x="137720" y="71104"/>
                </a:moveTo>
                <a:lnTo>
                  <a:pt x="133689" y="71104"/>
                </a:lnTo>
                <a:lnTo>
                  <a:pt x="132908" y="70453"/>
                </a:lnTo>
                <a:lnTo>
                  <a:pt x="132656" y="69834"/>
                </a:lnTo>
                <a:lnTo>
                  <a:pt x="129375" y="69834"/>
                </a:lnTo>
                <a:lnTo>
                  <a:pt x="128626" y="68564"/>
                </a:lnTo>
                <a:lnTo>
                  <a:pt x="136712" y="68564"/>
                </a:lnTo>
                <a:lnTo>
                  <a:pt x="137720" y="70243"/>
                </a:lnTo>
                <a:lnTo>
                  <a:pt x="137720" y="71104"/>
                </a:lnTo>
                <a:close/>
              </a:path>
              <a:path w="1000125" h="234950">
                <a:moveTo>
                  <a:pt x="156475" y="69834"/>
                </a:moveTo>
                <a:lnTo>
                  <a:pt x="149371" y="69834"/>
                </a:lnTo>
                <a:lnTo>
                  <a:pt x="148363" y="68564"/>
                </a:lnTo>
                <a:lnTo>
                  <a:pt x="156475" y="68564"/>
                </a:lnTo>
                <a:lnTo>
                  <a:pt x="156475" y="69834"/>
                </a:lnTo>
                <a:close/>
              </a:path>
              <a:path w="1000125" h="234950">
                <a:moveTo>
                  <a:pt x="165569" y="71104"/>
                </a:moveTo>
                <a:lnTo>
                  <a:pt x="159498" y="71104"/>
                </a:lnTo>
                <a:lnTo>
                  <a:pt x="158490" y="69834"/>
                </a:lnTo>
                <a:lnTo>
                  <a:pt x="157482" y="69834"/>
                </a:lnTo>
                <a:lnTo>
                  <a:pt x="156475" y="68564"/>
                </a:lnTo>
                <a:lnTo>
                  <a:pt x="161538" y="68564"/>
                </a:lnTo>
                <a:lnTo>
                  <a:pt x="164070" y="69834"/>
                </a:lnTo>
                <a:lnTo>
                  <a:pt x="165569" y="71104"/>
                </a:lnTo>
                <a:close/>
              </a:path>
              <a:path w="1000125" h="234950">
                <a:moveTo>
                  <a:pt x="184815" y="72374"/>
                </a:moveTo>
                <a:lnTo>
                  <a:pt x="182799" y="71104"/>
                </a:lnTo>
                <a:lnTo>
                  <a:pt x="180268" y="69834"/>
                </a:lnTo>
                <a:lnTo>
                  <a:pt x="179260" y="68564"/>
                </a:lnTo>
                <a:lnTo>
                  <a:pt x="181275" y="68564"/>
                </a:lnTo>
                <a:lnTo>
                  <a:pt x="183291" y="69834"/>
                </a:lnTo>
                <a:lnTo>
                  <a:pt x="183291" y="71104"/>
                </a:lnTo>
                <a:lnTo>
                  <a:pt x="184815" y="71104"/>
                </a:lnTo>
                <a:lnTo>
                  <a:pt x="185156" y="71535"/>
                </a:lnTo>
                <a:lnTo>
                  <a:pt x="184815" y="72374"/>
                </a:lnTo>
                <a:close/>
              </a:path>
              <a:path w="1000125" h="234950">
                <a:moveTo>
                  <a:pt x="223798" y="69834"/>
                </a:moveTo>
                <a:lnTo>
                  <a:pt x="217236" y="69834"/>
                </a:lnTo>
                <a:lnTo>
                  <a:pt x="215712" y="68564"/>
                </a:lnTo>
                <a:lnTo>
                  <a:pt x="221783" y="68564"/>
                </a:lnTo>
                <a:lnTo>
                  <a:pt x="223798" y="69834"/>
                </a:lnTo>
                <a:close/>
              </a:path>
              <a:path w="1000125" h="234950">
                <a:moveTo>
                  <a:pt x="225839" y="69834"/>
                </a:moveTo>
                <a:lnTo>
                  <a:pt x="223798" y="69834"/>
                </a:lnTo>
                <a:lnTo>
                  <a:pt x="222790" y="68564"/>
                </a:lnTo>
                <a:lnTo>
                  <a:pt x="225839" y="69834"/>
                </a:lnTo>
                <a:close/>
              </a:path>
              <a:path w="1000125" h="234950">
                <a:moveTo>
                  <a:pt x="227363" y="69834"/>
                </a:moveTo>
                <a:lnTo>
                  <a:pt x="225839" y="69834"/>
                </a:lnTo>
                <a:lnTo>
                  <a:pt x="225839" y="68564"/>
                </a:lnTo>
                <a:lnTo>
                  <a:pt x="226330" y="68564"/>
                </a:lnTo>
                <a:lnTo>
                  <a:pt x="227363" y="69834"/>
                </a:lnTo>
                <a:close/>
              </a:path>
              <a:path w="1000125" h="234950">
                <a:moveTo>
                  <a:pt x="229894" y="71104"/>
                </a:moveTo>
                <a:lnTo>
                  <a:pt x="228861" y="69834"/>
                </a:lnTo>
                <a:lnTo>
                  <a:pt x="228370" y="68564"/>
                </a:lnTo>
                <a:lnTo>
                  <a:pt x="228861" y="68564"/>
                </a:lnTo>
                <a:lnTo>
                  <a:pt x="229894" y="69834"/>
                </a:lnTo>
                <a:lnTo>
                  <a:pt x="229894" y="71104"/>
                </a:lnTo>
                <a:close/>
              </a:path>
              <a:path w="1000125" h="234950">
                <a:moveTo>
                  <a:pt x="119998" y="69834"/>
                </a:moveTo>
                <a:lnTo>
                  <a:pt x="118990" y="69834"/>
                </a:lnTo>
                <a:lnTo>
                  <a:pt x="118990" y="68980"/>
                </a:lnTo>
                <a:lnTo>
                  <a:pt x="119998" y="69834"/>
                </a:lnTo>
                <a:close/>
              </a:path>
              <a:path w="1000125" h="234950">
                <a:moveTo>
                  <a:pt x="55206" y="71104"/>
                </a:moveTo>
                <a:lnTo>
                  <a:pt x="35960" y="71104"/>
                </a:lnTo>
                <a:lnTo>
                  <a:pt x="33919" y="69834"/>
                </a:lnTo>
                <a:lnTo>
                  <a:pt x="53682" y="69834"/>
                </a:lnTo>
                <a:lnTo>
                  <a:pt x="55037" y="70688"/>
                </a:lnTo>
                <a:lnTo>
                  <a:pt x="55206" y="71104"/>
                </a:lnTo>
                <a:close/>
              </a:path>
              <a:path w="1000125" h="234950">
                <a:moveTo>
                  <a:pt x="108863" y="71104"/>
                </a:moveTo>
                <a:lnTo>
                  <a:pt x="99744" y="71104"/>
                </a:lnTo>
                <a:lnTo>
                  <a:pt x="98245" y="69834"/>
                </a:lnTo>
                <a:lnTo>
                  <a:pt x="108863" y="69834"/>
                </a:lnTo>
                <a:lnTo>
                  <a:pt x="108863" y="71104"/>
                </a:lnTo>
                <a:close/>
              </a:path>
              <a:path w="1000125" h="234950">
                <a:moveTo>
                  <a:pt x="124570" y="71104"/>
                </a:moveTo>
                <a:lnTo>
                  <a:pt x="110387" y="71104"/>
                </a:lnTo>
                <a:lnTo>
                  <a:pt x="108863" y="69834"/>
                </a:lnTo>
                <a:lnTo>
                  <a:pt x="124054" y="69834"/>
                </a:lnTo>
                <a:lnTo>
                  <a:pt x="124570" y="71104"/>
                </a:lnTo>
                <a:close/>
              </a:path>
              <a:path w="1000125" h="234950">
                <a:moveTo>
                  <a:pt x="132656" y="71104"/>
                </a:moveTo>
                <a:lnTo>
                  <a:pt x="130125" y="71104"/>
                </a:lnTo>
                <a:lnTo>
                  <a:pt x="130125" y="69834"/>
                </a:lnTo>
                <a:lnTo>
                  <a:pt x="132165" y="69834"/>
                </a:lnTo>
                <a:lnTo>
                  <a:pt x="132656" y="70243"/>
                </a:lnTo>
                <a:lnTo>
                  <a:pt x="132656" y="71104"/>
                </a:lnTo>
                <a:close/>
              </a:path>
              <a:path w="1000125" h="234950">
                <a:moveTo>
                  <a:pt x="132656" y="70243"/>
                </a:moveTo>
                <a:lnTo>
                  <a:pt x="132165" y="69834"/>
                </a:lnTo>
                <a:lnTo>
                  <a:pt x="132656" y="69834"/>
                </a:lnTo>
                <a:lnTo>
                  <a:pt x="132656" y="70243"/>
                </a:lnTo>
                <a:close/>
              </a:path>
              <a:path w="1000125" h="234950">
                <a:moveTo>
                  <a:pt x="138236" y="71104"/>
                </a:moveTo>
                <a:lnTo>
                  <a:pt x="137846" y="70453"/>
                </a:lnTo>
                <a:lnTo>
                  <a:pt x="137720" y="69834"/>
                </a:lnTo>
                <a:lnTo>
                  <a:pt x="138236" y="71104"/>
                </a:lnTo>
                <a:close/>
              </a:path>
              <a:path w="1000125" h="234950">
                <a:moveTo>
                  <a:pt x="157482" y="71104"/>
                </a:moveTo>
                <a:lnTo>
                  <a:pt x="150378" y="71104"/>
                </a:lnTo>
                <a:lnTo>
                  <a:pt x="149887" y="69834"/>
                </a:lnTo>
                <a:lnTo>
                  <a:pt x="156966" y="69834"/>
                </a:lnTo>
                <a:lnTo>
                  <a:pt x="157482" y="71104"/>
                </a:lnTo>
                <a:close/>
              </a:path>
              <a:path w="1000125" h="234950">
                <a:moveTo>
                  <a:pt x="218243" y="71104"/>
                </a:moveTo>
                <a:lnTo>
                  <a:pt x="201013" y="71104"/>
                </a:lnTo>
                <a:lnTo>
                  <a:pt x="200005" y="69834"/>
                </a:lnTo>
                <a:lnTo>
                  <a:pt x="216719" y="69834"/>
                </a:lnTo>
                <a:lnTo>
                  <a:pt x="218074" y="70688"/>
                </a:lnTo>
                <a:lnTo>
                  <a:pt x="218243" y="71104"/>
                </a:lnTo>
                <a:close/>
              </a:path>
              <a:path w="1000125" h="234950">
                <a:moveTo>
                  <a:pt x="228370" y="71104"/>
                </a:moveTo>
                <a:lnTo>
                  <a:pt x="218735" y="71104"/>
                </a:lnTo>
                <a:lnTo>
                  <a:pt x="218074" y="70688"/>
                </a:lnTo>
                <a:lnTo>
                  <a:pt x="217727" y="69834"/>
                </a:lnTo>
                <a:lnTo>
                  <a:pt x="227854" y="69834"/>
                </a:lnTo>
                <a:lnTo>
                  <a:pt x="228370" y="71104"/>
                </a:lnTo>
                <a:close/>
              </a:path>
              <a:path w="1000125" h="234950">
                <a:moveTo>
                  <a:pt x="136831" y="74541"/>
                </a:moveTo>
                <a:lnTo>
                  <a:pt x="134697" y="73644"/>
                </a:lnTo>
                <a:lnTo>
                  <a:pt x="121031" y="73644"/>
                </a:lnTo>
                <a:lnTo>
                  <a:pt x="119998" y="72374"/>
                </a:lnTo>
                <a:lnTo>
                  <a:pt x="123562" y="72374"/>
                </a:lnTo>
                <a:lnTo>
                  <a:pt x="123562" y="71104"/>
                </a:lnTo>
                <a:lnTo>
                  <a:pt x="132656" y="71104"/>
                </a:lnTo>
                <a:lnTo>
                  <a:pt x="132656" y="70243"/>
                </a:lnTo>
                <a:lnTo>
                  <a:pt x="132908" y="70453"/>
                </a:lnTo>
                <a:lnTo>
                  <a:pt x="133173" y="71104"/>
                </a:lnTo>
                <a:lnTo>
                  <a:pt x="136831" y="74541"/>
                </a:lnTo>
                <a:close/>
              </a:path>
              <a:path w="1000125" h="234950">
                <a:moveTo>
                  <a:pt x="55697" y="71104"/>
                </a:moveTo>
                <a:lnTo>
                  <a:pt x="55206" y="71104"/>
                </a:lnTo>
                <a:lnTo>
                  <a:pt x="55037" y="70688"/>
                </a:lnTo>
                <a:lnTo>
                  <a:pt x="55697" y="71104"/>
                </a:lnTo>
                <a:close/>
              </a:path>
              <a:path w="1000125" h="234950">
                <a:moveTo>
                  <a:pt x="218735" y="71104"/>
                </a:moveTo>
                <a:lnTo>
                  <a:pt x="218243" y="71104"/>
                </a:lnTo>
                <a:lnTo>
                  <a:pt x="218074" y="70688"/>
                </a:lnTo>
                <a:lnTo>
                  <a:pt x="218735" y="71104"/>
                </a:lnTo>
                <a:close/>
              </a:path>
              <a:path w="1000125" h="234950">
                <a:moveTo>
                  <a:pt x="3048" y="74914"/>
                </a:moveTo>
                <a:lnTo>
                  <a:pt x="2531" y="74914"/>
                </a:lnTo>
                <a:lnTo>
                  <a:pt x="516" y="72374"/>
                </a:lnTo>
                <a:lnTo>
                  <a:pt x="516" y="71104"/>
                </a:lnTo>
                <a:lnTo>
                  <a:pt x="1007" y="71104"/>
                </a:lnTo>
                <a:lnTo>
                  <a:pt x="2040" y="72374"/>
                </a:lnTo>
                <a:lnTo>
                  <a:pt x="2789" y="72374"/>
                </a:lnTo>
                <a:lnTo>
                  <a:pt x="4055" y="73644"/>
                </a:lnTo>
                <a:lnTo>
                  <a:pt x="2531" y="73644"/>
                </a:lnTo>
                <a:lnTo>
                  <a:pt x="3048" y="74914"/>
                </a:lnTo>
                <a:close/>
              </a:path>
              <a:path w="1000125" h="234950">
                <a:moveTo>
                  <a:pt x="4055" y="73644"/>
                </a:moveTo>
                <a:lnTo>
                  <a:pt x="1524" y="71104"/>
                </a:lnTo>
                <a:lnTo>
                  <a:pt x="16197" y="71104"/>
                </a:lnTo>
                <a:lnTo>
                  <a:pt x="16197" y="72374"/>
                </a:lnTo>
                <a:lnTo>
                  <a:pt x="3048" y="72374"/>
                </a:lnTo>
                <a:lnTo>
                  <a:pt x="4055" y="73644"/>
                </a:lnTo>
                <a:close/>
              </a:path>
              <a:path w="1000125" h="234950">
                <a:moveTo>
                  <a:pt x="24825" y="72374"/>
                </a:moveTo>
                <a:lnTo>
                  <a:pt x="16197" y="72374"/>
                </a:lnTo>
                <a:lnTo>
                  <a:pt x="16197" y="71104"/>
                </a:lnTo>
                <a:lnTo>
                  <a:pt x="24825" y="71104"/>
                </a:lnTo>
                <a:lnTo>
                  <a:pt x="24825" y="72374"/>
                </a:lnTo>
                <a:close/>
              </a:path>
              <a:path w="1000125" h="234950">
                <a:moveTo>
                  <a:pt x="44046" y="76184"/>
                </a:moveTo>
                <a:lnTo>
                  <a:pt x="37975" y="76184"/>
                </a:lnTo>
                <a:lnTo>
                  <a:pt x="37484" y="75775"/>
                </a:lnTo>
                <a:lnTo>
                  <a:pt x="37484" y="74914"/>
                </a:lnTo>
                <a:lnTo>
                  <a:pt x="38983" y="74914"/>
                </a:lnTo>
                <a:lnTo>
                  <a:pt x="36968" y="72374"/>
                </a:lnTo>
                <a:lnTo>
                  <a:pt x="36451" y="71104"/>
                </a:lnTo>
                <a:lnTo>
                  <a:pt x="38492" y="71104"/>
                </a:lnTo>
                <a:lnTo>
                  <a:pt x="41023" y="73644"/>
                </a:lnTo>
                <a:lnTo>
                  <a:pt x="41515" y="73644"/>
                </a:lnTo>
                <a:lnTo>
                  <a:pt x="43063" y="74945"/>
                </a:lnTo>
                <a:lnTo>
                  <a:pt x="44046" y="76184"/>
                </a:lnTo>
                <a:close/>
              </a:path>
              <a:path w="1000125" h="234950">
                <a:moveTo>
                  <a:pt x="42547" y="73644"/>
                </a:moveTo>
                <a:lnTo>
                  <a:pt x="41515" y="73644"/>
                </a:lnTo>
                <a:lnTo>
                  <a:pt x="39499" y="71104"/>
                </a:lnTo>
                <a:lnTo>
                  <a:pt x="40507" y="71104"/>
                </a:lnTo>
                <a:lnTo>
                  <a:pt x="42547" y="73644"/>
                </a:lnTo>
                <a:close/>
              </a:path>
              <a:path w="1000125" h="234950">
                <a:moveTo>
                  <a:pt x="66341" y="72374"/>
                </a:moveTo>
                <a:lnTo>
                  <a:pt x="64816" y="71104"/>
                </a:lnTo>
                <a:lnTo>
                  <a:pt x="65333" y="71104"/>
                </a:lnTo>
                <a:lnTo>
                  <a:pt x="66341" y="72374"/>
                </a:lnTo>
                <a:close/>
              </a:path>
              <a:path w="1000125" h="234950">
                <a:moveTo>
                  <a:pt x="76467" y="73644"/>
                </a:moveTo>
                <a:lnTo>
                  <a:pt x="67348" y="73644"/>
                </a:lnTo>
                <a:lnTo>
                  <a:pt x="65333" y="71104"/>
                </a:lnTo>
                <a:lnTo>
                  <a:pt x="74943" y="71104"/>
                </a:lnTo>
                <a:lnTo>
                  <a:pt x="76467" y="73644"/>
                </a:lnTo>
                <a:close/>
              </a:path>
              <a:path w="1000125" h="234950">
                <a:moveTo>
                  <a:pt x="81273" y="73644"/>
                </a:moveTo>
                <a:lnTo>
                  <a:pt x="76467" y="73644"/>
                </a:lnTo>
                <a:lnTo>
                  <a:pt x="76467" y="72374"/>
                </a:lnTo>
                <a:lnTo>
                  <a:pt x="75460" y="71104"/>
                </a:lnTo>
                <a:lnTo>
                  <a:pt x="79490" y="71104"/>
                </a:lnTo>
                <a:lnTo>
                  <a:pt x="79490" y="72374"/>
                </a:lnTo>
                <a:lnTo>
                  <a:pt x="80007" y="72374"/>
                </a:lnTo>
                <a:lnTo>
                  <a:pt x="81273" y="73644"/>
                </a:lnTo>
                <a:close/>
              </a:path>
              <a:path w="1000125" h="234950">
                <a:moveTo>
                  <a:pt x="85587" y="76184"/>
                </a:moveTo>
                <a:lnTo>
                  <a:pt x="83546" y="76184"/>
                </a:lnTo>
                <a:lnTo>
                  <a:pt x="79490" y="71104"/>
                </a:lnTo>
                <a:lnTo>
                  <a:pt x="84063" y="71104"/>
                </a:lnTo>
                <a:lnTo>
                  <a:pt x="86594" y="73644"/>
                </a:lnTo>
                <a:lnTo>
                  <a:pt x="87085" y="73644"/>
                </a:lnTo>
                <a:lnTo>
                  <a:pt x="88118" y="74914"/>
                </a:lnTo>
                <a:lnTo>
                  <a:pt x="85587" y="74914"/>
                </a:lnTo>
                <a:lnTo>
                  <a:pt x="85587" y="76184"/>
                </a:lnTo>
                <a:close/>
              </a:path>
              <a:path w="1000125" h="234950">
                <a:moveTo>
                  <a:pt x="95713" y="73644"/>
                </a:moveTo>
                <a:lnTo>
                  <a:pt x="86594" y="73644"/>
                </a:lnTo>
                <a:lnTo>
                  <a:pt x="86078" y="72374"/>
                </a:lnTo>
                <a:lnTo>
                  <a:pt x="85070" y="71104"/>
                </a:lnTo>
                <a:lnTo>
                  <a:pt x="100260" y="71104"/>
                </a:lnTo>
                <a:lnTo>
                  <a:pt x="101268" y="72374"/>
                </a:lnTo>
                <a:lnTo>
                  <a:pt x="95197" y="72374"/>
                </a:lnTo>
                <a:lnTo>
                  <a:pt x="95713" y="73644"/>
                </a:lnTo>
                <a:close/>
              </a:path>
              <a:path w="1000125" h="234950">
                <a:moveTo>
                  <a:pt x="110904" y="73644"/>
                </a:moveTo>
                <a:lnTo>
                  <a:pt x="102276" y="73644"/>
                </a:lnTo>
                <a:lnTo>
                  <a:pt x="100777" y="71104"/>
                </a:lnTo>
                <a:lnTo>
                  <a:pt x="109380" y="71104"/>
                </a:lnTo>
                <a:lnTo>
                  <a:pt x="109871" y="72374"/>
                </a:lnTo>
                <a:lnTo>
                  <a:pt x="110904" y="73644"/>
                </a:lnTo>
                <a:close/>
              </a:path>
              <a:path w="1000125" h="234950">
                <a:moveTo>
                  <a:pt x="111395" y="73644"/>
                </a:moveTo>
                <a:lnTo>
                  <a:pt x="109871" y="71104"/>
                </a:lnTo>
                <a:lnTo>
                  <a:pt x="123562" y="71104"/>
                </a:lnTo>
                <a:lnTo>
                  <a:pt x="123562" y="72374"/>
                </a:lnTo>
                <a:lnTo>
                  <a:pt x="110904" y="72374"/>
                </a:lnTo>
                <a:lnTo>
                  <a:pt x="111395" y="72790"/>
                </a:lnTo>
                <a:lnTo>
                  <a:pt x="111395" y="73644"/>
                </a:lnTo>
                <a:close/>
              </a:path>
              <a:path w="1000125" h="234950">
                <a:moveTo>
                  <a:pt x="139760" y="72374"/>
                </a:moveTo>
                <a:lnTo>
                  <a:pt x="136221" y="72374"/>
                </a:lnTo>
                <a:lnTo>
                  <a:pt x="134697" y="71104"/>
                </a:lnTo>
                <a:lnTo>
                  <a:pt x="138753" y="71104"/>
                </a:lnTo>
                <a:lnTo>
                  <a:pt x="139760" y="72374"/>
                </a:lnTo>
                <a:close/>
              </a:path>
              <a:path w="1000125" h="234950">
                <a:moveTo>
                  <a:pt x="171665" y="73644"/>
                </a:moveTo>
                <a:lnTo>
                  <a:pt x="151411" y="73644"/>
                </a:lnTo>
                <a:lnTo>
                  <a:pt x="150895" y="72374"/>
                </a:lnTo>
                <a:lnTo>
                  <a:pt x="149887" y="71104"/>
                </a:lnTo>
                <a:lnTo>
                  <a:pt x="158490" y="71104"/>
                </a:lnTo>
                <a:lnTo>
                  <a:pt x="160014" y="72374"/>
                </a:lnTo>
                <a:lnTo>
                  <a:pt x="168617" y="72374"/>
                </a:lnTo>
                <a:lnTo>
                  <a:pt x="171665" y="73644"/>
                </a:lnTo>
                <a:close/>
              </a:path>
              <a:path w="1000125" h="234950">
                <a:moveTo>
                  <a:pt x="168100" y="72374"/>
                </a:moveTo>
                <a:lnTo>
                  <a:pt x="160014" y="72374"/>
                </a:lnTo>
                <a:lnTo>
                  <a:pt x="160014" y="71104"/>
                </a:lnTo>
                <a:lnTo>
                  <a:pt x="167609" y="71104"/>
                </a:lnTo>
                <a:lnTo>
                  <a:pt x="168100" y="72374"/>
                </a:lnTo>
                <a:close/>
              </a:path>
              <a:path w="1000125" h="234950">
                <a:moveTo>
                  <a:pt x="182283" y="74914"/>
                </a:moveTo>
                <a:lnTo>
                  <a:pt x="167093" y="74914"/>
                </a:lnTo>
                <a:lnTo>
                  <a:pt x="166085" y="73644"/>
                </a:lnTo>
                <a:lnTo>
                  <a:pt x="171665" y="73644"/>
                </a:lnTo>
                <a:lnTo>
                  <a:pt x="168617" y="71104"/>
                </a:lnTo>
                <a:lnTo>
                  <a:pt x="175204" y="71104"/>
                </a:lnTo>
                <a:lnTo>
                  <a:pt x="175204" y="72374"/>
                </a:lnTo>
                <a:lnTo>
                  <a:pt x="180759" y="72374"/>
                </a:lnTo>
                <a:lnTo>
                  <a:pt x="179751" y="73644"/>
                </a:lnTo>
                <a:lnTo>
                  <a:pt x="182283" y="74914"/>
                </a:lnTo>
                <a:close/>
              </a:path>
              <a:path w="1000125" h="234950">
                <a:moveTo>
                  <a:pt x="185156" y="71535"/>
                </a:moveTo>
                <a:lnTo>
                  <a:pt x="184815" y="71104"/>
                </a:lnTo>
                <a:lnTo>
                  <a:pt x="185200" y="71426"/>
                </a:lnTo>
                <a:close/>
              </a:path>
              <a:path w="1000125" h="234950">
                <a:moveTo>
                  <a:pt x="185200" y="71426"/>
                </a:moveTo>
                <a:lnTo>
                  <a:pt x="184815" y="71104"/>
                </a:lnTo>
                <a:lnTo>
                  <a:pt x="185331" y="71104"/>
                </a:lnTo>
                <a:lnTo>
                  <a:pt x="185200" y="71426"/>
                </a:lnTo>
                <a:close/>
              </a:path>
              <a:path w="1000125" h="234950">
                <a:moveTo>
                  <a:pt x="191919" y="74914"/>
                </a:moveTo>
                <a:lnTo>
                  <a:pt x="190395" y="74914"/>
                </a:lnTo>
                <a:lnTo>
                  <a:pt x="188870" y="73644"/>
                </a:lnTo>
                <a:lnTo>
                  <a:pt x="188354" y="72374"/>
                </a:lnTo>
                <a:lnTo>
                  <a:pt x="187346" y="71104"/>
                </a:lnTo>
                <a:lnTo>
                  <a:pt x="201529" y="71104"/>
                </a:lnTo>
                <a:lnTo>
                  <a:pt x="202046" y="72374"/>
                </a:lnTo>
                <a:lnTo>
                  <a:pt x="203053" y="72374"/>
                </a:lnTo>
                <a:lnTo>
                  <a:pt x="203053" y="73644"/>
                </a:lnTo>
                <a:lnTo>
                  <a:pt x="189878" y="73644"/>
                </a:lnTo>
                <a:lnTo>
                  <a:pt x="191919" y="74914"/>
                </a:lnTo>
                <a:close/>
              </a:path>
              <a:path w="1000125" h="234950">
                <a:moveTo>
                  <a:pt x="214188" y="73644"/>
                </a:moveTo>
                <a:lnTo>
                  <a:pt x="204061" y="73644"/>
                </a:lnTo>
                <a:lnTo>
                  <a:pt x="203053" y="72374"/>
                </a:lnTo>
                <a:lnTo>
                  <a:pt x="202537" y="71104"/>
                </a:lnTo>
                <a:lnTo>
                  <a:pt x="210648" y="71104"/>
                </a:lnTo>
                <a:lnTo>
                  <a:pt x="211139" y="72374"/>
                </a:lnTo>
                <a:lnTo>
                  <a:pt x="214188" y="73644"/>
                </a:lnTo>
                <a:close/>
              </a:path>
              <a:path w="1000125" h="234950">
                <a:moveTo>
                  <a:pt x="211139" y="72374"/>
                </a:moveTo>
                <a:lnTo>
                  <a:pt x="211139" y="71104"/>
                </a:lnTo>
                <a:lnTo>
                  <a:pt x="211656" y="71104"/>
                </a:lnTo>
                <a:lnTo>
                  <a:pt x="211139" y="72374"/>
                </a:lnTo>
                <a:close/>
              </a:path>
              <a:path w="1000125" h="234950">
                <a:moveTo>
                  <a:pt x="223307" y="72374"/>
                </a:moveTo>
                <a:lnTo>
                  <a:pt x="213180" y="72374"/>
                </a:lnTo>
                <a:lnTo>
                  <a:pt x="212172" y="71104"/>
                </a:lnTo>
                <a:lnTo>
                  <a:pt x="223307" y="71104"/>
                </a:lnTo>
                <a:lnTo>
                  <a:pt x="223307" y="72374"/>
                </a:lnTo>
                <a:close/>
              </a:path>
              <a:path w="1000125" h="234950">
                <a:moveTo>
                  <a:pt x="229378" y="76184"/>
                </a:moveTo>
                <a:lnTo>
                  <a:pt x="228861" y="76184"/>
                </a:lnTo>
                <a:lnTo>
                  <a:pt x="227854" y="73644"/>
                </a:lnTo>
                <a:lnTo>
                  <a:pt x="227363" y="73644"/>
                </a:lnTo>
                <a:lnTo>
                  <a:pt x="225839" y="72374"/>
                </a:lnTo>
                <a:lnTo>
                  <a:pt x="223798" y="71104"/>
                </a:lnTo>
                <a:lnTo>
                  <a:pt x="228861" y="71104"/>
                </a:lnTo>
                <a:lnTo>
                  <a:pt x="228861" y="72374"/>
                </a:lnTo>
                <a:lnTo>
                  <a:pt x="229378" y="72374"/>
                </a:lnTo>
                <a:lnTo>
                  <a:pt x="229378" y="76184"/>
                </a:lnTo>
                <a:close/>
              </a:path>
              <a:path w="1000125" h="234950">
                <a:moveTo>
                  <a:pt x="229894" y="72374"/>
                </a:moveTo>
                <a:lnTo>
                  <a:pt x="229378" y="72374"/>
                </a:lnTo>
                <a:lnTo>
                  <a:pt x="229894" y="71104"/>
                </a:lnTo>
                <a:lnTo>
                  <a:pt x="229894" y="72374"/>
                </a:lnTo>
                <a:close/>
              </a:path>
              <a:path w="1000125" h="234950">
                <a:moveTo>
                  <a:pt x="186339" y="72374"/>
                </a:moveTo>
                <a:lnTo>
                  <a:pt x="185822" y="72374"/>
                </a:lnTo>
                <a:lnTo>
                  <a:pt x="185156" y="71535"/>
                </a:lnTo>
                <a:lnTo>
                  <a:pt x="186339" y="72374"/>
                </a:lnTo>
                <a:close/>
              </a:path>
              <a:path w="1000125" h="234950">
                <a:moveTo>
                  <a:pt x="34952" y="73644"/>
                </a:moveTo>
                <a:lnTo>
                  <a:pt x="4055" y="73644"/>
                </a:lnTo>
                <a:lnTo>
                  <a:pt x="3048" y="72374"/>
                </a:lnTo>
                <a:lnTo>
                  <a:pt x="34436" y="72374"/>
                </a:lnTo>
                <a:lnTo>
                  <a:pt x="34851" y="72790"/>
                </a:lnTo>
                <a:lnTo>
                  <a:pt x="34952" y="73644"/>
                </a:lnTo>
                <a:close/>
              </a:path>
              <a:path w="1000125" h="234950">
                <a:moveTo>
                  <a:pt x="34952" y="72892"/>
                </a:moveTo>
                <a:lnTo>
                  <a:pt x="34436" y="72374"/>
                </a:lnTo>
                <a:lnTo>
                  <a:pt x="34952" y="72374"/>
                </a:lnTo>
                <a:lnTo>
                  <a:pt x="34952" y="72892"/>
                </a:lnTo>
                <a:close/>
              </a:path>
              <a:path w="1000125" h="234950">
                <a:moveTo>
                  <a:pt x="101785" y="74914"/>
                </a:moveTo>
                <a:lnTo>
                  <a:pt x="97729" y="74914"/>
                </a:lnTo>
                <a:lnTo>
                  <a:pt x="97729" y="73644"/>
                </a:lnTo>
                <a:lnTo>
                  <a:pt x="96205" y="73644"/>
                </a:lnTo>
                <a:lnTo>
                  <a:pt x="95197" y="72374"/>
                </a:lnTo>
                <a:lnTo>
                  <a:pt x="99744" y="72374"/>
                </a:lnTo>
                <a:lnTo>
                  <a:pt x="101268" y="73644"/>
                </a:lnTo>
                <a:lnTo>
                  <a:pt x="101785" y="74914"/>
                </a:lnTo>
                <a:close/>
              </a:path>
              <a:path w="1000125" h="234950">
                <a:moveTo>
                  <a:pt x="111395" y="72790"/>
                </a:moveTo>
                <a:lnTo>
                  <a:pt x="110904" y="72374"/>
                </a:lnTo>
                <a:lnTo>
                  <a:pt x="111395" y="72374"/>
                </a:lnTo>
                <a:lnTo>
                  <a:pt x="111395" y="72790"/>
                </a:lnTo>
                <a:close/>
              </a:path>
              <a:path w="1000125" h="234950">
                <a:moveTo>
                  <a:pt x="135188" y="78724"/>
                </a:moveTo>
                <a:lnTo>
                  <a:pt x="110387" y="78724"/>
                </a:lnTo>
                <a:lnTo>
                  <a:pt x="109871" y="77454"/>
                </a:lnTo>
                <a:lnTo>
                  <a:pt x="114934" y="77454"/>
                </a:lnTo>
                <a:lnTo>
                  <a:pt x="113410" y="74882"/>
                </a:lnTo>
                <a:lnTo>
                  <a:pt x="112403" y="73644"/>
                </a:lnTo>
                <a:lnTo>
                  <a:pt x="111515" y="72892"/>
                </a:lnTo>
                <a:lnTo>
                  <a:pt x="111395" y="72374"/>
                </a:lnTo>
                <a:lnTo>
                  <a:pt x="119998" y="72374"/>
                </a:lnTo>
                <a:lnTo>
                  <a:pt x="121031" y="73644"/>
                </a:lnTo>
                <a:lnTo>
                  <a:pt x="129633" y="73644"/>
                </a:lnTo>
                <a:lnTo>
                  <a:pt x="130125" y="74914"/>
                </a:lnTo>
                <a:lnTo>
                  <a:pt x="130641" y="74914"/>
                </a:lnTo>
                <a:lnTo>
                  <a:pt x="131649" y="76184"/>
                </a:lnTo>
                <a:lnTo>
                  <a:pt x="133173" y="77454"/>
                </a:lnTo>
                <a:lnTo>
                  <a:pt x="135188" y="78724"/>
                </a:lnTo>
                <a:close/>
              </a:path>
              <a:path w="1000125" h="234950">
                <a:moveTo>
                  <a:pt x="146348" y="74914"/>
                </a:moveTo>
                <a:lnTo>
                  <a:pt x="137720" y="74914"/>
                </a:lnTo>
                <a:lnTo>
                  <a:pt x="137063" y="74638"/>
                </a:lnTo>
                <a:lnTo>
                  <a:pt x="135704" y="72374"/>
                </a:lnTo>
                <a:lnTo>
                  <a:pt x="150895" y="72374"/>
                </a:lnTo>
                <a:lnTo>
                  <a:pt x="151411" y="73644"/>
                </a:lnTo>
                <a:lnTo>
                  <a:pt x="146348" y="73644"/>
                </a:lnTo>
                <a:lnTo>
                  <a:pt x="146348" y="74914"/>
                </a:lnTo>
                <a:close/>
              </a:path>
              <a:path w="1000125" h="234950">
                <a:moveTo>
                  <a:pt x="183291" y="73644"/>
                </a:moveTo>
                <a:lnTo>
                  <a:pt x="181792" y="73644"/>
                </a:lnTo>
                <a:lnTo>
                  <a:pt x="180759" y="72374"/>
                </a:lnTo>
                <a:lnTo>
                  <a:pt x="181792" y="72374"/>
                </a:lnTo>
                <a:lnTo>
                  <a:pt x="183291" y="73644"/>
                </a:lnTo>
                <a:close/>
              </a:path>
              <a:path w="1000125" h="234950">
                <a:moveTo>
                  <a:pt x="184323" y="73644"/>
                </a:moveTo>
                <a:lnTo>
                  <a:pt x="183291" y="73644"/>
                </a:lnTo>
                <a:lnTo>
                  <a:pt x="183291" y="72374"/>
                </a:lnTo>
                <a:lnTo>
                  <a:pt x="184323" y="73644"/>
                </a:lnTo>
                <a:close/>
              </a:path>
              <a:path w="1000125" h="234950">
                <a:moveTo>
                  <a:pt x="224831" y="73644"/>
                </a:moveTo>
                <a:lnTo>
                  <a:pt x="214188" y="73644"/>
                </a:lnTo>
                <a:lnTo>
                  <a:pt x="214188" y="72374"/>
                </a:lnTo>
                <a:lnTo>
                  <a:pt x="224314" y="72374"/>
                </a:lnTo>
                <a:lnTo>
                  <a:pt x="224831" y="73644"/>
                </a:lnTo>
                <a:close/>
              </a:path>
              <a:path w="1000125" h="234950">
                <a:moveTo>
                  <a:pt x="5579" y="78724"/>
                </a:moveTo>
                <a:lnTo>
                  <a:pt x="1007" y="78724"/>
                </a:lnTo>
                <a:lnTo>
                  <a:pt x="1007" y="77454"/>
                </a:lnTo>
                <a:lnTo>
                  <a:pt x="516" y="77454"/>
                </a:lnTo>
                <a:lnTo>
                  <a:pt x="516" y="73644"/>
                </a:lnTo>
                <a:lnTo>
                  <a:pt x="1524" y="74914"/>
                </a:lnTo>
                <a:lnTo>
                  <a:pt x="3048" y="74914"/>
                </a:lnTo>
                <a:lnTo>
                  <a:pt x="5063" y="77454"/>
                </a:lnTo>
                <a:lnTo>
                  <a:pt x="5579" y="78724"/>
                </a:lnTo>
                <a:close/>
              </a:path>
              <a:path w="1000125" h="234950">
                <a:moveTo>
                  <a:pt x="34436" y="78724"/>
                </a:moveTo>
                <a:lnTo>
                  <a:pt x="5579" y="78724"/>
                </a:lnTo>
                <a:lnTo>
                  <a:pt x="5579" y="77454"/>
                </a:lnTo>
                <a:lnTo>
                  <a:pt x="5063" y="76184"/>
                </a:lnTo>
                <a:lnTo>
                  <a:pt x="3514" y="74882"/>
                </a:lnTo>
                <a:lnTo>
                  <a:pt x="2531" y="73644"/>
                </a:lnTo>
                <a:lnTo>
                  <a:pt x="8111" y="73644"/>
                </a:lnTo>
                <a:lnTo>
                  <a:pt x="7595" y="74914"/>
                </a:lnTo>
                <a:lnTo>
                  <a:pt x="11134" y="74914"/>
                </a:lnTo>
                <a:lnTo>
                  <a:pt x="11650" y="76184"/>
                </a:lnTo>
                <a:lnTo>
                  <a:pt x="57221" y="76184"/>
                </a:lnTo>
                <a:lnTo>
                  <a:pt x="57738" y="77454"/>
                </a:lnTo>
                <a:lnTo>
                  <a:pt x="34436" y="77454"/>
                </a:lnTo>
                <a:lnTo>
                  <a:pt x="34436" y="78724"/>
                </a:lnTo>
                <a:close/>
              </a:path>
              <a:path w="1000125" h="234950">
                <a:moveTo>
                  <a:pt x="11134" y="74914"/>
                </a:moveTo>
                <a:lnTo>
                  <a:pt x="7595" y="74914"/>
                </a:lnTo>
                <a:lnTo>
                  <a:pt x="8111" y="73644"/>
                </a:lnTo>
                <a:lnTo>
                  <a:pt x="10643" y="73644"/>
                </a:lnTo>
                <a:lnTo>
                  <a:pt x="11134" y="74914"/>
                </a:lnTo>
                <a:close/>
              </a:path>
              <a:path w="1000125" h="234950">
                <a:moveTo>
                  <a:pt x="37484" y="76184"/>
                </a:moveTo>
                <a:lnTo>
                  <a:pt x="12167" y="76184"/>
                </a:lnTo>
                <a:lnTo>
                  <a:pt x="11159" y="74945"/>
                </a:lnTo>
                <a:lnTo>
                  <a:pt x="10643" y="73644"/>
                </a:lnTo>
                <a:lnTo>
                  <a:pt x="35702" y="73644"/>
                </a:lnTo>
                <a:lnTo>
                  <a:pt x="36124" y="74067"/>
                </a:lnTo>
                <a:lnTo>
                  <a:pt x="36451" y="74914"/>
                </a:lnTo>
                <a:lnTo>
                  <a:pt x="37484" y="75775"/>
                </a:lnTo>
                <a:lnTo>
                  <a:pt x="37484" y="76184"/>
                </a:lnTo>
                <a:close/>
              </a:path>
              <a:path w="1000125" h="234950">
                <a:moveTo>
                  <a:pt x="38983" y="74914"/>
                </a:moveTo>
                <a:lnTo>
                  <a:pt x="36968" y="74914"/>
                </a:lnTo>
                <a:lnTo>
                  <a:pt x="36124" y="74067"/>
                </a:lnTo>
                <a:lnTo>
                  <a:pt x="35960" y="73644"/>
                </a:lnTo>
                <a:lnTo>
                  <a:pt x="37484" y="73644"/>
                </a:lnTo>
                <a:lnTo>
                  <a:pt x="38983" y="74914"/>
                </a:lnTo>
                <a:close/>
              </a:path>
              <a:path w="1000125" h="234950">
                <a:moveTo>
                  <a:pt x="57221" y="74914"/>
                </a:moveTo>
                <a:lnTo>
                  <a:pt x="53166" y="74914"/>
                </a:lnTo>
                <a:lnTo>
                  <a:pt x="52158" y="73644"/>
                </a:lnTo>
                <a:lnTo>
                  <a:pt x="56705" y="73644"/>
                </a:lnTo>
                <a:lnTo>
                  <a:pt x="57221" y="74914"/>
                </a:lnTo>
                <a:close/>
              </a:path>
              <a:path w="1000125" h="234950">
                <a:moveTo>
                  <a:pt x="63809" y="74914"/>
                </a:moveTo>
                <a:lnTo>
                  <a:pt x="57738" y="74914"/>
                </a:lnTo>
                <a:lnTo>
                  <a:pt x="57738" y="73644"/>
                </a:lnTo>
                <a:lnTo>
                  <a:pt x="62801" y="73644"/>
                </a:lnTo>
                <a:lnTo>
                  <a:pt x="63809" y="74914"/>
                </a:lnTo>
                <a:close/>
              </a:path>
              <a:path w="1000125" h="234950">
                <a:moveTo>
                  <a:pt x="97729" y="74914"/>
                </a:moveTo>
                <a:lnTo>
                  <a:pt x="88118" y="74914"/>
                </a:lnTo>
                <a:lnTo>
                  <a:pt x="87602" y="73644"/>
                </a:lnTo>
                <a:lnTo>
                  <a:pt x="97729" y="73644"/>
                </a:lnTo>
                <a:lnTo>
                  <a:pt x="97729" y="74914"/>
                </a:lnTo>
                <a:close/>
              </a:path>
              <a:path w="1000125" h="234950">
                <a:moveTo>
                  <a:pt x="114934" y="77454"/>
                </a:moveTo>
                <a:lnTo>
                  <a:pt x="107856" y="77454"/>
                </a:lnTo>
                <a:lnTo>
                  <a:pt x="106332" y="76184"/>
                </a:lnTo>
                <a:lnTo>
                  <a:pt x="103800" y="76184"/>
                </a:lnTo>
                <a:lnTo>
                  <a:pt x="102792" y="73644"/>
                </a:lnTo>
                <a:lnTo>
                  <a:pt x="112403" y="73644"/>
                </a:lnTo>
                <a:lnTo>
                  <a:pt x="113435" y="76184"/>
                </a:lnTo>
                <a:lnTo>
                  <a:pt x="114934" y="77454"/>
                </a:lnTo>
                <a:close/>
              </a:path>
              <a:path w="1000125" h="234950">
                <a:moveTo>
                  <a:pt x="136221" y="74914"/>
                </a:moveTo>
                <a:lnTo>
                  <a:pt x="131157" y="74914"/>
                </a:lnTo>
                <a:lnTo>
                  <a:pt x="130641" y="73644"/>
                </a:lnTo>
                <a:lnTo>
                  <a:pt x="134697" y="73644"/>
                </a:lnTo>
                <a:lnTo>
                  <a:pt x="136221" y="74914"/>
                </a:lnTo>
                <a:close/>
              </a:path>
              <a:path w="1000125" h="234950">
                <a:moveTo>
                  <a:pt x="155442" y="74914"/>
                </a:moveTo>
                <a:lnTo>
                  <a:pt x="146839" y="74914"/>
                </a:lnTo>
                <a:lnTo>
                  <a:pt x="146348" y="73644"/>
                </a:lnTo>
                <a:lnTo>
                  <a:pt x="155442" y="73644"/>
                </a:lnTo>
                <a:lnTo>
                  <a:pt x="155442" y="74914"/>
                </a:lnTo>
                <a:close/>
              </a:path>
              <a:path w="1000125" h="234950">
                <a:moveTo>
                  <a:pt x="169133" y="78724"/>
                </a:moveTo>
                <a:lnTo>
                  <a:pt x="154434" y="78724"/>
                </a:lnTo>
                <a:lnTo>
                  <a:pt x="153943" y="77454"/>
                </a:lnTo>
                <a:lnTo>
                  <a:pt x="144307" y="77454"/>
                </a:lnTo>
                <a:lnTo>
                  <a:pt x="143816" y="76184"/>
                </a:lnTo>
                <a:lnTo>
                  <a:pt x="142783" y="74914"/>
                </a:lnTo>
                <a:lnTo>
                  <a:pt x="155958" y="74914"/>
                </a:lnTo>
                <a:lnTo>
                  <a:pt x="155958" y="73644"/>
                </a:lnTo>
                <a:lnTo>
                  <a:pt x="166085" y="73644"/>
                </a:lnTo>
                <a:lnTo>
                  <a:pt x="166601" y="74914"/>
                </a:lnTo>
                <a:lnTo>
                  <a:pt x="168100" y="76184"/>
                </a:lnTo>
                <a:lnTo>
                  <a:pt x="169133" y="78724"/>
                </a:lnTo>
                <a:close/>
              </a:path>
              <a:path w="1000125" h="234950">
                <a:moveTo>
                  <a:pt x="138753" y="81264"/>
                </a:moveTo>
                <a:lnTo>
                  <a:pt x="115451" y="81264"/>
                </a:lnTo>
                <a:lnTo>
                  <a:pt x="114934" y="79994"/>
                </a:lnTo>
                <a:lnTo>
                  <a:pt x="113435" y="78724"/>
                </a:lnTo>
                <a:lnTo>
                  <a:pt x="170141" y="78724"/>
                </a:lnTo>
                <a:lnTo>
                  <a:pt x="169624" y="77454"/>
                </a:lnTo>
                <a:lnTo>
                  <a:pt x="168617" y="76184"/>
                </a:lnTo>
                <a:lnTo>
                  <a:pt x="168100" y="74914"/>
                </a:lnTo>
                <a:lnTo>
                  <a:pt x="183291" y="74914"/>
                </a:lnTo>
                <a:lnTo>
                  <a:pt x="182799" y="73644"/>
                </a:lnTo>
                <a:lnTo>
                  <a:pt x="185822" y="73644"/>
                </a:lnTo>
                <a:lnTo>
                  <a:pt x="186363" y="74945"/>
                </a:lnTo>
                <a:lnTo>
                  <a:pt x="187346" y="76184"/>
                </a:lnTo>
                <a:lnTo>
                  <a:pt x="185331" y="76184"/>
                </a:lnTo>
                <a:lnTo>
                  <a:pt x="185822" y="77454"/>
                </a:lnTo>
                <a:lnTo>
                  <a:pt x="187863" y="79994"/>
                </a:lnTo>
                <a:lnTo>
                  <a:pt x="138236" y="79994"/>
                </a:lnTo>
                <a:lnTo>
                  <a:pt x="138753" y="81264"/>
                </a:lnTo>
                <a:close/>
              </a:path>
              <a:path w="1000125" h="234950">
                <a:moveTo>
                  <a:pt x="215195" y="82534"/>
                </a:moveTo>
                <a:lnTo>
                  <a:pt x="203544" y="82534"/>
                </a:lnTo>
                <a:lnTo>
                  <a:pt x="196982" y="76184"/>
                </a:lnTo>
                <a:lnTo>
                  <a:pt x="194942" y="76184"/>
                </a:lnTo>
                <a:lnTo>
                  <a:pt x="192888" y="74882"/>
                </a:lnTo>
                <a:lnTo>
                  <a:pt x="191402" y="73644"/>
                </a:lnTo>
                <a:lnTo>
                  <a:pt x="199514" y="73644"/>
                </a:lnTo>
                <a:lnTo>
                  <a:pt x="200029" y="74945"/>
                </a:lnTo>
                <a:lnTo>
                  <a:pt x="202046" y="77454"/>
                </a:lnTo>
                <a:lnTo>
                  <a:pt x="207109" y="77454"/>
                </a:lnTo>
                <a:lnTo>
                  <a:pt x="207109" y="78724"/>
                </a:lnTo>
                <a:lnTo>
                  <a:pt x="207600" y="78724"/>
                </a:lnTo>
                <a:lnTo>
                  <a:pt x="207600" y="79994"/>
                </a:lnTo>
                <a:lnTo>
                  <a:pt x="208608" y="79994"/>
                </a:lnTo>
                <a:lnTo>
                  <a:pt x="209641" y="81264"/>
                </a:lnTo>
                <a:lnTo>
                  <a:pt x="213671" y="81264"/>
                </a:lnTo>
                <a:lnTo>
                  <a:pt x="215195" y="82534"/>
                </a:lnTo>
                <a:close/>
              </a:path>
              <a:path w="1000125" h="234950">
                <a:moveTo>
                  <a:pt x="210648" y="76184"/>
                </a:moveTo>
                <a:lnTo>
                  <a:pt x="203053" y="76184"/>
                </a:lnTo>
                <a:lnTo>
                  <a:pt x="200005" y="73644"/>
                </a:lnTo>
                <a:lnTo>
                  <a:pt x="208117" y="73644"/>
                </a:lnTo>
                <a:lnTo>
                  <a:pt x="209124" y="74914"/>
                </a:lnTo>
                <a:lnTo>
                  <a:pt x="209382" y="74914"/>
                </a:lnTo>
                <a:lnTo>
                  <a:pt x="210648" y="76184"/>
                </a:lnTo>
                <a:close/>
              </a:path>
              <a:path w="1000125" h="234950">
                <a:moveTo>
                  <a:pt x="209382" y="74914"/>
                </a:moveTo>
                <a:lnTo>
                  <a:pt x="209124" y="74914"/>
                </a:lnTo>
                <a:lnTo>
                  <a:pt x="208117" y="73644"/>
                </a:lnTo>
                <a:lnTo>
                  <a:pt x="209382" y="74914"/>
                </a:lnTo>
                <a:close/>
              </a:path>
              <a:path w="1000125" h="234950">
                <a:moveTo>
                  <a:pt x="209641" y="74914"/>
                </a:moveTo>
                <a:lnTo>
                  <a:pt x="209382" y="74914"/>
                </a:lnTo>
                <a:lnTo>
                  <a:pt x="208117" y="73644"/>
                </a:lnTo>
                <a:lnTo>
                  <a:pt x="209641" y="73644"/>
                </a:lnTo>
                <a:lnTo>
                  <a:pt x="209641" y="74914"/>
                </a:lnTo>
                <a:close/>
              </a:path>
              <a:path w="1000125" h="234950">
                <a:moveTo>
                  <a:pt x="217236" y="78724"/>
                </a:moveTo>
                <a:lnTo>
                  <a:pt x="208117" y="78724"/>
                </a:lnTo>
                <a:lnTo>
                  <a:pt x="207109" y="77454"/>
                </a:lnTo>
                <a:lnTo>
                  <a:pt x="202046" y="77454"/>
                </a:lnTo>
                <a:lnTo>
                  <a:pt x="202046" y="76184"/>
                </a:lnTo>
                <a:lnTo>
                  <a:pt x="211139" y="76184"/>
                </a:lnTo>
                <a:lnTo>
                  <a:pt x="209641" y="73644"/>
                </a:lnTo>
                <a:lnTo>
                  <a:pt x="219251" y="73644"/>
                </a:lnTo>
                <a:lnTo>
                  <a:pt x="219755" y="74914"/>
                </a:lnTo>
                <a:lnTo>
                  <a:pt x="214704" y="74914"/>
                </a:lnTo>
                <a:lnTo>
                  <a:pt x="216203" y="76184"/>
                </a:lnTo>
                <a:lnTo>
                  <a:pt x="217236" y="78724"/>
                </a:lnTo>
                <a:close/>
              </a:path>
              <a:path w="1000125" h="234950">
                <a:moveTo>
                  <a:pt x="228861" y="77454"/>
                </a:moveTo>
                <a:lnTo>
                  <a:pt x="223798" y="77454"/>
                </a:lnTo>
                <a:lnTo>
                  <a:pt x="221783" y="74914"/>
                </a:lnTo>
                <a:lnTo>
                  <a:pt x="221266" y="73644"/>
                </a:lnTo>
                <a:lnTo>
                  <a:pt x="226330" y="73644"/>
                </a:lnTo>
                <a:lnTo>
                  <a:pt x="226330" y="74914"/>
                </a:lnTo>
                <a:lnTo>
                  <a:pt x="226846" y="74914"/>
                </a:lnTo>
                <a:lnTo>
                  <a:pt x="227854" y="76184"/>
                </a:lnTo>
                <a:lnTo>
                  <a:pt x="228861" y="76184"/>
                </a:lnTo>
                <a:lnTo>
                  <a:pt x="228861" y="77454"/>
                </a:lnTo>
                <a:close/>
              </a:path>
              <a:path w="1000125" h="234950">
                <a:moveTo>
                  <a:pt x="137229" y="74914"/>
                </a:moveTo>
                <a:lnTo>
                  <a:pt x="136831" y="74541"/>
                </a:lnTo>
                <a:lnTo>
                  <a:pt x="137063" y="74638"/>
                </a:lnTo>
                <a:lnTo>
                  <a:pt x="137229" y="74914"/>
                </a:lnTo>
                <a:close/>
              </a:path>
              <a:path w="1000125" h="234950">
                <a:moveTo>
                  <a:pt x="56214" y="76184"/>
                </a:moveTo>
                <a:lnTo>
                  <a:pt x="53682" y="76184"/>
                </a:lnTo>
                <a:lnTo>
                  <a:pt x="53682" y="74914"/>
                </a:lnTo>
                <a:lnTo>
                  <a:pt x="56214" y="74914"/>
                </a:lnTo>
                <a:lnTo>
                  <a:pt x="56214" y="76184"/>
                </a:lnTo>
                <a:close/>
              </a:path>
              <a:path w="1000125" h="234950">
                <a:moveTo>
                  <a:pt x="80007" y="76184"/>
                </a:moveTo>
                <a:lnTo>
                  <a:pt x="57738" y="76184"/>
                </a:lnTo>
                <a:lnTo>
                  <a:pt x="56705" y="74914"/>
                </a:lnTo>
                <a:lnTo>
                  <a:pt x="80007" y="74914"/>
                </a:lnTo>
                <a:lnTo>
                  <a:pt x="80007" y="76184"/>
                </a:lnTo>
                <a:close/>
              </a:path>
              <a:path w="1000125" h="234950">
                <a:moveTo>
                  <a:pt x="103309" y="76184"/>
                </a:moveTo>
                <a:lnTo>
                  <a:pt x="86078" y="76184"/>
                </a:lnTo>
                <a:lnTo>
                  <a:pt x="86078" y="74914"/>
                </a:lnTo>
                <a:lnTo>
                  <a:pt x="102792" y="74914"/>
                </a:lnTo>
                <a:lnTo>
                  <a:pt x="103309" y="76184"/>
                </a:lnTo>
                <a:close/>
              </a:path>
              <a:path w="1000125" h="234950">
                <a:moveTo>
                  <a:pt x="137720" y="76184"/>
                </a:moveTo>
                <a:lnTo>
                  <a:pt x="132656" y="76184"/>
                </a:lnTo>
                <a:lnTo>
                  <a:pt x="132165" y="74914"/>
                </a:lnTo>
                <a:lnTo>
                  <a:pt x="137229" y="74914"/>
                </a:lnTo>
                <a:lnTo>
                  <a:pt x="137720" y="76184"/>
                </a:lnTo>
                <a:close/>
              </a:path>
              <a:path w="1000125" h="234950">
                <a:moveTo>
                  <a:pt x="143816" y="78724"/>
                </a:moveTo>
                <a:lnTo>
                  <a:pt x="135188" y="78724"/>
                </a:lnTo>
                <a:lnTo>
                  <a:pt x="134180" y="76184"/>
                </a:lnTo>
                <a:lnTo>
                  <a:pt x="138753" y="76184"/>
                </a:lnTo>
                <a:lnTo>
                  <a:pt x="138236" y="74914"/>
                </a:lnTo>
                <a:lnTo>
                  <a:pt x="142783" y="74914"/>
                </a:lnTo>
                <a:lnTo>
                  <a:pt x="142292" y="76184"/>
                </a:lnTo>
                <a:lnTo>
                  <a:pt x="143300" y="77454"/>
                </a:lnTo>
                <a:lnTo>
                  <a:pt x="143816" y="78724"/>
                </a:lnTo>
                <a:close/>
              </a:path>
              <a:path w="1000125" h="234950">
                <a:moveTo>
                  <a:pt x="187346" y="75330"/>
                </a:moveTo>
                <a:lnTo>
                  <a:pt x="186855" y="74914"/>
                </a:lnTo>
                <a:lnTo>
                  <a:pt x="187346" y="74914"/>
                </a:lnTo>
                <a:lnTo>
                  <a:pt x="187346" y="75330"/>
                </a:lnTo>
                <a:close/>
              </a:path>
              <a:path w="1000125" h="234950">
                <a:moveTo>
                  <a:pt x="228861" y="87614"/>
                </a:moveTo>
                <a:lnTo>
                  <a:pt x="228370" y="87614"/>
                </a:lnTo>
                <a:lnTo>
                  <a:pt x="226846" y="86344"/>
                </a:lnTo>
                <a:lnTo>
                  <a:pt x="224814" y="85497"/>
                </a:lnTo>
                <a:lnTo>
                  <a:pt x="223798" y="83804"/>
                </a:lnTo>
                <a:lnTo>
                  <a:pt x="220259" y="81264"/>
                </a:lnTo>
                <a:lnTo>
                  <a:pt x="220259" y="78724"/>
                </a:lnTo>
                <a:lnTo>
                  <a:pt x="217236" y="76184"/>
                </a:lnTo>
                <a:lnTo>
                  <a:pt x="215195" y="74914"/>
                </a:lnTo>
                <a:lnTo>
                  <a:pt x="219251" y="74914"/>
                </a:lnTo>
                <a:lnTo>
                  <a:pt x="219768" y="76184"/>
                </a:lnTo>
                <a:lnTo>
                  <a:pt x="220775" y="76184"/>
                </a:lnTo>
                <a:lnTo>
                  <a:pt x="223798" y="77454"/>
                </a:lnTo>
                <a:lnTo>
                  <a:pt x="228861" y="77454"/>
                </a:lnTo>
                <a:lnTo>
                  <a:pt x="228861" y="78724"/>
                </a:lnTo>
                <a:lnTo>
                  <a:pt x="221783" y="78724"/>
                </a:lnTo>
                <a:lnTo>
                  <a:pt x="225322" y="82534"/>
                </a:lnTo>
                <a:lnTo>
                  <a:pt x="226846" y="82534"/>
                </a:lnTo>
                <a:lnTo>
                  <a:pt x="228370" y="83804"/>
                </a:lnTo>
                <a:lnTo>
                  <a:pt x="228861" y="83804"/>
                </a:lnTo>
                <a:lnTo>
                  <a:pt x="228861" y="87614"/>
                </a:lnTo>
                <a:close/>
              </a:path>
              <a:path w="1000125" h="234950">
                <a:moveTo>
                  <a:pt x="12167" y="76184"/>
                </a:moveTo>
                <a:lnTo>
                  <a:pt x="11650" y="76184"/>
                </a:lnTo>
                <a:lnTo>
                  <a:pt x="11159" y="74945"/>
                </a:lnTo>
                <a:lnTo>
                  <a:pt x="12167" y="76184"/>
                </a:lnTo>
                <a:close/>
              </a:path>
              <a:path w="1000125" h="234950">
                <a:moveTo>
                  <a:pt x="188354" y="76184"/>
                </a:moveTo>
                <a:lnTo>
                  <a:pt x="187346" y="76184"/>
                </a:lnTo>
                <a:lnTo>
                  <a:pt x="187346" y="75330"/>
                </a:lnTo>
                <a:lnTo>
                  <a:pt x="188354" y="76184"/>
                </a:lnTo>
                <a:close/>
              </a:path>
              <a:path w="1000125" h="234950">
                <a:moveTo>
                  <a:pt x="37975" y="76184"/>
                </a:moveTo>
                <a:lnTo>
                  <a:pt x="37484" y="76184"/>
                </a:lnTo>
                <a:lnTo>
                  <a:pt x="37484" y="75775"/>
                </a:lnTo>
                <a:lnTo>
                  <a:pt x="37975" y="76184"/>
                </a:lnTo>
                <a:close/>
              </a:path>
              <a:path w="1000125" h="234950">
                <a:moveTo>
                  <a:pt x="80523" y="81264"/>
                </a:moveTo>
                <a:lnTo>
                  <a:pt x="62801" y="81264"/>
                </a:lnTo>
                <a:lnTo>
                  <a:pt x="62801" y="79994"/>
                </a:lnTo>
                <a:lnTo>
                  <a:pt x="62285" y="79994"/>
                </a:lnTo>
                <a:lnTo>
                  <a:pt x="61277" y="78724"/>
                </a:lnTo>
                <a:lnTo>
                  <a:pt x="58745" y="76184"/>
                </a:lnTo>
                <a:lnTo>
                  <a:pt x="66832" y="76184"/>
                </a:lnTo>
                <a:lnTo>
                  <a:pt x="67348" y="77454"/>
                </a:lnTo>
                <a:lnTo>
                  <a:pt x="67865" y="77454"/>
                </a:lnTo>
                <a:lnTo>
                  <a:pt x="67865" y="78724"/>
                </a:lnTo>
                <a:lnTo>
                  <a:pt x="79490" y="78724"/>
                </a:lnTo>
                <a:lnTo>
                  <a:pt x="79490" y="79994"/>
                </a:lnTo>
                <a:lnTo>
                  <a:pt x="80182" y="80425"/>
                </a:lnTo>
                <a:lnTo>
                  <a:pt x="80523" y="81264"/>
                </a:lnTo>
                <a:close/>
              </a:path>
              <a:path w="1000125" h="234950">
                <a:moveTo>
                  <a:pt x="67348" y="77454"/>
                </a:moveTo>
                <a:lnTo>
                  <a:pt x="66832" y="76184"/>
                </a:lnTo>
                <a:lnTo>
                  <a:pt x="67348" y="76184"/>
                </a:lnTo>
                <a:lnTo>
                  <a:pt x="67348" y="77454"/>
                </a:lnTo>
                <a:close/>
              </a:path>
              <a:path w="1000125" h="234950">
                <a:moveTo>
                  <a:pt x="81531" y="77454"/>
                </a:moveTo>
                <a:lnTo>
                  <a:pt x="67348" y="77454"/>
                </a:lnTo>
                <a:lnTo>
                  <a:pt x="67348" y="76184"/>
                </a:lnTo>
                <a:lnTo>
                  <a:pt x="80523" y="76184"/>
                </a:lnTo>
                <a:lnTo>
                  <a:pt x="81531" y="77454"/>
                </a:lnTo>
                <a:close/>
              </a:path>
              <a:path w="1000125" h="234950">
                <a:moveTo>
                  <a:pt x="96721" y="83804"/>
                </a:moveTo>
                <a:lnTo>
                  <a:pt x="94681" y="81264"/>
                </a:lnTo>
                <a:lnTo>
                  <a:pt x="93182" y="81264"/>
                </a:lnTo>
                <a:lnTo>
                  <a:pt x="91141" y="78724"/>
                </a:lnTo>
                <a:lnTo>
                  <a:pt x="89617" y="77454"/>
                </a:lnTo>
                <a:lnTo>
                  <a:pt x="84554" y="77454"/>
                </a:lnTo>
                <a:lnTo>
                  <a:pt x="84063" y="76184"/>
                </a:lnTo>
                <a:lnTo>
                  <a:pt x="91141" y="76184"/>
                </a:lnTo>
                <a:lnTo>
                  <a:pt x="92149" y="77454"/>
                </a:lnTo>
                <a:lnTo>
                  <a:pt x="92665" y="78724"/>
                </a:lnTo>
                <a:lnTo>
                  <a:pt x="93182" y="78724"/>
                </a:lnTo>
                <a:lnTo>
                  <a:pt x="93673" y="79994"/>
                </a:lnTo>
                <a:lnTo>
                  <a:pt x="95197" y="79994"/>
                </a:lnTo>
                <a:lnTo>
                  <a:pt x="96205" y="81264"/>
                </a:lnTo>
                <a:lnTo>
                  <a:pt x="97729" y="82213"/>
                </a:lnTo>
                <a:lnTo>
                  <a:pt x="97729" y="82534"/>
                </a:lnTo>
                <a:lnTo>
                  <a:pt x="96205" y="82534"/>
                </a:lnTo>
                <a:lnTo>
                  <a:pt x="96721" y="83804"/>
                </a:lnTo>
                <a:close/>
              </a:path>
              <a:path w="1000125" h="234950">
                <a:moveTo>
                  <a:pt x="95443" y="78724"/>
                </a:moveTo>
                <a:lnTo>
                  <a:pt x="94681" y="78724"/>
                </a:lnTo>
                <a:lnTo>
                  <a:pt x="91658" y="76184"/>
                </a:lnTo>
                <a:lnTo>
                  <a:pt x="94189" y="76184"/>
                </a:lnTo>
                <a:lnTo>
                  <a:pt x="94681" y="77454"/>
                </a:lnTo>
                <a:lnTo>
                  <a:pt x="95443" y="78724"/>
                </a:lnTo>
                <a:close/>
              </a:path>
              <a:path w="1000125" h="234950">
                <a:moveTo>
                  <a:pt x="101268" y="82534"/>
                </a:moveTo>
                <a:lnTo>
                  <a:pt x="98245" y="82534"/>
                </a:lnTo>
                <a:lnTo>
                  <a:pt x="97729" y="82213"/>
                </a:lnTo>
                <a:lnTo>
                  <a:pt x="97729" y="81264"/>
                </a:lnTo>
                <a:lnTo>
                  <a:pt x="96205" y="78724"/>
                </a:lnTo>
                <a:lnTo>
                  <a:pt x="94189" y="76184"/>
                </a:lnTo>
                <a:lnTo>
                  <a:pt x="106332" y="76184"/>
                </a:lnTo>
                <a:lnTo>
                  <a:pt x="107856" y="77454"/>
                </a:lnTo>
                <a:lnTo>
                  <a:pt x="108863" y="78724"/>
                </a:lnTo>
                <a:lnTo>
                  <a:pt x="112403" y="78724"/>
                </a:lnTo>
                <a:lnTo>
                  <a:pt x="115451" y="81264"/>
                </a:lnTo>
                <a:lnTo>
                  <a:pt x="100777" y="81264"/>
                </a:lnTo>
                <a:lnTo>
                  <a:pt x="101268" y="82534"/>
                </a:lnTo>
                <a:close/>
              </a:path>
              <a:path w="1000125" h="234950">
                <a:moveTo>
                  <a:pt x="199505" y="82534"/>
                </a:moveTo>
                <a:lnTo>
                  <a:pt x="195458" y="82534"/>
                </a:lnTo>
                <a:lnTo>
                  <a:pt x="194942" y="81264"/>
                </a:lnTo>
                <a:lnTo>
                  <a:pt x="193934" y="79994"/>
                </a:lnTo>
                <a:lnTo>
                  <a:pt x="189387" y="79994"/>
                </a:lnTo>
                <a:lnTo>
                  <a:pt x="187346" y="78724"/>
                </a:lnTo>
                <a:lnTo>
                  <a:pt x="186855" y="77454"/>
                </a:lnTo>
                <a:lnTo>
                  <a:pt x="186339" y="77454"/>
                </a:lnTo>
                <a:lnTo>
                  <a:pt x="185331" y="76184"/>
                </a:lnTo>
                <a:lnTo>
                  <a:pt x="189387" y="76184"/>
                </a:lnTo>
                <a:lnTo>
                  <a:pt x="190886" y="77454"/>
                </a:lnTo>
                <a:lnTo>
                  <a:pt x="194450" y="78724"/>
                </a:lnTo>
                <a:lnTo>
                  <a:pt x="195458" y="79994"/>
                </a:lnTo>
                <a:lnTo>
                  <a:pt x="199505" y="82534"/>
                </a:lnTo>
                <a:close/>
              </a:path>
              <a:path w="1000125" h="234950">
                <a:moveTo>
                  <a:pt x="41023" y="78724"/>
                </a:moveTo>
                <a:lnTo>
                  <a:pt x="34952" y="78724"/>
                </a:lnTo>
                <a:lnTo>
                  <a:pt x="34436" y="77454"/>
                </a:lnTo>
                <a:lnTo>
                  <a:pt x="40507" y="77454"/>
                </a:lnTo>
                <a:lnTo>
                  <a:pt x="41023" y="78724"/>
                </a:lnTo>
                <a:close/>
              </a:path>
              <a:path w="1000125" h="234950">
                <a:moveTo>
                  <a:pt x="42031" y="78724"/>
                </a:moveTo>
                <a:lnTo>
                  <a:pt x="41023" y="78724"/>
                </a:lnTo>
                <a:lnTo>
                  <a:pt x="40507" y="77454"/>
                </a:lnTo>
                <a:lnTo>
                  <a:pt x="42031" y="78724"/>
                </a:lnTo>
                <a:close/>
              </a:path>
              <a:path w="1000125" h="234950">
                <a:moveTo>
                  <a:pt x="11134" y="104124"/>
                </a:moveTo>
                <a:lnTo>
                  <a:pt x="10643" y="104124"/>
                </a:lnTo>
                <a:lnTo>
                  <a:pt x="9635" y="102854"/>
                </a:lnTo>
                <a:lnTo>
                  <a:pt x="516" y="102854"/>
                </a:lnTo>
                <a:lnTo>
                  <a:pt x="516" y="78724"/>
                </a:lnTo>
                <a:lnTo>
                  <a:pt x="42031" y="78724"/>
                </a:lnTo>
                <a:lnTo>
                  <a:pt x="40507" y="77454"/>
                </a:lnTo>
                <a:lnTo>
                  <a:pt x="42547" y="77454"/>
                </a:lnTo>
                <a:lnTo>
                  <a:pt x="45079" y="79994"/>
                </a:lnTo>
                <a:lnTo>
                  <a:pt x="4055" y="79994"/>
                </a:lnTo>
                <a:lnTo>
                  <a:pt x="5063" y="81264"/>
                </a:lnTo>
                <a:lnTo>
                  <a:pt x="32421" y="81264"/>
                </a:lnTo>
                <a:lnTo>
                  <a:pt x="33428" y="82534"/>
                </a:lnTo>
                <a:lnTo>
                  <a:pt x="7103" y="82534"/>
                </a:lnTo>
                <a:lnTo>
                  <a:pt x="7595" y="83804"/>
                </a:lnTo>
                <a:lnTo>
                  <a:pt x="2040" y="83804"/>
                </a:lnTo>
                <a:lnTo>
                  <a:pt x="2531" y="85074"/>
                </a:lnTo>
                <a:lnTo>
                  <a:pt x="3539" y="85074"/>
                </a:lnTo>
                <a:lnTo>
                  <a:pt x="5063" y="86344"/>
                </a:lnTo>
                <a:lnTo>
                  <a:pt x="5321" y="86344"/>
                </a:lnTo>
                <a:lnTo>
                  <a:pt x="6587" y="87614"/>
                </a:lnTo>
                <a:lnTo>
                  <a:pt x="1524" y="87614"/>
                </a:lnTo>
                <a:lnTo>
                  <a:pt x="3048" y="90154"/>
                </a:lnTo>
                <a:lnTo>
                  <a:pt x="6587" y="90154"/>
                </a:lnTo>
                <a:lnTo>
                  <a:pt x="6587" y="91424"/>
                </a:lnTo>
                <a:lnTo>
                  <a:pt x="7103" y="91424"/>
                </a:lnTo>
                <a:lnTo>
                  <a:pt x="7595" y="92694"/>
                </a:lnTo>
                <a:lnTo>
                  <a:pt x="8111" y="92694"/>
                </a:lnTo>
                <a:lnTo>
                  <a:pt x="11650" y="95234"/>
                </a:lnTo>
                <a:lnTo>
                  <a:pt x="13175" y="95234"/>
                </a:lnTo>
                <a:lnTo>
                  <a:pt x="14440" y="96504"/>
                </a:lnTo>
                <a:lnTo>
                  <a:pt x="5063" y="96504"/>
                </a:lnTo>
                <a:lnTo>
                  <a:pt x="5063" y="97774"/>
                </a:lnTo>
                <a:lnTo>
                  <a:pt x="46087" y="97774"/>
                </a:lnTo>
                <a:lnTo>
                  <a:pt x="47611" y="99044"/>
                </a:lnTo>
                <a:lnTo>
                  <a:pt x="18238" y="99044"/>
                </a:lnTo>
                <a:lnTo>
                  <a:pt x="18729" y="100314"/>
                </a:lnTo>
                <a:lnTo>
                  <a:pt x="29889" y="100314"/>
                </a:lnTo>
                <a:lnTo>
                  <a:pt x="29889" y="101584"/>
                </a:lnTo>
                <a:lnTo>
                  <a:pt x="9119" y="101584"/>
                </a:lnTo>
                <a:lnTo>
                  <a:pt x="11134" y="104124"/>
                </a:lnTo>
                <a:close/>
              </a:path>
              <a:path w="1000125" h="234950">
                <a:moveTo>
                  <a:pt x="61768" y="81264"/>
                </a:moveTo>
                <a:lnTo>
                  <a:pt x="47611" y="81264"/>
                </a:lnTo>
                <a:lnTo>
                  <a:pt x="46830" y="80613"/>
                </a:lnTo>
                <a:lnTo>
                  <a:pt x="46578" y="79994"/>
                </a:lnTo>
                <a:lnTo>
                  <a:pt x="45570" y="79994"/>
                </a:lnTo>
                <a:lnTo>
                  <a:pt x="45570" y="78724"/>
                </a:lnTo>
                <a:lnTo>
                  <a:pt x="44563" y="78724"/>
                </a:lnTo>
                <a:lnTo>
                  <a:pt x="44046" y="77454"/>
                </a:lnTo>
                <a:lnTo>
                  <a:pt x="57738" y="77454"/>
                </a:lnTo>
                <a:lnTo>
                  <a:pt x="58745" y="78724"/>
                </a:lnTo>
                <a:lnTo>
                  <a:pt x="60761" y="79994"/>
                </a:lnTo>
                <a:lnTo>
                  <a:pt x="61768" y="81264"/>
                </a:lnTo>
                <a:close/>
              </a:path>
              <a:path w="1000125" h="234950">
                <a:moveTo>
                  <a:pt x="77991" y="78724"/>
                </a:moveTo>
                <a:lnTo>
                  <a:pt x="69363" y="78724"/>
                </a:lnTo>
                <a:lnTo>
                  <a:pt x="67865" y="77454"/>
                </a:lnTo>
                <a:lnTo>
                  <a:pt x="77991" y="77454"/>
                </a:lnTo>
                <a:lnTo>
                  <a:pt x="77991" y="78724"/>
                </a:lnTo>
                <a:close/>
              </a:path>
              <a:path w="1000125" h="234950">
                <a:moveTo>
                  <a:pt x="79490" y="78724"/>
                </a:moveTo>
                <a:lnTo>
                  <a:pt x="77991" y="77454"/>
                </a:lnTo>
                <a:lnTo>
                  <a:pt x="78483" y="77454"/>
                </a:lnTo>
                <a:lnTo>
                  <a:pt x="79490" y="78724"/>
                </a:lnTo>
                <a:close/>
              </a:path>
              <a:path w="1000125" h="234950">
                <a:moveTo>
                  <a:pt x="79490" y="78724"/>
                </a:moveTo>
                <a:lnTo>
                  <a:pt x="78483" y="77454"/>
                </a:lnTo>
                <a:lnTo>
                  <a:pt x="79490" y="77454"/>
                </a:lnTo>
                <a:lnTo>
                  <a:pt x="79490" y="78724"/>
                </a:lnTo>
                <a:close/>
              </a:path>
              <a:path w="1000125" h="234950">
                <a:moveTo>
                  <a:pt x="86594" y="81264"/>
                </a:moveTo>
                <a:lnTo>
                  <a:pt x="81531" y="81264"/>
                </a:lnTo>
                <a:lnTo>
                  <a:pt x="80182" y="80425"/>
                </a:lnTo>
                <a:lnTo>
                  <a:pt x="79490" y="78724"/>
                </a:lnTo>
                <a:lnTo>
                  <a:pt x="79490" y="77454"/>
                </a:lnTo>
                <a:lnTo>
                  <a:pt x="82538" y="77454"/>
                </a:lnTo>
                <a:lnTo>
                  <a:pt x="83055" y="78105"/>
                </a:lnTo>
                <a:lnTo>
                  <a:pt x="83055" y="78724"/>
                </a:lnTo>
                <a:lnTo>
                  <a:pt x="88610" y="78724"/>
                </a:lnTo>
                <a:lnTo>
                  <a:pt x="88610" y="79994"/>
                </a:lnTo>
                <a:lnTo>
                  <a:pt x="86078" y="79994"/>
                </a:lnTo>
                <a:lnTo>
                  <a:pt x="86594" y="81264"/>
                </a:lnTo>
                <a:close/>
              </a:path>
              <a:path w="1000125" h="234950">
                <a:moveTo>
                  <a:pt x="94681" y="82534"/>
                </a:moveTo>
                <a:lnTo>
                  <a:pt x="93182" y="82534"/>
                </a:lnTo>
                <a:lnTo>
                  <a:pt x="88610" y="78724"/>
                </a:lnTo>
                <a:lnTo>
                  <a:pt x="83546" y="78724"/>
                </a:lnTo>
                <a:lnTo>
                  <a:pt x="83055" y="78105"/>
                </a:lnTo>
                <a:lnTo>
                  <a:pt x="83055" y="77454"/>
                </a:lnTo>
                <a:lnTo>
                  <a:pt x="89617" y="77454"/>
                </a:lnTo>
                <a:lnTo>
                  <a:pt x="91141" y="79994"/>
                </a:lnTo>
                <a:lnTo>
                  <a:pt x="93182" y="81264"/>
                </a:lnTo>
                <a:lnTo>
                  <a:pt x="94681" y="81264"/>
                </a:lnTo>
                <a:lnTo>
                  <a:pt x="94681" y="82534"/>
                </a:lnTo>
                <a:close/>
              </a:path>
              <a:path w="1000125" h="234950">
                <a:moveTo>
                  <a:pt x="154434" y="78724"/>
                </a:moveTo>
                <a:lnTo>
                  <a:pt x="144824" y="78724"/>
                </a:lnTo>
                <a:lnTo>
                  <a:pt x="144824" y="77454"/>
                </a:lnTo>
                <a:lnTo>
                  <a:pt x="153943" y="77454"/>
                </a:lnTo>
                <a:lnTo>
                  <a:pt x="154434" y="78724"/>
                </a:lnTo>
                <a:close/>
              </a:path>
              <a:path w="1000125" h="234950">
                <a:moveTo>
                  <a:pt x="83546" y="78724"/>
                </a:moveTo>
                <a:lnTo>
                  <a:pt x="83055" y="78724"/>
                </a:lnTo>
                <a:lnTo>
                  <a:pt x="83055" y="78105"/>
                </a:lnTo>
                <a:lnTo>
                  <a:pt x="83546" y="78724"/>
                </a:lnTo>
                <a:close/>
              </a:path>
              <a:path w="1000125" h="234950">
                <a:moveTo>
                  <a:pt x="80182" y="80425"/>
                </a:moveTo>
                <a:lnTo>
                  <a:pt x="79490" y="79994"/>
                </a:lnTo>
                <a:lnTo>
                  <a:pt x="79490" y="78724"/>
                </a:lnTo>
                <a:lnTo>
                  <a:pt x="80182" y="80425"/>
                </a:lnTo>
                <a:close/>
              </a:path>
              <a:path w="1000125" h="234950">
                <a:moveTo>
                  <a:pt x="95713" y="79176"/>
                </a:moveTo>
                <a:lnTo>
                  <a:pt x="95443" y="78724"/>
                </a:lnTo>
                <a:lnTo>
                  <a:pt x="95713" y="78724"/>
                </a:lnTo>
                <a:lnTo>
                  <a:pt x="95713" y="79176"/>
                </a:lnTo>
                <a:close/>
              </a:path>
              <a:path w="1000125" h="234950">
                <a:moveTo>
                  <a:pt x="213671" y="81264"/>
                </a:moveTo>
                <a:lnTo>
                  <a:pt x="209641" y="81264"/>
                </a:lnTo>
                <a:lnTo>
                  <a:pt x="209641" y="79994"/>
                </a:lnTo>
                <a:lnTo>
                  <a:pt x="209124" y="78724"/>
                </a:lnTo>
                <a:lnTo>
                  <a:pt x="216203" y="78724"/>
                </a:lnTo>
                <a:lnTo>
                  <a:pt x="217469" y="79994"/>
                </a:lnTo>
                <a:lnTo>
                  <a:pt x="213180" y="79994"/>
                </a:lnTo>
                <a:lnTo>
                  <a:pt x="213671" y="81264"/>
                </a:lnTo>
                <a:close/>
              </a:path>
              <a:path w="1000125" h="234950">
                <a:moveTo>
                  <a:pt x="228861" y="83804"/>
                </a:moveTo>
                <a:lnTo>
                  <a:pt x="228370" y="83804"/>
                </a:lnTo>
                <a:lnTo>
                  <a:pt x="226846" y="82534"/>
                </a:lnTo>
                <a:lnTo>
                  <a:pt x="226330" y="81264"/>
                </a:lnTo>
                <a:lnTo>
                  <a:pt x="224831" y="79994"/>
                </a:lnTo>
                <a:lnTo>
                  <a:pt x="221783" y="78724"/>
                </a:lnTo>
                <a:lnTo>
                  <a:pt x="228861" y="78724"/>
                </a:lnTo>
                <a:lnTo>
                  <a:pt x="228861" y="83804"/>
                </a:lnTo>
                <a:close/>
              </a:path>
              <a:path w="1000125" h="234950">
                <a:moveTo>
                  <a:pt x="96205" y="79994"/>
                </a:moveTo>
                <a:lnTo>
                  <a:pt x="95713" y="79994"/>
                </a:lnTo>
                <a:lnTo>
                  <a:pt x="95713" y="79176"/>
                </a:lnTo>
                <a:lnTo>
                  <a:pt x="96205" y="79994"/>
                </a:lnTo>
                <a:close/>
              </a:path>
              <a:path w="1000125" h="234950">
                <a:moveTo>
                  <a:pt x="5579" y="81264"/>
                </a:moveTo>
                <a:lnTo>
                  <a:pt x="5063" y="81264"/>
                </a:lnTo>
                <a:lnTo>
                  <a:pt x="4055" y="79994"/>
                </a:lnTo>
                <a:lnTo>
                  <a:pt x="5579" y="81264"/>
                </a:lnTo>
                <a:close/>
              </a:path>
              <a:path w="1000125" h="234950">
                <a:moveTo>
                  <a:pt x="47094" y="81264"/>
                </a:moveTo>
                <a:lnTo>
                  <a:pt x="5579" y="81264"/>
                </a:lnTo>
                <a:lnTo>
                  <a:pt x="4055" y="79994"/>
                </a:lnTo>
                <a:lnTo>
                  <a:pt x="46087" y="79994"/>
                </a:lnTo>
                <a:lnTo>
                  <a:pt x="46830" y="80613"/>
                </a:lnTo>
                <a:lnTo>
                  <a:pt x="47094" y="81264"/>
                </a:lnTo>
                <a:close/>
              </a:path>
              <a:path w="1000125" h="234950">
                <a:moveTo>
                  <a:pt x="89617" y="81264"/>
                </a:moveTo>
                <a:lnTo>
                  <a:pt x="87602" y="81264"/>
                </a:lnTo>
                <a:lnTo>
                  <a:pt x="86078" y="79994"/>
                </a:lnTo>
                <a:lnTo>
                  <a:pt x="88610" y="79994"/>
                </a:lnTo>
                <a:lnTo>
                  <a:pt x="89617" y="81264"/>
                </a:lnTo>
                <a:close/>
              </a:path>
              <a:path w="1000125" h="234950">
                <a:moveTo>
                  <a:pt x="140251" y="81264"/>
                </a:moveTo>
                <a:lnTo>
                  <a:pt x="139244" y="79994"/>
                </a:lnTo>
                <a:lnTo>
                  <a:pt x="140251" y="79994"/>
                </a:lnTo>
                <a:lnTo>
                  <a:pt x="140251" y="81264"/>
                </a:lnTo>
                <a:close/>
              </a:path>
              <a:path w="1000125" h="234950">
                <a:moveTo>
                  <a:pt x="163553" y="81264"/>
                </a:moveTo>
                <a:lnTo>
                  <a:pt x="141284" y="81264"/>
                </a:lnTo>
                <a:lnTo>
                  <a:pt x="140768" y="79994"/>
                </a:lnTo>
                <a:lnTo>
                  <a:pt x="163553" y="79994"/>
                </a:lnTo>
                <a:lnTo>
                  <a:pt x="163553" y="81264"/>
                </a:lnTo>
                <a:close/>
              </a:path>
              <a:path w="1000125" h="234950">
                <a:moveTo>
                  <a:pt x="176212" y="82534"/>
                </a:moveTo>
                <a:lnTo>
                  <a:pt x="166601" y="82534"/>
                </a:lnTo>
                <a:lnTo>
                  <a:pt x="165569" y="81264"/>
                </a:lnTo>
                <a:lnTo>
                  <a:pt x="163553" y="79994"/>
                </a:lnTo>
                <a:lnTo>
                  <a:pt x="173680" y="79994"/>
                </a:lnTo>
                <a:lnTo>
                  <a:pt x="175204" y="81264"/>
                </a:lnTo>
                <a:lnTo>
                  <a:pt x="176212" y="82534"/>
                </a:lnTo>
                <a:close/>
              </a:path>
              <a:path w="1000125" h="234950">
                <a:moveTo>
                  <a:pt x="184815" y="90154"/>
                </a:moveTo>
                <a:lnTo>
                  <a:pt x="182799" y="90154"/>
                </a:lnTo>
                <a:lnTo>
                  <a:pt x="181792" y="87614"/>
                </a:lnTo>
                <a:lnTo>
                  <a:pt x="179260" y="87614"/>
                </a:lnTo>
                <a:lnTo>
                  <a:pt x="177736" y="85074"/>
                </a:lnTo>
                <a:lnTo>
                  <a:pt x="168100" y="85074"/>
                </a:lnTo>
                <a:lnTo>
                  <a:pt x="168100" y="83804"/>
                </a:lnTo>
                <a:lnTo>
                  <a:pt x="169624" y="83804"/>
                </a:lnTo>
                <a:lnTo>
                  <a:pt x="168617" y="82534"/>
                </a:lnTo>
                <a:lnTo>
                  <a:pt x="176728" y="82534"/>
                </a:lnTo>
                <a:lnTo>
                  <a:pt x="175695" y="81264"/>
                </a:lnTo>
                <a:lnTo>
                  <a:pt x="174197" y="79994"/>
                </a:lnTo>
                <a:lnTo>
                  <a:pt x="181792" y="79994"/>
                </a:lnTo>
                <a:lnTo>
                  <a:pt x="183291" y="81264"/>
                </a:lnTo>
                <a:lnTo>
                  <a:pt x="177736" y="81264"/>
                </a:lnTo>
                <a:lnTo>
                  <a:pt x="178744" y="82534"/>
                </a:lnTo>
                <a:lnTo>
                  <a:pt x="182283" y="86344"/>
                </a:lnTo>
                <a:lnTo>
                  <a:pt x="181792" y="86344"/>
                </a:lnTo>
                <a:lnTo>
                  <a:pt x="184815" y="90154"/>
                </a:lnTo>
                <a:close/>
              </a:path>
              <a:path w="1000125" h="234950">
                <a:moveTo>
                  <a:pt x="194450" y="82534"/>
                </a:moveTo>
                <a:lnTo>
                  <a:pt x="186339" y="82534"/>
                </a:lnTo>
                <a:lnTo>
                  <a:pt x="183807" y="79994"/>
                </a:lnTo>
                <a:lnTo>
                  <a:pt x="192410" y="79994"/>
                </a:lnTo>
                <a:lnTo>
                  <a:pt x="192926" y="81264"/>
                </a:lnTo>
                <a:lnTo>
                  <a:pt x="194450" y="82534"/>
                </a:lnTo>
                <a:close/>
              </a:path>
              <a:path w="1000125" h="234950">
                <a:moveTo>
                  <a:pt x="223798" y="86344"/>
                </a:moveTo>
                <a:lnTo>
                  <a:pt x="209124" y="86344"/>
                </a:lnTo>
                <a:lnTo>
                  <a:pt x="209124" y="85074"/>
                </a:lnTo>
                <a:lnTo>
                  <a:pt x="207109" y="82534"/>
                </a:lnTo>
                <a:lnTo>
                  <a:pt x="216719" y="82534"/>
                </a:lnTo>
                <a:lnTo>
                  <a:pt x="215712" y="81264"/>
                </a:lnTo>
                <a:lnTo>
                  <a:pt x="215195" y="79994"/>
                </a:lnTo>
                <a:lnTo>
                  <a:pt x="217469" y="79994"/>
                </a:lnTo>
                <a:lnTo>
                  <a:pt x="218735" y="81264"/>
                </a:lnTo>
                <a:lnTo>
                  <a:pt x="219251" y="82534"/>
                </a:lnTo>
                <a:lnTo>
                  <a:pt x="221783" y="85074"/>
                </a:lnTo>
                <a:lnTo>
                  <a:pt x="223307" y="85074"/>
                </a:lnTo>
                <a:lnTo>
                  <a:pt x="223798" y="86344"/>
                </a:lnTo>
                <a:close/>
              </a:path>
              <a:path w="1000125" h="234950">
                <a:moveTo>
                  <a:pt x="48102" y="82534"/>
                </a:moveTo>
                <a:lnTo>
                  <a:pt x="37975" y="82534"/>
                </a:lnTo>
                <a:lnTo>
                  <a:pt x="36968" y="81264"/>
                </a:lnTo>
                <a:lnTo>
                  <a:pt x="47094" y="81264"/>
                </a:lnTo>
                <a:lnTo>
                  <a:pt x="46830" y="80613"/>
                </a:lnTo>
                <a:lnTo>
                  <a:pt x="47611" y="81264"/>
                </a:lnTo>
                <a:lnTo>
                  <a:pt x="48102" y="82534"/>
                </a:lnTo>
                <a:close/>
              </a:path>
              <a:path w="1000125" h="234950">
                <a:moveTo>
                  <a:pt x="40016" y="85074"/>
                </a:moveTo>
                <a:lnTo>
                  <a:pt x="37484" y="85074"/>
                </a:lnTo>
                <a:lnTo>
                  <a:pt x="36451" y="83804"/>
                </a:lnTo>
                <a:lnTo>
                  <a:pt x="35960" y="82534"/>
                </a:lnTo>
                <a:lnTo>
                  <a:pt x="33428" y="82534"/>
                </a:lnTo>
                <a:lnTo>
                  <a:pt x="32421" y="81264"/>
                </a:lnTo>
                <a:lnTo>
                  <a:pt x="36968" y="81264"/>
                </a:lnTo>
                <a:lnTo>
                  <a:pt x="36968" y="82534"/>
                </a:lnTo>
                <a:lnTo>
                  <a:pt x="40016" y="85074"/>
                </a:lnTo>
                <a:close/>
              </a:path>
              <a:path w="1000125" h="234950">
                <a:moveTo>
                  <a:pt x="57738" y="82534"/>
                </a:moveTo>
                <a:lnTo>
                  <a:pt x="48102" y="82534"/>
                </a:lnTo>
                <a:lnTo>
                  <a:pt x="48102" y="81264"/>
                </a:lnTo>
                <a:lnTo>
                  <a:pt x="57221" y="81264"/>
                </a:lnTo>
                <a:lnTo>
                  <a:pt x="57738" y="81915"/>
                </a:lnTo>
                <a:lnTo>
                  <a:pt x="57738" y="82534"/>
                </a:lnTo>
                <a:close/>
              </a:path>
              <a:path w="1000125" h="234950">
                <a:moveTo>
                  <a:pt x="83055" y="82534"/>
                </a:moveTo>
                <a:lnTo>
                  <a:pt x="58229" y="82534"/>
                </a:lnTo>
                <a:lnTo>
                  <a:pt x="57738" y="81915"/>
                </a:lnTo>
                <a:lnTo>
                  <a:pt x="57738" y="81264"/>
                </a:lnTo>
                <a:lnTo>
                  <a:pt x="81531" y="81264"/>
                </a:lnTo>
                <a:lnTo>
                  <a:pt x="83055" y="82534"/>
                </a:lnTo>
                <a:close/>
              </a:path>
              <a:path w="1000125" h="234950">
                <a:moveTo>
                  <a:pt x="85587" y="82534"/>
                </a:moveTo>
                <a:lnTo>
                  <a:pt x="83055" y="82534"/>
                </a:lnTo>
                <a:lnTo>
                  <a:pt x="82022" y="81264"/>
                </a:lnTo>
                <a:lnTo>
                  <a:pt x="85587" y="81264"/>
                </a:lnTo>
                <a:lnTo>
                  <a:pt x="85587" y="82534"/>
                </a:lnTo>
                <a:close/>
              </a:path>
              <a:path w="1000125" h="234950">
                <a:moveTo>
                  <a:pt x="93673" y="85074"/>
                </a:moveTo>
                <a:lnTo>
                  <a:pt x="89126" y="85074"/>
                </a:lnTo>
                <a:lnTo>
                  <a:pt x="86852" y="83169"/>
                </a:lnTo>
                <a:lnTo>
                  <a:pt x="85587" y="81264"/>
                </a:lnTo>
                <a:lnTo>
                  <a:pt x="90650" y="81264"/>
                </a:lnTo>
                <a:lnTo>
                  <a:pt x="92149" y="82534"/>
                </a:lnTo>
                <a:lnTo>
                  <a:pt x="93673" y="85074"/>
                </a:lnTo>
                <a:close/>
              </a:path>
              <a:path w="1000125" h="234950">
                <a:moveTo>
                  <a:pt x="114934" y="87614"/>
                </a:moveTo>
                <a:lnTo>
                  <a:pt x="111395" y="87614"/>
                </a:lnTo>
                <a:lnTo>
                  <a:pt x="110387" y="86344"/>
                </a:lnTo>
                <a:lnTo>
                  <a:pt x="108372" y="85074"/>
                </a:lnTo>
                <a:lnTo>
                  <a:pt x="98245" y="85074"/>
                </a:lnTo>
                <a:lnTo>
                  <a:pt x="96721" y="83804"/>
                </a:lnTo>
                <a:lnTo>
                  <a:pt x="96205" y="82534"/>
                </a:lnTo>
                <a:lnTo>
                  <a:pt x="102276" y="82534"/>
                </a:lnTo>
                <a:lnTo>
                  <a:pt x="100777" y="81264"/>
                </a:lnTo>
                <a:lnTo>
                  <a:pt x="109380" y="81264"/>
                </a:lnTo>
                <a:lnTo>
                  <a:pt x="112439" y="85105"/>
                </a:lnTo>
                <a:lnTo>
                  <a:pt x="113927" y="86344"/>
                </a:lnTo>
                <a:lnTo>
                  <a:pt x="114934" y="87614"/>
                </a:lnTo>
                <a:close/>
              </a:path>
              <a:path w="1000125" h="234950">
                <a:moveTo>
                  <a:pt x="122529" y="85074"/>
                </a:moveTo>
                <a:lnTo>
                  <a:pt x="114443" y="85074"/>
                </a:lnTo>
                <a:lnTo>
                  <a:pt x="112403" y="82534"/>
                </a:lnTo>
                <a:lnTo>
                  <a:pt x="110904" y="81264"/>
                </a:lnTo>
                <a:lnTo>
                  <a:pt x="125578" y="81264"/>
                </a:lnTo>
                <a:lnTo>
                  <a:pt x="126094" y="81915"/>
                </a:lnTo>
                <a:lnTo>
                  <a:pt x="126094" y="82534"/>
                </a:lnTo>
                <a:lnTo>
                  <a:pt x="136221" y="82534"/>
                </a:lnTo>
                <a:lnTo>
                  <a:pt x="137229" y="83804"/>
                </a:lnTo>
                <a:lnTo>
                  <a:pt x="122038" y="83804"/>
                </a:lnTo>
                <a:lnTo>
                  <a:pt x="122529" y="85074"/>
                </a:lnTo>
                <a:close/>
              </a:path>
              <a:path w="1000125" h="234950">
                <a:moveTo>
                  <a:pt x="135704" y="82534"/>
                </a:moveTo>
                <a:lnTo>
                  <a:pt x="126585" y="82534"/>
                </a:lnTo>
                <a:lnTo>
                  <a:pt x="126094" y="81915"/>
                </a:lnTo>
                <a:lnTo>
                  <a:pt x="126094" y="81264"/>
                </a:lnTo>
                <a:lnTo>
                  <a:pt x="135188" y="81264"/>
                </a:lnTo>
                <a:lnTo>
                  <a:pt x="135704" y="82534"/>
                </a:lnTo>
                <a:close/>
              </a:path>
              <a:path w="1000125" h="234950">
                <a:moveTo>
                  <a:pt x="160014" y="83804"/>
                </a:moveTo>
                <a:lnTo>
                  <a:pt x="137720" y="83804"/>
                </a:lnTo>
                <a:lnTo>
                  <a:pt x="135188" y="81264"/>
                </a:lnTo>
                <a:lnTo>
                  <a:pt x="164070" y="81264"/>
                </a:lnTo>
                <a:lnTo>
                  <a:pt x="164070" y="82534"/>
                </a:lnTo>
                <a:lnTo>
                  <a:pt x="160014" y="82534"/>
                </a:lnTo>
                <a:lnTo>
                  <a:pt x="160014" y="83804"/>
                </a:lnTo>
                <a:close/>
              </a:path>
              <a:path w="1000125" h="234950">
                <a:moveTo>
                  <a:pt x="191919" y="85074"/>
                </a:moveTo>
                <a:lnTo>
                  <a:pt x="185331" y="85074"/>
                </a:lnTo>
                <a:lnTo>
                  <a:pt x="180268" y="82534"/>
                </a:lnTo>
                <a:lnTo>
                  <a:pt x="178744" y="81264"/>
                </a:lnTo>
                <a:lnTo>
                  <a:pt x="183807" y="81264"/>
                </a:lnTo>
                <a:lnTo>
                  <a:pt x="185822" y="82534"/>
                </a:lnTo>
                <a:lnTo>
                  <a:pt x="199505" y="82534"/>
                </a:lnTo>
                <a:lnTo>
                  <a:pt x="201529" y="83804"/>
                </a:lnTo>
                <a:lnTo>
                  <a:pt x="192410" y="83804"/>
                </a:lnTo>
                <a:lnTo>
                  <a:pt x="191919" y="85074"/>
                </a:lnTo>
                <a:close/>
              </a:path>
              <a:path w="1000125" h="234950">
                <a:moveTo>
                  <a:pt x="206592" y="85074"/>
                </a:moveTo>
                <a:lnTo>
                  <a:pt x="204061" y="85074"/>
                </a:lnTo>
                <a:lnTo>
                  <a:pt x="202046" y="83804"/>
                </a:lnTo>
                <a:lnTo>
                  <a:pt x="200521" y="82534"/>
                </a:lnTo>
                <a:lnTo>
                  <a:pt x="200005" y="81264"/>
                </a:lnTo>
                <a:lnTo>
                  <a:pt x="205068" y="83804"/>
                </a:lnTo>
                <a:lnTo>
                  <a:pt x="206592" y="85074"/>
                </a:lnTo>
                <a:close/>
              </a:path>
              <a:path w="1000125" h="234950">
                <a:moveTo>
                  <a:pt x="58229" y="82534"/>
                </a:moveTo>
                <a:lnTo>
                  <a:pt x="57738" y="82534"/>
                </a:lnTo>
                <a:lnTo>
                  <a:pt x="57738" y="81915"/>
                </a:lnTo>
                <a:lnTo>
                  <a:pt x="58229" y="82534"/>
                </a:lnTo>
                <a:close/>
              </a:path>
              <a:path w="1000125" h="234950">
                <a:moveTo>
                  <a:pt x="126585" y="82534"/>
                </a:moveTo>
                <a:lnTo>
                  <a:pt x="126094" y="82534"/>
                </a:lnTo>
                <a:lnTo>
                  <a:pt x="126094" y="81915"/>
                </a:lnTo>
                <a:lnTo>
                  <a:pt x="126585" y="82534"/>
                </a:lnTo>
                <a:close/>
              </a:path>
              <a:path w="1000125" h="234950">
                <a:moveTo>
                  <a:pt x="98245" y="82534"/>
                </a:moveTo>
                <a:lnTo>
                  <a:pt x="97729" y="82534"/>
                </a:lnTo>
                <a:lnTo>
                  <a:pt x="97729" y="82213"/>
                </a:lnTo>
                <a:lnTo>
                  <a:pt x="98245" y="82534"/>
                </a:lnTo>
                <a:close/>
              </a:path>
              <a:path w="1000125" h="234950">
                <a:moveTo>
                  <a:pt x="18729" y="83804"/>
                </a:moveTo>
                <a:lnTo>
                  <a:pt x="7595" y="83804"/>
                </a:lnTo>
                <a:lnTo>
                  <a:pt x="7103" y="82534"/>
                </a:lnTo>
                <a:lnTo>
                  <a:pt x="18238" y="82534"/>
                </a:lnTo>
                <a:lnTo>
                  <a:pt x="18729" y="83804"/>
                </a:lnTo>
                <a:close/>
              </a:path>
              <a:path w="1000125" h="234950">
                <a:moveTo>
                  <a:pt x="26841" y="85074"/>
                </a:moveTo>
                <a:lnTo>
                  <a:pt x="18238" y="85074"/>
                </a:lnTo>
                <a:lnTo>
                  <a:pt x="17230" y="83804"/>
                </a:lnTo>
                <a:lnTo>
                  <a:pt x="18729" y="83804"/>
                </a:lnTo>
                <a:lnTo>
                  <a:pt x="18238" y="82534"/>
                </a:lnTo>
                <a:lnTo>
                  <a:pt x="25317" y="82534"/>
                </a:lnTo>
                <a:lnTo>
                  <a:pt x="26324" y="83804"/>
                </a:lnTo>
                <a:lnTo>
                  <a:pt x="26841" y="85074"/>
                </a:lnTo>
                <a:close/>
              </a:path>
              <a:path w="1000125" h="234950">
                <a:moveTo>
                  <a:pt x="28856" y="86344"/>
                </a:moveTo>
                <a:lnTo>
                  <a:pt x="27848" y="85074"/>
                </a:lnTo>
                <a:lnTo>
                  <a:pt x="27357" y="83804"/>
                </a:lnTo>
                <a:lnTo>
                  <a:pt x="25833" y="82534"/>
                </a:lnTo>
                <a:lnTo>
                  <a:pt x="35960" y="82534"/>
                </a:lnTo>
                <a:lnTo>
                  <a:pt x="35960" y="83804"/>
                </a:lnTo>
                <a:lnTo>
                  <a:pt x="33428" y="83804"/>
                </a:lnTo>
                <a:lnTo>
                  <a:pt x="34436" y="85074"/>
                </a:lnTo>
                <a:lnTo>
                  <a:pt x="28856" y="85074"/>
                </a:lnTo>
                <a:lnTo>
                  <a:pt x="28856" y="86344"/>
                </a:lnTo>
                <a:close/>
              </a:path>
              <a:path w="1000125" h="234950">
                <a:moveTo>
                  <a:pt x="63809" y="85074"/>
                </a:moveTo>
                <a:lnTo>
                  <a:pt x="40016" y="85074"/>
                </a:lnTo>
                <a:lnTo>
                  <a:pt x="38983" y="83804"/>
                </a:lnTo>
                <a:lnTo>
                  <a:pt x="38492" y="82534"/>
                </a:lnTo>
                <a:lnTo>
                  <a:pt x="61768" y="82534"/>
                </a:lnTo>
                <a:lnTo>
                  <a:pt x="63809" y="85074"/>
                </a:lnTo>
                <a:close/>
              </a:path>
              <a:path w="1000125" h="234950">
                <a:moveTo>
                  <a:pt x="88118" y="85074"/>
                </a:moveTo>
                <a:lnTo>
                  <a:pt x="63809" y="85074"/>
                </a:lnTo>
                <a:lnTo>
                  <a:pt x="62801" y="82534"/>
                </a:lnTo>
                <a:lnTo>
                  <a:pt x="76959" y="82534"/>
                </a:lnTo>
                <a:lnTo>
                  <a:pt x="77475" y="83169"/>
                </a:lnTo>
                <a:lnTo>
                  <a:pt x="77475" y="83804"/>
                </a:lnTo>
                <a:lnTo>
                  <a:pt x="87274" y="83804"/>
                </a:lnTo>
                <a:lnTo>
                  <a:pt x="88118" y="85074"/>
                </a:lnTo>
                <a:close/>
              </a:path>
              <a:path w="1000125" h="234950">
                <a:moveTo>
                  <a:pt x="77475" y="83169"/>
                </a:moveTo>
                <a:lnTo>
                  <a:pt x="76959" y="82534"/>
                </a:lnTo>
                <a:lnTo>
                  <a:pt x="77475" y="82534"/>
                </a:lnTo>
                <a:lnTo>
                  <a:pt x="77475" y="83169"/>
                </a:lnTo>
                <a:close/>
              </a:path>
              <a:path w="1000125" h="234950">
                <a:moveTo>
                  <a:pt x="87274" y="83804"/>
                </a:moveTo>
                <a:lnTo>
                  <a:pt x="77991" y="83804"/>
                </a:lnTo>
                <a:lnTo>
                  <a:pt x="77494" y="83193"/>
                </a:lnTo>
                <a:lnTo>
                  <a:pt x="77475" y="82534"/>
                </a:lnTo>
                <a:lnTo>
                  <a:pt x="86078" y="82534"/>
                </a:lnTo>
                <a:lnTo>
                  <a:pt x="86868" y="83193"/>
                </a:lnTo>
                <a:lnTo>
                  <a:pt x="87274" y="83804"/>
                </a:lnTo>
                <a:close/>
              </a:path>
              <a:path w="1000125" h="234950">
                <a:moveTo>
                  <a:pt x="98233" y="85074"/>
                </a:moveTo>
                <a:lnTo>
                  <a:pt x="96205" y="85074"/>
                </a:lnTo>
                <a:lnTo>
                  <a:pt x="94189" y="82534"/>
                </a:lnTo>
                <a:lnTo>
                  <a:pt x="95701" y="82534"/>
                </a:lnTo>
                <a:lnTo>
                  <a:pt x="96721" y="83804"/>
                </a:lnTo>
                <a:lnTo>
                  <a:pt x="98233" y="85074"/>
                </a:lnTo>
                <a:close/>
              </a:path>
              <a:path w="1000125" h="234950">
                <a:moveTo>
                  <a:pt x="161538" y="83804"/>
                </a:moveTo>
                <a:lnTo>
                  <a:pt x="160505" y="83804"/>
                </a:lnTo>
                <a:lnTo>
                  <a:pt x="160014" y="82534"/>
                </a:lnTo>
                <a:lnTo>
                  <a:pt x="161022" y="82534"/>
                </a:lnTo>
                <a:lnTo>
                  <a:pt x="161538" y="83804"/>
                </a:lnTo>
                <a:close/>
              </a:path>
              <a:path w="1000125" h="234950">
                <a:moveTo>
                  <a:pt x="164070" y="83804"/>
                </a:moveTo>
                <a:lnTo>
                  <a:pt x="162029" y="83804"/>
                </a:lnTo>
                <a:lnTo>
                  <a:pt x="161538" y="82534"/>
                </a:lnTo>
                <a:lnTo>
                  <a:pt x="164070" y="82534"/>
                </a:lnTo>
                <a:lnTo>
                  <a:pt x="164070" y="83804"/>
                </a:lnTo>
                <a:close/>
              </a:path>
              <a:path w="1000125" h="234950">
                <a:moveTo>
                  <a:pt x="168100" y="85074"/>
                </a:moveTo>
                <a:lnTo>
                  <a:pt x="166589" y="85074"/>
                </a:lnTo>
                <a:lnTo>
                  <a:pt x="165569" y="83804"/>
                </a:lnTo>
                <a:lnTo>
                  <a:pt x="165077" y="82534"/>
                </a:lnTo>
                <a:lnTo>
                  <a:pt x="168100" y="85074"/>
                </a:lnTo>
                <a:close/>
              </a:path>
              <a:path w="1000125" h="234950">
                <a:moveTo>
                  <a:pt x="89126" y="85074"/>
                </a:moveTo>
                <a:lnTo>
                  <a:pt x="88118" y="85074"/>
                </a:lnTo>
                <a:lnTo>
                  <a:pt x="86868" y="83193"/>
                </a:lnTo>
                <a:lnTo>
                  <a:pt x="89126" y="85074"/>
                </a:lnTo>
                <a:close/>
              </a:path>
              <a:path w="1000125" h="234950">
                <a:moveTo>
                  <a:pt x="17230" y="85074"/>
                </a:moveTo>
                <a:lnTo>
                  <a:pt x="2531" y="85074"/>
                </a:lnTo>
                <a:lnTo>
                  <a:pt x="2040" y="83804"/>
                </a:lnTo>
                <a:lnTo>
                  <a:pt x="17230" y="83804"/>
                </a:lnTo>
                <a:lnTo>
                  <a:pt x="17230" y="85074"/>
                </a:lnTo>
                <a:close/>
              </a:path>
              <a:path w="1000125" h="234950">
                <a:moveTo>
                  <a:pt x="38983" y="86344"/>
                </a:moveTo>
                <a:lnTo>
                  <a:pt x="35960" y="86344"/>
                </a:lnTo>
                <a:lnTo>
                  <a:pt x="33919" y="83804"/>
                </a:lnTo>
                <a:lnTo>
                  <a:pt x="35960" y="83804"/>
                </a:lnTo>
                <a:lnTo>
                  <a:pt x="36451" y="85074"/>
                </a:lnTo>
                <a:lnTo>
                  <a:pt x="37975" y="85074"/>
                </a:lnTo>
                <a:lnTo>
                  <a:pt x="38983" y="86344"/>
                </a:lnTo>
                <a:close/>
              </a:path>
              <a:path w="1000125" h="234950">
                <a:moveTo>
                  <a:pt x="109871" y="87614"/>
                </a:moveTo>
                <a:lnTo>
                  <a:pt x="100777" y="87614"/>
                </a:lnTo>
                <a:lnTo>
                  <a:pt x="99744" y="86344"/>
                </a:lnTo>
                <a:lnTo>
                  <a:pt x="96721" y="83804"/>
                </a:lnTo>
                <a:lnTo>
                  <a:pt x="98245" y="85074"/>
                </a:lnTo>
                <a:lnTo>
                  <a:pt x="108372" y="85074"/>
                </a:lnTo>
                <a:lnTo>
                  <a:pt x="108372" y="86344"/>
                </a:lnTo>
                <a:lnTo>
                  <a:pt x="109871" y="87614"/>
                </a:lnTo>
                <a:close/>
              </a:path>
              <a:path w="1000125" h="234950">
                <a:moveTo>
                  <a:pt x="120119" y="88635"/>
                </a:moveTo>
                <a:lnTo>
                  <a:pt x="118499" y="87614"/>
                </a:lnTo>
                <a:lnTo>
                  <a:pt x="116458" y="87614"/>
                </a:lnTo>
                <a:lnTo>
                  <a:pt x="112403" y="83804"/>
                </a:lnTo>
                <a:lnTo>
                  <a:pt x="115451" y="86344"/>
                </a:lnTo>
                <a:lnTo>
                  <a:pt x="118990" y="86344"/>
                </a:lnTo>
                <a:lnTo>
                  <a:pt x="119507" y="87614"/>
                </a:lnTo>
                <a:lnTo>
                  <a:pt x="120119" y="88635"/>
                </a:lnTo>
                <a:close/>
              </a:path>
              <a:path w="1000125" h="234950">
                <a:moveTo>
                  <a:pt x="161538" y="85074"/>
                </a:moveTo>
                <a:lnTo>
                  <a:pt x="123562" y="85074"/>
                </a:lnTo>
                <a:lnTo>
                  <a:pt x="123046" y="83804"/>
                </a:lnTo>
                <a:lnTo>
                  <a:pt x="160505" y="83804"/>
                </a:lnTo>
                <a:lnTo>
                  <a:pt x="161538" y="85074"/>
                </a:lnTo>
                <a:close/>
              </a:path>
              <a:path w="1000125" h="234950">
                <a:moveTo>
                  <a:pt x="163553" y="85074"/>
                </a:moveTo>
                <a:lnTo>
                  <a:pt x="163037" y="85074"/>
                </a:lnTo>
                <a:lnTo>
                  <a:pt x="163037" y="83804"/>
                </a:lnTo>
                <a:lnTo>
                  <a:pt x="163553" y="83804"/>
                </a:lnTo>
                <a:lnTo>
                  <a:pt x="163553" y="85074"/>
                </a:lnTo>
                <a:close/>
              </a:path>
              <a:path w="1000125" h="234950">
                <a:moveTo>
                  <a:pt x="163138" y="87863"/>
                </a:moveTo>
                <a:lnTo>
                  <a:pt x="162546" y="87614"/>
                </a:lnTo>
                <a:lnTo>
                  <a:pt x="133689" y="87614"/>
                </a:lnTo>
                <a:lnTo>
                  <a:pt x="132656" y="86344"/>
                </a:lnTo>
                <a:lnTo>
                  <a:pt x="132165" y="85074"/>
                </a:lnTo>
                <a:lnTo>
                  <a:pt x="164070" y="85074"/>
                </a:lnTo>
                <a:lnTo>
                  <a:pt x="164070" y="83804"/>
                </a:lnTo>
                <a:lnTo>
                  <a:pt x="166085" y="86344"/>
                </a:lnTo>
                <a:lnTo>
                  <a:pt x="162546" y="86344"/>
                </a:lnTo>
                <a:lnTo>
                  <a:pt x="163138" y="87863"/>
                </a:lnTo>
                <a:close/>
              </a:path>
              <a:path w="1000125" h="234950">
                <a:moveTo>
                  <a:pt x="201013" y="85074"/>
                </a:moveTo>
                <a:lnTo>
                  <a:pt x="193417" y="85074"/>
                </a:lnTo>
                <a:lnTo>
                  <a:pt x="192410" y="83804"/>
                </a:lnTo>
                <a:lnTo>
                  <a:pt x="201013" y="83804"/>
                </a:lnTo>
                <a:lnTo>
                  <a:pt x="201013" y="85074"/>
                </a:lnTo>
                <a:close/>
              </a:path>
              <a:path w="1000125" h="234950">
                <a:moveTo>
                  <a:pt x="6587" y="87614"/>
                </a:moveTo>
                <a:lnTo>
                  <a:pt x="4055" y="85074"/>
                </a:lnTo>
                <a:lnTo>
                  <a:pt x="6587" y="85074"/>
                </a:lnTo>
                <a:lnTo>
                  <a:pt x="7091" y="86344"/>
                </a:lnTo>
                <a:lnTo>
                  <a:pt x="5579" y="86344"/>
                </a:lnTo>
                <a:lnTo>
                  <a:pt x="6587" y="87614"/>
                </a:lnTo>
                <a:close/>
              </a:path>
              <a:path w="1000125" h="234950">
                <a:moveTo>
                  <a:pt x="14699" y="87614"/>
                </a:moveTo>
                <a:lnTo>
                  <a:pt x="7595" y="87614"/>
                </a:lnTo>
                <a:lnTo>
                  <a:pt x="7595" y="86344"/>
                </a:lnTo>
                <a:lnTo>
                  <a:pt x="6587" y="85074"/>
                </a:lnTo>
                <a:lnTo>
                  <a:pt x="14699" y="85074"/>
                </a:lnTo>
                <a:lnTo>
                  <a:pt x="15190" y="86344"/>
                </a:lnTo>
                <a:lnTo>
                  <a:pt x="14182" y="86344"/>
                </a:lnTo>
                <a:lnTo>
                  <a:pt x="14699" y="87614"/>
                </a:lnTo>
                <a:close/>
              </a:path>
              <a:path w="1000125" h="234950">
                <a:moveTo>
                  <a:pt x="24825" y="87614"/>
                </a:moveTo>
                <a:lnTo>
                  <a:pt x="15190" y="87614"/>
                </a:lnTo>
                <a:lnTo>
                  <a:pt x="14182" y="86344"/>
                </a:lnTo>
                <a:lnTo>
                  <a:pt x="15190" y="86344"/>
                </a:lnTo>
                <a:lnTo>
                  <a:pt x="14699" y="85074"/>
                </a:lnTo>
                <a:lnTo>
                  <a:pt x="22785" y="85074"/>
                </a:lnTo>
                <a:lnTo>
                  <a:pt x="24825" y="87614"/>
                </a:lnTo>
                <a:close/>
              </a:path>
              <a:path w="1000125" h="234950">
                <a:moveTo>
                  <a:pt x="31388" y="87614"/>
                </a:moveTo>
                <a:lnTo>
                  <a:pt x="26324" y="87614"/>
                </a:lnTo>
                <a:lnTo>
                  <a:pt x="25317" y="86344"/>
                </a:lnTo>
                <a:lnTo>
                  <a:pt x="24825" y="85074"/>
                </a:lnTo>
                <a:lnTo>
                  <a:pt x="27848" y="85074"/>
                </a:lnTo>
                <a:lnTo>
                  <a:pt x="28856" y="86344"/>
                </a:lnTo>
                <a:lnTo>
                  <a:pt x="31388" y="86344"/>
                </a:lnTo>
                <a:lnTo>
                  <a:pt x="31388" y="87614"/>
                </a:lnTo>
                <a:close/>
              </a:path>
              <a:path w="1000125" h="234950">
                <a:moveTo>
                  <a:pt x="33428" y="86344"/>
                </a:moveTo>
                <a:lnTo>
                  <a:pt x="28856" y="86344"/>
                </a:lnTo>
                <a:lnTo>
                  <a:pt x="28856" y="85074"/>
                </a:lnTo>
                <a:lnTo>
                  <a:pt x="33428" y="85074"/>
                </a:lnTo>
                <a:lnTo>
                  <a:pt x="33428" y="86344"/>
                </a:lnTo>
                <a:close/>
              </a:path>
              <a:path w="1000125" h="234950">
                <a:moveTo>
                  <a:pt x="36451" y="87614"/>
                </a:moveTo>
                <a:lnTo>
                  <a:pt x="34436" y="87614"/>
                </a:lnTo>
                <a:lnTo>
                  <a:pt x="33428" y="85074"/>
                </a:lnTo>
                <a:lnTo>
                  <a:pt x="34436" y="85074"/>
                </a:lnTo>
                <a:lnTo>
                  <a:pt x="36451" y="87614"/>
                </a:lnTo>
                <a:close/>
              </a:path>
              <a:path w="1000125" h="234950">
                <a:moveTo>
                  <a:pt x="73936" y="86344"/>
                </a:moveTo>
                <a:lnTo>
                  <a:pt x="38983" y="86344"/>
                </a:lnTo>
                <a:lnTo>
                  <a:pt x="37975" y="85074"/>
                </a:lnTo>
                <a:lnTo>
                  <a:pt x="73936" y="85074"/>
                </a:lnTo>
                <a:lnTo>
                  <a:pt x="73936" y="86344"/>
                </a:lnTo>
                <a:close/>
              </a:path>
              <a:path w="1000125" h="234950">
                <a:moveTo>
                  <a:pt x="74427" y="86344"/>
                </a:moveTo>
                <a:lnTo>
                  <a:pt x="73936" y="86344"/>
                </a:lnTo>
                <a:lnTo>
                  <a:pt x="73936" y="85074"/>
                </a:lnTo>
                <a:lnTo>
                  <a:pt x="74427" y="86344"/>
                </a:lnTo>
                <a:close/>
              </a:path>
              <a:path w="1000125" h="234950">
                <a:moveTo>
                  <a:pt x="95197" y="87614"/>
                </a:moveTo>
                <a:lnTo>
                  <a:pt x="36451" y="87614"/>
                </a:lnTo>
                <a:lnTo>
                  <a:pt x="36451" y="86344"/>
                </a:lnTo>
                <a:lnTo>
                  <a:pt x="74427" y="86344"/>
                </a:lnTo>
                <a:lnTo>
                  <a:pt x="73936" y="85074"/>
                </a:lnTo>
                <a:lnTo>
                  <a:pt x="93182" y="85074"/>
                </a:lnTo>
                <a:lnTo>
                  <a:pt x="93673" y="86344"/>
                </a:lnTo>
                <a:lnTo>
                  <a:pt x="95197" y="87614"/>
                </a:lnTo>
                <a:close/>
              </a:path>
              <a:path w="1000125" h="234950">
                <a:moveTo>
                  <a:pt x="100777" y="87614"/>
                </a:moveTo>
                <a:lnTo>
                  <a:pt x="95197" y="87614"/>
                </a:lnTo>
                <a:lnTo>
                  <a:pt x="94681" y="86344"/>
                </a:lnTo>
                <a:lnTo>
                  <a:pt x="93673" y="85074"/>
                </a:lnTo>
                <a:lnTo>
                  <a:pt x="97729" y="85074"/>
                </a:lnTo>
                <a:lnTo>
                  <a:pt x="100777" y="87614"/>
                </a:lnTo>
                <a:close/>
              </a:path>
              <a:path w="1000125" h="234950">
                <a:moveTo>
                  <a:pt x="117982" y="86344"/>
                </a:moveTo>
                <a:lnTo>
                  <a:pt x="115451" y="86344"/>
                </a:lnTo>
                <a:lnTo>
                  <a:pt x="114934" y="85074"/>
                </a:lnTo>
                <a:lnTo>
                  <a:pt x="116975" y="85074"/>
                </a:lnTo>
                <a:lnTo>
                  <a:pt x="117982" y="86344"/>
                </a:lnTo>
                <a:close/>
              </a:path>
              <a:path w="1000125" h="234950">
                <a:moveTo>
                  <a:pt x="127102" y="92694"/>
                </a:moveTo>
                <a:lnTo>
                  <a:pt x="123562" y="92694"/>
                </a:lnTo>
                <a:lnTo>
                  <a:pt x="122038" y="90154"/>
                </a:lnTo>
                <a:lnTo>
                  <a:pt x="121031" y="88884"/>
                </a:lnTo>
                <a:lnTo>
                  <a:pt x="120514" y="87614"/>
                </a:lnTo>
                <a:lnTo>
                  <a:pt x="118990" y="86344"/>
                </a:lnTo>
                <a:lnTo>
                  <a:pt x="116975" y="85074"/>
                </a:lnTo>
                <a:lnTo>
                  <a:pt x="123046" y="85074"/>
                </a:lnTo>
                <a:lnTo>
                  <a:pt x="124054" y="86344"/>
                </a:lnTo>
                <a:lnTo>
                  <a:pt x="124570" y="86344"/>
                </a:lnTo>
                <a:lnTo>
                  <a:pt x="124570" y="87614"/>
                </a:lnTo>
                <a:lnTo>
                  <a:pt x="162546" y="87614"/>
                </a:lnTo>
                <a:lnTo>
                  <a:pt x="163138" y="87863"/>
                </a:lnTo>
                <a:lnTo>
                  <a:pt x="163553" y="88884"/>
                </a:lnTo>
                <a:lnTo>
                  <a:pt x="142292" y="88884"/>
                </a:lnTo>
                <a:lnTo>
                  <a:pt x="142292" y="90154"/>
                </a:lnTo>
                <a:lnTo>
                  <a:pt x="126094" y="90154"/>
                </a:lnTo>
                <a:lnTo>
                  <a:pt x="126118" y="91455"/>
                </a:lnTo>
                <a:lnTo>
                  <a:pt x="127102" y="92694"/>
                </a:lnTo>
                <a:close/>
              </a:path>
              <a:path w="1000125" h="234950">
                <a:moveTo>
                  <a:pt x="133173" y="87614"/>
                </a:moveTo>
                <a:lnTo>
                  <a:pt x="125061" y="87614"/>
                </a:lnTo>
                <a:lnTo>
                  <a:pt x="124570" y="86344"/>
                </a:lnTo>
                <a:lnTo>
                  <a:pt x="124054" y="86344"/>
                </a:lnTo>
                <a:lnTo>
                  <a:pt x="124054" y="85074"/>
                </a:lnTo>
                <a:lnTo>
                  <a:pt x="132165" y="85074"/>
                </a:lnTo>
                <a:lnTo>
                  <a:pt x="132165" y="86344"/>
                </a:lnTo>
                <a:lnTo>
                  <a:pt x="133173" y="87614"/>
                </a:lnTo>
                <a:close/>
              </a:path>
              <a:path w="1000125" h="234950">
                <a:moveTo>
                  <a:pt x="167093" y="86344"/>
                </a:moveTo>
                <a:lnTo>
                  <a:pt x="166085" y="85074"/>
                </a:lnTo>
                <a:lnTo>
                  <a:pt x="166589" y="85074"/>
                </a:lnTo>
                <a:lnTo>
                  <a:pt x="167093" y="86344"/>
                </a:lnTo>
                <a:close/>
              </a:path>
              <a:path w="1000125" h="234950">
                <a:moveTo>
                  <a:pt x="173164" y="87614"/>
                </a:moveTo>
                <a:lnTo>
                  <a:pt x="168100" y="87614"/>
                </a:lnTo>
                <a:lnTo>
                  <a:pt x="167609" y="86344"/>
                </a:lnTo>
                <a:lnTo>
                  <a:pt x="166601" y="85074"/>
                </a:lnTo>
                <a:lnTo>
                  <a:pt x="171148" y="85074"/>
                </a:lnTo>
                <a:lnTo>
                  <a:pt x="173164" y="87614"/>
                </a:lnTo>
                <a:close/>
              </a:path>
              <a:path w="1000125" h="234950">
                <a:moveTo>
                  <a:pt x="174688" y="86344"/>
                </a:moveTo>
                <a:lnTo>
                  <a:pt x="172156" y="86344"/>
                </a:lnTo>
                <a:lnTo>
                  <a:pt x="171148" y="85074"/>
                </a:lnTo>
                <a:lnTo>
                  <a:pt x="174197" y="85074"/>
                </a:lnTo>
                <a:lnTo>
                  <a:pt x="174688" y="86344"/>
                </a:lnTo>
                <a:close/>
              </a:path>
              <a:path w="1000125" h="234950">
                <a:moveTo>
                  <a:pt x="181275" y="90154"/>
                </a:moveTo>
                <a:lnTo>
                  <a:pt x="171148" y="90154"/>
                </a:lnTo>
                <a:lnTo>
                  <a:pt x="170632" y="88884"/>
                </a:lnTo>
                <a:lnTo>
                  <a:pt x="170632" y="87614"/>
                </a:lnTo>
                <a:lnTo>
                  <a:pt x="173164" y="87614"/>
                </a:lnTo>
                <a:lnTo>
                  <a:pt x="173164" y="86344"/>
                </a:lnTo>
                <a:lnTo>
                  <a:pt x="174688" y="86344"/>
                </a:lnTo>
                <a:lnTo>
                  <a:pt x="174688" y="85074"/>
                </a:lnTo>
                <a:lnTo>
                  <a:pt x="176728" y="85074"/>
                </a:lnTo>
                <a:lnTo>
                  <a:pt x="177736" y="86344"/>
                </a:lnTo>
                <a:lnTo>
                  <a:pt x="178227" y="87614"/>
                </a:lnTo>
                <a:lnTo>
                  <a:pt x="181275" y="90154"/>
                </a:lnTo>
                <a:close/>
              </a:path>
              <a:path w="1000125" h="234950">
                <a:moveTo>
                  <a:pt x="200005" y="90154"/>
                </a:moveTo>
                <a:lnTo>
                  <a:pt x="186855" y="90154"/>
                </a:lnTo>
                <a:lnTo>
                  <a:pt x="186855" y="88884"/>
                </a:lnTo>
                <a:lnTo>
                  <a:pt x="182799" y="85074"/>
                </a:lnTo>
                <a:lnTo>
                  <a:pt x="185822" y="86344"/>
                </a:lnTo>
                <a:lnTo>
                  <a:pt x="187863" y="86344"/>
                </a:lnTo>
                <a:lnTo>
                  <a:pt x="192926" y="88884"/>
                </a:lnTo>
                <a:lnTo>
                  <a:pt x="200005" y="88884"/>
                </a:lnTo>
                <a:lnTo>
                  <a:pt x="200005" y="90154"/>
                </a:lnTo>
                <a:close/>
              </a:path>
              <a:path w="1000125" h="234950">
                <a:moveTo>
                  <a:pt x="187863" y="86344"/>
                </a:moveTo>
                <a:lnTo>
                  <a:pt x="185822" y="86344"/>
                </a:lnTo>
                <a:lnTo>
                  <a:pt x="185331" y="85074"/>
                </a:lnTo>
                <a:lnTo>
                  <a:pt x="187863" y="86344"/>
                </a:lnTo>
                <a:close/>
              </a:path>
              <a:path w="1000125" h="234950">
                <a:moveTo>
                  <a:pt x="195458" y="88884"/>
                </a:moveTo>
                <a:lnTo>
                  <a:pt x="192926" y="88884"/>
                </a:lnTo>
                <a:lnTo>
                  <a:pt x="190886" y="87614"/>
                </a:lnTo>
                <a:lnTo>
                  <a:pt x="190395" y="86344"/>
                </a:lnTo>
                <a:lnTo>
                  <a:pt x="189387" y="85074"/>
                </a:lnTo>
                <a:lnTo>
                  <a:pt x="189878" y="85074"/>
                </a:lnTo>
                <a:lnTo>
                  <a:pt x="193417" y="87614"/>
                </a:lnTo>
                <a:lnTo>
                  <a:pt x="193934" y="87614"/>
                </a:lnTo>
                <a:lnTo>
                  <a:pt x="195458" y="88884"/>
                </a:lnTo>
                <a:close/>
              </a:path>
              <a:path w="1000125" h="234950">
                <a:moveTo>
                  <a:pt x="208117" y="88884"/>
                </a:moveTo>
                <a:lnTo>
                  <a:pt x="196466" y="88884"/>
                </a:lnTo>
                <a:lnTo>
                  <a:pt x="197473" y="87614"/>
                </a:lnTo>
                <a:lnTo>
                  <a:pt x="194942" y="85074"/>
                </a:lnTo>
                <a:lnTo>
                  <a:pt x="201529" y="85074"/>
                </a:lnTo>
                <a:lnTo>
                  <a:pt x="204061" y="87614"/>
                </a:lnTo>
                <a:lnTo>
                  <a:pt x="208117" y="88884"/>
                </a:lnTo>
                <a:close/>
              </a:path>
              <a:path w="1000125" h="234950">
                <a:moveTo>
                  <a:pt x="213671" y="88884"/>
                </a:moveTo>
                <a:lnTo>
                  <a:pt x="208117" y="88884"/>
                </a:lnTo>
                <a:lnTo>
                  <a:pt x="203544" y="85074"/>
                </a:lnTo>
                <a:lnTo>
                  <a:pt x="207109" y="85074"/>
                </a:lnTo>
                <a:lnTo>
                  <a:pt x="207109" y="86344"/>
                </a:lnTo>
                <a:lnTo>
                  <a:pt x="208117" y="86344"/>
                </a:lnTo>
                <a:lnTo>
                  <a:pt x="209641" y="87614"/>
                </a:lnTo>
                <a:lnTo>
                  <a:pt x="213671" y="87614"/>
                </a:lnTo>
                <a:lnTo>
                  <a:pt x="213671" y="88884"/>
                </a:lnTo>
                <a:close/>
              </a:path>
              <a:path w="1000125" h="234950">
                <a:moveTo>
                  <a:pt x="225322" y="86344"/>
                </a:moveTo>
                <a:lnTo>
                  <a:pt x="224831" y="86344"/>
                </a:lnTo>
                <a:lnTo>
                  <a:pt x="223798" y="85074"/>
                </a:lnTo>
                <a:lnTo>
                  <a:pt x="224814" y="85497"/>
                </a:lnTo>
                <a:lnTo>
                  <a:pt x="225322" y="86344"/>
                </a:lnTo>
                <a:close/>
              </a:path>
              <a:path w="1000125" h="234950">
                <a:moveTo>
                  <a:pt x="7595" y="87614"/>
                </a:moveTo>
                <a:lnTo>
                  <a:pt x="6587" y="87614"/>
                </a:lnTo>
                <a:lnTo>
                  <a:pt x="5579" y="86344"/>
                </a:lnTo>
                <a:lnTo>
                  <a:pt x="7091" y="86344"/>
                </a:lnTo>
                <a:lnTo>
                  <a:pt x="7595" y="87614"/>
                </a:lnTo>
                <a:close/>
              </a:path>
              <a:path w="1000125" h="234950">
                <a:moveTo>
                  <a:pt x="33919" y="87614"/>
                </a:moveTo>
                <a:lnTo>
                  <a:pt x="32421" y="87614"/>
                </a:lnTo>
                <a:lnTo>
                  <a:pt x="31904" y="86344"/>
                </a:lnTo>
                <a:lnTo>
                  <a:pt x="33919" y="86344"/>
                </a:lnTo>
                <a:lnTo>
                  <a:pt x="33919" y="87614"/>
                </a:lnTo>
                <a:close/>
              </a:path>
              <a:path w="1000125" h="234950">
                <a:moveTo>
                  <a:pt x="173164" y="95234"/>
                </a:moveTo>
                <a:lnTo>
                  <a:pt x="164070" y="95234"/>
                </a:lnTo>
                <a:lnTo>
                  <a:pt x="162029" y="92694"/>
                </a:lnTo>
                <a:lnTo>
                  <a:pt x="168100" y="92694"/>
                </a:lnTo>
                <a:lnTo>
                  <a:pt x="168100" y="91424"/>
                </a:lnTo>
                <a:lnTo>
                  <a:pt x="167609" y="91424"/>
                </a:lnTo>
                <a:lnTo>
                  <a:pt x="165569" y="88884"/>
                </a:lnTo>
                <a:lnTo>
                  <a:pt x="163138" y="87863"/>
                </a:lnTo>
                <a:lnTo>
                  <a:pt x="162546" y="86344"/>
                </a:lnTo>
                <a:lnTo>
                  <a:pt x="166085" y="86344"/>
                </a:lnTo>
                <a:lnTo>
                  <a:pt x="167093" y="87614"/>
                </a:lnTo>
                <a:lnTo>
                  <a:pt x="169133" y="88884"/>
                </a:lnTo>
                <a:lnTo>
                  <a:pt x="170165" y="91455"/>
                </a:lnTo>
                <a:lnTo>
                  <a:pt x="171148" y="92694"/>
                </a:lnTo>
                <a:lnTo>
                  <a:pt x="171665" y="93964"/>
                </a:lnTo>
                <a:lnTo>
                  <a:pt x="172156" y="93964"/>
                </a:lnTo>
                <a:lnTo>
                  <a:pt x="173164" y="95234"/>
                </a:lnTo>
                <a:close/>
              </a:path>
              <a:path w="1000125" h="234950">
                <a:moveTo>
                  <a:pt x="184292" y="88226"/>
                </a:moveTo>
                <a:lnTo>
                  <a:pt x="181792" y="86344"/>
                </a:lnTo>
                <a:lnTo>
                  <a:pt x="182283" y="86344"/>
                </a:lnTo>
                <a:lnTo>
                  <a:pt x="183807" y="87614"/>
                </a:lnTo>
                <a:lnTo>
                  <a:pt x="184292" y="88226"/>
                </a:lnTo>
                <a:close/>
              </a:path>
              <a:path w="1000125" h="234950">
                <a:moveTo>
                  <a:pt x="218735" y="87614"/>
                </a:moveTo>
                <a:lnTo>
                  <a:pt x="210132" y="87614"/>
                </a:lnTo>
                <a:lnTo>
                  <a:pt x="209641" y="86344"/>
                </a:lnTo>
                <a:lnTo>
                  <a:pt x="218735" y="86344"/>
                </a:lnTo>
                <a:lnTo>
                  <a:pt x="218735" y="87614"/>
                </a:lnTo>
                <a:close/>
              </a:path>
              <a:path w="1000125" h="234950">
                <a:moveTo>
                  <a:pt x="228370" y="100314"/>
                </a:moveTo>
                <a:lnTo>
                  <a:pt x="227363" y="100314"/>
                </a:lnTo>
                <a:lnTo>
                  <a:pt x="226846" y="99044"/>
                </a:lnTo>
                <a:lnTo>
                  <a:pt x="226330" y="99044"/>
                </a:lnTo>
                <a:lnTo>
                  <a:pt x="224831" y="97774"/>
                </a:lnTo>
                <a:lnTo>
                  <a:pt x="225839" y="97774"/>
                </a:lnTo>
                <a:lnTo>
                  <a:pt x="224314" y="95234"/>
                </a:lnTo>
                <a:lnTo>
                  <a:pt x="223307" y="93964"/>
                </a:lnTo>
                <a:lnTo>
                  <a:pt x="221783" y="92694"/>
                </a:lnTo>
                <a:lnTo>
                  <a:pt x="221266" y="91424"/>
                </a:lnTo>
                <a:lnTo>
                  <a:pt x="219251" y="88884"/>
                </a:lnTo>
                <a:lnTo>
                  <a:pt x="217727" y="87614"/>
                </a:lnTo>
                <a:lnTo>
                  <a:pt x="219768" y="87614"/>
                </a:lnTo>
                <a:lnTo>
                  <a:pt x="219768" y="86344"/>
                </a:lnTo>
                <a:lnTo>
                  <a:pt x="220775" y="88884"/>
                </a:lnTo>
                <a:lnTo>
                  <a:pt x="222287" y="88884"/>
                </a:lnTo>
                <a:lnTo>
                  <a:pt x="222790" y="90154"/>
                </a:lnTo>
                <a:lnTo>
                  <a:pt x="228370" y="90154"/>
                </a:lnTo>
                <a:lnTo>
                  <a:pt x="228370" y="92694"/>
                </a:lnTo>
                <a:lnTo>
                  <a:pt x="224831" y="92694"/>
                </a:lnTo>
                <a:lnTo>
                  <a:pt x="225839" y="93964"/>
                </a:lnTo>
                <a:lnTo>
                  <a:pt x="225839" y="95234"/>
                </a:lnTo>
                <a:lnTo>
                  <a:pt x="227363" y="95234"/>
                </a:lnTo>
                <a:lnTo>
                  <a:pt x="227854" y="96504"/>
                </a:lnTo>
                <a:lnTo>
                  <a:pt x="228370" y="96504"/>
                </a:lnTo>
                <a:lnTo>
                  <a:pt x="228370" y="100314"/>
                </a:lnTo>
                <a:close/>
              </a:path>
              <a:path w="1000125" h="234950">
                <a:moveTo>
                  <a:pt x="228370" y="90154"/>
                </a:moveTo>
                <a:lnTo>
                  <a:pt x="223307" y="90154"/>
                </a:lnTo>
                <a:lnTo>
                  <a:pt x="223307" y="88884"/>
                </a:lnTo>
                <a:lnTo>
                  <a:pt x="220259" y="86344"/>
                </a:lnTo>
                <a:lnTo>
                  <a:pt x="224831" y="86344"/>
                </a:lnTo>
                <a:lnTo>
                  <a:pt x="225322" y="87614"/>
                </a:lnTo>
                <a:lnTo>
                  <a:pt x="226846" y="88884"/>
                </a:lnTo>
                <a:lnTo>
                  <a:pt x="228370" y="88884"/>
                </a:lnTo>
                <a:lnTo>
                  <a:pt x="228370" y="90154"/>
                </a:lnTo>
                <a:close/>
              </a:path>
              <a:path w="1000125" h="234950">
                <a:moveTo>
                  <a:pt x="21777" y="97774"/>
                </a:moveTo>
                <a:lnTo>
                  <a:pt x="15706" y="97774"/>
                </a:lnTo>
                <a:lnTo>
                  <a:pt x="14699" y="95234"/>
                </a:lnTo>
                <a:lnTo>
                  <a:pt x="12167" y="95234"/>
                </a:lnTo>
                <a:lnTo>
                  <a:pt x="10643" y="93964"/>
                </a:lnTo>
                <a:lnTo>
                  <a:pt x="9119" y="91424"/>
                </a:lnTo>
                <a:lnTo>
                  <a:pt x="8602" y="91424"/>
                </a:lnTo>
                <a:lnTo>
                  <a:pt x="8111" y="90154"/>
                </a:lnTo>
                <a:lnTo>
                  <a:pt x="4055" y="90154"/>
                </a:lnTo>
                <a:lnTo>
                  <a:pt x="2040" y="87614"/>
                </a:lnTo>
                <a:lnTo>
                  <a:pt x="34952" y="87614"/>
                </a:lnTo>
                <a:lnTo>
                  <a:pt x="36451" y="88884"/>
                </a:lnTo>
                <a:lnTo>
                  <a:pt x="11134" y="88884"/>
                </a:lnTo>
                <a:lnTo>
                  <a:pt x="14097" y="92051"/>
                </a:lnTo>
                <a:lnTo>
                  <a:pt x="14182" y="92694"/>
                </a:lnTo>
                <a:lnTo>
                  <a:pt x="17218" y="92694"/>
                </a:lnTo>
                <a:lnTo>
                  <a:pt x="18238" y="93964"/>
                </a:lnTo>
                <a:lnTo>
                  <a:pt x="18729" y="93964"/>
                </a:lnTo>
                <a:lnTo>
                  <a:pt x="20253" y="95234"/>
                </a:lnTo>
                <a:lnTo>
                  <a:pt x="20770" y="96504"/>
                </a:lnTo>
                <a:lnTo>
                  <a:pt x="21777" y="97774"/>
                </a:lnTo>
                <a:close/>
              </a:path>
              <a:path w="1000125" h="234950">
                <a:moveTo>
                  <a:pt x="36451" y="88884"/>
                </a:moveTo>
                <a:lnTo>
                  <a:pt x="34952" y="87614"/>
                </a:lnTo>
                <a:lnTo>
                  <a:pt x="35444" y="87614"/>
                </a:lnTo>
                <a:lnTo>
                  <a:pt x="36451" y="88884"/>
                </a:lnTo>
                <a:close/>
              </a:path>
              <a:path w="1000125" h="234950">
                <a:moveTo>
                  <a:pt x="45079" y="90154"/>
                </a:moveTo>
                <a:lnTo>
                  <a:pt x="43039" y="90154"/>
                </a:lnTo>
                <a:lnTo>
                  <a:pt x="43039" y="88884"/>
                </a:lnTo>
                <a:lnTo>
                  <a:pt x="36451" y="88884"/>
                </a:lnTo>
                <a:lnTo>
                  <a:pt x="35444" y="87614"/>
                </a:lnTo>
                <a:lnTo>
                  <a:pt x="43039" y="87614"/>
                </a:lnTo>
                <a:lnTo>
                  <a:pt x="45079" y="90154"/>
                </a:lnTo>
                <a:close/>
              </a:path>
              <a:path w="1000125" h="234950">
                <a:moveTo>
                  <a:pt x="72412" y="90154"/>
                </a:moveTo>
                <a:lnTo>
                  <a:pt x="45570" y="90154"/>
                </a:lnTo>
                <a:lnTo>
                  <a:pt x="43555" y="87614"/>
                </a:lnTo>
                <a:lnTo>
                  <a:pt x="70396" y="87614"/>
                </a:lnTo>
                <a:lnTo>
                  <a:pt x="70888" y="88884"/>
                </a:lnTo>
                <a:lnTo>
                  <a:pt x="71895" y="88884"/>
                </a:lnTo>
                <a:lnTo>
                  <a:pt x="72412" y="90154"/>
                </a:lnTo>
                <a:close/>
              </a:path>
              <a:path w="1000125" h="234950">
                <a:moveTo>
                  <a:pt x="111395" y="88884"/>
                </a:moveTo>
                <a:lnTo>
                  <a:pt x="70888" y="88884"/>
                </a:lnTo>
                <a:lnTo>
                  <a:pt x="70888" y="87614"/>
                </a:lnTo>
                <a:lnTo>
                  <a:pt x="110387" y="87614"/>
                </a:lnTo>
                <a:lnTo>
                  <a:pt x="111395" y="88884"/>
                </a:lnTo>
                <a:close/>
              </a:path>
              <a:path w="1000125" h="234950">
                <a:moveTo>
                  <a:pt x="115451" y="91424"/>
                </a:moveTo>
                <a:lnTo>
                  <a:pt x="108372" y="91424"/>
                </a:lnTo>
                <a:lnTo>
                  <a:pt x="107856" y="90154"/>
                </a:lnTo>
                <a:lnTo>
                  <a:pt x="112403" y="90154"/>
                </a:lnTo>
                <a:lnTo>
                  <a:pt x="111911" y="88884"/>
                </a:lnTo>
                <a:lnTo>
                  <a:pt x="110387" y="87614"/>
                </a:lnTo>
                <a:lnTo>
                  <a:pt x="112403" y="88884"/>
                </a:lnTo>
                <a:lnTo>
                  <a:pt x="113927" y="88884"/>
                </a:lnTo>
                <a:lnTo>
                  <a:pt x="114443" y="90154"/>
                </a:lnTo>
                <a:lnTo>
                  <a:pt x="115451" y="91424"/>
                </a:lnTo>
                <a:close/>
              </a:path>
              <a:path w="1000125" h="234950">
                <a:moveTo>
                  <a:pt x="117466" y="92694"/>
                </a:moveTo>
                <a:lnTo>
                  <a:pt x="115967" y="90154"/>
                </a:lnTo>
                <a:lnTo>
                  <a:pt x="113927" y="88884"/>
                </a:lnTo>
                <a:lnTo>
                  <a:pt x="112403" y="88884"/>
                </a:lnTo>
                <a:lnTo>
                  <a:pt x="111911" y="87614"/>
                </a:lnTo>
                <a:lnTo>
                  <a:pt x="118499" y="87614"/>
                </a:lnTo>
                <a:lnTo>
                  <a:pt x="118990" y="88884"/>
                </a:lnTo>
                <a:lnTo>
                  <a:pt x="122038" y="91424"/>
                </a:lnTo>
                <a:lnTo>
                  <a:pt x="117466" y="91424"/>
                </a:lnTo>
                <a:lnTo>
                  <a:pt x="117466" y="92694"/>
                </a:lnTo>
                <a:close/>
              </a:path>
              <a:path w="1000125" h="234950">
                <a:moveTo>
                  <a:pt x="218243" y="88884"/>
                </a:moveTo>
                <a:lnTo>
                  <a:pt x="214188" y="88884"/>
                </a:lnTo>
                <a:lnTo>
                  <a:pt x="213671" y="87614"/>
                </a:lnTo>
                <a:lnTo>
                  <a:pt x="217727" y="87614"/>
                </a:lnTo>
                <a:lnTo>
                  <a:pt x="218243" y="88884"/>
                </a:lnTo>
                <a:close/>
              </a:path>
              <a:path w="1000125" h="234950">
                <a:moveTo>
                  <a:pt x="222287" y="88884"/>
                </a:moveTo>
                <a:lnTo>
                  <a:pt x="221266" y="88884"/>
                </a:lnTo>
                <a:lnTo>
                  <a:pt x="220775" y="87614"/>
                </a:lnTo>
                <a:lnTo>
                  <a:pt x="221783" y="87614"/>
                </a:lnTo>
                <a:lnTo>
                  <a:pt x="222287" y="88884"/>
                </a:lnTo>
                <a:close/>
              </a:path>
              <a:path w="1000125" h="234950">
                <a:moveTo>
                  <a:pt x="186855" y="90154"/>
                </a:moveTo>
                <a:lnTo>
                  <a:pt x="186339" y="90154"/>
                </a:lnTo>
                <a:lnTo>
                  <a:pt x="184815" y="88884"/>
                </a:lnTo>
                <a:lnTo>
                  <a:pt x="184292" y="88226"/>
                </a:lnTo>
                <a:lnTo>
                  <a:pt x="186855" y="90154"/>
                </a:lnTo>
                <a:close/>
              </a:path>
              <a:path w="1000125" h="234950">
                <a:moveTo>
                  <a:pt x="121031" y="90154"/>
                </a:moveTo>
                <a:lnTo>
                  <a:pt x="120119" y="88635"/>
                </a:lnTo>
                <a:lnTo>
                  <a:pt x="120514" y="88884"/>
                </a:lnTo>
                <a:lnTo>
                  <a:pt x="121031" y="90154"/>
                </a:lnTo>
                <a:close/>
              </a:path>
              <a:path w="1000125" h="234950">
                <a:moveTo>
                  <a:pt x="15190" y="91424"/>
                </a:moveTo>
                <a:lnTo>
                  <a:pt x="13666" y="91424"/>
                </a:lnTo>
                <a:lnTo>
                  <a:pt x="12658" y="90154"/>
                </a:lnTo>
                <a:lnTo>
                  <a:pt x="11134" y="88884"/>
                </a:lnTo>
                <a:lnTo>
                  <a:pt x="42547" y="88884"/>
                </a:lnTo>
                <a:lnTo>
                  <a:pt x="42547" y="90154"/>
                </a:lnTo>
                <a:lnTo>
                  <a:pt x="14699" y="90154"/>
                </a:lnTo>
                <a:lnTo>
                  <a:pt x="15190" y="91424"/>
                </a:lnTo>
                <a:close/>
              </a:path>
              <a:path w="1000125" h="234950">
                <a:moveTo>
                  <a:pt x="43039" y="90154"/>
                </a:moveTo>
                <a:lnTo>
                  <a:pt x="42547" y="90154"/>
                </a:lnTo>
                <a:lnTo>
                  <a:pt x="42547" y="88884"/>
                </a:lnTo>
                <a:lnTo>
                  <a:pt x="43039" y="88884"/>
                </a:lnTo>
                <a:lnTo>
                  <a:pt x="43039" y="90154"/>
                </a:lnTo>
                <a:close/>
              </a:path>
              <a:path w="1000125" h="234950">
                <a:moveTo>
                  <a:pt x="106848" y="90154"/>
                </a:moveTo>
                <a:lnTo>
                  <a:pt x="72412" y="90154"/>
                </a:lnTo>
                <a:lnTo>
                  <a:pt x="72412" y="88884"/>
                </a:lnTo>
                <a:lnTo>
                  <a:pt x="105840" y="88884"/>
                </a:lnTo>
                <a:lnTo>
                  <a:pt x="106590" y="89519"/>
                </a:lnTo>
                <a:lnTo>
                  <a:pt x="106848" y="90154"/>
                </a:lnTo>
                <a:close/>
              </a:path>
              <a:path w="1000125" h="234950">
                <a:moveTo>
                  <a:pt x="111911" y="90154"/>
                </a:moveTo>
                <a:lnTo>
                  <a:pt x="107339" y="90154"/>
                </a:lnTo>
                <a:lnTo>
                  <a:pt x="106590" y="89519"/>
                </a:lnTo>
                <a:lnTo>
                  <a:pt x="106332" y="88884"/>
                </a:lnTo>
                <a:lnTo>
                  <a:pt x="111911" y="88884"/>
                </a:lnTo>
                <a:lnTo>
                  <a:pt x="111911" y="90154"/>
                </a:lnTo>
                <a:close/>
              </a:path>
              <a:path w="1000125" h="234950">
                <a:moveTo>
                  <a:pt x="158490" y="90154"/>
                </a:moveTo>
                <a:lnTo>
                  <a:pt x="142292" y="90154"/>
                </a:lnTo>
                <a:lnTo>
                  <a:pt x="142292" y="88884"/>
                </a:lnTo>
                <a:lnTo>
                  <a:pt x="157482" y="88884"/>
                </a:lnTo>
                <a:lnTo>
                  <a:pt x="158490" y="90154"/>
                </a:lnTo>
                <a:close/>
              </a:path>
              <a:path w="1000125" h="234950">
                <a:moveTo>
                  <a:pt x="165569" y="91424"/>
                </a:moveTo>
                <a:lnTo>
                  <a:pt x="162029" y="91424"/>
                </a:lnTo>
                <a:lnTo>
                  <a:pt x="161538" y="90154"/>
                </a:lnTo>
                <a:lnTo>
                  <a:pt x="159006" y="90154"/>
                </a:lnTo>
                <a:lnTo>
                  <a:pt x="158490" y="88884"/>
                </a:lnTo>
                <a:lnTo>
                  <a:pt x="164070" y="88884"/>
                </a:lnTo>
                <a:lnTo>
                  <a:pt x="165077" y="90154"/>
                </a:lnTo>
                <a:lnTo>
                  <a:pt x="165569" y="91424"/>
                </a:lnTo>
                <a:close/>
              </a:path>
              <a:path w="1000125" h="234950">
                <a:moveTo>
                  <a:pt x="216203" y="90154"/>
                </a:moveTo>
                <a:lnTo>
                  <a:pt x="200521" y="90154"/>
                </a:lnTo>
                <a:lnTo>
                  <a:pt x="200005" y="88884"/>
                </a:lnTo>
                <a:lnTo>
                  <a:pt x="214704" y="88884"/>
                </a:lnTo>
                <a:lnTo>
                  <a:pt x="216203" y="90154"/>
                </a:lnTo>
                <a:close/>
              </a:path>
              <a:path w="1000125" h="234950">
                <a:moveTo>
                  <a:pt x="217727" y="90154"/>
                </a:moveTo>
                <a:lnTo>
                  <a:pt x="216203" y="90154"/>
                </a:lnTo>
                <a:lnTo>
                  <a:pt x="215712" y="88884"/>
                </a:lnTo>
                <a:lnTo>
                  <a:pt x="217727" y="88884"/>
                </a:lnTo>
                <a:lnTo>
                  <a:pt x="217727" y="90154"/>
                </a:lnTo>
                <a:close/>
              </a:path>
              <a:path w="1000125" h="234950">
                <a:moveTo>
                  <a:pt x="107339" y="90154"/>
                </a:moveTo>
                <a:lnTo>
                  <a:pt x="106848" y="90154"/>
                </a:lnTo>
                <a:lnTo>
                  <a:pt x="106590" y="89519"/>
                </a:lnTo>
                <a:lnTo>
                  <a:pt x="107339" y="90154"/>
                </a:lnTo>
                <a:close/>
              </a:path>
              <a:path w="1000125" h="234950">
                <a:moveTo>
                  <a:pt x="8111" y="92694"/>
                </a:moveTo>
                <a:lnTo>
                  <a:pt x="7595" y="91424"/>
                </a:lnTo>
                <a:lnTo>
                  <a:pt x="7103" y="91424"/>
                </a:lnTo>
                <a:lnTo>
                  <a:pt x="6587" y="90154"/>
                </a:lnTo>
                <a:lnTo>
                  <a:pt x="8111" y="90154"/>
                </a:lnTo>
                <a:lnTo>
                  <a:pt x="8602" y="91424"/>
                </a:lnTo>
                <a:lnTo>
                  <a:pt x="8111" y="92694"/>
                </a:lnTo>
                <a:close/>
              </a:path>
              <a:path w="1000125" h="234950">
                <a:moveTo>
                  <a:pt x="18729" y="93964"/>
                </a:moveTo>
                <a:lnTo>
                  <a:pt x="18238" y="93964"/>
                </a:lnTo>
                <a:lnTo>
                  <a:pt x="16197" y="91424"/>
                </a:lnTo>
                <a:lnTo>
                  <a:pt x="15706" y="90154"/>
                </a:lnTo>
                <a:lnTo>
                  <a:pt x="31388" y="90154"/>
                </a:lnTo>
                <a:lnTo>
                  <a:pt x="32912" y="91424"/>
                </a:lnTo>
                <a:lnTo>
                  <a:pt x="42031" y="91424"/>
                </a:lnTo>
                <a:lnTo>
                  <a:pt x="43039" y="92694"/>
                </a:lnTo>
                <a:lnTo>
                  <a:pt x="17722" y="92694"/>
                </a:lnTo>
                <a:lnTo>
                  <a:pt x="18729" y="93964"/>
                </a:lnTo>
                <a:close/>
              </a:path>
              <a:path w="1000125" h="234950">
                <a:moveTo>
                  <a:pt x="41515" y="91424"/>
                </a:moveTo>
                <a:lnTo>
                  <a:pt x="32912" y="91424"/>
                </a:lnTo>
                <a:lnTo>
                  <a:pt x="31904" y="90154"/>
                </a:lnTo>
                <a:lnTo>
                  <a:pt x="41023" y="90154"/>
                </a:lnTo>
                <a:lnTo>
                  <a:pt x="41515" y="91424"/>
                </a:lnTo>
                <a:close/>
              </a:path>
              <a:path w="1000125" h="234950">
                <a:moveTo>
                  <a:pt x="48102" y="91424"/>
                </a:moveTo>
                <a:lnTo>
                  <a:pt x="41515" y="91424"/>
                </a:lnTo>
                <a:lnTo>
                  <a:pt x="41023" y="90154"/>
                </a:lnTo>
                <a:lnTo>
                  <a:pt x="47611" y="90154"/>
                </a:lnTo>
                <a:lnTo>
                  <a:pt x="48102" y="91424"/>
                </a:lnTo>
                <a:close/>
              </a:path>
              <a:path w="1000125" h="234950">
                <a:moveTo>
                  <a:pt x="78999" y="95234"/>
                </a:moveTo>
                <a:lnTo>
                  <a:pt x="73936" y="95234"/>
                </a:lnTo>
                <a:lnTo>
                  <a:pt x="72928" y="93964"/>
                </a:lnTo>
                <a:lnTo>
                  <a:pt x="50143" y="93964"/>
                </a:lnTo>
                <a:lnTo>
                  <a:pt x="49110" y="91424"/>
                </a:lnTo>
                <a:lnTo>
                  <a:pt x="47611" y="90154"/>
                </a:lnTo>
                <a:lnTo>
                  <a:pt x="92149" y="90154"/>
                </a:lnTo>
                <a:lnTo>
                  <a:pt x="93194" y="91455"/>
                </a:lnTo>
                <a:lnTo>
                  <a:pt x="93673" y="92694"/>
                </a:lnTo>
                <a:lnTo>
                  <a:pt x="76467" y="92694"/>
                </a:lnTo>
                <a:lnTo>
                  <a:pt x="77475" y="93964"/>
                </a:lnTo>
                <a:lnTo>
                  <a:pt x="78999" y="95234"/>
                </a:lnTo>
                <a:close/>
              </a:path>
              <a:path w="1000125" h="234950">
                <a:moveTo>
                  <a:pt x="93673" y="92051"/>
                </a:moveTo>
                <a:lnTo>
                  <a:pt x="93194" y="91455"/>
                </a:lnTo>
                <a:lnTo>
                  <a:pt x="93182" y="90154"/>
                </a:lnTo>
                <a:lnTo>
                  <a:pt x="107856" y="90154"/>
                </a:lnTo>
                <a:lnTo>
                  <a:pt x="107339" y="91424"/>
                </a:lnTo>
                <a:lnTo>
                  <a:pt x="93673" y="91424"/>
                </a:lnTo>
                <a:lnTo>
                  <a:pt x="93673" y="92051"/>
                </a:lnTo>
                <a:close/>
              </a:path>
              <a:path w="1000125" h="234950">
                <a:moveTo>
                  <a:pt x="136712" y="92694"/>
                </a:moveTo>
                <a:lnTo>
                  <a:pt x="127593" y="92694"/>
                </a:lnTo>
                <a:lnTo>
                  <a:pt x="127102" y="91424"/>
                </a:lnTo>
                <a:lnTo>
                  <a:pt x="126585" y="91424"/>
                </a:lnTo>
                <a:lnTo>
                  <a:pt x="126094" y="90154"/>
                </a:lnTo>
                <a:lnTo>
                  <a:pt x="135188" y="90154"/>
                </a:lnTo>
                <a:lnTo>
                  <a:pt x="136233" y="91455"/>
                </a:lnTo>
                <a:lnTo>
                  <a:pt x="136712" y="92694"/>
                </a:lnTo>
                <a:close/>
              </a:path>
              <a:path w="1000125" h="234950">
                <a:moveTo>
                  <a:pt x="158490" y="92694"/>
                </a:moveTo>
                <a:lnTo>
                  <a:pt x="137720" y="92694"/>
                </a:lnTo>
                <a:lnTo>
                  <a:pt x="136221" y="91424"/>
                </a:lnTo>
                <a:lnTo>
                  <a:pt x="135188" y="90154"/>
                </a:lnTo>
                <a:lnTo>
                  <a:pt x="139760" y="90154"/>
                </a:lnTo>
                <a:lnTo>
                  <a:pt x="140251" y="90464"/>
                </a:lnTo>
                <a:lnTo>
                  <a:pt x="140251" y="91424"/>
                </a:lnTo>
                <a:lnTo>
                  <a:pt x="157482" y="91424"/>
                </a:lnTo>
                <a:lnTo>
                  <a:pt x="158490" y="92694"/>
                </a:lnTo>
                <a:close/>
              </a:path>
              <a:path w="1000125" h="234950">
                <a:moveTo>
                  <a:pt x="140251" y="90464"/>
                </a:moveTo>
                <a:lnTo>
                  <a:pt x="139760" y="90154"/>
                </a:lnTo>
                <a:lnTo>
                  <a:pt x="140251" y="90154"/>
                </a:lnTo>
                <a:lnTo>
                  <a:pt x="140251" y="90464"/>
                </a:lnTo>
                <a:close/>
              </a:path>
              <a:path w="1000125" h="234950">
                <a:moveTo>
                  <a:pt x="157482" y="91424"/>
                </a:moveTo>
                <a:lnTo>
                  <a:pt x="141776" y="91424"/>
                </a:lnTo>
                <a:lnTo>
                  <a:pt x="140251" y="90464"/>
                </a:lnTo>
                <a:lnTo>
                  <a:pt x="140251" y="90154"/>
                </a:lnTo>
                <a:lnTo>
                  <a:pt x="155958" y="90154"/>
                </a:lnTo>
                <a:lnTo>
                  <a:pt x="157482" y="91424"/>
                </a:lnTo>
                <a:close/>
              </a:path>
              <a:path w="1000125" h="234950">
                <a:moveTo>
                  <a:pt x="159006" y="91424"/>
                </a:moveTo>
                <a:lnTo>
                  <a:pt x="157973" y="91424"/>
                </a:lnTo>
                <a:lnTo>
                  <a:pt x="157482" y="90154"/>
                </a:lnTo>
                <a:lnTo>
                  <a:pt x="159006" y="90154"/>
                </a:lnTo>
                <a:lnTo>
                  <a:pt x="159006" y="91424"/>
                </a:lnTo>
                <a:close/>
              </a:path>
              <a:path w="1000125" h="234950">
                <a:moveTo>
                  <a:pt x="163037" y="92694"/>
                </a:moveTo>
                <a:lnTo>
                  <a:pt x="161022" y="92694"/>
                </a:lnTo>
                <a:lnTo>
                  <a:pt x="159006" y="90154"/>
                </a:lnTo>
                <a:lnTo>
                  <a:pt x="160505" y="91424"/>
                </a:lnTo>
                <a:lnTo>
                  <a:pt x="163037" y="92694"/>
                </a:lnTo>
                <a:close/>
              </a:path>
              <a:path w="1000125" h="234950">
                <a:moveTo>
                  <a:pt x="175695" y="92694"/>
                </a:moveTo>
                <a:lnTo>
                  <a:pt x="172156" y="92694"/>
                </a:lnTo>
                <a:lnTo>
                  <a:pt x="171148" y="91424"/>
                </a:lnTo>
                <a:lnTo>
                  <a:pt x="169624" y="90154"/>
                </a:lnTo>
                <a:lnTo>
                  <a:pt x="175204" y="90154"/>
                </a:lnTo>
                <a:lnTo>
                  <a:pt x="175695" y="91424"/>
                </a:lnTo>
                <a:lnTo>
                  <a:pt x="175695" y="92694"/>
                </a:lnTo>
                <a:close/>
              </a:path>
              <a:path w="1000125" h="234950">
                <a:moveTo>
                  <a:pt x="188870" y="92694"/>
                </a:moveTo>
                <a:lnTo>
                  <a:pt x="179260" y="92694"/>
                </a:lnTo>
                <a:lnTo>
                  <a:pt x="177736" y="91424"/>
                </a:lnTo>
                <a:lnTo>
                  <a:pt x="176728" y="90154"/>
                </a:lnTo>
                <a:lnTo>
                  <a:pt x="185822" y="90154"/>
                </a:lnTo>
                <a:lnTo>
                  <a:pt x="186339" y="91424"/>
                </a:lnTo>
                <a:lnTo>
                  <a:pt x="187863" y="91424"/>
                </a:lnTo>
                <a:lnTo>
                  <a:pt x="188870" y="92694"/>
                </a:lnTo>
                <a:close/>
              </a:path>
              <a:path w="1000125" h="234950">
                <a:moveTo>
                  <a:pt x="195949" y="95234"/>
                </a:moveTo>
                <a:lnTo>
                  <a:pt x="185331" y="95234"/>
                </a:lnTo>
                <a:lnTo>
                  <a:pt x="184323" y="93964"/>
                </a:lnTo>
                <a:lnTo>
                  <a:pt x="181960" y="92979"/>
                </a:lnTo>
                <a:lnTo>
                  <a:pt x="181792" y="92694"/>
                </a:lnTo>
                <a:lnTo>
                  <a:pt x="189387" y="92694"/>
                </a:lnTo>
                <a:lnTo>
                  <a:pt x="187346" y="90154"/>
                </a:lnTo>
                <a:lnTo>
                  <a:pt x="193417" y="90154"/>
                </a:lnTo>
                <a:lnTo>
                  <a:pt x="195949" y="91424"/>
                </a:lnTo>
                <a:lnTo>
                  <a:pt x="196982" y="93964"/>
                </a:lnTo>
                <a:lnTo>
                  <a:pt x="195458" y="93964"/>
                </a:lnTo>
                <a:lnTo>
                  <a:pt x="195949" y="95234"/>
                </a:lnTo>
                <a:close/>
              </a:path>
              <a:path w="1000125" h="234950">
                <a:moveTo>
                  <a:pt x="204577" y="93964"/>
                </a:moveTo>
                <a:lnTo>
                  <a:pt x="200005" y="93964"/>
                </a:lnTo>
                <a:lnTo>
                  <a:pt x="197990" y="92694"/>
                </a:lnTo>
                <a:lnTo>
                  <a:pt x="194942" y="90154"/>
                </a:lnTo>
                <a:lnTo>
                  <a:pt x="206592" y="90154"/>
                </a:lnTo>
                <a:lnTo>
                  <a:pt x="209124" y="91424"/>
                </a:lnTo>
                <a:lnTo>
                  <a:pt x="216203" y="91424"/>
                </a:lnTo>
                <a:lnTo>
                  <a:pt x="215195" y="92694"/>
                </a:lnTo>
                <a:lnTo>
                  <a:pt x="204577" y="92694"/>
                </a:lnTo>
                <a:lnTo>
                  <a:pt x="204577" y="93964"/>
                </a:lnTo>
                <a:close/>
              </a:path>
              <a:path w="1000125" h="234950">
                <a:moveTo>
                  <a:pt x="216203" y="91424"/>
                </a:moveTo>
                <a:lnTo>
                  <a:pt x="209124" y="91424"/>
                </a:lnTo>
                <a:lnTo>
                  <a:pt x="209124" y="90154"/>
                </a:lnTo>
                <a:lnTo>
                  <a:pt x="216719" y="90154"/>
                </a:lnTo>
                <a:lnTo>
                  <a:pt x="216203" y="91424"/>
                </a:lnTo>
                <a:close/>
              </a:path>
              <a:path w="1000125" h="234950">
                <a:moveTo>
                  <a:pt x="218735" y="91424"/>
                </a:moveTo>
                <a:lnTo>
                  <a:pt x="217727" y="91424"/>
                </a:lnTo>
                <a:lnTo>
                  <a:pt x="216719" y="90154"/>
                </a:lnTo>
                <a:lnTo>
                  <a:pt x="218243" y="90154"/>
                </a:lnTo>
                <a:lnTo>
                  <a:pt x="218735" y="91424"/>
                </a:lnTo>
                <a:close/>
              </a:path>
              <a:path w="1000125" h="234950">
                <a:moveTo>
                  <a:pt x="16714" y="92694"/>
                </a:moveTo>
                <a:lnTo>
                  <a:pt x="14699" y="92694"/>
                </a:lnTo>
                <a:lnTo>
                  <a:pt x="14182" y="92142"/>
                </a:lnTo>
                <a:lnTo>
                  <a:pt x="14182" y="91424"/>
                </a:lnTo>
                <a:lnTo>
                  <a:pt x="15706" y="91424"/>
                </a:lnTo>
                <a:lnTo>
                  <a:pt x="16714" y="92694"/>
                </a:lnTo>
                <a:close/>
              </a:path>
              <a:path w="1000125" h="234950">
                <a:moveTo>
                  <a:pt x="49110" y="92694"/>
                </a:moveTo>
                <a:lnTo>
                  <a:pt x="43039" y="92694"/>
                </a:lnTo>
                <a:lnTo>
                  <a:pt x="42547" y="91424"/>
                </a:lnTo>
                <a:lnTo>
                  <a:pt x="48619" y="91424"/>
                </a:lnTo>
                <a:lnTo>
                  <a:pt x="49110" y="92694"/>
                </a:lnTo>
                <a:close/>
              </a:path>
              <a:path w="1000125" h="234950">
                <a:moveTo>
                  <a:pt x="97729" y="95234"/>
                </a:moveTo>
                <a:lnTo>
                  <a:pt x="95197" y="95234"/>
                </a:lnTo>
                <a:lnTo>
                  <a:pt x="94189" y="92694"/>
                </a:lnTo>
                <a:lnTo>
                  <a:pt x="93746" y="92142"/>
                </a:lnTo>
                <a:lnTo>
                  <a:pt x="93673" y="91424"/>
                </a:lnTo>
                <a:lnTo>
                  <a:pt x="115967" y="91424"/>
                </a:lnTo>
                <a:lnTo>
                  <a:pt x="116975" y="92694"/>
                </a:lnTo>
                <a:lnTo>
                  <a:pt x="102276" y="92694"/>
                </a:lnTo>
                <a:lnTo>
                  <a:pt x="103296" y="93964"/>
                </a:lnTo>
                <a:lnTo>
                  <a:pt x="97729" y="93964"/>
                </a:lnTo>
                <a:lnTo>
                  <a:pt x="97729" y="95234"/>
                </a:lnTo>
                <a:close/>
              </a:path>
              <a:path w="1000125" h="234950">
                <a:moveTo>
                  <a:pt x="118665" y="93125"/>
                </a:moveTo>
                <a:lnTo>
                  <a:pt x="117982" y="92694"/>
                </a:lnTo>
                <a:lnTo>
                  <a:pt x="117466" y="91424"/>
                </a:lnTo>
                <a:lnTo>
                  <a:pt x="122038" y="91424"/>
                </a:lnTo>
                <a:lnTo>
                  <a:pt x="123562" y="92694"/>
                </a:lnTo>
                <a:lnTo>
                  <a:pt x="118499" y="92694"/>
                </a:lnTo>
                <a:lnTo>
                  <a:pt x="118665" y="93125"/>
                </a:lnTo>
                <a:close/>
              </a:path>
              <a:path w="1000125" h="234950">
                <a:moveTo>
                  <a:pt x="159498" y="92694"/>
                </a:moveTo>
                <a:lnTo>
                  <a:pt x="158490" y="91424"/>
                </a:lnTo>
                <a:lnTo>
                  <a:pt x="159498" y="91424"/>
                </a:lnTo>
                <a:lnTo>
                  <a:pt x="159498" y="92694"/>
                </a:lnTo>
                <a:close/>
              </a:path>
              <a:path w="1000125" h="234950">
                <a:moveTo>
                  <a:pt x="168100" y="92694"/>
                </a:moveTo>
                <a:lnTo>
                  <a:pt x="163037" y="92694"/>
                </a:lnTo>
                <a:lnTo>
                  <a:pt x="162546" y="91424"/>
                </a:lnTo>
                <a:lnTo>
                  <a:pt x="166085" y="91424"/>
                </a:lnTo>
                <a:lnTo>
                  <a:pt x="168100" y="92694"/>
                </a:lnTo>
                <a:close/>
              </a:path>
              <a:path w="1000125" h="234950">
                <a:moveTo>
                  <a:pt x="95197" y="95234"/>
                </a:moveTo>
                <a:lnTo>
                  <a:pt x="78999" y="95234"/>
                </a:lnTo>
                <a:lnTo>
                  <a:pt x="76467" y="92694"/>
                </a:lnTo>
                <a:lnTo>
                  <a:pt x="93673" y="92694"/>
                </a:lnTo>
                <a:lnTo>
                  <a:pt x="93673" y="92051"/>
                </a:lnTo>
                <a:lnTo>
                  <a:pt x="94189" y="92694"/>
                </a:lnTo>
                <a:lnTo>
                  <a:pt x="95197" y="95234"/>
                </a:lnTo>
                <a:close/>
              </a:path>
              <a:path w="1000125" h="234950">
                <a:moveTo>
                  <a:pt x="14699" y="92694"/>
                </a:moveTo>
                <a:lnTo>
                  <a:pt x="14182" y="92694"/>
                </a:lnTo>
                <a:lnTo>
                  <a:pt x="14182" y="92142"/>
                </a:lnTo>
                <a:lnTo>
                  <a:pt x="14699" y="92694"/>
                </a:lnTo>
                <a:close/>
              </a:path>
              <a:path w="1000125" h="234950">
                <a:moveTo>
                  <a:pt x="44046" y="93964"/>
                </a:moveTo>
                <a:lnTo>
                  <a:pt x="18729" y="93964"/>
                </a:lnTo>
                <a:lnTo>
                  <a:pt x="17722" y="92694"/>
                </a:lnTo>
                <a:lnTo>
                  <a:pt x="43555" y="92694"/>
                </a:lnTo>
                <a:lnTo>
                  <a:pt x="44046" y="93964"/>
                </a:lnTo>
                <a:close/>
              </a:path>
              <a:path w="1000125" h="234950">
                <a:moveTo>
                  <a:pt x="50143" y="93964"/>
                </a:moveTo>
                <a:lnTo>
                  <a:pt x="44046" y="93964"/>
                </a:lnTo>
                <a:lnTo>
                  <a:pt x="43555" y="92694"/>
                </a:lnTo>
                <a:lnTo>
                  <a:pt x="49626" y="92694"/>
                </a:lnTo>
                <a:lnTo>
                  <a:pt x="50143" y="93964"/>
                </a:lnTo>
                <a:close/>
              </a:path>
              <a:path w="1000125" h="234950">
                <a:moveTo>
                  <a:pt x="105324" y="95234"/>
                </a:moveTo>
                <a:lnTo>
                  <a:pt x="104316" y="95234"/>
                </a:lnTo>
                <a:lnTo>
                  <a:pt x="103309" y="93964"/>
                </a:lnTo>
                <a:lnTo>
                  <a:pt x="102792" y="92694"/>
                </a:lnTo>
                <a:lnTo>
                  <a:pt x="111395" y="92694"/>
                </a:lnTo>
                <a:lnTo>
                  <a:pt x="112082" y="93125"/>
                </a:lnTo>
                <a:lnTo>
                  <a:pt x="112415" y="93964"/>
                </a:lnTo>
                <a:lnTo>
                  <a:pt x="104807" y="93964"/>
                </a:lnTo>
                <a:lnTo>
                  <a:pt x="105324" y="95234"/>
                </a:lnTo>
                <a:close/>
              </a:path>
              <a:path w="1000125" h="234950">
                <a:moveTo>
                  <a:pt x="112081" y="93121"/>
                </a:moveTo>
                <a:lnTo>
                  <a:pt x="111395" y="92694"/>
                </a:lnTo>
                <a:lnTo>
                  <a:pt x="111911" y="92694"/>
                </a:lnTo>
                <a:lnTo>
                  <a:pt x="112081" y="93121"/>
                </a:lnTo>
                <a:close/>
              </a:path>
              <a:path w="1000125" h="234950">
                <a:moveTo>
                  <a:pt x="146348" y="97774"/>
                </a:moveTo>
                <a:lnTo>
                  <a:pt x="136712" y="97774"/>
                </a:lnTo>
                <a:lnTo>
                  <a:pt x="135704" y="95234"/>
                </a:lnTo>
                <a:lnTo>
                  <a:pt x="114443" y="95234"/>
                </a:lnTo>
                <a:lnTo>
                  <a:pt x="113435" y="93964"/>
                </a:lnTo>
                <a:lnTo>
                  <a:pt x="112086" y="93125"/>
                </a:lnTo>
                <a:lnTo>
                  <a:pt x="111911" y="92694"/>
                </a:lnTo>
                <a:lnTo>
                  <a:pt x="117982" y="92694"/>
                </a:lnTo>
                <a:lnTo>
                  <a:pt x="118665" y="93125"/>
                </a:lnTo>
                <a:lnTo>
                  <a:pt x="118990" y="93964"/>
                </a:lnTo>
                <a:lnTo>
                  <a:pt x="139244" y="93964"/>
                </a:lnTo>
                <a:lnTo>
                  <a:pt x="141284" y="96504"/>
                </a:lnTo>
                <a:lnTo>
                  <a:pt x="145082" y="96504"/>
                </a:lnTo>
                <a:lnTo>
                  <a:pt x="146348" y="97774"/>
                </a:lnTo>
                <a:close/>
              </a:path>
              <a:path w="1000125" h="234950">
                <a:moveTo>
                  <a:pt x="127593" y="93964"/>
                </a:moveTo>
                <a:lnTo>
                  <a:pt x="119998" y="93964"/>
                </a:lnTo>
                <a:lnTo>
                  <a:pt x="118665" y="93125"/>
                </a:lnTo>
                <a:lnTo>
                  <a:pt x="118499" y="92694"/>
                </a:lnTo>
                <a:lnTo>
                  <a:pt x="127593" y="92694"/>
                </a:lnTo>
                <a:lnTo>
                  <a:pt x="127593" y="93964"/>
                </a:lnTo>
                <a:close/>
              </a:path>
              <a:path w="1000125" h="234950">
                <a:moveTo>
                  <a:pt x="139244" y="93964"/>
                </a:moveTo>
                <a:lnTo>
                  <a:pt x="128109" y="93964"/>
                </a:lnTo>
                <a:lnTo>
                  <a:pt x="128109" y="92694"/>
                </a:lnTo>
                <a:lnTo>
                  <a:pt x="138236" y="92694"/>
                </a:lnTo>
                <a:lnTo>
                  <a:pt x="139244" y="93964"/>
                </a:lnTo>
                <a:close/>
              </a:path>
              <a:path w="1000125" h="234950">
                <a:moveTo>
                  <a:pt x="145082" y="96504"/>
                </a:moveTo>
                <a:lnTo>
                  <a:pt x="141776" y="96504"/>
                </a:lnTo>
                <a:lnTo>
                  <a:pt x="139244" y="93964"/>
                </a:lnTo>
                <a:lnTo>
                  <a:pt x="138753" y="92694"/>
                </a:lnTo>
                <a:lnTo>
                  <a:pt x="162029" y="92694"/>
                </a:lnTo>
                <a:lnTo>
                  <a:pt x="164061" y="95234"/>
                </a:lnTo>
                <a:lnTo>
                  <a:pt x="143816" y="95234"/>
                </a:lnTo>
                <a:lnTo>
                  <a:pt x="145082" y="96504"/>
                </a:lnTo>
                <a:close/>
              </a:path>
              <a:path w="1000125" h="234950">
                <a:moveTo>
                  <a:pt x="183291" y="95234"/>
                </a:moveTo>
                <a:lnTo>
                  <a:pt x="174688" y="95234"/>
                </a:lnTo>
                <a:lnTo>
                  <a:pt x="173680" y="92694"/>
                </a:lnTo>
                <a:lnTo>
                  <a:pt x="181275" y="92694"/>
                </a:lnTo>
                <a:lnTo>
                  <a:pt x="181960" y="92979"/>
                </a:lnTo>
                <a:lnTo>
                  <a:pt x="183291" y="95234"/>
                </a:lnTo>
                <a:close/>
              </a:path>
              <a:path w="1000125" h="234950">
                <a:moveTo>
                  <a:pt x="181960" y="92979"/>
                </a:moveTo>
                <a:lnTo>
                  <a:pt x="181275" y="92694"/>
                </a:lnTo>
                <a:lnTo>
                  <a:pt x="181792" y="92694"/>
                </a:lnTo>
                <a:lnTo>
                  <a:pt x="181960" y="92979"/>
                </a:lnTo>
                <a:close/>
              </a:path>
              <a:path w="1000125" h="234950">
                <a:moveTo>
                  <a:pt x="198997" y="95234"/>
                </a:moveTo>
                <a:lnTo>
                  <a:pt x="197385" y="94218"/>
                </a:lnTo>
                <a:lnTo>
                  <a:pt x="197990" y="92694"/>
                </a:lnTo>
                <a:lnTo>
                  <a:pt x="199637" y="93964"/>
                </a:lnTo>
                <a:lnTo>
                  <a:pt x="198481" y="93964"/>
                </a:lnTo>
                <a:lnTo>
                  <a:pt x="198997" y="95234"/>
                </a:lnTo>
                <a:close/>
              </a:path>
              <a:path w="1000125" h="234950">
                <a:moveTo>
                  <a:pt x="216719" y="95234"/>
                </a:moveTo>
                <a:lnTo>
                  <a:pt x="205068" y="95234"/>
                </a:lnTo>
                <a:lnTo>
                  <a:pt x="205068" y="93964"/>
                </a:lnTo>
                <a:lnTo>
                  <a:pt x="204577" y="92694"/>
                </a:lnTo>
                <a:lnTo>
                  <a:pt x="214704" y="92694"/>
                </a:lnTo>
                <a:lnTo>
                  <a:pt x="216719" y="95234"/>
                </a:lnTo>
                <a:close/>
              </a:path>
              <a:path w="1000125" h="234950">
                <a:moveTo>
                  <a:pt x="228370" y="95234"/>
                </a:moveTo>
                <a:lnTo>
                  <a:pt x="227854" y="93964"/>
                </a:lnTo>
                <a:lnTo>
                  <a:pt x="226330" y="93964"/>
                </a:lnTo>
                <a:lnTo>
                  <a:pt x="225322" y="92694"/>
                </a:lnTo>
                <a:lnTo>
                  <a:pt x="228370" y="92694"/>
                </a:lnTo>
                <a:lnTo>
                  <a:pt x="228370" y="95234"/>
                </a:lnTo>
                <a:close/>
              </a:path>
              <a:path w="1000125" h="234950">
                <a:moveTo>
                  <a:pt x="46087" y="97774"/>
                </a:moveTo>
                <a:lnTo>
                  <a:pt x="22294" y="97774"/>
                </a:lnTo>
                <a:lnTo>
                  <a:pt x="22294" y="96504"/>
                </a:lnTo>
                <a:lnTo>
                  <a:pt x="21261" y="95234"/>
                </a:lnTo>
                <a:lnTo>
                  <a:pt x="19762" y="93964"/>
                </a:lnTo>
                <a:lnTo>
                  <a:pt x="43039" y="93964"/>
                </a:lnTo>
                <a:lnTo>
                  <a:pt x="44563" y="95234"/>
                </a:lnTo>
                <a:lnTo>
                  <a:pt x="46087" y="97774"/>
                </a:lnTo>
                <a:close/>
              </a:path>
              <a:path w="1000125" h="234950">
                <a:moveTo>
                  <a:pt x="69363" y="105394"/>
                </a:moveTo>
                <a:lnTo>
                  <a:pt x="37484" y="105394"/>
                </a:lnTo>
                <a:lnTo>
                  <a:pt x="37484" y="104124"/>
                </a:lnTo>
                <a:lnTo>
                  <a:pt x="15706" y="104124"/>
                </a:lnTo>
                <a:lnTo>
                  <a:pt x="14699" y="102854"/>
                </a:lnTo>
                <a:lnTo>
                  <a:pt x="40016" y="102854"/>
                </a:lnTo>
                <a:lnTo>
                  <a:pt x="40016" y="101584"/>
                </a:lnTo>
                <a:lnTo>
                  <a:pt x="49110" y="101584"/>
                </a:lnTo>
                <a:lnTo>
                  <a:pt x="48619" y="100314"/>
                </a:lnTo>
                <a:lnTo>
                  <a:pt x="19246" y="100314"/>
                </a:lnTo>
                <a:lnTo>
                  <a:pt x="19246" y="99044"/>
                </a:lnTo>
                <a:lnTo>
                  <a:pt x="48102" y="99044"/>
                </a:lnTo>
                <a:lnTo>
                  <a:pt x="47094" y="97774"/>
                </a:lnTo>
                <a:lnTo>
                  <a:pt x="43555" y="93964"/>
                </a:lnTo>
                <a:lnTo>
                  <a:pt x="49110" y="93964"/>
                </a:lnTo>
                <a:lnTo>
                  <a:pt x="49626" y="95234"/>
                </a:lnTo>
                <a:lnTo>
                  <a:pt x="46578" y="95234"/>
                </a:lnTo>
                <a:lnTo>
                  <a:pt x="47094" y="96504"/>
                </a:lnTo>
                <a:lnTo>
                  <a:pt x="50892" y="96504"/>
                </a:lnTo>
                <a:lnTo>
                  <a:pt x="51641" y="97774"/>
                </a:lnTo>
                <a:lnTo>
                  <a:pt x="64816" y="97774"/>
                </a:lnTo>
                <a:lnTo>
                  <a:pt x="68356" y="102854"/>
                </a:lnTo>
                <a:lnTo>
                  <a:pt x="69270" y="104007"/>
                </a:lnTo>
                <a:lnTo>
                  <a:pt x="69363" y="105394"/>
                </a:lnTo>
                <a:close/>
              </a:path>
              <a:path w="1000125" h="234950">
                <a:moveTo>
                  <a:pt x="51641" y="97774"/>
                </a:moveTo>
                <a:lnTo>
                  <a:pt x="50143" y="95234"/>
                </a:lnTo>
                <a:lnTo>
                  <a:pt x="49626" y="95234"/>
                </a:lnTo>
                <a:lnTo>
                  <a:pt x="49110" y="93964"/>
                </a:lnTo>
                <a:lnTo>
                  <a:pt x="72928" y="93964"/>
                </a:lnTo>
                <a:lnTo>
                  <a:pt x="74943" y="96504"/>
                </a:lnTo>
                <a:lnTo>
                  <a:pt x="51150" y="96504"/>
                </a:lnTo>
                <a:lnTo>
                  <a:pt x="51641" y="97774"/>
                </a:lnTo>
                <a:close/>
              </a:path>
              <a:path w="1000125" h="234950">
                <a:moveTo>
                  <a:pt x="98736" y="95234"/>
                </a:moveTo>
                <a:lnTo>
                  <a:pt x="97729" y="93964"/>
                </a:lnTo>
                <a:lnTo>
                  <a:pt x="98245" y="93964"/>
                </a:lnTo>
                <a:lnTo>
                  <a:pt x="98736" y="95234"/>
                </a:lnTo>
                <a:close/>
              </a:path>
              <a:path w="1000125" h="234950">
                <a:moveTo>
                  <a:pt x="118990" y="102854"/>
                </a:moveTo>
                <a:lnTo>
                  <a:pt x="110387" y="102854"/>
                </a:lnTo>
                <a:lnTo>
                  <a:pt x="109380" y="101584"/>
                </a:lnTo>
                <a:lnTo>
                  <a:pt x="107856" y="100314"/>
                </a:lnTo>
                <a:lnTo>
                  <a:pt x="105324" y="97774"/>
                </a:lnTo>
                <a:lnTo>
                  <a:pt x="100777" y="97774"/>
                </a:lnTo>
                <a:lnTo>
                  <a:pt x="98736" y="95234"/>
                </a:lnTo>
                <a:lnTo>
                  <a:pt x="98245" y="93964"/>
                </a:lnTo>
                <a:lnTo>
                  <a:pt x="103296" y="93964"/>
                </a:lnTo>
                <a:lnTo>
                  <a:pt x="104316" y="95234"/>
                </a:lnTo>
                <a:lnTo>
                  <a:pt x="113927" y="95234"/>
                </a:lnTo>
                <a:lnTo>
                  <a:pt x="114934" y="96504"/>
                </a:lnTo>
                <a:lnTo>
                  <a:pt x="110387" y="96504"/>
                </a:lnTo>
                <a:lnTo>
                  <a:pt x="110387" y="97774"/>
                </a:lnTo>
                <a:lnTo>
                  <a:pt x="111911" y="99044"/>
                </a:lnTo>
                <a:lnTo>
                  <a:pt x="113435" y="99044"/>
                </a:lnTo>
                <a:lnTo>
                  <a:pt x="113435" y="100314"/>
                </a:lnTo>
                <a:lnTo>
                  <a:pt x="117982" y="100314"/>
                </a:lnTo>
                <a:lnTo>
                  <a:pt x="118990" y="101584"/>
                </a:lnTo>
                <a:lnTo>
                  <a:pt x="118499" y="101584"/>
                </a:lnTo>
                <a:lnTo>
                  <a:pt x="118990" y="102854"/>
                </a:lnTo>
                <a:close/>
              </a:path>
              <a:path w="1000125" h="234950">
                <a:moveTo>
                  <a:pt x="105840" y="95234"/>
                </a:moveTo>
                <a:lnTo>
                  <a:pt x="105324" y="95234"/>
                </a:lnTo>
                <a:lnTo>
                  <a:pt x="104807" y="93964"/>
                </a:lnTo>
                <a:lnTo>
                  <a:pt x="105840" y="95234"/>
                </a:lnTo>
                <a:close/>
              </a:path>
              <a:path w="1000125" h="234950">
                <a:moveTo>
                  <a:pt x="112919" y="95234"/>
                </a:moveTo>
                <a:lnTo>
                  <a:pt x="105840" y="95234"/>
                </a:lnTo>
                <a:lnTo>
                  <a:pt x="104807" y="93964"/>
                </a:lnTo>
                <a:lnTo>
                  <a:pt x="112415" y="93964"/>
                </a:lnTo>
                <a:lnTo>
                  <a:pt x="112919" y="95234"/>
                </a:lnTo>
                <a:close/>
              </a:path>
              <a:path w="1000125" h="234950">
                <a:moveTo>
                  <a:pt x="200005" y="97774"/>
                </a:moveTo>
                <a:lnTo>
                  <a:pt x="181792" y="97774"/>
                </a:lnTo>
                <a:lnTo>
                  <a:pt x="180870" y="96641"/>
                </a:lnTo>
                <a:lnTo>
                  <a:pt x="180759" y="95234"/>
                </a:lnTo>
                <a:lnTo>
                  <a:pt x="195949" y="95234"/>
                </a:lnTo>
                <a:lnTo>
                  <a:pt x="195458" y="93964"/>
                </a:lnTo>
                <a:lnTo>
                  <a:pt x="196982" y="93964"/>
                </a:lnTo>
                <a:lnTo>
                  <a:pt x="197385" y="94218"/>
                </a:lnTo>
                <a:lnTo>
                  <a:pt x="196982" y="95234"/>
                </a:lnTo>
                <a:lnTo>
                  <a:pt x="198997" y="96504"/>
                </a:lnTo>
                <a:lnTo>
                  <a:pt x="200005" y="97774"/>
                </a:lnTo>
                <a:close/>
              </a:path>
              <a:path w="1000125" h="234950">
                <a:moveTo>
                  <a:pt x="204885" y="97386"/>
                </a:moveTo>
                <a:lnTo>
                  <a:pt x="201981" y="95772"/>
                </a:lnTo>
                <a:lnTo>
                  <a:pt x="199637" y="93964"/>
                </a:lnTo>
                <a:lnTo>
                  <a:pt x="205068" y="93964"/>
                </a:lnTo>
                <a:lnTo>
                  <a:pt x="205068" y="95234"/>
                </a:lnTo>
                <a:lnTo>
                  <a:pt x="218243" y="95234"/>
                </a:lnTo>
                <a:lnTo>
                  <a:pt x="219005" y="96504"/>
                </a:lnTo>
                <a:lnTo>
                  <a:pt x="205585" y="96504"/>
                </a:lnTo>
                <a:lnTo>
                  <a:pt x="204885" y="97386"/>
                </a:lnTo>
                <a:close/>
              </a:path>
              <a:path w="1000125" h="234950">
                <a:moveTo>
                  <a:pt x="50143" y="96504"/>
                </a:moveTo>
                <a:lnTo>
                  <a:pt x="47094" y="96504"/>
                </a:lnTo>
                <a:lnTo>
                  <a:pt x="47094" y="95234"/>
                </a:lnTo>
                <a:lnTo>
                  <a:pt x="50143" y="95234"/>
                </a:lnTo>
                <a:lnTo>
                  <a:pt x="50143" y="96504"/>
                </a:lnTo>
                <a:close/>
              </a:path>
              <a:path w="1000125" h="234950">
                <a:moveTo>
                  <a:pt x="81531" y="96504"/>
                </a:moveTo>
                <a:lnTo>
                  <a:pt x="75460" y="96504"/>
                </a:lnTo>
                <a:lnTo>
                  <a:pt x="74427" y="95234"/>
                </a:lnTo>
                <a:lnTo>
                  <a:pt x="80007" y="95234"/>
                </a:lnTo>
                <a:lnTo>
                  <a:pt x="81531" y="96504"/>
                </a:lnTo>
                <a:close/>
              </a:path>
              <a:path w="1000125" h="234950">
                <a:moveTo>
                  <a:pt x="81531" y="96504"/>
                </a:moveTo>
                <a:lnTo>
                  <a:pt x="80007" y="95234"/>
                </a:lnTo>
                <a:lnTo>
                  <a:pt x="81531" y="95234"/>
                </a:lnTo>
                <a:lnTo>
                  <a:pt x="81531" y="96504"/>
                </a:lnTo>
                <a:close/>
              </a:path>
              <a:path w="1000125" h="234950">
                <a:moveTo>
                  <a:pt x="98736" y="96504"/>
                </a:moveTo>
                <a:lnTo>
                  <a:pt x="81531" y="96504"/>
                </a:lnTo>
                <a:lnTo>
                  <a:pt x="81531" y="95234"/>
                </a:lnTo>
                <a:lnTo>
                  <a:pt x="98245" y="95234"/>
                </a:lnTo>
                <a:lnTo>
                  <a:pt x="98736" y="96504"/>
                </a:lnTo>
                <a:close/>
              </a:path>
              <a:path w="1000125" h="234950">
                <a:moveTo>
                  <a:pt x="147355" y="100314"/>
                </a:moveTo>
                <a:lnTo>
                  <a:pt x="113435" y="100314"/>
                </a:lnTo>
                <a:lnTo>
                  <a:pt x="113435" y="99044"/>
                </a:lnTo>
                <a:lnTo>
                  <a:pt x="112403" y="97774"/>
                </a:lnTo>
                <a:lnTo>
                  <a:pt x="112403" y="96504"/>
                </a:lnTo>
                <a:lnTo>
                  <a:pt x="114934" y="96504"/>
                </a:lnTo>
                <a:lnTo>
                  <a:pt x="114934" y="95234"/>
                </a:lnTo>
                <a:lnTo>
                  <a:pt x="134697" y="95234"/>
                </a:lnTo>
                <a:lnTo>
                  <a:pt x="135188" y="96504"/>
                </a:lnTo>
                <a:lnTo>
                  <a:pt x="135188" y="97774"/>
                </a:lnTo>
                <a:lnTo>
                  <a:pt x="131157" y="97774"/>
                </a:lnTo>
                <a:lnTo>
                  <a:pt x="131649" y="99044"/>
                </a:lnTo>
                <a:lnTo>
                  <a:pt x="146839" y="99044"/>
                </a:lnTo>
                <a:lnTo>
                  <a:pt x="147355" y="100314"/>
                </a:lnTo>
                <a:close/>
              </a:path>
              <a:path w="1000125" h="234950">
                <a:moveTo>
                  <a:pt x="150895" y="97774"/>
                </a:moveTo>
                <a:lnTo>
                  <a:pt x="146348" y="97774"/>
                </a:lnTo>
                <a:lnTo>
                  <a:pt x="145315" y="96504"/>
                </a:lnTo>
                <a:lnTo>
                  <a:pt x="144824" y="95234"/>
                </a:lnTo>
                <a:lnTo>
                  <a:pt x="164061" y="95234"/>
                </a:lnTo>
                <a:lnTo>
                  <a:pt x="165077" y="96504"/>
                </a:lnTo>
                <a:lnTo>
                  <a:pt x="149887" y="96504"/>
                </a:lnTo>
                <a:lnTo>
                  <a:pt x="150895" y="97774"/>
                </a:lnTo>
                <a:close/>
              </a:path>
              <a:path w="1000125" h="234950">
                <a:moveTo>
                  <a:pt x="170632" y="96504"/>
                </a:moveTo>
                <a:lnTo>
                  <a:pt x="165569" y="96504"/>
                </a:lnTo>
                <a:lnTo>
                  <a:pt x="165077" y="95234"/>
                </a:lnTo>
                <a:lnTo>
                  <a:pt x="170632" y="95234"/>
                </a:lnTo>
                <a:lnTo>
                  <a:pt x="170632" y="96504"/>
                </a:lnTo>
                <a:close/>
              </a:path>
              <a:path w="1000125" h="234950">
                <a:moveTo>
                  <a:pt x="181792" y="97774"/>
                </a:moveTo>
                <a:lnTo>
                  <a:pt x="171148" y="97774"/>
                </a:lnTo>
                <a:lnTo>
                  <a:pt x="171148" y="96504"/>
                </a:lnTo>
                <a:lnTo>
                  <a:pt x="170632" y="95234"/>
                </a:lnTo>
                <a:lnTo>
                  <a:pt x="178744" y="95234"/>
                </a:lnTo>
                <a:lnTo>
                  <a:pt x="180759" y="96504"/>
                </a:lnTo>
                <a:lnTo>
                  <a:pt x="181792" y="97774"/>
                </a:lnTo>
                <a:close/>
              </a:path>
              <a:path w="1000125" h="234950">
                <a:moveTo>
                  <a:pt x="200005" y="96641"/>
                </a:moveTo>
                <a:lnTo>
                  <a:pt x="197473" y="95234"/>
                </a:lnTo>
                <a:lnTo>
                  <a:pt x="201013" y="95234"/>
                </a:lnTo>
                <a:lnTo>
                  <a:pt x="201981" y="95772"/>
                </a:lnTo>
                <a:lnTo>
                  <a:pt x="202930" y="96504"/>
                </a:lnTo>
                <a:lnTo>
                  <a:pt x="200005" y="96504"/>
                </a:lnTo>
                <a:lnTo>
                  <a:pt x="200005" y="96641"/>
                </a:lnTo>
                <a:close/>
              </a:path>
              <a:path w="1000125" h="234950">
                <a:moveTo>
                  <a:pt x="216203" y="102854"/>
                </a:moveTo>
                <a:lnTo>
                  <a:pt x="213180" y="102854"/>
                </a:lnTo>
                <a:lnTo>
                  <a:pt x="212573" y="102386"/>
                </a:lnTo>
                <a:lnTo>
                  <a:pt x="212172" y="100314"/>
                </a:lnTo>
                <a:lnTo>
                  <a:pt x="223798" y="100314"/>
                </a:lnTo>
                <a:lnTo>
                  <a:pt x="223798" y="99044"/>
                </a:lnTo>
                <a:lnTo>
                  <a:pt x="223307" y="99044"/>
                </a:lnTo>
                <a:lnTo>
                  <a:pt x="220259" y="96504"/>
                </a:lnTo>
                <a:lnTo>
                  <a:pt x="219768" y="95234"/>
                </a:lnTo>
                <a:lnTo>
                  <a:pt x="221783" y="95234"/>
                </a:lnTo>
                <a:lnTo>
                  <a:pt x="224831" y="96504"/>
                </a:lnTo>
                <a:lnTo>
                  <a:pt x="225839" y="97774"/>
                </a:lnTo>
                <a:lnTo>
                  <a:pt x="224831" y="97774"/>
                </a:lnTo>
                <a:lnTo>
                  <a:pt x="224314" y="99044"/>
                </a:lnTo>
                <a:lnTo>
                  <a:pt x="226846" y="100314"/>
                </a:lnTo>
                <a:lnTo>
                  <a:pt x="228370" y="101584"/>
                </a:lnTo>
                <a:lnTo>
                  <a:pt x="214704" y="101584"/>
                </a:lnTo>
                <a:lnTo>
                  <a:pt x="216203" y="102854"/>
                </a:lnTo>
                <a:close/>
              </a:path>
              <a:path w="1000125" h="234950">
                <a:moveTo>
                  <a:pt x="229378" y="96504"/>
                </a:moveTo>
                <a:lnTo>
                  <a:pt x="228861" y="96504"/>
                </a:lnTo>
                <a:lnTo>
                  <a:pt x="228370" y="95234"/>
                </a:lnTo>
                <a:lnTo>
                  <a:pt x="229378" y="96504"/>
                </a:lnTo>
                <a:close/>
              </a:path>
              <a:path w="1000125" h="234950">
                <a:moveTo>
                  <a:pt x="15706" y="97774"/>
                </a:moveTo>
                <a:lnTo>
                  <a:pt x="6587" y="97774"/>
                </a:lnTo>
                <a:lnTo>
                  <a:pt x="5579" y="96504"/>
                </a:lnTo>
                <a:lnTo>
                  <a:pt x="14440" y="96504"/>
                </a:lnTo>
                <a:lnTo>
                  <a:pt x="15706" y="97774"/>
                </a:lnTo>
                <a:close/>
              </a:path>
              <a:path w="1000125" h="234950">
                <a:moveTo>
                  <a:pt x="87602" y="100314"/>
                </a:moveTo>
                <a:lnTo>
                  <a:pt x="82022" y="100314"/>
                </a:lnTo>
                <a:lnTo>
                  <a:pt x="80007" y="97774"/>
                </a:lnTo>
                <a:lnTo>
                  <a:pt x="51641" y="97774"/>
                </a:lnTo>
                <a:lnTo>
                  <a:pt x="51150" y="96504"/>
                </a:lnTo>
                <a:lnTo>
                  <a:pt x="85587" y="96504"/>
                </a:lnTo>
                <a:lnTo>
                  <a:pt x="85587" y="97774"/>
                </a:lnTo>
                <a:lnTo>
                  <a:pt x="86078" y="99044"/>
                </a:lnTo>
                <a:lnTo>
                  <a:pt x="87085" y="99044"/>
                </a:lnTo>
                <a:lnTo>
                  <a:pt x="87602" y="100314"/>
                </a:lnTo>
                <a:close/>
              </a:path>
              <a:path w="1000125" h="234950">
                <a:moveTo>
                  <a:pt x="97212" y="100314"/>
                </a:moveTo>
                <a:lnTo>
                  <a:pt x="87602" y="100314"/>
                </a:lnTo>
                <a:lnTo>
                  <a:pt x="87085" y="99044"/>
                </a:lnTo>
                <a:lnTo>
                  <a:pt x="86078" y="97774"/>
                </a:lnTo>
                <a:lnTo>
                  <a:pt x="85587" y="96504"/>
                </a:lnTo>
                <a:lnTo>
                  <a:pt x="99744" y="96504"/>
                </a:lnTo>
                <a:lnTo>
                  <a:pt x="100260" y="97774"/>
                </a:lnTo>
                <a:lnTo>
                  <a:pt x="96205" y="97774"/>
                </a:lnTo>
                <a:lnTo>
                  <a:pt x="96205" y="99044"/>
                </a:lnTo>
                <a:lnTo>
                  <a:pt x="96721" y="99044"/>
                </a:lnTo>
                <a:lnTo>
                  <a:pt x="97212" y="100314"/>
                </a:lnTo>
                <a:close/>
              </a:path>
              <a:path w="1000125" h="234950">
                <a:moveTo>
                  <a:pt x="112403" y="97774"/>
                </a:moveTo>
                <a:lnTo>
                  <a:pt x="111395" y="97774"/>
                </a:lnTo>
                <a:lnTo>
                  <a:pt x="110387" y="96504"/>
                </a:lnTo>
                <a:lnTo>
                  <a:pt x="111911" y="96504"/>
                </a:lnTo>
                <a:lnTo>
                  <a:pt x="112403" y="97774"/>
                </a:lnTo>
                <a:close/>
              </a:path>
              <a:path w="1000125" h="234950">
                <a:moveTo>
                  <a:pt x="135704" y="97139"/>
                </a:moveTo>
                <a:lnTo>
                  <a:pt x="135188" y="96504"/>
                </a:lnTo>
                <a:lnTo>
                  <a:pt x="135704" y="96504"/>
                </a:lnTo>
                <a:lnTo>
                  <a:pt x="135704" y="97139"/>
                </a:lnTo>
                <a:close/>
              </a:path>
              <a:path w="1000125" h="234950">
                <a:moveTo>
                  <a:pt x="171148" y="97774"/>
                </a:moveTo>
                <a:lnTo>
                  <a:pt x="151411" y="97774"/>
                </a:lnTo>
                <a:lnTo>
                  <a:pt x="150895" y="96504"/>
                </a:lnTo>
                <a:lnTo>
                  <a:pt x="171148" y="96504"/>
                </a:lnTo>
                <a:lnTo>
                  <a:pt x="171148" y="97774"/>
                </a:lnTo>
                <a:close/>
              </a:path>
              <a:path w="1000125" h="234950">
                <a:moveTo>
                  <a:pt x="204577" y="97774"/>
                </a:moveTo>
                <a:lnTo>
                  <a:pt x="202537" y="97774"/>
                </a:lnTo>
                <a:lnTo>
                  <a:pt x="202046" y="96504"/>
                </a:lnTo>
                <a:lnTo>
                  <a:pt x="202930" y="96504"/>
                </a:lnTo>
                <a:lnTo>
                  <a:pt x="204577" y="97774"/>
                </a:lnTo>
                <a:close/>
              </a:path>
              <a:path w="1000125" h="234950">
                <a:moveTo>
                  <a:pt x="223798" y="100314"/>
                </a:moveTo>
                <a:lnTo>
                  <a:pt x="215712" y="100314"/>
                </a:lnTo>
                <a:lnTo>
                  <a:pt x="215195" y="99044"/>
                </a:lnTo>
                <a:lnTo>
                  <a:pt x="214188" y="97774"/>
                </a:lnTo>
                <a:lnTo>
                  <a:pt x="206076" y="97774"/>
                </a:lnTo>
                <a:lnTo>
                  <a:pt x="205585" y="96504"/>
                </a:lnTo>
                <a:lnTo>
                  <a:pt x="219005" y="96504"/>
                </a:lnTo>
                <a:lnTo>
                  <a:pt x="219768" y="97774"/>
                </a:lnTo>
                <a:lnTo>
                  <a:pt x="223798" y="100314"/>
                </a:lnTo>
                <a:close/>
              </a:path>
              <a:path w="1000125" h="234950">
                <a:moveTo>
                  <a:pt x="202537" y="99044"/>
                </a:moveTo>
                <a:lnTo>
                  <a:pt x="166601" y="99044"/>
                </a:lnTo>
                <a:lnTo>
                  <a:pt x="166085" y="97774"/>
                </a:lnTo>
                <a:lnTo>
                  <a:pt x="200005" y="97774"/>
                </a:lnTo>
                <a:lnTo>
                  <a:pt x="200005" y="96641"/>
                </a:lnTo>
                <a:lnTo>
                  <a:pt x="202046" y="97774"/>
                </a:lnTo>
                <a:lnTo>
                  <a:pt x="202537" y="99044"/>
                </a:lnTo>
                <a:close/>
              </a:path>
              <a:path w="1000125" h="234950">
                <a:moveTo>
                  <a:pt x="136221" y="97774"/>
                </a:moveTo>
                <a:lnTo>
                  <a:pt x="135704" y="97774"/>
                </a:lnTo>
                <a:lnTo>
                  <a:pt x="135704" y="97139"/>
                </a:lnTo>
                <a:lnTo>
                  <a:pt x="136221" y="97774"/>
                </a:lnTo>
                <a:close/>
              </a:path>
              <a:path w="1000125" h="234950">
                <a:moveTo>
                  <a:pt x="206076" y="100314"/>
                </a:moveTo>
                <a:lnTo>
                  <a:pt x="205585" y="100314"/>
                </a:lnTo>
                <a:lnTo>
                  <a:pt x="203544" y="99044"/>
                </a:lnTo>
                <a:lnTo>
                  <a:pt x="203544" y="97774"/>
                </a:lnTo>
                <a:lnTo>
                  <a:pt x="204577" y="97774"/>
                </a:lnTo>
                <a:lnTo>
                  <a:pt x="204885" y="97386"/>
                </a:lnTo>
                <a:lnTo>
                  <a:pt x="205585" y="97774"/>
                </a:lnTo>
                <a:lnTo>
                  <a:pt x="206076" y="99044"/>
                </a:lnTo>
                <a:lnTo>
                  <a:pt x="206076" y="100314"/>
                </a:lnTo>
                <a:close/>
              </a:path>
              <a:path w="1000125" h="234950">
                <a:moveTo>
                  <a:pt x="82022" y="106898"/>
                </a:moveTo>
                <a:lnTo>
                  <a:pt x="80523" y="105394"/>
                </a:lnTo>
                <a:lnTo>
                  <a:pt x="71895" y="105394"/>
                </a:lnTo>
                <a:lnTo>
                  <a:pt x="70396" y="104124"/>
                </a:lnTo>
                <a:lnTo>
                  <a:pt x="69363" y="102854"/>
                </a:lnTo>
                <a:lnTo>
                  <a:pt x="64816" y="97774"/>
                </a:lnTo>
                <a:lnTo>
                  <a:pt x="70396" y="97774"/>
                </a:lnTo>
                <a:lnTo>
                  <a:pt x="72928" y="100314"/>
                </a:lnTo>
                <a:lnTo>
                  <a:pt x="82022" y="100314"/>
                </a:lnTo>
                <a:lnTo>
                  <a:pt x="83546" y="101584"/>
                </a:lnTo>
                <a:lnTo>
                  <a:pt x="93169" y="101584"/>
                </a:lnTo>
                <a:lnTo>
                  <a:pt x="94189" y="102854"/>
                </a:lnTo>
                <a:lnTo>
                  <a:pt x="102792" y="102854"/>
                </a:lnTo>
                <a:lnTo>
                  <a:pt x="103309" y="104124"/>
                </a:lnTo>
                <a:lnTo>
                  <a:pt x="82022" y="104124"/>
                </a:lnTo>
                <a:lnTo>
                  <a:pt x="82803" y="104775"/>
                </a:lnTo>
                <a:lnTo>
                  <a:pt x="83055" y="105394"/>
                </a:lnTo>
                <a:lnTo>
                  <a:pt x="84063" y="106664"/>
                </a:lnTo>
                <a:lnTo>
                  <a:pt x="82022" y="106664"/>
                </a:lnTo>
                <a:lnTo>
                  <a:pt x="82022" y="106898"/>
                </a:lnTo>
                <a:close/>
              </a:path>
              <a:path w="1000125" h="234950">
                <a:moveTo>
                  <a:pt x="80523" y="100314"/>
                </a:moveTo>
                <a:lnTo>
                  <a:pt x="72928" y="100314"/>
                </a:lnTo>
                <a:lnTo>
                  <a:pt x="71404" y="97774"/>
                </a:lnTo>
                <a:lnTo>
                  <a:pt x="80007" y="97774"/>
                </a:lnTo>
                <a:lnTo>
                  <a:pt x="80007" y="99044"/>
                </a:lnTo>
                <a:lnTo>
                  <a:pt x="80523" y="99044"/>
                </a:lnTo>
                <a:lnTo>
                  <a:pt x="80523" y="100314"/>
                </a:lnTo>
                <a:close/>
              </a:path>
              <a:path w="1000125" h="234950">
                <a:moveTo>
                  <a:pt x="101268" y="100314"/>
                </a:moveTo>
                <a:lnTo>
                  <a:pt x="97729" y="100314"/>
                </a:lnTo>
                <a:lnTo>
                  <a:pt x="96721" y="97774"/>
                </a:lnTo>
                <a:lnTo>
                  <a:pt x="102276" y="97774"/>
                </a:lnTo>
                <a:lnTo>
                  <a:pt x="102276" y="99044"/>
                </a:lnTo>
                <a:lnTo>
                  <a:pt x="101268" y="99044"/>
                </a:lnTo>
                <a:lnTo>
                  <a:pt x="101268" y="100314"/>
                </a:lnTo>
                <a:close/>
              </a:path>
              <a:path w="1000125" h="234950">
                <a:moveTo>
                  <a:pt x="106497" y="103130"/>
                </a:moveTo>
                <a:lnTo>
                  <a:pt x="105840" y="102854"/>
                </a:lnTo>
                <a:lnTo>
                  <a:pt x="104807" y="101584"/>
                </a:lnTo>
                <a:lnTo>
                  <a:pt x="104316" y="100314"/>
                </a:lnTo>
                <a:lnTo>
                  <a:pt x="103800" y="100314"/>
                </a:lnTo>
                <a:lnTo>
                  <a:pt x="102792" y="99044"/>
                </a:lnTo>
                <a:lnTo>
                  <a:pt x="102276" y="99044"/>
                </a:lnTo>
                <a:lnTo>
                  <a:pt x="102792" y="97774"/>
                </a:lnTo>
                <a:lnTo>
                  <a:pt x="105324" y="97774"/>
                </a:lnTo>
                <a:lnTo>
                  <a:pt x="105840" y="99044"/>
                </a:lnTo>
                <a:lnTo>
                  <a:pt x="107856" y="101584"/>
                </a:lnTo>
                <a:lnTo>
                  <a:pt x="107856" y="102854"/>
                </a:lnTo>
                <a:lnTo>
                  <a:pt x="106332" y="102854"/>
                </a:lnTo>
                <a:lnTo>
                  <a:pt x="106497" y="103130"/>
                </a:lnTo>
                <a:close/>
              </a:path>
              <a:path w="1000125" h="234950">
                <a:moveTo>
                  <a:pt x="137720" y="99044"/>
                </a:moveTo>
                <a:lnTo>
                  <a:pt x="131649" y="99044"/>
                </a:lnTo>
                <a:lnTo>
                  <a:pt x="131649" y="97774"/>
                </a:lnTo>
                <a:lnTo>
                  <a:pt x="137229" y="97774"/>
                </a:lnTo>
                <a:lnTo>
                  <a:pt x="137720" y="99044"/>
                </a:lnTo>
                <a:close/>
              </a:path>
              <a:path w="1000125" h="234950">
                <a:moveTo>
                  <a:pt x="145831" y="99044"/>
                </a:moveTo>
                <a:lnTo>
                  <a:pt x="137720" y="99044"/>
                </a:lnTo>
                <a:lnTo>
                  <a:pt x="137229" y="97774"/>
                </a:lnTo>
                <a:lnTo>
                  <a:pt x="145315" y="97774"/>
                </a:lnTo>
                <a:lnTo>
                  <a:pt x="145831" y="98205"/>
                </a:lnTo>
                <a:lnTo>
                  <a:pt x="145831" y="99044"/>
                </a:lnTo>
                <a:close/>
              </a:path>
              <a:path w="1000125" h="234950">
                <a:moveTo>
                  <a:pt x="166601" y="99044"/>
                </a:moveTo>
                <a:lnTo>
                  <a:pt x="146839" y="99044"/>
                </a:lnTo>
                <a:lnTo>
                  <a:pt x="146839" y="97774"/>
                </a:lnTo>
                <a:lnTo>
                  <a:pt x="166085" y="97774"/>
                </a:lnTo>
                <a:lnTo>
                  <a:pt x="166601" y="99044"/>
                </a:lnTo>
                <a:close/>
              </a:path>
              <a:path w="1000125" h="234950">
                <a:moveTo>
                  <a:pt x="203544" y="99453"/>
                </a:moveTo>
                <a:lnTo>
                  <a:pt x="202537" y="97774"/>
                </a:lnTo>
                <a:lnTo>
                  <a:pt x="203544" y="99044"/>
                </a:lnTo>
                <a:lnTo>
                  <a:pt x="203544" y="99453"/>
                </a:lnTo>
                <a:close/>
              </a:path>
              <a:path w="1000125" h="234950">
                <a:moveTo>
                  <a:pt x="215712" y="100314"/>
                </a:moveTo>
                <a:lnTo>
                  <a:pt x="209886" y="100314"/>
                </a:lnTo>
                <a:lnTo>
                  <a:pt x="206592" y="97774"/>
                </a:lnTo>
                <a:lnTo>
                  <a:pt x="212664" y="97774"/>
                </a:lnTo>
                <a:lnTo>
                  <a:pt x="214704" y="99044"/>
                </a:lnTo>
                <a:lnTo>
                  <a:pt x="215712" y="100314"/>
                </a:lnTo>
                <a:close/>
              </a:path>
              <a:path w="1000125" h="234950">
                <a:moveTo>
                  <a:pt x="146839" y="99044"/>
                </a:moveTo>
                <a:lnTo>
                  <a:pt x="145831" y="99044"/>
                </a:lnTo>
                <a:lnTo>
                  <a:pt x="145831" y="98205"/>
                </a:lnTo>
                <a:lnTo>
                  <a:pt x="146839" y="99044"/>
                </a:lnTo>
                <a:close/>
              </a:path>
              <a:path w="1000125" h="234950">
                <a:moveTo>
                  <a:pt x="167609" y="100314"/>
                </a:moveTo>
                <a:lnTo>
                  <a:pt x="147847" y="100314"/>
                </a:lnTo>
                <a:lnTo>
                  <a:pt x="147355" y="99044"/>
                </a:lnTo>
                <a:lnTo>
                  <a:pt x="167093" y="99044"/>
                </a:lnTo>
                <a:lnTo>
                  <a:pt x="167609" y="100314"/>
                </a:lnTo>
                <a:close/>
              </a:path>
              <a:path w="1000125" h="234950">
                <a:moveTo>
                  <a:pt x="167609" y="100314"/>
                </a:moveTo>
                <a:lnTo>
                  <a:pt x="167093" y="99044"/>
                </a:lnTo>
                <a:lnTo>
                  <a:pt x="167609" y="99044"/>
                </a:lnTo>
                <a:lnTo>
                  <a:pt x="167609" y="100314"/>
                </a:lnTo>
                <a:close/>
              </a:path>
              <a:path w="1000125" h="234950">
                <a:moveTo>
                  <a:pt x="203544" y="100314"/>
                </a:moveTo>
                <a:lnTo>
                  <a:pt x="167609" y="100314"/>
                </a:lnTo>
                <a:lnTo>
                  <a:pt x="167609" y="99044"/>
                </a:lnTo>
                <a:lnTo>
                  <a:pt x="203053" y="99044"/>
                </a:lnTo>
                <a:lnTo>
                  <a:pt x="203544" y="99663"/>
                </a:lnTo>
                <a:lnTo>
                  <a:pt x="203544" y="100314"/>
                </a:lnTo>
                <a:close/>
              </a:path>
              <a:path w="1000125" h="234950">
                <a:moveTo>
                  <a:pt x="212634" y="102703"/>
                </a:moveTo>
                <a:lnTo>
                  <a:pt x="211878" y="102493"/>
                </a:lnTo>
                <a:lnTo>
                  <a:pt x="211139" y="101584"/>
                </a:lnTo>
                <a:lnTo>
                  <a:pt x="209124" y="101584"/>
                </a:lnTo>
                <a:lnTo>
                  <a:pt x="206592" y="99044"/>
                </a:lnTo>
                <a:lnTo>
                  <a:pt x="209641" y="100314"/>
                </a:lnTo>
                <a:lnTo>
                  <a:pt x="209886" y="100314"/>
                </a:lnTo>
                <a:lnTo>
                  <a:pt x="212573" y="102386"/>
                </a:lnTo>
                <a:lnTo>
                  <a:pt x="212634" y="102703"/>
                </a:lnTo>
                <a:close/>
              </a:path>
              <a:path w="1000125" h="234950">
                <a:moveTo>
                  <a:pt x="204061" y="100314"/>
                </a:moveTo>
                <a:lnTo>
                  <a:pt x="203544" y="99663"/>
                </a:lnTo>
                <a:lnTo>
                  <a:pt x="203544" y="99453"/>
                </a:lnTo>
                <a:lnTo>
                  <a:pt x="204061" y="100314"/>
                </a:lnTo>
                <a:close/>
              </a:path>
              <a:path w="1000125" h="234950">
                <a:moveTo>
                  <a:pt x="49110" y="101584"/>
                </a:moveTo>
                <a:lnTo>
                  <a:pt x="30380" y="101584"/>
                </a:lnTo>
                <a:lnTo>
                  <a:pt x="29889" y="100314"/>
                </a:lnTo>
                <a:lnTo>
                  <a:pt x="48619" y="100314"/>
                </a:lnTo>
                <a:lnTo>
                  <a:pt x="49110" y="101584"/>
                </a:lnTo>
                <a:close/>
              </a:path>
              <a:path w="1000125" h="234950">
                <a:moveTo>
                  <a:pt x="93169" y="101584"/>
                </a:moveTo>
                <a:lnTo>
                  <a:pt x="84063" y="101584"/>
                </a:lnTo>
                <a:lnTo>
                  <a:pt x="83546" y="100314"/>
                </a:lnTo>
                <a:lnTo>
                  <a:pt x="92149" y="100314"/>
                </a:lnTo>
                <a:lnTo>
                  <a:pt x="93169" y="101584"/>
                </a:lnTo>
                <a:close/>
              </a:path>
              <a:path w="1000125" h="234950">
                <a:moveTo>
                  <a:pt x="103800" y="102854"/>
                </a:moveTo>
                <a:lnTo>
                  <a:pt x="95197" y="102854"/>
                </a:lnTo>
                <a:lnTo>
                  <a:pt x="93673" y="101584"/>
                </a:lnTo>
                <a:lnTo>
                  <a:pt x="93182" y="100314"/>
                </a:lnTo>
                <a:lnTo>
                  <a:pt x="102276" y="100314"/>
                </a:lnTo>
                <a:lnTo>
                  <a:pt x="103309" y="101584"/>
                </a:lnTo>
                <a:lnTo>
                  <a:pt x="103800" y="102854"/>
                </a:lnTo>
                <a:close/>
              </a:path>
              <a:path w="1000125" h="234950">
                <a:moveTo>
                  <a:pt x="119507" y="102854"/>
                </a:moveTo>
                <a:lnTo>
                  <a:pt x="118990" y="101584"/>
                </a:lnTo>
                <a:lnTo>
                  <a:pt x="117982" y="100314"/>
                </a:lnTo>
                <a:lnTo>
                  <a:pt x="118499" y="100314"/>
                </a:lnTo>
                <a:lnTo>
                  <a:pt x="119507" y="102854"/>
                </a:lnTo>
                <a:close/>
              </a:path>
              <a:path w="1000125" h="234950">
                <a:moveTo>
                  <a:pt x="130125" y="105394"/>
                </a:moveTo>
                <a:lnTo>
                  <a:pt x="121522" y="105394"/>
                </a:lnTo>
                <a:lnTo>
                  <a:pt x="121031" y="104124"/>
                </a:lnTo>
                <a:lnTo>
                  <a:pt x="119507" y="102854"/>
                </a:lnTo>
                <a:lnTo>
                  <a:pt x="118499" y="100314"/>
                </a:lnTo>
                <a:lnTo>
                  <a:pt x="133173" y="100314"/>
                </a:lnTo>
                <a:lnTo>
                  <a:pt x="133173" y="101584"/>
                </a:lnTo>
                <a:lnTo>
                  <a:pt x="143816" y="101584"/>
                </a:lnTo>
                <a:lnTo>
                  <a:pt x="143816" y="102854"/>
                </a:lnTo>
                <a:lnTo>
                  <a:pt x="129633" y="102854"/>
                </a:lnTo>
                <a:lnTo>
                  <a:pt x="130079" y="104007"/>
                </a:lnTo>
                <a:lnTo>
                  <a:pt x="130125" y="105394"/>
                </a:lnTo>
                <a:close/>
              </a:path>
              <a:path w="1000125" h="234950">
                <a:moveTo>
                  <a:pt x="134180" y="101584"/>
                </a:moveTo>
                <a:lnTo>
                  <a:pt x="133173" y="101584"/>
                </a:lnTo>
                <a:lnTo>
                  <a:pt x="133173" y="100314"/>
                </a:lnTo>
                <a:lnTo>
                  <a:pt x="134180" y="101584"/>
                </a:lnTo>
                <a:close/>
              </a:path>
              <a:path w="1000125" h="234950">
                <a:moveTo>
                  <a:pt x="143816" y="101584"/>
                </a:moveTo>
                <a:lnTo>
                  <a:pt x="134180" y="101584"/>
                </a:lnTo>
                <a:lnTo>
                  <a:pt x="133173" y="100314"/>
                </a:lnTo>
                <a:lnTo>
                  <a:pt x="142783" y="100314"/>
                </a:lnTo>
                <a:lnTo>
                  <a:pt x="143816" y="101584"/>
                </a:lnTo>
                <a:close/>
              </a:path>
              <a:path w="1000125" h="234950">
                <a:moveTo>
                  <a:pt x="162029" y="102854"/>
                </a:moveTo>
                <a:lnTo>
                  <a:pt x="145315" y="102854"/>
                </a:lnTo>
                <a:lnTo>
                  <a:pt x="143816" y="101584"/>
                </a:lnTo>
                <a:lnTo>
                  <a:pt x="143816" y="100314"/>
                </a:lnTo>
                <a:lnTo>
                  <a:pt x="147847" y="100314"/>
                </a:lnTo>
                <a:lnTo>
                  <a:pt x="148879" y="101584"/>
                </a:lnTo>
                <a:lnTo>
                  <a:pt x="162029" y="101584"/>
                </a:lnTo>
                <a:lnTo>
                  <a:pt x="162029" y="102854"/>
                </a:lnTo>
                <a:close/>
              </a:path>
              <a:path w="1000125" h="234950">
                <a:moveTo>
                  <a:pt x="169624" y="102854"/>
                </a:moveTo>
                <a:lnTo>
                  <a:pt x="163553" y="102854"/>
                </a:lnTo>
                <a:lnTo>
                  <a:pt x="162546" y="101584"/>
                </a:lnTo>
                <a:lnTo>
                  <a:pt x="149371" y="101584"/>
                </a:lnTo>
                <a:lnTo>
                  <a:pt x="149371" y="100314"/>
                </a:lnTo>
                <a:lnTo>
                  <a:pt x="168100" y="100314"/>
                </a:lnTo>
                <a:lnTo>
                  <a:pt x="169624" y="101584"/>
                </a:lnTo>
                <a:lnTo>
                  <a:pt x="169624" y="102854"/>
                </a:lnTo>
                <a:close/>
              </a:path>
              <a:path w="1000125" h="234950">
                <a:moveTo>
                  <a:pt x="193934" y="102854"/>
                </a:moveTo>
                <a:lnTo>
                  <a:pt x="170141" y="102854"/>
                </a:lnTo>
                <a:lnTo>
                  <a:pt x="169133" y="100314"/>
                </a:lnTo>
                <a:lnTo>
                  <a:pt x="204061" y="100314"/>
                </a:lnTo>
                <a:lnTo>
                  <a:pt x="204577" y="101584"/>
                </a:lnTo>
                <a:lnTo>
                  <a:pt x="193934" y="101584"/>
                </a:lnTo>
                <a:lnTo>
                  <a:pt x="193934" y="102854"/>
                </a:lnTo>
                <a:close/>
              </a:path>
              <a:path w="1000125" h="234950">
                <a:moveTo>
                  <a:pt x="13666" y="102854"/>
                </a:moveTo>
                <a:lnTo>
                  <a:pt x="10643" y="102854"/>
                </a:lnTo>
                <a:lnTo>
                  <a:pt x="9635" y="101584"/>
                </a:lnTo>
                <a:lnTo>
                  <a:pt x="13666" y="101584"/>
                </a:lnTo>
                <a:lnTo>
                  <a:pt x="13666" y="102854"/>
                </a:lnTo>
                <a:close/>
              </a:path>
              <a:path w="1000125" h="234950">
                <a:moveTo>
                  <a:pt x="40016" y="102854"/>
                </a:moveTo>
                <a:lnTo>
                  <a:pt x="14182" y="102854"/>
                </a:lnTo>
                <a:lnTo>
                  <a:pt x="14182" y="101584"/>
                </a:lnTo>
                <a:lnTo>
                  <a:pt x="39499" y="101584"/>
                </a:lnTo>
                <a:lnTo>
                  <a:pt x="40016" y="102854"/>
                </a:lnTo>
                <a:close/>
              </a:path>
              <a:path w="1000125" h="234950">
                <a:moveTo>
                  <a:pt x="119507" y="102854"/>
                </a:moveTo>
                <a:lnTo>
                  <a:pt x="118499" y="101584"/>
                </a:lnTo>
                <a:lnTo>
                  <a:pt x="118990" y="101584"/>
                </a:lnTo>
                <a:lnTo>
                  <a:pt x="119507" y="102854"/>
                </a:lnTo>
                <a:close/>
              </a:path>
              <a:path w="1000125" h="234950">
                <a:moveTo>
                  <a:pt x="145315" y="102854"/>
                </a:moveTo>
                <a:lnTo>
                  <a:pt x="143816" y="102854"/>
                </a:lnTo>
                <a:lnTo>
                  <a:pt x="143816" y="101584"/>
                </a:lnTo>
                <a:lnTo>
                  <a:pt x="145315" y="102854"/>
                </a:lnTo>
                <a:close/>
              </a:path>
              <a:path w="1000125" h="234950">
                <a:moveTo>
                  <a:pt x="195949" y="102854"/>
                </a:moveTo>
                <a:lnTo>
                  <a:pt x="195458" y="102854"/>
                </a:lnTo>
                <a:lnTo>
                  <a:pt x="194450" y="101584"/>
                </a:lnTo>
                <a:lnTo>
                  <a:pt x="194942" y="101584"/>
                </a:lnTo>
                <a:lnTo>
                  <a:pt x="195949" y="102854"/>
                </a:lnTo>
                <a:close/>
              </a:path>
              <a:path w="1000125" h="234950">
                <a:moveTo>
                  <a:pt x="206124" y="104007"/>
                </a:moveTo>
                <a:lnTo>
                  <a:pt x="204061" y="102854"/>
                </a:lnTo>
                <a:lnTo>
                  <a:pt x="195949" y="102854"/>
                </a:lnTo>
                <a:lnTo>
                  <a:pt x="194942" y="101584"/>
                </a:lnTo>
                <a:lnTo>
                  <a:pt x="205585" y="101584"/>
                </a:lnTo>
                <a:lnTo>
                  <a:pt x="206472" y="102703"/>
                </a:lnTo>
                <a:lnTo>
                  <a:pt x="206480" y="103130"/>
                </a:lnTo>
                <a:lnTo>
                  <a:pt x="206124" y="104007"/>
                </a:lnTo>
                <a:close/>
              </a:path>
              <a:path w="1000125" h="234950">
                <a:moveTo>
                  <a:pt x="215032" y="106241"/>
                </a:moveTo>
                <a:lnTo>
                  <a:pt x="209641" y="102854"/>
                </a:lnTo>
                <a:lnTo>
                  <a:pt x="208608" y="101584"/>
                </a:lnTo>
                <a:lnTo>
                  <a:pt x="211878" y="102493"/>
                </a:lnTo>
                <a:lnTo>
                  <a:pt x="212172" y="102854"/>
                </a:lnTo>
                <a:lnTo>
                  <a:pt x="216203" y="102854"/>
                </a:lnTo>
                <a:lnTo>
                  <a:pt x="217236" y="104124"/>
                </a:lnTo>
                <a:lnTo>
                  <a:pt x="217727" y="105394"/>
                </a:lnTo>
                <a:lnTo>
                  <a:pt x="214704" y="105394"/>
                </a:lnTo>
                <a:lnTo>
                  <a:pt x="215032" y="106241"/>
                </a:lnTo>
                <a:close/>
              </a:path>
              <a:path w="1000125" h="234950">
                <a:moveTo>
                  <a:pt x="229378" y="106343"/>
                </a:moveTo>
                <a:lnTo>
                  <a:pt x="228874" y="106029"/>
                </a:lnTo>
                <a:lnTo>
                  <a:pt x="226330" y="102854"/>
                </a:lnTo>
                <a:lnTo>
                  <a:pt x="217727" y="102854"/>
                </a:lnTo>
                <a:lnTo>
                  <a:pt x="215712" y="101584"/>
                </a:lnTo>
                <a:lnTo>
                  <a:pt x="228370" y="101584"/>
                </a:lnTo>
                <a:lnTo>
                  <a:pt x="229258" y="102703"/>
                </a:lnTo>
                <a:lnTo>
                  <a:pt x="229378" y="106343"/>
                </a:lnTo>
                <a:close/>
              </a:path>
              <a:path w="1000125" h="234950">
                <a:moveTo>
                  <a:pt x="213180" y="102854"/>
                </a:moveTo>
                <a:lnTo>
                  <a:pt x="212664" y="102854"/>
                </a:lnTo>
                <a:lnTo>
                  <a:pt x="212634" y="102703"/>
                </a:lnTo>
                <a:lnTo>
                  <a:pt x="213180" y="102854"/>
                </a:lnTo>
                <a:close/>
              </a:path>
              <a:path w="1000125" h="234950">
                <a:moveTo>
                  <a:pt x="11134" y="129524"/>
                </a:moveTo>
                <a:lnTo>
                  <a:pt x="3048" y="129524"/>
                </a:lnTo>
                <a:lnTo>
                  <a:pt x="516" y="125714"/>
                </a:lnTo>
                <a:lnTo>
                  <a:pt x="516" y="102854"/>
                </a:lnTo>
                <a:lnTo>
                  <a:pt x="1007" y="104124"/>
                </a:lnTo>
                <a:lnTo>
                  <a:pt x="10139" y="104124"/>
                </a:lnTo>
                <a:lnTo>
                  <a:pt x="10643" y="105394"/>
                </a:lnTo>
                <a:lnTo>
                  <a:pt x="11650" y="105394"/>
                </a:lnTo>
                <a:lnTo>
                  <a:pt x="12412" y="106664"/>
                </a:lnTo>
                <a:lnTo>
                  <a:pt x="8111" y="106664"/>
                </a:lnTo>
                <a:lnTo>
                  <a:pt x="8602" y="107934"/>
                </a:lnTo>
                <a:lnTo>
                  <a:pt x="9635" y="109204"/>
                </a:lnTo>
                <a:lnTo>
                  <a:pt x="18729" y="109204"/>
                </a:lnTo>
                <a:lnTo>
                  <a:pt x="20253" y="110474"/>
                </a:lnTo>
                <a:lnTo>
                  <a:pt x="72928" y="110474"/>
                </a:lnTo>
                <a:lnTo>
                  <a:pt x="73936" y="111744"/>
                </a:lnTo>
                <a:lnTo>
                  <a:pt x="16197" y="111744"/>
                </a:lnTo>
                <a:lnTo>
                  <a:pt x="16714" y="113014"/>
                </a:lnTo>
                <a:lnTo>
                  <a:pt x="3048" y="113014"/>
                </a:lnTo>
                <a:lnTo>
                  <a:pt x="3539" y="114284"/>
                </a:lnTo>
                <a:lnTo>
                  <a:pt x="1007" y="114284"/>
                </a:lnTo>
                <a:lnTo>
                  <a:pt x="2040" y="115554"/>
                </a:lnTo>
                <a:lnTo>
                  <a:pt x="5579" y="115554"/>
                </a:lnTo>
                <a:lnTo>
                  <a:pt x="6071" y="116824"/>
                </a:lnTo>
                <a:lnTo>
                  <a:pt x="7103" y="118094"/>
                </a:lnTo>
                <a:lnTo>
                  <a:pt x="8111" y="118094"/>
                </a:lnTo>
                <a:lnTo>
                  <a:pt x="10126" y="120634"/>
                </a:lnTo>
                <a:lnTo>
                  <a:pt x="6071" y="120634"/>
                </a:lnTo>
                <a:lnTo>
                  <a:pt x="6071" y="121904"/>
                </a:lnTo>
                <a:lnTo>
                  <a:pt x="7103" y="123174"/>
                </a:lnTo>
                <a:lnTo>
                  <a:pt x="2531" y="123174"/>
                </a:lnTo>
                <a:lnTo>
                  <a:pt x="3048" y="123605"/>
                </a:lnTo>
                <a:lnTo>
                  <a:pt x="3048" y="124444"/>
                </a:lnTo>
                <a:lnTo>
                  <a:pt x="4055" y="124444"/>
                </a:lnTo>
                <a:lnTo>
                  <a:pt x="4055" y="125714"/>
                </a:lnTo>
                <a:lnTo>
                  <a:pt x="13674" y="125714"/>
                </a:lnTo>
                <a:lnTo>
                  <a:pt x="14690" y="126984"/>
                </a:lnTo>
                <a:lnTo>
                  <a:pt x="9635" y="126984"/>
                </a:lnTo>
                <a:lnTo>
                  <a:pt x="10643" y="128254"/>
                </a:lnTo>
                <a:lnTo>
                  <a:pt x="11134" y="128254"/>
                </a:lnTo>
                <a:lnTo>
                  <a:pt x="11134" y="129524"/>
                </a:lnTo>
                <a:close/>
              </a:path>
              <a:path w="1000125" h="234950">
                <a:moveTo>
                  <a:pt x="10139" y="104124"/>
                </a:moveTo>
                <a:lnTo>
                  <a:pt x="2040" y="104124"/>
                </a:lnTo>
                <a:lnTo>
                  <a:pt x="1007" y="102854"/>
                </a:lnTo>
                <a:lnTo>
                  <a:pt x="9635" y="102854"/>
                </a:lnTo>
                <a:lnTo>
                  <a:pt x="10139" y="104124"/>
                </a:lnTo>
                <a:close/>
              </a:path>
              <a:path w="1000125" h="234950">
                <a:moveTo>
                  <a:pt x="13420" y="105394"/>
                </a:moveTo>
                <a:lnTo>
                  <a:pt x="13175" y="105394"/>
                </a:lnTo>
                <a:lnTo>
                  <a:pt x="11134" y="102854"/>
                </a:lnTo>
                <a:lnTo>
                  <a:pt x="14182" y="102854"/>
                </a:lnTo>
                <a:lnTo>
                  <a:pt x="14699" y="104124"/>
                </a:lnTo>
                <a:lnTo>
                  <a:pt x="12658" y="104124"/>
                </a:lnTo>
                <a:lnTo>
                  <a:pt x="13420" y="105394"/>
                </a:lnTo>
                <a:close/>
              </a:path>
              <a:path w="1000125" h="234950">
                <a:moveTo>
                  <a:pt x="92149" y="107934"/>
                </a:moveTo>
                <a:lnTo>
                  <a:pt x="86594" y="107934"/>
                </a:lnTo>
                <a:lnTo>
                  <a:pt x="82803" y="104775"/>
                </a:lnTo>
                <a:lnTo>
                  <a:pt x="82538" y="104124"/>
                </a:lnTo>
                <a:lnTo>
                  <a:pt x="103309" y="104124"/>
                </a:lnTo>
                <a:lnTo>
                  <a:pt x="103309" y="102854"/>
                </a:lnTo>
                <a:lnTo>
                  <a:pt x="105840" y="102854"/>
                </a:lnTo>
                <a:lnTo>
                  <a:pt x="106497" y="103130"/>
                </a:lnTo>
                <a:lnTo>
                  <a:pt x="107856" y="105394"/>
                </a:lnTo>
                <a:lnTo>
                  <a:pt x="102276" y="105394"/>
                </a:lnTo>
                <a:lnTo>
                  <a:pt x="102276" y="106664"/>
                </a:lnTo>
                <a:lnTo>
                  <a:pt x="91658" y="106664"/>
                </a:lnTo>
                <a:lnTo>
                  <a:pt x="92149" y="107934"/>
                </a:lnTo>
                <a:close/>
              </a:path>
              <a:path w="1000125" h="234950">
                <a:moveTo>
                  <a:pt x="119998" y="104124"/>
                </a:moveTo>
                <a:lnTo>
                  <a:pt x="108863" y="104124"/>
                </a:lnTo>
                <a:lnTo>
                  <a:pt x="106497" y="103130"/>
                </a:lnTo>
                <a:lnTo>
                  <a:pt x="106332" y="102854"/>
                </a:lnTo>
                <a:lnTo>
                  <a:pt x="119507" y="102854"/>
                </a:lnTo>
                <a:lnTo>
                  <a:pt x="119998" y="104124"/>
                </a:lnTo>
                <a:close/>
              </a:path>
              <a:path w="1000125" h="234950">
                <a:moveTo>
                  <a:pt x="141284" y="105394"/>
                </a:moveTo>
                <a:lnTo>
                  <a:pt x="131157" y="105394"/>
                </a:lnTo>
                <a:lnTo>
                  <a:pt x="130641" y="104124"/>
                </a:lnTo>
                <a:lnTo>
                  <a:pt x="129633" y="102854"/>
                </a:lnTo>
                <a:lnTo>
                  <a:pt x="139244" y="102854"/>
                </a:lnTo>
                <a:lnTo>
                  <a:pt x="139760" y="104124"/>
                </a:lnTo>
                <a:lnTo>
                  <a:pt x="140251" y="104124"/>
                </a:lnTo>
                <a:lnTo>
                  <a:pt x="141284" y="105394"/>
                </a:lnTo>
                <a:close/>
              </a:path>
              <a:path w="1000125" h="234950">
                <a:moveTo>
                  <a:pt x="141284" y="105394"/>
                </a:moveTo>
                <a:lnTo>
                  <a:pt x="140251" y="104124"/>
                </a:lnTo>
                <a:lnTo>
                  <a:pt x="139760" y="102854"/>
                </a:lnTo>
                <a:lnTo>
                  <a:pt x="192926" y="102854"/>
                </a:lnTo>
                <a:lnTo>
                  <a:pt x="192410" y="104124"/>
                </a:lnTo>
                <a:lnTo>
                  <a:pt x="140768" y="104124"/>
                </a:lnTo>
                <a:lnTo>
                  <a:pt x="141284" y="105394"/>
                </a:lnTo>
                <a:close/>
              </a:path>
              <a:path w="1000125" h="234950">
                <a:moveTo>
                  <a:pt x="196466" y="105394"/>
                </a:moveTo>
                <a:lnTo>
                  <a:pt x="194942" y="105394"/>
                </a:lnTo>
                <a:lnTo>
                  <a:pt x="193934" y="104124"/>
                </a:lnTo>
                <a:lnTo>
                  <a:pt x="193417" y="104124"/>
                </a:lnTo>
                <a:lnTo>
                  <a:pt x="192926" y="102854"/>
                </a:lnTo>
                <a:lnTo>
                  <a:pt x="194450" y="102854"/>
                </a:lnTo>
                <a:lnTo>
                  <a:pt x="194942" y="104124"/>
                </a:lnTo>
                <a:lnTo>
                  <a:pt x="196466" y="105394"/>
                </a:lnTo>
                <a:close/>
              </a:path>
              <a:path w="1000125" h="234950">
                <a:moveTo>
                  <a:pt x="201529" y="110474"/>
                </a:moveTo>
                <a:lnTo>
                  <a:pt x="200005" y="110474"/>
                </a:lnTo>
                <a:lnTo>
                  <a:pt x="196982" y="107934"/>
                </a:lnTo>
                <a:lnTo>
                  <a:pt x="195949" y="106664"/>
                </a:lnTo>
                <a:lnTo>
                  <a:pt x="195458" y="105394"/>
                </a:lnTo>
                <a:lnTo>
                  <a:pt x="196982" y="105394"/>
                </a:lnTo>
                <a:lnTo>
                  <a:pt x="196466" y="102854"/>
                </a:lnTo>
                <a:lnTo>
                  <a:pt x="197473" y="104124"/>
                </a:lnTo>
                <a:lnTo>
                  <a:pt x="197990" y="105394"/>
                </a:lnTo>
                <a:lnTo>
                  <a:pt x="198985" y="106648"/>
                </a:lnTo>
                <a:lnTo>
                  <a:pt x="198997" y="107934"/>
                </a:lnTo>
                <a:lnTo>
                  <a:pt x="199514" y="109204"/>
                </a:lnTo>
                <a:lnTo>
                  <a:pt x="200521" y="109204"/>
                </a:lnTo>
                <a:lnTo>
                  <a:pt x="201529" y="110474"/>
                </a:lnTo>
                <a:close/>
              </a:path>
              <a:path w="1000125" h="234950">
                <a:moveTo>
                  <a:pt x="208117" y="107934"/>
                </a:moveTo>
                <a:lnTo>
                  <a:pt x="203544" y="107934"/>
                </a:lnTo>
                <a:lnTo>
                  <a:pt x="200521" y="105394"/>
                </a:lnTo>
                <a:lnTo>
                  <a:pt x="203053" y="105394"/>
                </a:lnTo>
                <a:lnTo>
                  <a:pt x="198997" y="102854"/>
                </a:lnTo>
                <a:lnTo>
                  <a:pt x="204061" y="102854"/>
                </a:lnTo>
                <a:lnTo>
                  <a:pt x="204061" y="104124"/>
                </a:lnTo>
                <a:lnTo>
                  <a:pt x="204577" y="105394"/>
                </a:lnTo>
                <a:lnTo>
                  <a:pt x="206076" y="106664"/>
                </a:lnTo>
                <a:lnTo>
                  <a:pt x="206602" y="106672"/>
                </a:lnTo>
                <a:lnTo>
                  <a:pt x="208117" y="107934"/>
                </a:lnTo>
                <a:close/>
              </a:path>
              <a:path w="1000125" h="234950">
                <a:moveTo>
                  <a:pt x="213671" y="106664"/>
                </a:moveTo>
                <a:lnTo>
                  <a:pt x="210648" y="106664"/>
                </a:lnTo>
                <a:lnTo>
                  <a:pt x="208608" y="104124"/>
                </a:lnTo>
                <a:lnTo>
                  <a:pt x="208117" y="102854"/>
                </a:lnTo>
                <a:lnTo>
                  <a:pt x="209641" y="102854"/>
                </a:lnTo>
                <a:lnTo>
                  <a:pt x="211656" y="105394"/>
                </a:lnTo>
                <a:lnTo>
                  <a:pt x="213671" y="106664"/>
                </a:lnTo>
                <a:close/>
              </a:path>
              <a:path w="1000125" h="234950">
                <a:moveTo>
                  <a:pt x="229378" y="106664"/>
                </a:moveTo>
                <a:lnTo>
                  <a:pt x="221266" y="106664"/>
                </a:lnTo>
                <a:lnTo>
                  <a:pt x="218243" y="102854"/>
                </a:lnTo>
                <a:lnTo>
                  <a:pt x="225839" y="102854"/>
                </a:lnTo>
                <a:lnTo>
                  <a:pt x="227854" y="105394"/>
                </a:lnTo>
                <a:lnTo>
                  <a:pt x="228874" y="106029"/>
                </a:lnTo>
                <a:lnTo>
                  <a:pt x="229378" y="106664"/>
                </a:lnTo>
                <a:close/>
              </a:path>
              <a:path w="1000125" h="234950">
                <a:moveTo>
                  <a:pt x="208980" y="106309"/>
                </a:moveTo>
                <a:lnTo>
                  <a:pt x="206076" y="104124"/>
                </a:lnTo>
                <a:lnTo>
                  <a:pt x="208608" y="105394"/>
                </a:lnTo>
                <a:lnTo>
                  <a:pt x="208980" y="106309"/>
                </a:lnTo>
                <a:close/>
              </a:path>
              <a:path w="1000125" h="234950">
                <a:moveTo>
                  <a:pt x="16714" y="109204"/>
                </a:moveTo>
                <a:lnTo>
                  <a:pt x="10126" y="109204"/>
                </a:lnTo>
                <a:lnTo>
                  <a:pt x="9635" y="107934"/>
                </a:lnTo>
                <a:lnTo>
                  <a:pt x="14182" y="107934"/>
                </a:lnTo>
                <a:lnTo>
                  <a:pt x="12652" y="106648"/>
                </a:lnTo>
                <a:lnTo>
                  <a:pt x="11650" y="104124"/>
                </a:lnTo>
                <a:lnTo>
                  <a:pt x="12154" y="104124"/>
                </a:lnTo>
                <a:lnTo>
                  <a:pt x="13175" y="105394"/>
                </a:lnTo>
                <a:lnTo>
                  <a:pt x="13420" y="105394"/>
                </a:lnTo>
                <a:lnTo>
                  <a:pt x="14182" y="106664"/>
                </a:lnTo>
                <a:lnTo>
                  <a:pt x="14705" y="106672"/>
                </a:lnTo>
                <a:lnTo>
                  <a:pt x="16714" y="109204"/>
                </a:lnTo>
                <a:close/>
              </a:path>
              <a:path w="1000125" h="234950">
                <a:moveTo>
                  <a:pt x="36451" y="105394"/>
                </a:moveTo>
                <a:lnTo>
                  <a:pt x="13420" y="105394"/>
                </a:lnTo>
                <a:lnTo>
                  <a:pt x="12658" y="104124"/>
                </a:lnTo>
                <a:lnTo>
                  <a:pt x="36451" y="104124"/>
                </a:lnTo>
                <a:lnTo>
                  <a:pt x="36451" y="105394"/>
                </a:lnTo>
                <a:close/>
              </a:path>
              <a:path w="1000125" h="234950">
                <a:moveTo>
                  <a:pt x="82803" y="104775"/>
                </a:moveTo>
                <a:lnTo>
                  <a:pt x="82022" y="104124"/>
                </a:lnTo>
                <a:lnTo>
                  <a:pt x="82538" y="104124"/>
                </a:lnTo>
                <a:lnTo>
                  <a:pt x="82803" y="104775"/>
                </a:lnTo>
                <a:close/>
              </a:path>
              <a:path w="1000125" h="234950">
                <a:moveTo>
                  <a:pt x="110904" y="106664"/>
                </a:moveTo>
                <a:lnTo>
                  <a:pt x="109380" y="105394"/>
                </a:lnTo>
                <a:lnTo>
                  <a:pt x="109380" y="104124"/>
                </a:lnTo>
                <a:lnTo>
                  <a:pt x="113927" y="104124"/>
                </a:lnTo>
                <a:lnTo>
                  <a:pt x="114443" y="105394"/>
                </a:lnTo>
                <a:lnTo>
                  <a:pt x="110904" y="105394"/>
                </a:lnTo>
                <a:lnTo>
                  <a:pt x="110904" y="106664"/>
                </a:lnTo>
                <a:close/>
              </a:path>
              <a:path w="1000125" h="234950">
                <a:moveTo>
                  <a:pt x="121522" y="105394"/>
                </a:moveTo>
                <a:lnTo>
                  <a:pt x="114443" y="105394"/>
                </a:lnTo>
                <a:lnTo>
                  <a:pt x="113927" y="104124"/>
                </a:lnTo>
                <a:lnTo>
                  <a:pt x="120514" y="104124"/>
                </a:lnTo>
                <a:lnTo>
                  <a:pt x="121522" y="105394"/>
                </a:lnTo>
                <a:close/>
              </a:path>
              <a:path w="1000125" h="234950">
                <a:moveTo>
                  <a:pt x="130641" y="105394"/>
                </a:moveTo>
                <a:lnTo>
                  <a:pt x="130125" y="105394"/>
                </a:lnTo>
                <a:lnTo>
                  <a:pt x="130125" y="104124"/>
                </a:lnTo>
                <a:lnTo>
                  <a:pt x="130641" y="105394"/>
                </a:lnTo>
                <a:close/>
              </a:path>
              <a:path w="1000125" h="234950">
                <a:moveTo>
                  <a:pt x="130641" y="105394"/>
                </a:moveTo>
                <a:lnTo>
                  <a:pt x="130125" y="104124"/>
                </a:lnTo>
                <a:lnTo>
                  <a:pt x="130641" y="104124"/>
                </a:lnTo>
                <a:lnTo>
                  <a:pt x="130641" y="105394"/>
                </a:lnTo>
                <a:close/>
              </a:path>
              <a:path w="1000125" h="234950">
                <a:moveTo>
                  <a:pt x="157482" y="105394"/>
                </a:moveTo>
                <a:lnTo>
                  <a:pt x="141284" y="105394"/>
                </a:lnTo>
                <a:lnTo>
                  <a:pt x="140768" y="104124"/>
                </a:lnTo>
                <a:lnTo>
                  <a:pt x="157482" y="104124"/>
                </a:lnTo>
                <a:lnTo>
                  <a:pt x="157482" y="105394"/>
                </a:lnTo>
                <a:close/>
              </a:path>
              <a:path w="1000125" h="234950">
                <a:moveTo>
                  <a:pt x="182799" y="105394"/>
                </a:moveTo>
                <a:lnTo>
                  <a:pt x="159498" y="105394"/>
                </a:lnTo>
                <a:lnTo>
                  <a:pt x="158490" y="104124"/>
                </a:lnTo>
                <a:lnTo>
                  <a:pt x="182283" y="104124"/>
                </a:lnTo>
                <a:lnTo>
                  <a:pt x="182799" y="105394"/>
                </a:lnTo>
                <a:close/>
              </a:path>
              <a:path w="1000125" h="234950">
                <a:moveTo>
                  <a:pt x="175204" y="107934"/>
                </a:moveTo>
                <a:lnTo>
                  <a:pt x="164561" y="107934"/>
                </a:lnTo>
                <a:lnTo>
                  <a:pt x="162533" y="106648"/>
                </a:lnTo>
                <a:lnTo>
                  <a:pt x="161538" y="105394"/>
                </a:lnTo>
                <a:lnTo>
                  <a:pt x="182799" y="105394"/>
                </a:lnTo>
                <a:lnTo>
                  <a:pt x="182283" y="104124"/>
                </a:lnTo>
                <a:lnTo>
                  <a:pt x="183291" y="105394"/>
                </a:lnTo>
                <a:lnTo>
                  <a:pt x="184815" y="106664"/>
                </a:lnTo>
                <a:lnTo>
                  <a:pt x="175204" y="106664"/>
                </a:lnTo>
                <a:lnTo>
                  <a:pt x="175204" y="107934"/>
                </a:lnTo>
                <a:close/>
              </a:path>
              <a:path w="1000125" h="234950">
                <a:moveTo>
                  <a:pt x="194450" y="107521"/>
                </a:moveTo>
                <a:lnTo>
                  <a:pt x="193411" y="106648"/>
                </a:lnTo>
                <a:lnTo>
                  <a:pt x="192926" y="105394"/>
                </a:lnTo>
                <a:lnTo>
                  <a:pt x="183291" y="105394"/>
                </a:lnTo>
                <a:lnTo>
                  <a:pt x="182283" y="104124"/>
                </a:lnTo>
                <a:lnTo>
                  <a:pt x="192410" y="104124"/>
                </a:lnTo>
                <a:lnTo>
                  <a:pt x="194942" y="106664"/>
                </a:lnTo>
                <a:lnTo>
                  <a:pt x="194450" y="106664"/>
                </a:lnTo>
                <a:lnTo>
                  <a:pt x="194450" y="107521"/>
                </a:lnTo>
                <a:close/>
              </a:path>
              <a:path w="1000125" h="234950">
                <a:moveTo>
                  <a:pt x="18729" y="109204"/>
                </a:moveTo>
                <a:lnTo>
                  <a:pt x="16714" y="109204"/>
                </a:lnTo>
                <a:lnTo>
                  <a:pt x="16197" y="107934"/>
                </a:lnTo>
                <a:lnTo>
                  <a:pt x="14182" y="105394"/>
                </a:lnTo>
                <a:lnTo>
                  <a:pt x="41023" y="105394"/>
                </a:lnTo>
                <a:lnTo>
                  <a:pt x="41114" y="106898"/>
                </a:lnTo>
                <a:lnTo>
                  <a:pt x="41515" y="107934"/>
                </a:lnTo>
                <a:lnTo>
                  <a:pt x="18729" y="107934"/>
                </a:lnTo>
                <a:lnTo>
                  <a:pt x="18729" y="109204"/>
                </a:lnTo>
                <a:close/>
              </a:path>
              <a:path w="1000125" h="234950">
                <a:moveTo>
                  <a:pt x="47094" y="106664"/>
                </a:moveTo>
                <a:lnTo>
                  <a:pt x="41023" y="106664"/>
                </a:lnTo>
                <a:lnTo>
                  <a:pt x="41023" y="105394"/>
                </a:lnTo>
                <a:lnTo>
                  <a:pt x="47094" y="105394"/>
                </a:lnTo>
                <a:lnTo>
                  <a:pt x="47094" y="106664"/>
                </a:lnTo>
                <a:close/>
              </a:path>
              <a:path w="1000125" h="234950">
                <a:moveTo>
                  <a:pt x="73936" y="107934"/>
                </a:moveTo>
                <a:lnTo>
                  <a:pt x="42031" y="107934"/>
                </a:lnTo>
                <a:lnTo>
                  <a:pt x="42031" y="106664"/>
                </a:lnTo>
                <a:lnTo>
                  <a:pt x="47611" y="106664"/>
                </a:lnTo>
                <a:lnTo>
                  <a:pt x="47094" y="105394"/>
                </a:lnTo>
                <a:lnTo>
                  <a:pt x="70888" y="105394"/>
                </a:lnTo>
                <a:lnTo>
                  <a:pt x="71908" y="106672"/>
                </a:lnTo>
                <a:lnTo>
                  <a:pt x="73936" y="107934"/>
                </a:lnTo>
                <a:close/>
              </a:path>
              <a:path w="1000125" h="234950">
                <a:moveTo>
                  <a:pt x="76959" y="107934"/>
                </a:moveTo>
                <a:lnTo>
                  <a:pt x="76467" y="107934"/>
                </a:lnTo>
                <a:lnTo>
                  <a:pt x="74408" y="106648"/>
                </a:lnTo>
                <a:lnTo>
                  <a:pt x="72928" y="105394"/>
                </a:lnTo>
                <a:lnTo>
                  <a:pt x="80523" y="105394"/>
                </a:lnTo>
                <a:lnTo>
                  <a:pt x="81531" y="106664"/>
                </a:lnTo>
                <a:lnTo>
                  <a:pt x="76467" y="106664"/>
                </a:lnTo>
                <a:lnTo>
                  <a:pt x="76959" y="107934"/>
                </a:lnTo>
                <a:close/>
              </a:path>
              <a:path w="1000125" h="234950">
                <a:moveTo>
                  <a:pt x="99253" y="110474"/>
                </a:moveTo>
                <a:lnTo>
                  <a:pt x="88610" y="110474"/>
                </a:lnTo>
                <a:lnTo>
                  <a:pt x="87602" y="109204"/>
                </a:lnTo>
                <a:lnTo>
                  <a:pt x="87085" y="107934"/>
                </a:lnTo>
                <a:lnTo>
                  <a:pt x="100777" y="107934"/>
                </a:lnTo>
                <a:lnTo>
                  <a:pt x="100273" y="107315"/>
                </a:lnTo>
                <a:lnTo>
                  <a:pt x="100260" y="106664"/>
                </a:lnTo>
                <a:lnTo>
                  <a:pt x="102792" y="106664"/>
                </a:lnTo>
                <a:lnTo>
                  <a:pt x="102792" y="105394"/>
                </a:lnTo>
                <a:lnTo>
                  <a:pt x="107856" y="105394"/>
                </a:lnTo>
                <a:lnTo>
                  <a:pt x="111911" y="109204"/>
                </a:lnTo>
                <a:lnTo>
                  <a:pt x="98245" y="109204"/>
                </a:lnTo>
                <a:lnTo>
                  <a:pt x="99253" y="110474"/>
                </a:lnTo>
                <a:close/>
              </a:path>
              <a:path w="1000125" h="234950">
                <a:moveTo>
                  <a:pt x="113927" y="109204"/>
                </a:moveTo>
                <a:lnTo>
                  <a:pt x="111911" y="107934"/>
                </a:lnTo>
                <a:lnTo>
                  <a:pt x="110910" y="106672"/>
                </a:lnTo>
                <a:lnTo>
                  <a:pt x="110904" y="105394"/>
                </a:lnTo>
                <a:lnTo>
                  <a:pt x="111395" y="106664"/>
                </a:lnTo>
                <a:lnTo>
                  <a:pt x="111921" y="106672"/>
                </a:lnTo>
                <a:lnTo>
                  <a:pt x="113435" y="107934"/>
                </a:lnTo>
                <a:lnTo>
                  <a:pt x="113927" y="109204"/>
                </a:lnTo>
                <a:close/>
              </a:path>
              <a:path w="1000125" h="234950">
                <a:moveTo>
                  <a:pt x="111911" y="106664"/>
                </a:moveTo>
                <a:lnTo>
                  <a:pt x="111395" y="106664"/>
                </a:lnTo>
                <a:lnTo>
                  <a:pt x="110904" y="105394"/>
                </a:lnTo>
                <a:lnTo>
                  <a:pt x="111911" y="106664"/>
                </a:lnTo>
                <a:close/>
              </a:path>
              <a:path w="1000125" h="234950">
                <a:moveTo>
                  <a:pt x="172673" y="111744"/>
                </a:moveTo>
                <a:lnTo>
                  <a:pt x="171665" y="110474"/>
                </a:lnTo>
                <a:lnTo>
                  <a:pt x="114934" y="110474"/>
                </a:lnTo>
                <a:lnTo>
                  <a:pt x="113927" y="109204"/>
                </a:lnTo>
                <a:lnTo>
                  <a:pt x="113435" y="107934"/>
                </a:lnTo>
                <a:lnTo>
                  <a:pt x="112384" y="106648"/>
                </a:lnTo>
                <a:lnTo>
                  <a:pt x="110904" y="105394"/>
                </a:lnTo>
                <a:lnTo>
                  <a:pt x="161022" y="105394"/>
                </a:lnTo>
                <a:lnTo>
                  <a:pt x="162537" y="106664"/>
                </a:lnTo>
                <a:lnTo>
                  <a:pt x="126585" y="106664"/>
                </a:lnTo>
                <a:lnTo>
                  <a:pt x="126585" y="107934"/>
                </a:lnTo>
                <a:lnTo>
                  <a:pt x="164053" y="107934"/>
                </a:lnTo>
                <a:lnTo>
                  <a:pt x="165569" y="109204"/>
                </a:lnTo>
                <a:lnTo>
                  <a:pt x="171148" y="109204"/>
                </a:lnTo>
                <a:lnTo>
                  <a:pt x="172156" y="110474"/>
                </a:lnTo>
                <a:lnTo>
                  <a:pt x="172673" y="111744"/>
                </a:lnTo>
                <a:close/>
              </a:path>
              <a:path w="1000125" h="234950">
                <a:moveTo>
                  <a:pt x="188870" y="109204"/>
                </a:moveTo>
                <a:lnTo>
                  <a:pt x="187863" y="107934"/>
                </a:lnTo>
                <a:lnTo>
                  <a:pt x="183807" y="105394"/>
                </a:lnTo>
                <a:lnTo>
                  <a:pt x="189387" y="105394"/>
                </a:lnTo>
                <a:lnTo>
                  <a:pt x="189754" y="106343"/>
                </a:lnTo>
                <a:lnTo>
                  <a:pt x="189878" y="107934"/>
                </a:lnTo>
                <a:lnTo>
                  <a:pt x="189387" y="107934"/>
                </a:lnTo>
                <a:lnTo>
                  <a:pt x="188870" y="109204"/>
                </a:lnTo>
                <a:close/>
              </a:path>
              <a:path w="1000125" h="234950">
                <a:moveTo>
                  <a:pt x="189878" y="106664"/>
                </a:moveTo>
                <a:lnTo>
                  <a:pt x="189387" y="105394"/>
                </a:lnTo>
                <a:lnTo>
                  <a:pt x="189878" y="105394"/>
                </a:lnTo>
                <a:lnTo>
                  <a:pt x="189878" y="106664"/>
                </a:lnTo>
                <a:close/>
              </a:path>
              <a:path w="1000125" h="234950">
                <a:moveTo>
                  <a:pt x="192926" y="106664"/>
                </a:moveTo>
                <a:lnTo>
                  <a:pt x="190395" y="106664"/>
                </a:lnTo>
                <a:lnTo>
                  <a:pt x="189878" y="105394"/>
                </a:lnTo>
                <a:lnTo>
                  <a:pt x="191919" y="105394"/>
                </a:lnTo>
                <a:lnTo>
                  <a:pt x="192926" y="106241"/>
                </a:lnTo>
                <a:lnTo>
                  <a:pt x="192926" y="106664"/>
                </a:lnTo>
                <a:close/>
              </a:path>
              <a:path w="1000125" h="234950">
                <a:moveTo>
                  <a:pt x="192926" y="106241"/>
                </a:moveTo>
                <a:lnTo>
                  <a:pt x="191919" y="105394"/>
                </a:lnTo>
                <a:lnTo>
                  <a:pt x="192926" y="105394"/>
                </a:lnTo>
                <a:lnTo>
                  <a:pt x="192926" y="106241"/>
                </a:lnTo>
                <a:close/>
              </a:path>
              <a:path w="1000125" h="234950">
                <a:moveTo>
                  <a:pt x="193411" y="106648"/>
                </a:moveTo>
                <a:lnTo>
                  <a:pt x="193048" y="106343"/>
                </a:lnTo>
                <a:lnTo>
                  <a:pt x="192926" y="105394"/>
                </a:lnTo>
                <a:lnTo>
                  <a:pt x="193411" y="106648"/>
                </a:lnTo>
                <a:close/>
              </a:path>
              <a:path w="1000125" h="234950">
                <a:moveTo>
                  <a:pt x="223798" y="123174"/>
                </a:moveTo>
                <a:lnTo>
                  <a:pt x="220775" y="123174"/>
                </a:lnTo>
                <a:lnTo>
                  <a:pt x="220259" y="121904"/>
                </a:lnTo>
                <a:lnTo>
                  <a:pt x="216719" y="120634"/>
                </a:lnTo>
                <a:lnTo>
                  <a:pt x="216203" y="119364"/>
                </a:lnTo>
                <a:lnTo>
                  <a:pt x="214188" y="118094"/>
                </a:lnTo>
                <a:lnTo>
                  <a:pt x="212664" y="118094"/>
                </a:lnTo>
                <a:lnTo>
                  <a:pt x="212172" y="116824"/>
                </a:lnTo>
                <a:lnTo>
                  <a:pt x="210132" y="115554"/>
                </a:lnTo>
                <a:lnTo>
                  <a:pt x="209124" y="114284"/>
                </a:lnTo>
                <a:lnTo>
                  <a:pt x="208608" y="113014"/>
                </a:lnTo>
                <a:lnTo>
                  <a:pt x="209641" y="113014"/>
                </a:lnTo>
                <a:lnTo>
                  <a:pt x="207600" y="110474"/>
                </a:lnTo>
                <a:lnTo>
                  <a:pt x="214704" y="110474"/>
                </a:lnTo>
                <a:lnTo>
                  <a:pt x="214704" y="109204"/>
                </a:lnTo>
                <a:lnTo>
                  <a:pt x="214188" y="107934"/>
                </a:lnTo>
                <a:lnTo>
                  <a:pt x="213180" y="107934"/>
                </a:lnTo>
                <a:lnTo>
                  <a:pt x="211656" y="106664"/>
                </a:lnTo>
                <a:lnTo>
                  <a:pt x="213671" y="106664"/>
                </a:lnTo>
                <a:lnTo>
                  <a:pt x="212664" y="105394"/>
                </a:lnTo>
                <a:lnTo>
                  <a:pt x="213684" y="105394"/>
                </a:lnTo>
                <a:lnTo>
                  <a:pt x="215032" y="106241"/>
                </a:lnTo>
                <a:lnTo>
                  <a:pt x="215202" y="106672"/>
                </a:lnTo>
                <a:lnTo>
                  <a:pt x="220259" y="113014"/>
                </a:lnTo>
                <a:lnTo>
                  <a:pt x="221783" y="114284"/>
                </a:lnTo>
                <a:lnTo>
                  <a:pt x="225322" y="114284"/>
                </a:lnTo>
                <a:lnTo>
                  <a:pt x="228861" y="115554"/>
                </a:lnTo>
                <a:lnTo>
                  <a:pt x="224314" y="115554"/>
                </a:lnTo>
                <a:lnTo>
                  <a:pt x="226846" y="119364"/>
                </a:lnTo>
                <a:lnTo>
                  <a:pt x="229378" y="120634"/>
                </a:lnTo>
                <a:lnTo>
                  <a:pt x="232426" y="120634"/>
                </a:lnTo>
                <a:lnTo>
                  <a:pt x="232426" y="121904"/>
                </a:lnTo>
                <a:lnTo>
                  <a:pt x="222790" y="121904"/>
                </a:lnTo>
                <a:lnTo>
                  <a:pt x="223798" y="123174"/>
                </a:lnTo>
                <a:close/>
              </a:path>
              <a:path w="1000125" h="234950">
                <a:moveTo>
                  <a:pt x="221266" y="106664"/>
                </a:moveTo>
                <a:lnTo>
                  <a:pt x="215705" y="106664"/>
                </a:lnTo>
                <a:lnTo>
                  <a:pt x="215032" y="106241"/>
                </a:lnTo>
                <a:lnTo>
                  <a:pt x="214704" y="105394"/>
                </a:lnTo>
                <a:lnTo>
                  <a:pt x="217727" y="105394"/>
                </a:lnTo>
                <a:lnTo>
                  <a:pt x="221266" y="106664"/>
                </a:lnTo>
                <a:close/>
              </a:path>
              <a:path w="1000125" h="234950">
                <a:moveTo>
                  <a:pt x="229378" y="106664"/>
                </a:moveTo>
                <a:lnTo>
                  <a:pt x="228874" y="106029"/>
                </a:lnTo>
                <a:lnTo>
                  <a:pt x="229324" y="106309"/>
                </a:lnTo>
                <a:lnTo>
                  <a:pt x="229378" y="106664"/>
                </a:lnTo>
                <a:close/>
              </a:path>
              <a:path w="1000125" h="234950">
                <a:moveTo>
                  <a:pt x="193417" y="106664"/>
                </a:moveTo>
                <a:lnTo>
                  <a:pt x="192926" y="106664"/>
                </a:lnTo>
                <a:lnTo>
                  <a:pt x="192926" y="106241"/>
                </a:lnTo>
                <a:lnTo>
                  <a:pt x="193417" y="106664"/>
                </a:lnTo>
                <a:close/>
              </a:path>
              <a:path w="1000125" h="234950">
                <a:moveTo>
                  <a:pt x="212172" y="110474"/>
                </a:moveTo>
                <a:lnTo>
                  <a:pt x="206076" y="110474"/>
                </a:lnTo>
                <a:lnTo>
                  <a:pt x="205585" y="109204"/>
                </a:lnTo>
                <a:lnTo>
                  <a:pt x="205068" y="109204"/>
                </a:lnTo>
                <a:lnTo>
                  <a:pt x="204061" y="107934"/>
                </a:lnTo>
                <a:lnTo>
                  <a:pt x="210648" y="107934"/>
                </a:lnTo>
                <a:lnTo>
                  <a:pt x="209118" y="106648"/>
                </a:lnTo>
                <a:lnTo>
                  <a:pt x="208980" y="106309"/>
                </a:lnTo>
                <a:lnTo>
                  <a:pt x="211139" y="107934"/>
                </a:lnTo>
                <a:lnTo>
                  <a:pt x="212172" y="109204"/>
                </a:lnTo>
                <a:lnTo>
                  <a:pt x="212172" y="110474"/>
                </a:lnTo>
                <a:close/>
              </a:path>
              <a:path w="1000125" h="234950">
                <a:moveTo>
                  <a:pt x="229894" y="113014"/>
                </a:moveTo>
                <a:lnTo>
                  <a:pt x="228861" y="111744"/>
                </a:lnTo>
                <a:lnTo>
                  <a:pt x="227363" y="110474"/>
                </a:lnTo>
                <a:lnTo>
                  <a:pt x="226538" y="109961"/>
                </a:lnTo>
                <a:lnTo>
                  <a:pt x="226084" y="109204"/>
                </a:lnTo>
                <a:lnTo>
                  <a:pt x="227363" y="109204"/>
                </a:lnTo>
                <a:lnTo>
                  <a:pt x="224831" y="106664"/>
                </a:lnTo>
                <a:lnTo>
                  <a:pt x="229378" y="106664"/>
                </a:lnTo>
                <a:lnTo>
                  <a:pt x="229378" y="106343"/>
                </a:lnTo>
                <a:lnTo>
                  <a:pt x="229869" y="106648"/>
                </a:lnTo>
                <a:lnTo>
                  <a:pt x="229894" y="113014"/>
                </a:lnTo>
                <a:close/>
              </a:path>
              <a:path w="1000125" h="234950">
                <a:moveTo>
                  <a:pt x="13175" y="107934"/>
                </a:moveTo>
                <a:lnTo>
                  <a:pt x="9119" y="107934"/>
                </a:lnTo>
                <a:lnTo>
                  <a:pt x="8111" y="106664"/>
                </a:lnTo>
                <a:lnTo>
                  <a:pt x="12417" y="106672"/>
                </a:lnTo>
                <a:lnTo>
                  <a:pt x="13175" y="107934"/>
                </a:lnTo>
                <a:close/>
              </a:path>
              <a:path w="1000125" h="234950">
                <a:moveTo>
                  <a:pt x="77991" y="107934"/>
                </a:moveTo>
                <a:lnTo>
                  <a:pt x="76959" y="106664"/>
                </a:lnTo>
                <a:lnTo>
                  <a:pt x="77721" y="107299"/>
                </a:lnTo>
                <a:lnTo>
                  <a:pt x="77991" y="107934"/>
                </a:lnTo>
                <a:close/>
              </a:path>
              <a:path w="1000125" h="234950">
                <a:moveTo>
                  <a:pt x="84063" y="113014"/>
                </a:moveTo>
                <a:lnTo>
                  <a:pt x="81531" y="113014"/>
                </a:lnTo>
                <a:lnTo>
                  <a:pt x="80523" y="110474"/>
                </a:lnTo>
                <a:lnTo>
                  <a:pt x="81014" y="110474"/>
                </a:lnTo>
                <a:lnTo>
                  <a:pt x="80007" y="109204"/>
                </a:lnTo>
                <a:lnTo>
                  <a:pt x="77733" y="107299"/>
                </a:lnTo>
                <a:lnTo>
                  <a:pt x="77475" y="106664"/>
                </a:lnTo>
                <a:lnTo>
                  <a:pt x="81797" y="106672"/>
                </a:lnTo>
                <a:lnTo>
                  <a:pt x="82022" y="106898"/>
                </a:lnTo>
                <a:lnTo>
                  <a:pt x="82022" y="107934"/>
                </a:lnTo>
                <a:lnTo>
                  <a:pt x="82538" y="107934"/>
                </a:lnTo>
                <a:lnTo>
                  <a:pt x="83055" y="109204"/>
                </a:lnTo>
                <a:lnTo>
                  <a:pt x="80523" y="109204"/>
                </a:lnTo>
                <a:lnTo>
                  <a:pt x="84063" y="113014"/>
                </a:lnTo>
                <a:close/>
              </a:path>
              <a:path w="1000125" h="234950">
                <a:moveTo>
                  <a:pt x="91141" y="113014"/>
                </a:moveTo>
                <a:lnTo>
                  <a:pt x="88351" y="113014"/>
                </a:lnTo>
                <a:lnTo>
                  <a:pt x="87102" y="111744"/>
                </a:lnTo>
                <a:lnTo>
                  <a:pt x="85070" y="109204"/>
                </a:lnTo>
                <a:lnTo>
                  <a:pt x="84554" y="109204"/>
                </a:lnTo>
                <a:lnTo>
                  <a:pt x="83055" y="107934"/>
                </a:lnTo>
                <a:lnTo>
                  <a:pt x="82022" y="106898"/>
                </a:lnTo>
                <a:lnTo>
                  <a:pt x="82022" y="106664"/>
                </a:lnTo>
                <a:lnTo>
                  <a:pt x="84070" y="106672"/>
                </a:lnTo>
                <a:lnTo>
                  <a:pt x="86594" y="109204"/>
                </a:lnTo>
                <a:lnTo>
                  <a:pt x="88610" y="110474"/>
                </a:lnTo>
                <a:lnTo>
                  <a:pt x="99757" y="110474"/>
                </a:lnTo>
                <a:lnTo>
                  <a:pt x="101268" y="111744"/>
                </a:lnTo>
                <a:lnTo>
                  <a:pt x="90650" y="111744"/>
                </a:lnTo>
                <a:lnTo>
                  <a:pt x="91141" y="113014"/>
                </a:lnTo>
                <a:close/>
              </a:path>
              <a:path w="1000125" h="234950">
                <a:moveTo>
                  <a:pt x="100260" y="107934"/>
                </a:moveTo>
                <a:lnTo>
                  <a:pt x="92665" y="107934"/>
                </a:lnTo>
                <a:lnTo>
                  <a:pt x="92149" y="106664"/>
                </a:lnTo>
                <a:lnTo>
                  <a:pt x="99750" y="106672"/>
                </a:lnTo>
                <a:lnTo>
                  <a:pt x="100260" y="107299"/>
                </a:lnTo>
                <a:lnTo>
                  <a:pt x="100260" y="107934"/>
                </a:lnTo>
                <a:close/>
              </a:path>
              <a:path w="1000125" h="234950">
                <a:moveTo>
                  <a:pt x="100260" y="107299"/>
                </a:moveTo>
                <a:lnTo>
                  <a:pt x="99744" y="106664"/>
                </a:lnTo>
                <a:lnTo>
                  <a:pt x="100260" y="106664"/>
                </a:lnTo>
                <a:lnTo>
                  <a:pt x="100260" y="107299"/>
                </a:lnTo>
                <a:close/>
              </a:path>
              <a:path w="1000125" h="234950">
                <a:moveTo>
                  <a:pt x="164053" y="107934"/>
                </a:moveTo>
                <a:lnTo>
                  <a:pt x="127102" y="107934"/>
                </a:lnTo>
                <a:lnTo>
                  <a:pt x="127102" y="106664"/>
                </a:lnTo>
                <a:lnTo>
                  <a:pt x="162547" y="106672"/>
                </a:lnTo>
                <a:lnTo>
                  <a:pt x="164053" y="107934"/>
                </a:lnTo>
                <a:close/>
              </a:path>
              <a:path w="1000125" h="234950">
                <a:moveTo>
                  <a:pt x="185822" y="107934"/>
                </a:moveTo>
                <a:lnTo>
                  <a:pt x="176728" y="107934"/>
                </a:lnTo>
                <a:lnTo>
                  <a:pt x="175695" y="106664"/>
                </a:lnTo>
                <a:lnTo>
                  <a:pt x="185331" y="106664"/>
                </a:lnTo>
                <a:lnTo>
                  <a:pt x="185822" y="107934"/>
                </a:lnTo>
                <a:close/>
              </a:path>
              <a:path w="1000125" h="234950">
                <a:moveTo>
                  <a:pt x="194450" y="107934"/>
                </a:moveTo>
                <a:lnTo>
                  <a:pt x="191919" y="107934"/>
                </a:lnTo>
                <a:lnTo>
                  <a:pt x="190886" y="106664"/>
                </a:lnTo>
                <a:lnTo>
                  <a:pt x="193440" y="106672"/>
                </a:lnTo>
                <a:lnTo>
                  <a:pt x="194450" y="107521"/>
                </a:lnTo>
                <a:lnTo>
                  <a:pt x="194450" y="107934"/>
                </a:lnTo>
                <a:close/>
              </a:path>
              <a:path w="1000125" h="234950">
                <a:moveTo>
                  <a:pt x="194942" y="107934"/>
                </a:moveTo>
                <a:lnTo>
                  <a:pt x="194450" y="107521"/>
                </a:lnTo>
                <a:lnTo>
                  <a:pt x="194450" y="106664"/>
                </a:lnTo>
                <a:lnTo>
                  <a:pt x="194942" y="106664"/>
                </a:lnTo>
                <a:lnTo>
                  <a:pt x="194942" y="107934"/>
                </a:lnTo>
                <a:close/>
              </a:path>
              <a:path w="1000125" h="234950">
                <a:moveTo>
                  <a:pt x="201529" y="109204"/>
                </a:moveTo>
                <a:lnTo>
                  <a:pt x="200521" y="109204"/>
                </a:lnTo>
                <a:lnTo>
                  <a:pt x="199514" y="107934"/>
                </a:lnTo>
                <a:lnTo>
                  <a:pt x="198997" y="106664"/>
                </a:lnTo>
                <a:lnTo>
                  <a:pt x="199530" y="106672"/>
                </a:lnTo>
                <a:lnTo>
                  <a:pt x="202046" y="107934"/>
                </a:lnTo>
                <a:lnTo>
                  <a:pt x="200005" y="107934"/>
                </a:lnTo>
                <a:lnTo>
                  <a:pt x="201354" y="108774"/>
                </a:lnTo>
                <a:lnTo>
                  <a:pt x="201529" y="109204"/>
                </a:lnTo>
                <a:close/>
              </a:path>
              <a:path w="1000125" h="234950">
                <a:moveTo>
                  <a:pt x="216216" y="107299"/>
                </a:moveTo>
                <a:lnTo>
                  <a:pt x="215195" y="106664"/>
                </a:lnTo>
                <a:lnTo>
                  <a:pt x="215718" y="106672"/>
                </a:lnTo>
                <a:lnTo>
                  <a:pt x="216216" y="107299"/>
                </a:lnTo>
                <a:close/>
              </a:path>
              <a:path w="1000125" h="234950">
                <a:moveTo>
                  <a:pt x="223798" y="114284"/>
                </a:moveTo>
                <a:lnTo>
                  <a:pt x="221783" y="114284"/>
                </a:lnTo>
                <a:lnTo>
                  <a:pt x="220259" y="113014"/>
                </a:lnTo>
                <a:lnTo>
                  <a:pt x="218243" y="110474"/>
                </a:lnTo>
                <a:lnTo>
                  <a:pt x="217727" y="107934"/>
                </a:lnTo>
                <a:lnTo>
                  <a:pt x="215712" y="106664"/>
                </a:lnTo>
                <a:lnTo>
                  <a:pt x="222790" y="106664"/>
                </a:lnTo>
                <a:lnTo>
                  <a:pt x="223307" y="107934"/>
                </a:lnTo>
                <a:lnTo>
                  <a:pt x="218243" y="107934"/>
                </a:lnTo>
                <a:lnTo>
                  <a:pt x="218243" y="109204"/>
                </a:lnTo>
                <a:lnTo>
                  <a:pt x="220775" y="111744"/>
                </a:lnTo>
                <a:lnTo>
                  <a:pt x="219768" y="111744"/>
                </a:lnTo>
                <a:lnTo>
                  <a:pt x="220775" y="113014"/>
                </a:lnTo>
                <a:lnTo>
                  <a:pt x="222790" y="113014"/>
                </a:lnTo>
                <a:lnTo>
                  <a:pt x="223798" y="114284"/>
                </a:lnTo>
                <a:close/>
              </a:path>
              <a:path w="1000125" h="234950">
                <a:moveTo>
                  <a:pt x="217236" y="107934"/>
                </a:moveTo>
                <a:lnTo>
                  <a:pt x="216719" y="107934"/>
                </a:lnTo>
                <a:lnTo>
                  <a:pt x="216216" y="107299"/>
                </a:lnTo>
                <a:lnTo>
                  <a:pt x="217236" y="107934"/>
                </a:lnTo>
                <a:close/>
              </a:path>
              <a:path w="1000125" h="234950">
                <a:moveTo>
                  <a:pt x="92665" y="115554"/>
                </a:moveTo>
                <a:lnTo>
                  <a:pt x="82022" y="115554"/>
                </a:lnTo>
                <a:lnTo>
                  <a:pt x="80007" y="113014"/>
                </a:lnTo>
                <a:lnTo>
                  <a:pt x="79490" y="111744"/>
                </a:lnTo>
                <a:lnTo>
                  <a:pt x="78999" y="111744"/>
                </a:lnTo>
                <a:lnTo>
                  <a:pt x="78483" y="110474"/>
                </a:lnTo>
                <a:lnTo>
                  <a:pt x="20770" y="110474"/>
                </a:lnTo>
                <a:lnTo>
                  <a:pt x="18729" y="107934"/>
                </a:lnTo>
                <a:lnTo>
                  <a:pt x="68872" y="107934"/>
                </a:lnTo>
                <a:lnTo>
                  <a:pt x="68872" y="109204"/>
                </a:lnTo>
                <a:lnTo>
                  <a:pt x="76467" y="109204"/>
                </a:lnTo>
                <a:lnTo>
                  <a:pt x="78999" y="110474"/>
                </a:lnTo>
                <a:lnTo>
                  <a:pt x="81014" y="113014"/>
                </a:lnTo>
                <a:lnTo>
                  <a:pt x="86594" y="113014"/>
                </a:lnTo>
                <a:lnTo>
                  <a:pt x="87602" y="114284"/>
                </a:lnTo>
                <a:lnTo>
                  <a:pt x="90134" y="114284"/>
                </a:lnTo>
                <a:lnTo>
                  <a:pt x="92410" y="115233"/>
                </a:lnTo>
                <a:lnTo>
                  <a:pt x="92665" y="115554"/>
                </a:lnTo>
                <a:close/>
              </a:path>
              <a:path w="1000125" h="234950">
                <a:moveTo>
                  <a:pt x="75951" y="109204"/>
                </a:moveTo>
                <a:lnTo>
                  <a:pt x="69363" y="109204"/>
                </a:lnTo>
                <a:lnTo>
                  <a:pt x="68872" y="107934"/>
                </a:lnTo>
                <a:lnTo>
                  <a:pt x="74943" y="107934"/>
                </a:lnTo>
                <a:lnTo>
                  <a:pt x="75951" y="109204"/>
                </a:lnTo>
                <a:close/>
              </a:path>
              <a:path w="1000125" h="234950">
                <a:moveTo>
                  <a:pt x="180759" y="115554"/>
                </a:moveTo>
                <a:lnTo>
                  <a:pt x="177220" y="115554"/>
                </a:lnTo>
                <a:lnTo>
                  <a:pt x="176728" y="114284"/>
                </a:lnTo>
                <a:lnTo>
                  <a:pt x="174688" y="113014"/>
                </a:lnTo>
                <a:lnTo>
                  <a:pt x="174197" y="111744"/>
                </a:lnTo>
                <a:lnTo>
                  <a:pt x="173164" y="110474"/>
                </a:lnTo>
                <a:lnTo>
                  <a:pt x="171148" y="109204"/>
                </a:lnTo>
                <a:lnTo>
                  <a:pt x="166601" y="109204"/>
                </a:lnTo>
                <a:lnTo>
                  <a:pt x="165077" y="107934"/>
                </a:lnTo>
                <a:lnTo>
                  <a:pt x="175695" y="107934"/>
                </a:lnTo>
                <a:lnTo>
                  <a:pt x="175695" y="109204"/>
                </a:lnTo>
                <a:lnTo>
                  <a:pt x="176728" y="110474"/>
                </a:lnTo>
                <a:lnTo>
                  <a:pt x="177736" y="110474"/>
                </a:lnTo>
                <a:lnTo>
                  <a:pt x="179260" y="111744"/>
                </a:lnTo>
                <a:lnTo>
                  <a:pt x="177736" y="111744"/>
                </a:lnTo>
                <a:lnTo>
                  <a:pt x="180759" y="115554"/>
                </a:lnTo>
                <a:close/>
              </a:path>
              <a:path w="1000125" h="234950">
                <a:moveTo>
                  <a:pt x="184823" y="112167"/>
                </a:moveTo>
                <a:lnTo>
                  <a:pt x="184323" y="111744"/>
                </a:lnTo>
                <a:lnTo>
                  <a:pt x="180759" y="111744"/>
                </a:lnTo>
                <a:lnTo>
                  <a:pt x="179751" y="110474"/>
                </a:lnTo>
                <a:lnTo>
                  <a:pt x="178227" y="109204"/>
                </a:lnTo>
                <a:lnTo>
                  <a:pt x="177220" y="107934"/>
                </a:lnTo>
                <a:lnTo>
                  <a:pt x="187346" y="107934"/>
                </a:lnTo>
                <a:lnTo>
                  <a:pt x="188354" y="109204"/>
                </a:lnTo>
                <a:lnTo>
                  <a:pt x="186855" y="109204"/>
                </a:lnTo>
                <a:lnTo>
                  <a:pt x="187346" y="110474"/>
                </a:lnTo>
                <a:lnTo>
                  <a:pt x="183807" y="110474"/>
                </a:lnTo>
                <a:lnTo>
                  <a:pt x="184823" y="112167"/>
                </a:lnTo>
                <a:close/>
              </a:path>
              <a:path w="1000125" h="234950">
                <a:moveTo>
                  <a:pt x="203053" y="111744"/>
                </a:moveTo>
                <a:lnTo>
                  <a:pt x="191402" y="111744"/>
                </a:lnTo>
                <a:lnTo>
                  <a:pt x="190886" y="110474"/>
                </a:lnTo>
                <a:lnTo>
                  <a:pt x="189878" y="109204"/>
                </a:lnTo>
                <a:lnTo>
                  <a:pt x="189387" y="107934"/>
                </a:lnTo>
                <a:lnTo>
                  <a:pt x="190886" y="107934"/>
                </a:lnTo>
                <a:lnTo>
                  <a:pt x="192410" y="109204"/>
                </a:lnTo>
                <a:lnTo>
                  <a:pt x="197990" y="109204"/>
                </a:lnTo>
                <a:lnTo>
                  <a:pt x="197990" y="110474"/>
                </a:lnTo>
                <a:lnTo>
                  <a:pt x="201529" y="110474"/>
                </a:lnTo>
                <a:lnTo>
                  <a:pt x="203053" y="111744"/>
                </a:lnTo>
                <a:close/>
              </a:path>
              <a:path w="1000125" h="234950">
                <a:moveTo>
                  <a:pt x="196982" y="109204"/>
                </a:moveTo>
                <a:lnTo>
                  <a:pt x="192410" y="109204"/>
                </a:lnTo>
                <a:lnTo>
                  <a:pt x="192410" y="107934"/>
                </a:lnTo>
                <a:lnTo>
                  <a:pt x="195949" y="107934"/>
                </a:lnTo>
                <a:lnTo>
                  <a:pt x="196982" y="109204"/>
                </a:lnTo>
                <a:close/>
              </a:path>
              <a:path w="1000125" h="234950">
                <a:moveTo>
                  <a:pt x="203544" y="109204"/>
                </a:moveTo>
                <a:lnTo>
                  <a:pt x="202046" y="109204"/>
                </a:lnTo>
                <a:lnTo>
                  <a:pt x="201354" y="108774"/>
                </a:lnTo>
                <a:lnTo>
                  <a:pt x="201013" y="107934"/>
                </a:lnTo>
                <a:lnTo>
                  <a:pt x="202046" y="107934"/>
                </a:lnTo>
                <a:lnTo>
                  <a:pt x="203544" y="109204"/>
                </a:lnTo>
                <a:close/>
              </a:path>
              <a:path w="1000125" h="234950">
                <a:moveTo>
                  <a:pt x="224831" y="114284"/>
                </a:moveTo>
                <a:lnTo>
                  <a:pt x="223798" y="114284"/>
                </a:lnTo>
                <a:lnTo>
                  <a:pt x="222790" y="113014"/>
                </a:lnTo>
                <a:lnTo>
                  <a:pt x="221266" y="113014"/>
                </a:lnTo>
                <a:lnTo>
                  <a:pt x="220775" y="111744"/>
                </a:lnTo>
                <a:lnTo>
                  <a:pt x="219509" y="110474"/>
                </a:lnTo>
                <a:lnTo>
                  <a:pt x="219768" y="110474"/>
                </a:lnTo>
                <a:lnTo>
                  <a:pt x="218735" y="109204"/>
                </a:lnTo>
                <a:lnTo>
                  <a:pt x="218243" y="107934"/>
                </a:lnTo>
                <a:lnTo>
                  <a:pt x="220259" y="109204"/>
                </a:lnTo>
                <a:lnTo>
                  <a:pt x="222385" y="111830"/>
                </a:lnTo>
                <a:lnTo>
                  <a:pt x="224831" y="114284"/>
                </a:lnTo>
                <a:close/>
              </a:path>
              <a:path w="1000125" h="234950">
                <a:moveTo>
                  <a:pt x="225322" y="111744"/>
                </a:moveTo>
                <a:lnTo>
                  <a:pt x="222299" y="109204"/>
                </a:lnTo>
                <a:lnTo>
                  <a:pt x="220259" y="107934"/>
                </a:lnTo>
                <a:lnTo>
                  <a:pt x="225322" y="107934"/>
                </a:lnTo>
                <a:lnTo>
                  <a:pt x="226084" y="109204"/>
                </a:lnTo>
                <a:lnTo>
                  <a:pt x="225322" y="109204"/>
                </a:lnTo>
                <a:lnTo>
                  <a:pt x="226538" y="109961"/>
                </a:lnTo>
                <a:lnTo>
                  <a:pt x="226846" y="110474"/>
                </a:lnTo>
                <a:lnTo>
                  <a:pt x="225322" y="111744"/>
                </a:lnTo>
                <a:close/>
              </a:path>
              <a:path w="1000125" h="234950">
                <a:moveTo>
                  <a:pt x="210132" y="116824"/>
                </a:moveTo>
                <a:lnTo>
                  <a:pt x="208608" y="116824"/>
                </a:lnTo>
                <a:lnTo>
                  <a:pt x="207600" y="115554"/>
                </a:lnTo>
                <a:lnTo>
                  <a:pt x="207109" y="115554"/>
                </a:lnTo>
                <a:lnTo>
                  <a:pt x="205068" y="114284"/>
                </a:lnTo>
                <a:lnTo>
                  <a:pt x="204577" y="113014"/>
                </a:lnTo>
                <a:lnTo>
                  <a:pt x="198481" y="113014"/>
                </a:lnTo>
                <a:lnTo>
                  <a:pt x="197990" y="112395"/>
                </a:lnTo>
                <a:lnTo>
                  <a:pt x="197990" y="111744"/>
                </a:lnTo>
                <a:lnTo>
                  <a:pt x="203053" y="111744"/>
                </a:lnTo>
                <a:lnTo>
                  <a:pt x="202046" y="110474"/>
                </a:lnTo>
                <a:lnTo>
                  <a:pt x="201354" y="108774"/>
                </a:lnTo>
                <a:lnTo>
                  <a:pt x="202046" y="109204"/>
                </a:lnTo>
                <a:lnTo>
                  <a:pt x="203544" y="109204"/>
                </a:lnTo>
                <a:lnTo>
                  <a:pt x="203544" y="110474"/>
                </a:lnTo>
                <a:lnTo>
                  <a:pt x="202537" y="110474"/>
                </a:lnTo>
                <a:lnTo>
                  <a:pt x="205068" y="111744"/>
                </a:lnTo>
                <a:lnTo>
                  <a:pt x="209124" y="115554"/>
                </a:lnTo>
                <a:lnTo>
                  <a:pt x="210132" y="116824"/>
                </a:lnTo>
                <a:close/>
              </a:path>
              <a:path w="1000125" h="234950">
                <a:moveTo>
                  <a:pt x="88118" y="113014"/>
                </a:moveTo>
                <a:lnTo>
                  <a:pt x="85070" y="113014"/>
                </a:lnTo>
                <a:lnTo>
                  <a:pt x="85070" y="111744"/>
                </a:lnTo>
                <a:lnTo>
                  <a:pt x="83546" y="110474"/>
                </a:lnTo>
                <a:lnTo>
                  <a:pt x="83055" y="110474"/>
                </a:lnTo>
                <a:lnTo>
                  <a:pt x="82022" y="109204"/>
                </a:lnTo>
                <a:lnTo>
                  <a:pt x="83055" y="109204"/>
                </a:lnTo>
                <a:lnTo>
                  <a:pt x="84063" y="110474"/>
                </a:lnTo>
                <a:lnTo>
                  <a:pt x="85587" y="111744"/>
                </a:lnTo>
                <a:lnTo>
                  <a:pt x="87085" y="111744"/>
                </a:lnTo>
                <a:lnTo>
                  <a:pt x="88118" y="113014"/>
                </a:lnTo>
                <a:close/>
              </a:path>
              <a:path w="1000125" h="234950">
                <a:moveTo>
                  <a:pt x="99757" y="110474"/>
                </a:moveTo>
                <a:lnTo>
                  <a:pt x="99253" y="110474"/>
                </a:lnTo>
                <a:lnTo>
                  <a:pt x="98245" y="109204"/>
                </a:lnTo>
                <a:lnTo>
                  <a:pt x="99757" y="110474"/>
                </a:lnTo>
                <a:close/>
              </a:path>
              <a:path w="1000125" h="234950">
                <a:moveTo>
                  <a:pt x="113435" y="111744"/>
                </a:moveTo>
                <a:lnTo>
                  <a:pt x="101268" y="111744"/>
                </a:lnTo>
                <a:lnTo>
                  <a:pt x="101268" y="110474"/>
                </a:lnTo>
                <a:lnTo>
                  <a:pt x="99757" y="110474"/>
                </a:lnTo>
                <a:lnTo>
                  <a:pt x="98245" y="109204"/>
                </a:lnTo>
                <a:lnTo>
                  <a:pt x="111911" y="109204"/>
                </a:lnTo>
                <a:lnTo>
                  <a:pt x="113435" y="110474"/>
                </a:lnTo>
                <a:lnTo>
                  <a:pt x="113435" y="111744"/>
                </a:lnTo>
                <a:close/>
              </a:path>
              <a:path w="1000125" h="234950">
                <a:moveTo>
                  <a:pt x="201013" y="120634"/>
                </a:moveTo>
                <a:lnTo>
                  <a:pt x="191402" y="120634"/>
                </a:lnTo>
                <a:lnTo>
                  <a:pt x="191919" y="119364"/>
                </a:lnTo>
                <a:lnTo>
                  <a:pt x="191402" y="118094"/>
                </a:lnTo>
                <a:lnTo>
                  <a:pt x="189878" y="116824"/>
                </a:lnTo>
                <a:lnTo>
                  <a:pt x="187863" y="115554"/>
                </a:lnTo>
                <a:lnTo>
                  <a:pt x="193417" y="115554"/>
                </a:lnTo>
                <a:lnTo>
                  <a:pt x="190395" y="113014"/>
                </a:lnTo>
                <a:lnTo>
                  <a:pt x="189387" y="111744"/>
                </a:lnTo>
                <a:lnTo>
                  <a:pt x="187346" y="110474"/>
                </a:lnTo>
                <a:lnTo>
                  <a:pt x="186855" y="109204"/>
                </a:lnTo>
                <a:lnTo>
                  <a:pt x="188354" y="109204"/>
                </a:lnTo>
                <a:lnTo>
                  <a:pt x="189878" y="110474"/>
                </a:lnTo>
                <a:lnTo>
                  <a:pt x="190886" y="110474"/>
                </a:lnTo>
                <a:lnTo>
                  <a:pt x="191402" y="111744"/>
                </a:lnTo>
                <a:lnTo>
                  <a:pt x="194450" y="111744"/>
                </a:lnTo>
                <a:lnTo>
                  <a:pt x="194942" y="113014"/>
                </a:lnTo>
                <a:lnTo>
                  <a:pt x="191402" y="113014"/>
                </a:lnTo>
                <a:lnTo>
                  <a:pt x="192926" y="114284"/>
                </a:lnTo>
                <a:lnTo>
                  <a:pt x="193172" y="114284"/>
                </a:lnTo>
                <a:lnTo>
                  <a:pt x="194942" y="115554"/>
                </a:lnTo>
                <a:lnTo>
                  <a:pt x="195949" y="116824"/>
                </a:lnTo>
                <a:lnTo>
                  <a:pt x="196466" y="116824"/>
                </a:lnTo>
                <a:lnTo>
                  <a:pt x="197473" y="118094"/>
                </a:lnTo>
                <a:lnTo>
                  <a:pt x="200005" y="118094"/>
                </a:lnTo>
                <a:lnTo>
                  <a:pt x="201013" y="120634"/>
                </a:lnTo>
                <a:close/>
              </a:path>
              <a:path w="1000125" h="234950">
                <a:moveTo>
                  <a:pt x="214704" y="110474"/>
                </a:moveTo>
                <a:lnTo>
                  <a:pt x="214188" y="110474"/>
                </a:lnTo>
                <a:lnTo>
                  <a:pt x="213180" y="109204"/>
                </a:lnTo>
                <a:lnTo>
                  <a:pt x="213671" y="109204"/>
                </a:lnTo>
                <a:lnTo>
                  <a:pt x="214704" y="110474"/>
                </a:lnTo>
                <a:close/>
              </a:path>
              <a:path w="1000125" h="234950">
                <a:moveTo>
                  <a:pt x="226538" y="109961"/>
                </a:moveTo>
                <a:lnTo>
                  <a:pt x="225322" y="109204"/>
                </a:lnTo>
                <a:lnTo>
                  <a:pt x="226084" y="109204"/>
                </a:lnTo>
                <a:lnTo>
                  <a:pt x="226538" y="109961"/>
                </a:lnTo>
                <a:close/>
              </a:path>
              <a:path w="1000125" h="234950">
                <a:moveTo>
                  <a:pt x="80523" y="114284"/>
                </a:moveTo>
                <a:lnTo>
                  <a:pt x="70888" y="114284"/>
                </a:lnTo>
                <a:lnTo>
                  <a:pt x="70888" y="113014"/>
                </a:lnTo>
                <a:lnTo>
                  <a:pt x="16714" y="113014"/>
                </a:lnTo>
                <a:lnTo>
                  <a:pt x="16197" y="111744"/>
                </a:lnTo>
                <a:lnTo>
                  <a:pt x="73936" y="111744"/>
                </a:lnTo>
                <a:lnTo>
                  <a:pt x="72928" y="110474"/>
                </a:lnTo>
                <a:lnTo>
                  <a:pt x="78483" y="110474"/>
                </a:lnTo>
                <a:lnTo>
                  <a:pt x="79490" y="113014"/>
                </a:lnTo>
                <a:lnTo>
                  <a:pt x="80523" y="114284"/>
                </a:lnTo>
                <a:close/>
              </a:path>
              <a:path w="1000125" h="234950">
                <a:moveTo>
                  <a:pt x="101268" y="111744"/>
                </a:moveTo>
                <a:lnTo>
                  <a:pt x="100260" y="110474"/>
                </a:lnTo>
                <a:lnTo>
                  <a:pt x="101268" y="110474"/>
                </a:lnTo>
                <a:lnTo>
                  <a:pt x="101268" y="111744"/>
                </a:lnTo>
                <a:close/>
              </a:path>
              <a:path w="1000125" h="234950">
                <a:moveTo>
                  <a:pt x="146348" y="114284"/>
                </a:moveTo>
                <a:lnTo>
                  <a:pt x="141284" y="114284"/>
                </a:lnTo>
                <a:lnTo>
                  <a:pt x="140251" y="113014"/>
                </a:lnTo>
                <a:lnTo>
                  <a:pt x="116458" y="113014"/>
                </a:lnTo>
                <a:lnTo>
                  <a:pt x="116458" y="111744"/>
                </a:lnTo>
                <a:lnTo>
                  <a:pt x="115451" y="110474"/>
                </a:lnTo>
                <a:lnTo>
                  <a:pt x="143816" y="110474"/>
                </a:lnTo>
                <a:lnTo>
                  <a:pt x="145831" y="113014"/>
                </a:lnTo>
                <a:lnTo>
                  <a:pt x="146348" y="114284"/>
                </a:lnTo>
                <a:close/>
              </a:path>
              <a:path w="1000125" h="234950">
                <a:moveTo>
                  <a:pt x="177220" y="115554"/>
                </a:moveTo>
                <a:lnTo>
                  <a:pt x="174197" y="115554"/>
                </a:lnTo>
                <a:lnTo>
                  <a:pt x="173415" y="114903"/>
                </a:lnTo>
                <a:lnTo>
                  <a:pt x="173164" y="114284"/>
                </a:lnTo>
                <a:lnTo>
                  <a:pt x="172673" y="114284"/>
                </a:lnTo>
                <a:lnTo>
                  <a:pt x="171665" y="113014"/>
                </a:lnTo>
                <a:lnTo>
                  <a:pt x="168617" y="113014"/>
                </a:lnTo>
                <a:lnTo>
                  <a:pt x="168100" y="111744"/>
                </a:lnTo>
                <a:lnTo>
                  <a:pt x="145315" y="111744"/>
                </a:lnTo>
                <a:lnTo>
                  <a:pt x="144307" y="110474"/>
                </a:lnTo>
                <a:lnTo>
                  <a:pt x="171665" y="110474"/>
                </a:lnTo>
                <a:lnTo>
                  <a:pt x="173680" y="113014"/>
                </a:lnTo>
                <a:lnTo>
                  <a:pt x="175695" y="114284"/>
                </a:lnTo>
                <a:lnTo>
                  <a:pt x="173164" y="114284"/>
                </a:lnTo>
                <a:lnTo>
                  <a:pt x="173415" y="114903"/>
                </a:lnTo>
                <a:lnTo>
                  <a:pt x="176438" y="114903"/>
                </a:lnTo>
                <a:lnTo>
                  <a:pt x="177220" y="115554"/>
                </a:lnTo>
                <a:close/>
              </a:path>
              <a:path w="1000125" h="234950">
                <a:moveTo>
                  <a:pt x="190886" y="115554"/>
                </a:moveTo>
                <a:lnTo>
                  <a:pt x="185331" y="115554"/>
                </a:lnTo>
                <a:lnTo>
                  <a:pt x="184815" y="114284"/>
                </a:lnTo>
                <a:lnTo>
                  <a:pt x="185331" y="114284"/>
                </a:lnTo>
                <a:lnTo>
                  <a:pt x="185822" y="113014"/>
                </a:lnTo>
                <a:lnTo>
                  <a:pt x="184323" y="110474"/>
                </a:lnTo>
                <a:lnTo>
                  <a:pt x="187346" y="110474"/>
                </a:lnTo>
                <a:lnTo>
                  <a:pt x="187346" y="111744"/>
                </a:lnTo>
                <a:lnTo>
                  <a:pt x="188354" y="111744"/>
                </a:lnTo>
                <a:lnTo>
                  <a:pt x="188354" y="113014"/>
                </a:lnTo>
                <a:lnTo>
                  <a:pt x="188870" y="113014"/>
                </a:lnTo>
                <a:lnTo>
                  <a:pt x="190886" y="115554"/>
                </a:lnTo>
                <a:close/>
              </a:path>
              <a:path w="1000125" h="234950">
                <a:moveTo>
                  <a:pt x="94189" y="113014"/>
                </a:moveTo>
                <a:lnTo>
                  <a:pt x="91141" y="113014"/>
                </a:lnTo>
                <a:lnTo>
                  <a:pt x="91141" y="111744"/>
                </a:lnTo>
                <a:lnTo>
                  <a:pt x="94189" y="111744"/>
                </a:lnTo>
                <a:lnTo>
                  <a:pt x="94189" y="113014"/>
                </a:lnTo>
                <a:close/>
              </a:path>
              <a:path w="1000125" h="234950">
                <a:moveTo>
                  <a:pt x="99744" y="114284"/>
                </a:moveTo>
                <a:lnTo>
                  <a:pt x="96205" y="114284"/>
                </a:lnTo>
                <a:lnTo>
                  <a:pt x="95713" y="113014"/>
                </a:lnTo>
                <a:lnTo>
                  <a:pt x="94189" y="111744"/>
                </a:lnTo>
                <a:lnTo>
                  <a:pt x="102792" y="111744"/>
                </a:lnTo>
                <a:lnTo>
                  <a:pt x="103800" y="113014"/>
                </a:lnTo>
                <a:lnTo>
                  <a:pt x="99744" y="113014"/>
                </a:lnTo>
                <a:lnTo>
                  <a:pt x="99744" y="114284"/>
                </a:lnTo>
                <a:close/>
              </a:path>
              <a:path w="1000125" h="234950">
                <a:moveTo>
                  <a:pt x="106332" y="115554"/>
                </a:moveTo>
                <a:lnTo>
                  <a:pt x="105324" y="114284"/>
                </a:lnTo>
                <a:lnTo>
                  <a:pt x="105324" y="113014"/>
                </a:lnTo>
                <a:lnTo>
                  <a:pt x="103800" y="111744"/>
                </a:lnTo>
                <a:lnTo>
                  <a:pt x="107856" y="111744"/>
                </a:lnTo>
                <a:lnTo>
                  <a:pt x="109380" y="113014"/>
                </a:lnTo>
                <a:lnTo>
                  <a:pt x="111395" y="114284"/>
                </a:lnTo>
                <a:lnTo>
                  <a:pt x="105840" y="114284"/>
                </a:lnTo>
                <a:lnTo>
                  <a:pt x="106332" y="115554"/>
                </a:lnTo>
                <a:close/>
              </a:path>
              <a:path w="1000125" h="234950">
                <a:moveTo>
                  <a:pt x="115451" y="113014"/>
                </a:moveTo>
                <a:lnTo>
                  <a:pt x="110387" y="113014"/>
                </a:lnTo>
                <a:lnTo>
                  <a:pt x="109380" y="111744"/>
                </a:lnTo>
                <a:lnTo>
                  <a:pt x="115451" y="111744"/>
                </a:lnTo>
                <a:lnTo>
                  <a:pt x="115451" y="113014"/>
                </a:lnTo>
                <a:close/>
              </a:path>
              <a:path w="1000125" h="234950">
                <a:moveTo>
                  <a:pt x="172156" y="114284"/>
                </a:moveTo>
                <a:lnTo>
                  <a:pt x="146839" y="114284"/>
                </a:lnTo>
                <a:lnTo>
                  <a:pt x="145831" y="111744"/>
                </a:lnTo>
                <a:lnTo>
                  <a:pt x="162546" y="111744"/>
                </a:lnTo>
                <a:lnTo>
                  <a:pt x="162546" y="113014"/>
                </a:lnTo>
                <a:lnTo>
                  <a:pt x="171665" y="113014"/>
                </a:lnTo>
                <a:lnTo>
                  <a:pt x="172156" y="114284"/>
                </a:lnTo>
                <a:close/>
              </a:path>
              <a:path w="1000125" h="234950">
                <a:moveTo>
                  <a:pt x="167609" y="113014"/>
                </a:moveTo>
                <a:lnTo>
                  <a:pt x="163037" y="113014"/>
                </a:lnTo>
                <a:lnTo>
                  <a:pt x="163037" y="111744"/>
                </a:lnTo>
                <a:lnTo>
                  <a:pt x="167609" y="111744"/>
                </a:lnTo>
                <a:lnTo>
                  <a:pt x="167609" y="113014"/>
                </a:lnTo>
                <a:close/>
              </a:path>
              <a:path w="1000125" h="234950">
                <a:moveTo>
                  <a:pt x="168100" y="113014"/>
                </a:moveTo>
                <a:lnTo>
                  <a:pt x="167609" y="113014"/>
                </a:lnTo>
                <a:lnTo>
                  <a:pt x="168100" y="111744"/>
                </a:lnTo>
                <a:lnTo>
                  <a:pt x="168100" y="113014"/>
                </a:lnTo>
                <a:close/>
              </a:path>
              <a:path w="1000125" h="234950">
                <a:moveTo>
                  <a:pt x="179751" y="113014"/>
                </a:moveTo>
                <a:lnTo>
                  <a:pt x="178744" y="113014"/>
                </a:lnTo>
                <a:lnTo>
                  <a:pt x="178227" y="111744"/>
                </a:lnTo>
                <a:lnTo>
                  <a:pt x="179260" y="111744"/>
                </a:lnTo>
                <a:lnTo>
                  <a:pt x="179751" y="113014"/>
                </a:lnTo>
                <a:close/>
              </a:path>
              <a:path w="1000125" h="234950">
                <a:moveTo>
                  <a:pt x="185331" y="115554"/>
                </a:moveTo>
                <a:lnTo>
                  <a:pt x="183291" y="115554"/>
                </a:lnTo>
                <a:lnTo>
                  <a:pt x="181792" y="114284"/>
                </a:lnTo>
                <a:lnTo>
                  <a:pt x="182283" y="114284"/>
                </a:lnTo>
                <a:lnTo>
                  <a:pt x="180268" y="113014"/>
                </a:lnTo>
                <a:lnTo>
                  <a:pt x="180268" y="111744"/>
                </a:lnTo>
                <a:lnTo>
                  <a:pt x="184323" y="111744"/>
                </a:lnTo>
                <a:lnTo>
                  <a:pt x="184323" y="113014"/>
                </a:lnTo>
                <a:lnTo>
                  <a:pt x="183291" y="113014"/>
                </a:lnTo>
                <a:lnTo>
                  <a:pt x="185331" y="115554"/>
                </a:lnTo>
                <a:close/>
              </a:path>
              <a:path w="1000125" h="234950">
                <a:moveTo>
                  <a:pt x="196982" y="113014"/>
                </a:moveTo>
                <a:lnTo>
                  <a:pt x="195458" y="113014"/>
                </a:lnTo>
                <a:lnTo>
                  <a:pt x="194450" y="111744"/>
                </a:lnTo>
                <a:lnTo>
                  <a:pt x="196982" y="111744"/>
                </a:lnTo>
                <a:lnTo>
                  <a:pt x="196982" y="113014"/>
                </a:lnTo>
                <a:close/>
              </a:path>
              <a:path w="1000125" h="234950">
                <a:moveTo>
                  <a:pt x="197990" y="113014"/>
                </a:moveTo>
                <a:lnTo>
                  <a:pt x="197473" y="111744"/>
                </a:lnTo>
                <a:lnTo>
                  <a:pt x="197990" y="112395"/>
                </a:lnTo>
                <a:lnTo>
                  <a:pt x="197990" y="113014"/>
                </a:lnTo>
                <a:close/>
              </a:path>
              <a:path w="1000125" h="234950">
                <a:moveTo>
                  <a:pt x="197990" y="112395"/>
                </a:moveTo>
                <a:lnTo>
                  <a:pt x="197473" y="111744"/>
                </a:lnTo>
                <a:lnTo>
                  <a:pt x="197990" y="111744"/>
                </a:lnTo>
                <a:lnTo>
                  <a:pt x="197990" y="112395"/>
                </a:lnTo>
                <a:close/>
              </a:path>
              <a:path w="1000125" h="234950">
                <a:moveTo>
                  <a:pt x="221266" y="113014"/>
                </a:moveTo>
                <a:lnTo>
                  <a:pt x="220775" y="113014"/>
                </a:lnTo>
                <a:lnTo>
                  <a:pt x="219768" y="111744"/>
                </a:lnTo>
                <a:lnTo>
                  <a:pt x="220775" y="111744"/>
                </a:lnTo>
                <a:lnTo>
                  <a:pt x="221266" y="113014"/>
                </a:lnTo>
                <a:close/>
              </a:path>
              <a:path w="1000125" h="234950">
                <a:moveTo>
                  <a:pt x="89617" y="114284"/>
                </a:moveTo>
                <a:lnTo>
                  <a:pt x="87602" y="114284"/>
                </a:lnTo>
                <a:lnTo>
                  <a:pt x="86594" y="113014"/>
                </a:lnTo>
                <a:lnTo>
                  <a:pt x="88118" y="113014"/>
                </a:lnTo>
                <a:lnTo>
                  <a:pt x="87171" y="111830"/>
                </a:lnTo>
                <a:lnTo>
                  <a:pt x="89617" y="114284"/>
                </a:lnTo>
                <a:close/>
              </a:path>
              <a:path w="1000125" h="234950">
                <a:moveTo>
                  <a:pt x="185822" y="113014"/>
                </a:moveTo>
                <a:lnTo>
                  <a:pt x="185331" y="113014"/>
                </a:lnTo>
                <a:lnTo>
                  <a:pt x="184823" y="112167"/>
                </a:lnTo>
                <a:lnTo>
                  <a:pt x="185822" y="113014"/>
                </a:lnTo>
                <a:close/>
              </a:path>
              <a:path w="1000125" h="234950">
                <a:moveTo>
                  <a:pt x="13175" y="115554"/>
                </a:moveTo>
                <a:lnTo>
                  <a:pt x="5579" y="115554"/>
                </a:lnTo>
                <a:lnTo>
                  <a:pt x="4899" y="115131"/>
                </a:lnTo>
                <a:lnTo>
                  <a:pt x="4572" y="114284"/>
                </a:lnTo>
                <a:lnTo>
                  <a:pt x="4572" y="113014"/>
                </a:lnTo>
                <a:lnTo>
                  <a:pt x="26324" y="113014"/>
                </a:lnTo>
                <a:lnTo>
                  <a:pt x="26324" y="114284"/>
                </a:lnTo>
                <a:lnTo>
                  <a:pt x="13175" y="114284"/>
                </a:lnTo>
                <a:lnTo>
                  <a:pt x="13175" y="115554"/>
                </a:lnTo>
                <a:close/>
              </a:path>
              <a:path w="1000125" h="234950">
                <a:moveTo>
                  <a:pt x="27848" y="114903"/>
                </a:moveTo>
                <a:lnTo>
                  <a:pt x="27357" y="114284"/>
                </a:lnTo>
                <a:lnTo>
                  <a:pt x="27357" y="113014"/>
                </a:lnTo>
                <a:lnTo>
                  <a:pt x="46578" y="113014"/>
                </a:lnTo>
                <a:lnTo>
                  <a:pt x="46578" y="114284"/>
                </a:lnTo>
                <a:lnTo>
                  <a:pt x="27848" y="114284"/>
                </a:lnTo>
                <a:lnTo>
                  <a:pt x="27848" y="114903"/>
                </a:lnTo>
                <a:close/>
              </a:path>
              <a:path w="1000125" h="234950">
                <a:moveTo>
                  <a:pt x="70888" y="114284"/>
                </a:moveTo>
                <a:lnTo>
                  <a:pt x="47094" y="114284"/>
                </a:lnTo>
                <a:lnTo>
                  <a:pt x="46578" y="113014"/>
                </a:lnTo>
                <a:lnTo>
                  <a:pt x="70888" y="113014"/>
                </a:lnTo>
                <a:lnTo>
                  <a:pt x="70888" y="114284"/>
                </a:lnTo>
                <a:close/>
              </a:path>
              <a:path w="1000125" h="234950">
                <a:moveTo>
                  <a:pt x="92149" y="114284"/>
                </a:moveTo>
                <a:lnTo>
                  <a:pt x="91141" y="114284"/>
                </a:lnTo>
                <a:lnTo>
                  <a:pt x="90650" y="113014"/>
                </a:lnTo>
                <a:lnTo>
                  <a:pt x="92149" y="113014"/>
                </a:lnTo>
                <a:lnTo>
                  <a:pt x="92149" y="114284"/>
                </a:lnTo>
                <a:close/>
              </a:path>
              <a:path w="1000125" h="234950">
                <a:moveTo>
                  <a:pt x="95713" y="114284"/>
                </a:moveTo>
                <a:lnTo>
                  <a:pt x="92665" y="114284"/>
                </a:lnTo>
                <a:lnTo>
                  <a:pt x="92149" y="113014"/>
                </a:lnTo>
                <a:lnTo>
                  <a:pt x="94681" y="113014"/>
                </a:lnTo>
                <a:lnTo>
                  <a:pt x="95713" y="114284"/>
                </a:lnTo>
                <a:close/>
              </a:path>
              <a:path w="1000125" h="234950">
                <a:moveTo>
                  <a:pt x="105840" y="115554"/>
                </a:moveTo>
                <a:lnTo>
                  <a:pt x="104807" y="114284"/>
                </a:lnTo>
                <a:lnTo>
                  <a:pt x="101268" y="114284"/>
                </a:lnTo>
                <a:lnTo>
                  <a:pt x="100777" y="113014"/>
                </a:lnTo>
                <a:lnTo>
                  <a:pt x="103800" y="113014"/>
                </a:lnTo>
                <a:lnTo>
                  <a:pt x="105324" y="114284"/>
                </a:lnTo>
                <a:lnTo>
                  <a:pt x="105840" y="115554"/>
                </a:lnTo>
                <a:close/>
              </a:path>
              <a:path w="1000125" h="234950">
                <a:moveTo>
                  <a:pt x="105324" y="114284"/>
                </a:moveTo>
                <a:lnTo>
                  <a:pt x="104316" y="113014"/>
                </a:lnTo>
                <a:lnTo>
                  <a:pt x="104807" y="113014"/>
                </a:lnTo>
                <a:lnTo>
                  <a:pt x="105324" y="114284"/>
                </a:lnTo>
                <a:close/>
              </a:path>
              <a:path w="1000125" h="234950">
                <a:moveTo>
                  <a:pt x="122038" y="114284"/>
                </a:moveTo>
                <a:lnTo>
                  <a:pt x="111395" y="114284"/>
                </a:lnTo>
                <a:lnTo>
                  <a:pt x="111395" y="113014"/>
                </a:lnTo>
                <a:lnTo>
                  <a:pt x="122038" y="113014"/>
                </a:lnTo>
                <a:lnTo>
                  <a:pt x="122038" y="114284"/>
                </a:lnTo>
                <a:close/>
              </a:path>
              <a:path w="1000125" h="234950">
                <a:moveTo>
                  <a:pt x="131157" y="114284"/>
                </a:moveTo>
                <a:lnTo>
                  <a:pt x="122038" y="114284"/>
                </a:lnTo>
                <a:lnTo>
                  <a:pt x="122038" y="113014"/>
                </a:lnTo>
                <a:lnTo>
                  <a:pt x="130125" y="113014"/>
                </a:lnTo>
                <a:lnTo>
                  <a:pt x="131157" y="114284"/>
                </a:lnTo>
                <a:close/>
              </a:path>
              <a:path w="1000125" h="234950">
                <a:moveTo>
                  <a:pt x="139760" y="114284"/>
                </a:moveTo>
                <a:lnTo>
                  <a:pt x="132165" y="114284"/>
                </a:lnTo>
                <a:lnTo>
                  <a:pt x="132165" y="113014"/>
                </a:lnTo>
                <a:lnTo>
                  <a:pt x="140251" y="113014"/>
                </a:lnTo>
                <a:lnTo>
                  <a:pt x="139760" y="114284"/>
                </a:lnTo>
                <a:close/>
              </a:path>
              <a:path w="1000125" h="234950">
                <a:moveTo>
                  <a:pt x="173680" y="115554"/>
                </a:moveTo>
                <a:lnTo>
                  <a:pt x="142783" y="115554"/>
                </a:lnTo>
                <a:lnTo>
                  <a:pt x="142292" y="114284"/>
                </a:lnTo>
                <a:lnTo>
                  <a:pt x="172156" y="114284"/>
                </a:lnTo>
                <a:lnTo>
                  <a:pt x="171665" y="113014"/>
                </a:lnTo>
                <a:lnTo>
                  <a:pt x="172673" y="114284"/>
                </a:lnTo>
                <a:lnTo>
                  <a:pt x="173415" y="114903"/>
                </a:lnTo>
                <a:lnTo>
                  <a:pt x="173680" y="115554"/>
                </a:lnTo>
                <a:close/>
              </a:path>
              <a:path w="1000125" h="234950">
                <a:moveTo>
                  <a:pt x="193172" y="114284"/>
                </a:moveTo>
                <a:lnTo>
                  <a:pt x="192926" y="114284"/>
                </a:lnTo>
                <a:lnTo>
                  <a:pt x="191402" y="113014"/>
                </a:lnTo>
                <a:lnTo>
                  <a:pt x="193172" y="114284"/>
                </a:lnTo>
                <a:close/>
              </a:path>
              <a:path w="1000125" h="234950">
                <a:moveTo>
                  <a:pt x="204061" y="116824"/>
                </a:moveTo>
                <a:lnTo>
                  <a:pt x="196466" y="116824"/>
                </a:lnTo>
                <a:lnTo>
                  <a:pt x="194450" y="114284"/>
                </a:lnTo>
                <a:lnTo>
                  <a:pt x="193172" y="114284"/>
                </a:lnTo>
                <a:lnTo>
                  <a:pt x="191402" y="113014"/>
                </a:lnTo>
                <a:lnTo>
                  <a:pt x="194942" y="113014"/>
                </a:lnTo>
                <a:lnTo>
                  <a:pt x="196466" y="114284"/>
                </a:lnTo>
                <a:lnTo>
                  <a:pt x="197473" y="115554"/>
                </a:lnTo>
                <a:lnTo>
                  <a:pt x="203544" y="115554"/>
                </a:lnTo>
                <a:lnTo>
                  <a:pt x="204061" y="116824"/>
                </a:lnTo>
                <a:close/>
              </a:path>
              <a:path w="1000125" h="234950">
                <a:moveTo>
                  <a:pt x="205585" y="115554"/>
                </a:moveTo>
                <a:lnTo>
                  <a:pt x="197990" y="115554"/>
                </a:lnTo>
                <a:lnTo>
                  <a:pt x="195949" y="113014"/>
                </a:lnTo>
                <a:lnTo>
                  <a:pt x="197990" y="113014"/>
                </a:lnTo>
                <a:lnTo>
                  <a:pt x="199514" y="114284"/>
                </a:lnTo>
                <a:lnTo>
                  <a:pt x="204577" y="114284"/>
                </a:lnTo>
                <a:lnTo>
                  <a:pt x="205585" y="115554"/>
                </a:lnTo>
                <a:close/>
              </a:path>
              <a:path w="1000125" h="234950">
                <a:moveTo>
                  <a:pt x="205068" y="114284"/>
                </a:moveTo>
                <a:lnTo>
                  <a:pt x="199514" y="114284"/>
                </a:lnTo>
                <a:lnTo>
                  <a:pt x="199514" y="113014"/>
                </a:lnTo>
                <a:lnTo>
                  <a:pt x="204577" y="113014"/>
                </a:lnTo>
                <a:lnTo>
                  <a:pt x="205068" y="114284"/>
                </a:lnTo>
                <a:close/>
              </a:path>
              <a:path w="1000125" h="234950">
                <a:moveTo>
                  <a:pt x="5063" y="115554"/>
                </a:moveTo>
                <a:lnTo>
                  <a:pt x="2531" y="115554"/>
                </a:lnTo>
                <a:lnTo>
                  <a:pt x="1524" y="114284"/>
                </a:lnTo>
                <a:lnTo>
                  <a:pt x="3539" y="114284"/>
                </a:lnTo>
                <a:lnTo>
                  <a:pt x="4899" y="115131"/>
                </a:lnTo>
                <a:lnTo>
                  <a:pt x="5063" y="115554"/>
                </a:lnTo>
                <a:close/>
              </a:path>
              <a:path w="1000125" h="234950">
                <a:moveTo>
                  <a:pt x="27848" y="115554"/>
                </a:moveTo>
                <a:lnTo>
                  <a:pt x="13175" y="115554"/>
                </a:lnTo>
                <a:lnTo>
                  <a:pt x="13175" y="114284"/>
                </a:lnTo>
                <a:lnTo>
                  <a:pt x="27357" y="114284"/>
                </a:lnTo>
                <a:lnTo>
                  <a:pt x="27848" y="114903"/>
                </a:lnTo>
                <a:lnTo>
                  <a:pt x="27848" y="115554"/>
                </a:lnTo>
                <a:close/>
              </a:path>
              <a:path w="1000125" h="234950">
                <a:moveTo>
                  <a:pt x="82022" y="115554"/>
                </a:moveTo>
                <a:lnTo>
                  <a:pt x="28365" y="115554"/>
                </a:lnTo>
                <a:lnTo>
                  <a:pt x="27861" y="114919"/>
                </a:lnTo>
                <a:lnTo>
                  <a:pt x="27848" y="114284"/>
                </a:lnTo>
                <a:lnTo>
                  <a:pt x="81014" y="114284"/>
                </a:lnTo>
                <a:lnTo>
                  <a:pt x="82022" y="115554"/>
                </a:lnTo>
                <a:close/>
              </a:path>
              <a:path w="1000125" h="234950">
                <a:moveTo>
                  <a:pt x="97212" y="115554"/>
                </a:moveTo>
                <a:lnTo>
                  <a:pt x="93182" y="115554"/>
                </a:lnTo>
                <a:lnTo>
                  <a:pt x="92410" y="115233"/>
                </a:lnTo>
                <a:lnTo>
                  <a:pt x="91658" y="114284"/>
                </a:lnTo>
                <a:lnTo>
                  <a:pt x="96721" y="114284"/>
                </a:lnTo>
                <a:lnTo>
                  <a:pt x="97212" y="115554"/>
                </a:lnTo>
                <a:close/>
              </a:path>
              <a:path w="1000125" h="234950">
                <a:moveTo>
                  <a:pt x="101268" y="116824"/>
                </a:moveTo>
                <a:lnTo>
                  <a:pt x="94189" y="116824"/>
                </a:lnTo>
                <a:lnTo>
                  <a:pt x="93673" y="115554"/>
                </a:lnTo>
                <a:lnTo>
                  <a:pt x="97212" y="115554"/>
                </a:lnTo>
                <a:lnTo>
                  <a:pt x="97212" y="114284"/>
                </a:lnTo>
                <a:lnTo>
                  <a:pt x="99253" y="114284"/>
                </a:lnTo>
                <a:lnTo>
                  <a:pt x="101268" y="116824"/>
                </a:lnTo>
                <a:close/>
              </a:path>
              <a:path w="1000125" h="234950">
                <a:moveTo>
                  <a:pt x="104807" y="115554"/>
                </a:moveTo>
                <a:lnTo>
                  <a:pt x="102792" y="115554"/>
                </a:lnTo>
                <a:lnTo>
                  <a:pt x="102276" y="114284"/>
                </a:lnTo>
                <a:lnTo>
                  <a:pt x="104807" y="114284"/>
                </a:lnTo>
                <a:lnTo>
                  <a:pt x="104807" y="115554"/>
                </a:lnTo>
                <a:close/>
              </a:path>
              <a:path w="1000125" h="234950">
                <a:moveTo>
                  <a:pt x="106332" y="119364"/>
                </a:moveTo>
                <a:lnTo>
                  <a:pt x="105840" y="118094"/>
                </a:lnTo>
                <a:lnTo>
                  <a:pt x="103800" y="115554"/>
                </a:lnTo>
                <a:lnTo>
                  <a:pt x="104807" y="115554"/>
                </a:lnTo>
                <a:lnTo>
                  <a:pt x="104807" y="114284"/>
                </a:lnTo>
                <a:lnTo>
                  <a:pt x="105840" y="115554"/>
                </a:lnTo>
                <a:lnTo>
                  <a:pt x="107339" y="116824"/>
                </a:lnTo>
                <a:lnTo>
                  <a:pt x="108372" y="118094"/>
                </a:lnTo>
                <a:lnTo>
                  <a:pt x="107856" y="118094"/>
                </a:lnTo>
                <a:lnTo>
                  <a:pt x="106332" y="119364"/>
                </a:lnTo>
                <a:close/>
              </a:path>
              <a:path w="1000125" h="234950">
                <a:moveTo>
                  <a:pt x="106848" y="115554"/>
                </a:moveTo>
                <a:lnTo>
                  <a:pt x="106332" y="115554"/>
                </a:lnTo>
                <a:lnTo>
                  <a:pt x="105840" y="114284"/>
                </a:lnTo>
                <a:lnTo>
                  <a:pt x="106571" y="114903"/>
                </a:lnTo>
                <a:lnTo>
                  <a:pt x="106848" y="115554"/>
                </a:lnTo>
                <a:close/>
              </a:path>
              <a:path w="1000125" h="234950">
                <a:moveTo>
                  <a:pt x="106590" y="114919"/>
                </a:moveTo>
                <a:lnTo>
                  <a:pt x="105840" y="114284"/>
                </a:lnTo>
                <a:lnTo>
                  <a:pt x="106332" y="114284"/>
                </a:lnTo>
                <a:lnTo>
                  <a:pt x="106590" y="114919"/>
                </a:lnTo>
                <a:close/>
              </a:path>
              <a:path w="1000125" h="234950">
                <a:moveTo>
                  <a:pt x="128109" y="118094"/>
                </a:moveTo>
                <a:lnTo>
                  <a:pt x="110387" y="118094"/>
                </a:lnTo>
                <a:lnTo>
                  <a:pt x="106848" y="114284"/>
                </a:lnTo>
                <a:lnTo>
                  <a:pt x="122529" y="114284"/>
                </a:lnTo>
                <a:lnTo>
                  <a:pt x="122529" y="115554"/>
                </a:lnTo>
                <a:lnTo>
                  <a:pt x="126094" y="115554"/>
                </a:lnTo>
                <a:lnTo>
                  <a:pt x="128109" y="118094"/>
                </a:lnTo>
                <a:close/>
              </a:path>
              <a:path w="1000125" h="234950">
                <a:moveTo>
                  <a:pt x="141284" y="115554"/>
                </a:moveTo>
                <a:lnTo>
                  <a:pt x="122529" y="115554"/>
                </a:lnTo>
                <a:lnTo>
                  <a:pt x="122529" y="114284"/>
                </a:lnTo>
                <a:lnTo>
                  <a:pt x="140251" y="114284"/>
                </a:lnTo>
                <a:lnTo>
                  <a:pt x="141284" y="115554"/>
                </a:lnTo>
                <a:close/>
              </a:path>
              <a:path w="1000125" h="234950">
                <a:moveTo>
                  <a:pt x="181275" y="115554"/>
                </a:moveTo>
                <a:lnTo>
                  <a:pt x="180759" y="115554"/>
                </a:lnTo>
                <a:lnTo>
                  <a:pt x="180759" y="114284"/>
                </a:lnTo>
                <a:lnTo>
                  <a:pt x="181275" y="115554"/>
                </a:lnTo>
                <a:close/>
              </a:path>
              <a:path w="1000125" h="234950">
                <a:moveTo>
                  <a:pt x="107339" y="115554"/>
                </a:moveTo>
                <a:lnTo>
                  <a:pt x="106848" y="115554"/>
                </a:lnTo>
                <a:lnTo>
                  <a:pt x="106590" y="114919"/>
                </a:lnTo>
                <a:lnTo>
                  <a:pt x="107339" y="115554"/>
                </a:lnTo>
                <a:close/>
              </a:path>
              <a:path w="1000125" h="234950">
                <a:moveTo>
                  <a:pt x="5579" y="115554"/>
                </a:moveTo>
                <a:lnTo>
                  <a:pt x="5063" y="115554"/>
                </a:lnTo>
                <a:lnTo>
                  <a:pt x="4899" y="115131"/>
                </a:lnTo>
                <a:lnTo>
                  <a:pt x="5579" y="115554"/>
                </a:lnTo>
                <a:close/>
              </a:path>
              <a:path w="1000125" h="234950">
                <a:moveTo>
                  <a:pt x="92149" y="118094"/>
                </a:moveTo>
                <a:lnTo>
                  <a:pt x="89617" y="118094"/>
                </a:lnTo>
                <a:lnTo>
                  <a:pt x="87085" y="115554"/>
                </a:lnTo>
                <a:lnTo>
                  <a:pt x="92665" y="115554"/>
                </a:lnTo>
                <a:lnTo>
                  <a:pt x="92410" y="115233"/>
                </a:lnTo>
                <a:lnTo>
                  <a:pt x="93182" y="115554"/>
                </a:lnTo>
                <a:lnTo>
                  <a:pt x="93931" y="116824"/>
                </a:lnTo>
                <a:lnTo>
                  <a:pt x="91658" y="116824"/>
                </a:lnTo>
                <a:lnTo>
                  <a:pt x="92149" y="118094"/>
                </a:lnTo>
                <a:close/>
              </a:path>
              <a:path w="1000125" h="234950">
                <a:moveTo>
                  <a:pt x="24309" y="118094"/>
                </a:moveTo>
                <a:lnTo>
                  <a:pt x="8602" y="118094"/>
                </a:lnTo>
                <a:lnTo>
                  <a:pt x="7595" y="115554"/>
                </a:lnTo>
                <a:lnTo>
                  <a:pt x="9119" y="115554"/>
                </a:lnTo>
                <a:lnTo>
                  <a:pt x="9119" y="116824"/>
                </a:lnTo>
                <a:lnTo>
                  <a:pt x="23793" y="116824"/>
                </a:lnTo>
                <a:lnTo>
                  <a:pt x="24309" y="117459"/>
                </a:lnTo>
                <a:lnTo>
                  <a:pt x="24309" y="118094"/>
                </a:lnTo>
                <a:close/>
              </a:path>
              <a:path w="1000125" h="234950">
                <a:moveTo>
                  <a:pt x="9635" y="116824"/>
                </a:moveTo>
                <a:lnTo>
                  <a:pt x="9119" y="116824"/>
                </a:lnTo>
                <a:lnTo>
                  <a:pt x="9119" y="115554"/>
                </a:lnTo>
                <a:lnTo>
                  <a:pt x="9635" y="116824"/>
                </a:lnTo>
                <a:close/>
              </a:path>
              <a:path w="1000125" h="234950">
                <a:moveTo>
                  <a:pt x="84063" y="116824"/>
                </a:moveTo>
                <a:lnTo>
                  <a:pt x="9635" y="116824"/>
                </a:lnTo>
                <a:lnTo>
                  <a:pt x="9119" y="115554"/>
                </a:lnTo>
                <a:lnTo>
                  <a:pt x="83546" y="115554"/>
                </a:lnTo>
                <a:lnTo>
                  <a:pt x="84063" y="116824"/>
                </a:lnTo>
                <a:close/>
              </a:path>
              <a:path w="1000125" h="234950">
                <a:moveTo>
                  <a:pt x="86594" y="116824"/>
                </a:moveTo>
                <a:lnTo>
                  <a:pt x="84554" y="116824"/>
                </a:lnTo>
                <a:lnTo>
                  <a:pt x="84063" y="115554"/>
                </a:lnTo>
                <a:lnTo>
                  <a:pt x="87085" y="115554"/>
                </a:lnTo>
                <a:lnTo>
                  <a:pt x="86594" y="116824"/>
                </a:lnTo>
                <a:close/>
              </a:path>
              <a:path w="1000125" h="234950">
                <a:moveTo>
                  <a:pt x="137229" y="118094"/>
                </a:moveTo>
                <a:lnTo>
                  <a:pt x="129117" y="118094"/>
                </a:lnTo>
                <a:lnTo>
                  <a:pt x="128626" y="116824"/>
                </a:lnTo>
                <a:lnTo>
                  <a:pt x="127593" y="116824"/>
                </a:lnTo>
                <a:lnTo>
                  <a:pt x="127102" y="115554"/>
                </a:lnTo>
                <a:lnTo>
                  <a:pt x="135704" y="115554"/>
                </a:lnTo>
                <a:lnTo>
                  <a:pt x="137229" y="118094"/>
                </a:lnTo>
                <a:close/>
              </a:path>
              <a:path w="1000125" h="234950">
                <a:moveTo>
                  <a:pt x="179260" y="119364"/>
                </a:moveTo>
                <a:lnTo>
                  <a:pt x="148363" y="119364"/>
                </a:lnTo>
                <a:lnTo>
                  <a:pt x="147847" y="118094"/>
                </a:lnTo>
                <a:lnTo>
                  <a:pt x="138236" y="118094"/>
                </a:lnTo>
                <a:lnTo>
                  <a:pt x="137720" y="116824"/>
                </a:lnTo>
                <a:lnTo>
                  <a:pt x="135704" y="115554"/>
                </a:lnTo>
                <a:lnTo>
                  <a:pt x="150895" y="115554"/>
                </a:lnTo>
                <a:lnTo>
                  <a:pt x="151411" y="116824"/>
                </a:lnTo>
                <a:lnTo>
                  <a:pt x="177736" y="116824"/>
                </a:lnTo>
                <a:lnTo>
                  <a:pt x="178227" y="118094"/>
                </a:lnTo>
                <a:lnTo>
                  <a:pt x="179260" y="119364"/>
                </a:lnTo>
                <a:close/>
              </a:path>
              <a:path w="1000125" h="234950">
                <a:moveTo>
                  <a:pt x="171148" y="116824"/>
                </a:moveTo>
                <a:lnTo>
                  <a:pt x="151902" y="116824"/>
                </a:lnTo>
                <a:lnTo>
                  <a:pt x="151411" y="115554"/>
                </a:lnTo>
                <a:lnTo>
                  <a:pt x="170632" y="115554"/>
                </a:lnTo>
                <a:lnTo>
                  <a:pt x="171148" y="116824"/>
                </a:lnTo>
                <a:close/>
              </a:path>
              <a:path w="1000125" h="234950">
                <a:moveTo>
                  <a:pt x="175204" y="116824"/>
                </a:moveTo>
                <a:lnTo>
                  <a:pt x="172673" y="116824"/>
                </a:lnTo>
                <a:lnTo>
                  <a:pt x="172156" y="115554"/>
                </a:lnTo>
                <a:lnTo>
                  <a:pt x="175204" y="115554"/>
                </a:lnTo>
                <a:lnTo>
                  <a:pt x="175204" y="116824"/>
                </a:lnTo>
                <a:close/>
              </a:path>
              <a:path w="1000125" h="234950">
                <a:moveTo>
                  <a:pt x="177736" y="116824"/>
                </a:moveTo>
                <a:lnTo>
                  <a:pt x="175204" y="116824"/>
                </a:lnTo>
                <a:lnTo>
                  <a:pt x="175204" y="115554"/>
                </a:lnTo>
                <a:lnTo>
                  <a:pt x="176728" y="115554"/>
                </a:lnTo>
                <a:lnTo>
                  <a:pt x="177736" y="116824"/>
                </a:lnTo>
                <a:close/>
              </a:path>
              <a:path w="1000125" h="234950">
                <a:moveTo>
                  <a:pt x="183291" y="119364"/>
                </a:moveTo>
                <a:lnTo>
                  <a:pt x="180759" y="119364"/>
                </a:lnTo>
                <a:lnTo>
                  <a:pt x="179260" y="118094"/>
                </a:lnTo>
                <a:lnTo>
                  <a:pt x="178227" y="116824"/>
                </a:lnTo>
                <a:lnTo>
                  <a:pt x="176728" y="115554"/>
                </a:lnTo>
                <a:lnTo>
                  <a:pt x="185822" y="115554"/>
                </a:lnTo>
                <a:lnTo>
                  <a:pt x="186339" y="116824"/>
                </a:lnTo>
                <a:lnTo>
                  <a:pt x="187346" y="118094"/>
                </a:lnTo>
                <a:lnTo>
                  <a:pt x="182799" y="118094"/>
                </a:lnTo>
                <a:lnTo>
                  <a:pt x="183291" y="119364"/>
                </a:lnTo>
                <a:close/>
              </a:path>
              <a:path w="1000125" h="234950">
                <a:moveTo>
                  <a:pt x="208608" y="118094"/>
                </a:moveTo>
                <a:lnTo>
                  <a:pt x="206076" y="118094"/>
                </a:lnTo>
                <a:lnTo>
                  <a:pt x="204577" y="116824"/>
                </a:lnTo>
                <a:lnTo>
                  <a:pt x="205068" y="116824"/>
                </a:lnTo>
                <a:lnTo>
                  <a:pt x="204577" y="115554"/>
                </a:lnTo>
                <a:lnTo>
                  <a:pt x="207109" y="115554"/>
                </a:lnTo>
                <a:lnTo>
                  <a:pt x="208608" y="118094"/>
                </a:lnTo>
                <a:close/>
              </a:path>
              <a:path w="1000125" h="234950">
                <a:moveTo>
                  <a:pt x="231910" y="120634"/>
                </a:moveTo>
                <a:lnTo>
                  <a:pt x="229894" y="120634"/>
                </a:lnTo>
                <a:lnTo>
                  <a:pt x="229894" y="118094"/>
                </a:lnTo>
                <a:lnTo>
                  <a:pt x="228370" y="118094"/>
                </a:lnTo>
                <a:lnTo>
                  <a:pt x="227854" y="116824"/>
                </a:lnTo>
                <a:lnTo>
                  <a:pt x="227363" y="116824"/>
                </a:lnTo>
                <a:lnTo>
                  <a:pt x="225839" y="115554"/>
                </a:lnTo>
                <a:lnTo>
                  <a:pt x="228861" y="115554"/>
                </a:lnTo>
                <a:lnTo>
                  <a:pt x="232426" y="119364"/>
                </a:lnTo>
                <a:lnTo>
                  <a:pt x="231910" y="119364"/>
                </a:lnTo>
                <a:lnTo>
                  <a:pt x="231910" y="120634"/>
                </a:lnTo>
                <a:close/>
              </a:path>
              <a:path w="1000125" h="234950">
                <a:moveTo>
                  <a:pt x="24309" y="117459"/>
                </a:moveTo>
                <a:lnTo>
                  <a:pt x="23793" y="116824"/>
                </a:lnTo>
                <a:lnTo>
                  <a:pt x="24309" y="116824"/>
                </a:lnTo>
                <a:lnTo>
                  <a:pt x="24309" y="117459"/>
                </a:lnTo>
                <a:close/>
              </a:path>
              <a:path w="1000125" h="234950">
                <a:moveTo>
                  <a:pt x="87085" y="118094"/>
                </a:moveTo>
                <a:lnTo>
                  <a:pt x="24825" y="118094"/>
                </a:lnTo>
                <a:lnTo>
                  <a:pt x="24322" y="117475"/>
                </a:lnTo>
                <a:lnTo>
                  <a:pt x="24309" y="116824"/>
                </a:lnTo>
                <a:lnTo>
                  <a:pt x="87085" y="116824"/>
                </a:lnTo>
                <a:lnTo>
                  <a:pt x="87085" y="118094"/>
                </a:lnTo>
                <a:close/>
              </a:path>
              <a:path w="1000125" h="234950">
                <a:moveTo>
                  <a:pt x="92149" y="118094"/>
                </a:moveTo>
                <a:lnTo>
                  <a:pt x="91658" y="116824"/>
                </a:lnTo>
                <a:lnTo>
                  <a:pt x="92149" y="116824"/>
                </a:lnTo>
                <a:lnTo>
                  <a:pt x="92149" y="118094"/>
                </a:lnTo>
                <a:close/>
              </a:path>
              <a:path w="1000125" h="234950">
                <a:moveTo>
                  <a:pt x="94681" y="118094"/>
                </a:moveTo>
                <a:lnTo>
                  <a:pt x="92149" y="118094"/>
                </a:lnTo>
                <a:lnTo>
                  <a:pt x="92149" y="116824"/>
                </a:lnTo>
                <a:lnTo>
                  <a:pt x="93931" y="116824"/>
                </a:lnTo>
                <a:lnTo>
                  <a:pt x="94681" y="118094"/>
                </a:lnTo>
                <a:close/>
              </a:path>
              <a:path w="1000125" h="234950">
                <a:moveTo>
                  <a:pt x="103309" y="118094"/>
                </a:moveTo>
                <a:lnTo>
                  <a:pt x="94681" y="118094"/>
                </a:lnTo>
                <a:lnTo>
                  <a:pt x="94681" y="116824"/>
                </a:lnTo>
                <a:lnTo>
                  <a:pt x="102792" y="116824"/>
                </a:lnTo>
                <a:lnTo>
                  <a:pt x="103296" y="117459"/>
                </a:lnTo>
                <a:lnTo>
                  <a:pt x="103309" y="118094"/>
                </a:lnTo>
                <a:close/>
              </a:path>
              <a:path w="1000125" h="234950">
                <a:moveTo>
                  <a:pt x="104316" y="118094"/>
                </a:moveTo>
                <a:lnTo>
                  <a:pt x="103800" y="118094"/>
                </a:lnTo>
                <a:lnTo>
                  <a:pt x="103309" y="117475"/>
                </a:lnTo>
                <a:lnTo>
                  <a:pt x="103309" y="116824"/>
                </a:lnTo>
                <a:lnTo>
                  <a:pt x="103800" y="116824"/>
                </a:lnTo>
                <a:lnTo>
                  <a:pt x="104316" y="118094"/>
                </a:lnTo>
                <a:close/>
              </a:path>
              <a:path w="1000125" h="234950">
                <a:moveTo>
                  <a:pt x="206076" y="121904"/>
                </a:moveTo>
                <a:lnTo>
                  <a:pt x="203544" y="121904"/>
                </a:lnTo>
                <a:lnTo>
                  <a:pt x="201529" y="119364"/>
                </a:lnTo>
                <a:lnTo>
                  <a:pt x="201013" y="119364"/>
                </a:lnTo>
                <a:lnTo>
                  <a:pt x="200005" y="118094"/>
                </a:lnTo>
                <a:lnTo>
                  <a:pt x="197473" y="118094"/>
                </a:lnTo>
                <a:lnTo>
                  <a:pt x="196982" y="116824"/>
                </a:lnTo>
                <a:lnTo>
                  <a:pt x="201013" y="116824"/>
                </a:lnTo>
                <a:lnTo>
                  <a:pt x="203053" y="118094"/>
                </a:lnTo>
                <a:lnTo>
                  <a:pt x="206076" y="120634"/>
                </a:lnTo>
                <a:lnTo>
                  <a:pt x="205585" y="120634"/>
                </a:lnTo>
                <a:lnTo>
                  <a:pt x="206076" y="121253"/>
                </a:lnTo>
                <a:lnTo>
                  <a:pt x="206076" y="121904"/>
                </a:lnTo>
                <a:close/>
              </a:path>
              <a:path w="1000125" h="234950">
                <a:moveTo>
                  <a:pt x="205585" y="118094"/>
                </a:moveTo>
                <a:lnTo>
                  <a:pt x="203544" y="118094"/>
                </a:lnTo>
                <a:lnTo>
                  <a:pt x="202537" y="116824"/>
                </a:lnTo>
                <a:lnTo>
                  <a:pt x="204577" y="116824"/>
                </a:lnTo>
                <a:lnTo>
                  <a:pt x="205585" y="118094"/>
                </a:lnTo>
                <a:close/>
              </a:path>
              <a:path w="1000125" h="234950">
                <a:moveTo>
                  <a:pt x="90650" y="120634"/>
                </a:moveTo>
                <a:lnTo>
                  <a:pt x="10643" y="120634"/>
                </a:lnTo>
                <a:lnTo>
                  <a:pt x="10643" y="119364"/>
                </a:lnTo>
                <a:lnTo>
                  <a:pt x="10126" y="119364"/>
                </a:lnTo>
                <a:lnTo>
                  <a:pt x="9635" y="118094"/>
                </a:lnTo>
                <a:lnTo>
                  <a:pt x="88118" y="118094"/>
                </a:lnTo>
                <a:lnTo>
                  <a:pt x="89617" y="119364"/>
                </a:lnTo>
                <a:lnTo>
                  <a:pt x="90650" y="120634"/>
                </a:lnTo>
                <a:close/>
              </a:path>
              <a:path w="1000125" h="234950">
                <a:moveTo>
                  <a:pt x="99744" y="120634"/>
                </a:moveTo>
                <a:lnTo>
                  <a:pt x="92149" y="120634"/>
                </a:lnTo>
                <a:lnTo>
                  <a:pt x="90134" y="118094"/>
                </a:lnTo>
                <a:lnTo>
                  <a:pt x="102792" y="118094"/>
                </a:lnTo>
                <a:lnTo>
                  <a:pt x="103554" y="119364"/>
                </a:lnTo>
                <a:lnTo>
                  <a:pt x="99253" y="119364"/>
                </a:lnTo>
                <a:lnTo>
                  <a:pt x="99744" y="120634"/>
                </a:lnTo>
                <a:close/>
              </a:path>
              <a:path w="1000125" h="234950">
                <a:moveTo>
                  <a:pt x="107339" y="120634"/>
                </a:moveTo>
                <a:lnTo>
                  <a:pt x="104316" y="120634"/>
                </a:lnTo>
                <a:lnTo>
                  <a:pt x="102792" y="118094"/>
                </a:lnTo>
                <a:lnTo>
                  <a:pt x="105324" y="118094"/>
                </a:lnTo>
                <a:lnTo>
                  <a:pt x="107339" y="120634"/>
                </a:lnTo>
                <a:close/>
              </a:path>
              <a:path w="1000125" h="234950">
                <a:moveTo>
                  <a:pt x="136712" y="123174"/>
                </a:moveTo>
                <a:lnTo>
                  <a:pt x="121031" y="123174"/>
                </a:lnTo>
                <a:lnTo>
                  <a:pt x="119998" y="121904"/>
                </a:lnTo>
                <a:lnTo>
                  <a:pt x="110904" y="121904"/>
                </a:lnTo>
                <a:lnTo>
                  <a:pt x="109372" y="120614"/>
                </a:lnTo>
                <a:lnTo>
                  <a:pt x="108372" y="118094"/>
                </a:lnTo>
                <a:lnTo>
                  <a:pt x="113435" y="118094"/>
                </a:lnTo>
                <a:lnTo>
                  <a:pt x="113927" y="119364"/>
                </a:lnTo>
                <a:lnTo>
                  <a:pt x="123562" y="119364"/>
                </a:lnTo>
                <a:lnTo>
                  <a:pt x="123562" y="120634"/>
                </a:lnTo>
                <a:lnTo>
                  <a:pt x="134697" y="120634"/>
                </a:lnTo>
                <a:lnTo>
                  <a:pt x="136712" y="123174"/>
                </a:lnTo>
                <a:close/>
              </a:path>
              <a:path w="1000125" h="234950">
                <a:moveTo>
                  <a:pt x="139244" y="119364"/>
                </a:moveTo>
                <a:lnTo>
                  <a:pt x="114443" y="119364"/>
                </a:lnTo>
                <a:lnTo>
                  <a:pt x="114443" y="118094"/>
                </a:lnTo>
                <a:lnTo>
                  <a:pt x="138236" y="118094"/>
                </a:lnTo>
                <a:lnTo>
                  <a:pt x="139244" y="119364"/>
                </a:lnTo>
                <a:close/>
              </a:path>
              <a:path w="1000125" h="234950">
                <a:moveTo>
                  <a:pt x="139760" y="119364"/>
                </a:moveTo>
                <a:lnTo>
                  <a:pt x="139244" y="119364"/>
                </a:lnTo>
                <a:lnTo>
                  <a:pt x="139244" y="118094"/>
                </a:lnTo>
                <a:lnTo>
                  <a:pt x="139760" y="119364"/>
                </a:lnTo>
                <a:close/>
              </a:path>
              <a:path w="1000125" h="234950">
                <a:moveTo>
                  <a:pt x="148879" y="120634"/>
                </a:moveTo>
                <a:lnTo>
                  <a:pt x="133689" y="120634"/>
                </a:lnTo>
                <a:lnTo>
                  <a:pt x="132656" y="119364"/>
                </a:lnTo>
                <a:lnTo>
                  <a:pt x="140251" y="119364"/>
                </a:lnTo>
                <a:lnTo>
                  <a:pt x="140251" y="118094"/>
                </a:lnTo>
                <a:lnTo>
                  <a:pt x="147847" y="118094"/>
                </a:lnTo>
                <a:lnTo>
                  <a:pt x="148879" y="120634"/>
                </a:lnTo>
                <a:close/>
              </a:path>
              <a:path w="1000125" h="234950">
                <a:moveTo>
                  <a:pt x="203053" y="121904"/>
                </a:moveTo>
                <a:lnTo>
                  <a:pt x="175712" y="121904"/>
                </a:lnTo>
                <a:lnTo>
                  <a:pt x="174680" y="120614"/>
                </a:lnTo>
                <a:lnTo>
                  <a:pt x="174197" y="119364"/>
                </a:lnTo>
                <a:lnTo>
                  <a:pt x="184323" y="119364"/>
                </a:lnTo>
                <a:lnTo>
                  <a:pt x="184323" y="118094"/>
                </a:lnTo>
                <a:lnTo>
                  <a:pt x="187346" y="118094"/>
                </a:lnTo>
                <a:lnTo>
                  <a:pt x="188354" y="119364"/>
                </a:lnTo>
                <a:lnTo>
                  <a:pt x="190395" y="120634"/>
                </a:lnTo>
                <a:lnTo>
                  <a:pt x="201529" y="120634"/>
                </a:lnTo>
                <a:lnTo>
                  <a:pt x="203053" y="121904"/>
                </a:lnTo>
                <a:close/>
              </a:path>
              <a:path w="1000125" h="234950">
                <a:moveTo>
                  <a:pt x="220775" y="126984"/>
                </a:moveTo>
                <a:lnTo>
                  <a:pt x="211656" y="126984"/>
                </a:lnTo>
                <a:lnTo>
                  <a:pt x="211139" y="125714"/>
                </a:lnTo>
                <a:lnTo>
                  <a:pt x="208117" y="124444"/>
                </a:lnTo>
                <a:lnTo>
                  <a:pt x="202537" y="124444"/>
                </a:lnTo>
                <a:lnTo>
                  <a:pt x="202537" y="123174"/>
                </a:lnTo>
                <a:lnTo>
                  <a:pt x="197990" y="123174"/>
                </a:lnTo>
                <a:lnTo>
                  <a:pt x="197473" y="121904"/>
                </a:lnTo>
                <a:lnTo>
                  <a:pt x="209124" y="121904"/>
                </a:lnTo>
                <a:lnTo>
                  <a:pt x="207584" y="120614"/>
                </a:lnTo>
                <a:lnTo>
                  <a:pt x="206592" y="119364"/>
                </a:lnTo>
                <a:lnTo>
                  <a:pt x="204577" y="119364"/>
                </a:lnTo>
                <a:lnTo>
                  <a:pt x="204577" y="118094"/>
                </a:lnTo>
                <a:lnTo>
                  <a:pt x="209641" y="118094"/>
                </a:lnTo>
                <a:lnTo>
                  <a:pt x="210648" y="119364"/>
                </a:lnTo>
                <a:lnTo>
                  <a:pt x="210648" y="120634"/>
                </a:lnTo>
                <a:lnTo>
                  <a:pt x="211656" y="120634"/>
                </a:lnTo>
                <a:lnTo>
                  <a:pt x="212172" y="121904"/>
                </a:lnTo>
                <a:lnTo>
                  <a:pt x="213180" y="123174"/>
                </a:lnTo>
                <a:lnTo>
                  <a:pt x="214704" y="124444"/>
                </a:lnTo>
                <a:lnTo>
                  <a:pt x="215712" y="125714"/>
                </a:lnTo>
                <a:lnTo>
                  <a:pt x="218735" y="125714"/>
                </a:lnTo>
                <a:lnTo>
                  <a:pt x="220775" y="126984"/>
                </a:lnTo>
                <a:close/>
              </a:path>
              <a:path w="1000125" h="234950">
                <a:moveTo>
                  <a:pt x="227363" y="126984"/>
                </a:moveTo>
                <a:lnTo>
                  <a:pt x="222790" y="126984"/>
                </a:lnTo>
                <a:lnTo>
                  <a:pt x="219768" y="125714"/>
                </a:lnTo>
                <a:lnTo>
                  <a:pt x="218243" y="125714"/>
                </a:lnTo>
                <a:lnTo>
                  <a:pt x="217727" y="124444"/>
                </a:lnTo>
                <a:lnTo>
                  <a:pt x="217236" y="124444"/>
                </a:lnTo>
                <a:lnTo>
                  <a:pt x="212664" y="120634"/>
                </a:lnTo>
                <a:lnTo>
                  <a:pt x="214704" y="119364"/>
                </a:lnTo>
                <a:lnTo>
                  <a:pt x="214188" y="119364"/>
                </a:lnTo>
                <a:lnTo>
                  <a:pt x="214188" y="118094"/>
                </a:lnTo>
                <a:lnTo>
                  <a:pt x="215712" y="120634"/>
                </a:lnTo>
                <a:lnTo>
                  <a:pt x="214704" y="120634"/>
                </a:lnTo>
                <a:lnTo>
                  <a:pt x="217236" y="123174"/>
                </a:lnTo>
                <a:lnTo>
                  <a:pt x="222790" y="123174"/>
                </a:lnTo>
                <a:lnTo>
                  <a:pt x="224314" y="125714"/>
                </a:lnTo>
                <a:lnTo>
                  <a:pt x="227363" y="126984"/>
                </a:lnTo>
                <a:close/>
              </a:path>
              <a:path w="1000125" h="234950">
                <a:moveTo>
                  <a:pt x="101268" y="121904"/>
                </a:moveTo>
                <a:lnTo>
                  <a:pt x="91141" y="121904"/>
                </a:lnTo>
                <a:lnTo>
                  <a:pt x="90134" y="120634"/>
                </a:lnTo>
                <a:lnTo>
                  <a:pt x="99744" y="120634"/>
                </a:lnTo>
                <a:lnTo>
                  <a:pt x="99253" y="119364"/>
                </a:lnTo>
                <a:lnTo>
                  <a:pt x="101268" y="121904"/>
                </a:lnTo>
                <a:close/>
              </a:path>
              <a:path w="1000125" h="234950">
                <a:moveTo>
                  <a:pt x="102276" y="121904"/>
                </a:moveTo>
                <a:lnTo>
                  <a:pt x="101268" y="121904"/>
                </a:lnTo>
                <a:lnTo>
                  <a:pt x="99253" y="119364"/>
                </a:lnTo>
                <a:lnTo>
                  <a:pt x="103554" y="119364"/>
                </a:lnTo>
                <a:lnTo>
                  <a:pt x="104316" y="120634"/>
                </a:lnTo>
                <a:lnTo>
                  <a:pt x="101268" y="120634"/>
                </a:lnTo>
                <a:lnTo>
                  <a:pt x="102276" y="121904"/>
                </a:lnTo>
                <a:close/>
              </a:path>
              <a:path w="1000125" h="234950">
                <a:moveTo>
                  <a:pt x="133173" y="120634"/>
                </a:moveTo>
                <a:lnTo>
                  <a:pt x="125578" y="120634"/>
                </a:lnTo>
                <a:lnTo>
                  <a:pt x="124570" y="119364"/>
                </a:lnTo>
                <a:lnTo>
                  <a:pt x="132656" y="119364"/>
                </a:lnTo>
                <a:lnTo>
                  <a:pt x="133173" y="120634"/>
                </a:lnTo>
                <a:close/>
              </a:path>
              <a:path w="1000125" h="234950">
                <a:moveTo>
                  <a:pt x="133689" y="120634"/>
                </a:moveTo>
                <a:lnTo>
                  <a:pt x="133173" y="120634"/>
                </a:lnTo>
                <a:lnTo>
                  <a:pt x="132656" y="119364"/>
                </a:lnTo>
                <a:lnTo>
                  <a:pt x="133689" y="120634"/>
                </a:lnTo>
                <a:close/>
              </a:path>
              <a:path w="1000125" h="234950">
                <a:moveTo>
                  <a:pt x="164070" y="120634"/>
                </a:moveTo>
                <a:lnTo>
                  <a:pt x="151411" y="120634"/>
                </a:lnTo>
                <a:lnTo>
                  <a:pt x="149371" y="119364"/>
                </a:lnTo>
                <a:lnTo>
                  <a:pt x="163037" y="119364"/>
                </a:lnTo>
                <a:lnTo>
                  <a:pt x="164070" y="120634"/>
                </a:lnTo>
                <a:close/>
              </a:path>
              <a:path w="1000125" h="234950">
                <a:moveTo>
                  <a:pt x="164070" y="120634"/>
                </a:moveTo>
                <a:lnTo>
                  <a:pt x="163037" y="119364"/>
                </a:lnTo>
                <a:lnTo>
                  <a:pt x="163553" y="119364"/>
                </a:lnTo>
                <a:lnTo>
                  <a:pt x="164070" y="120634"/>
                </a:lnTo>
                <a:close/>
              </a:path>
              <a:path w="1000125" h="234950">
                <a:moveTo>
                  <a:pt x="175695" y="121904"/>
                </a:moveTo>
                <a:lnTo>
                  <a:pt x="160505" y="121904"/>
                </a:lnTo>
                <a:lnTo>
                  <a:pt x="159498" y="120634"/>
                </a:lnTo>
                <a:lnTo>
                  <a:pt x="164070" y="120634"/>
                </a:lnTo>
                <a:lnTo>
                  <a:pt x="163553" y="119364"/>
                </a:lnTo>
                <a:lnTo>
                  <a:pt x="173680" y="119364"/>
                </a:lnTo>
                <a:lnTo>
                  <a:pt x="175695" y="121904"/>
                </a:lnTo>
                <a:close/>
              </a:path>
              <a:path w="1000125" h="234950">
                <a:moveTo>
                  <a:pt x="206076" y="120634"/>
                </a:moveTo>
                <a:lnTo>
                  <a:pt x="205585" y="119364"/>
                </a:lnTo>
                <a:lnTo>
                  <a:pt x="206076" y="119364"/>
                </a:lnTo>
                <a:lnTo>
                  <a:pt x="206076" y="120634"/>
                </a:lnTo>
                <a:close/>
              </a:path>
              <a:path w="1000125" h="234950">
                <a:moveTo>
                  <a:pt x="211656" y="120634"/>
                </a:moveTo>
                <a:lnTo>
                  <a:pt x="211139" y="120634"/>
                </a:lnTo>
                <a:lnTo>
                  <a:pt x="210648" y="119364"/>
                </a:lnTo>
                <a:lnTo>
                  <a:pt x="211656" y="120634"/>
                </a:lnTo>
                <a:close/>
              </a:path>
              <a:path w="1000125" h="234950">
                <a:moveTo>
                  <a:pt x="232426" y="120634"/>
                </a:moveTo>
                <a:lnTo>
                  <a:pt x="231910" y="120634"/>
                </a:lnTo>
                <a:lnTo>
                  <a:pt x="231910" y="119364"/>
                </a:lnTo>
                <a:lnTo>
                  <a:pt x="232426" y="119364"/>
                </a:lnTo>
                <a:lnTo>
                  <a:pt x="232426" y="120634"/>
                </a:lnTo>
                <a:close/>
              </a:path>
              <a:path w="1000125" h="234950">
                <a:moveTo>
                  <a:pt x="175712" y="121904"/>
                </a:moveTo>
                <a:lnTo>
                  <a:pt x="174680" y="120614"/>
                </a:lnTo>
                <a:lnTo>
                  <a:pt x="175712" y="121904"/>
                </a:lnTo>
                <a:close/>
              </a:path>
              <a:path w="1000125" h="234950">
                <a:moveTo>
                  <a:pt x="111395" y="123174"/>
                </a:moveTo>
                <a:lnTo>
                  <a:pt x="7595" y="123174"/>
                </a:lnTo>
                <a:lnTo>
                  <a:pt x="7103" y="121904"/>
                </a:lnTo>
                <a:lnTo>
                  <a:pt x="6071" y="120634"/>
                </a:lnTo>
                <a:lnTo>
                  <a:pt x="85587" y="120634"/>
                </a:lnTo>
                <a:lnTo>
                  <a:pt x="86078" y="121904"/>
                </a:lnTo>
                <a:lnTo>
                  <a:pt x="109871" y="121904"/>
                </a:lnTo>
                <a:lnTo>
                  <a:pt x="111395" y="123174"/>
                </a:lnTo>
                <a:close/>
              </a:path>
              <a:path w="1000125" h="234950">
                <a:moveTo>
                  <a:pt x="90134" y="121904"/>
                </a:moveTo>
                <a:lnTo>
                  <a:pt x="86594" y="121904"/>
                </a:lnTo>
                <a:lnTo>
                  <a:pt x="86078" y="120634"/>
                </a:lnTo>
                <a:lnTo>
                  <a:pt x="90134" y="120634"/>
                </a:lnTo>
                <a:lnTo>
                  <a:pt x="90134" y="121904"/>
                </a:lnTo>
                <a:close/>
              </a:path>
              <a:path w="1000125" h="234950">
                <a:moveTo>
                  <a:pt x="109380" y="121904"/>
                </a:moveTo>
                <a:lnTo>
                  <a:pt x="102276" y="121904"/>
                </a:lnTo>
                <a:lnTo>
                  <a:pt x="101268" y="120634"/>
                </a:lnTo>
                <a:lnTo>
                  <a:pt x="108372" y="120634"/>
                </a:lnTo>
                <a:lnTo>
                  <a:pt x="109380" y="121904"/>
                </a:lnTo>
                <a:close/>
              </a:path>
              <a:path w="1000125" h="234950">
                <a:moveTo>
                  <a:pt x="145315" y="123174"/>
                </a:moveTo>
                <a:lnTo>
                  <a:pt x="136712" y="123174"/>
                </a:lnTo>
                <a:lnTo>
                  <a:pt x="136221" y="121904"/>
                </a:lnTo>
                <a:lnTo>
                  <a:pt x="135188" y="120634"/>
                </a:lnTo>
                <a:lnTo>
                  <a:pt x="144307" y="120634"/>
                </a:lnTo>
                <a:lnTo>
                  <a:pt x="144307" y="121904"/>
                </a:lnTo>
                <a:lnTo>
                  <a:pt x="145315" y="123174"/>
                </a:lnTo>
                <a:close/>
              </a:path>
              <a:path w="1000125" h="234950">
                <a:moveTo>
                  <a:pt x="176728" y="123174"/>
                </a:moveTo>
                <a:lnTo>
                  <a:pt x="146348" y="123174"/>
                </a:lnTo>
                <a:lnTo>
                  <a:pt x="144307" y="120634"/>
                </a:lnTo>
                <a:lnTo>
                  <a:pt x="159006" y="120634"/>
                </a:lnTo>
                <a:lnTo>
                  <a:pt x="159498" y="121904"/>
                </a:lnTo>
                <a:lnTo>
                  <a:pt x="175712" y="121904"/>
                </a:lnTo>
                <a:lnTo>
                  <a:pt x="176728" y="123174"/>
                </a:lnTo>
                <a:close/>
              </a:path>
              <a:path w="1000125" h="234950">
                <a:moveTo>
                  <a:pt x="206076" y="121253"/>
                </a:moveTo>
                <a:lnTo>
                  <a:pt x="205585" y="120634"/>
                </a:lnTo>
                <a:lnTo>
                  <a:pt x="206076" y="120634"/>
                </a:lnTo>
                <a:lnTo>
                  <a:pt x="206076" y="121253"/>
                </a:lnTo>
                <a:close/>
              </a:path>
              <a:path w="1000125" h="234950">
                <a:moveTo>
                  <a:pt x="207600" y="121904"/>
                </a:moveTo>
                <a:lnTo>
                  <a:pt x="206592" y="121904"/>
                </a:lnTo>
                <a:lnTo>
                  <a:pt x="206076" y="121253"/>
                </a:lnTo>
                <a:lnTo>
                  <a:pt x="206076" y="120634"/>
                </a:lnTo>
                <a:lnTo>
                  <a:pt x="206592" y="120634"/>
                </a:lnTo>
                <a:lnTo>
                  <a:pt x="207600" y="121904"/>
                </a:lnTo>
                <a:close/>
              </a:path>
              <a:path w="1000125" h="234950">
                <a:moveTo>
                  <a:pt x="214704" y="123174"/>
                </a:moveTo>
                <a:lnTo>
                  <a:pt x="213180" y="123174"/>
                </a:lnTo>
                <a:lnTo>
                  <a:pt x="211656" y="120634"/>
                </a:lnTo>
                <a:lnTo>
                  <a:pt x="212172" y="120634"/>
                </a:lnTo>
                <a:lnTo>
                  <a:pt x="214704" y="123174"/>
                </a:lnTo>
                <a:close/>
              </a:path>
              <a:path w="1000125" h="234950">
                <a:moveTo>
                  <a:pt x="216719" y="121904"/>
                </a:moveTo>
                <a:lnTo>
                  <a:pt x="216203" y="121904"/>
                </a:lnTo>
                <a:lnTo>
                  <a:pt x="215712" y="120634"/>
                </a:lnTo>
                <a:lnTo>
                  <a:pt x="216719" y="120634"/>
                </a:lnTo>
                <a:lnTo>
                  <a:pt x="216719" y="121904"/>
                </a:lnTo>
                <a:close/>
              </a:path>
              <a:path w="1000125" h="234950">
                <a:moveTo>
                  <a:pt x="120514" y="123174"/>
                </a:moveTo>
                <a:lnTo>
                  <a:pt x="111911" y="123174"/>
                </a:lnTo>
                <a:lnTo>
                  <a:pt x="111911" y="121904"/>
                </a:lnTo>
                <a:lnTo>
                  <a:pt x="119998" y="121904"/>
                </a:lnTo>
                <a:lnTo>
                  <a:pt x="120514" y="123174"/>
                </a:lnTo>
                <a:close/>
              </a:path>
              <a:path w="1000125" h="234950">
                <a:moveTo>
                  <a:pt x="197990" y="123174"/>
                </a:moveTo>
                <a:lnTo>
                  <a:pt x="176728" y="123174"/>
                </a:lnTo>
                <a:lnTo>
                  <a:pt x="176212" y="121904"/>
                </a:lnTo>
                <a:lnTo>
                  <a:pt x="197473" y="121904"/>
                </a:lnTo>
                <a:lnTo>
                  <a:pt x="197990" y="123174"/>
                </a:lnTo>
                <a:close/>
              </a:path>
              <a:path w="1000125" h="234950">
                <a:moveTo>
                  <a:pt x="232426" y="129524"/>
                </a:moveTo>
                <a:lnTo>
                  <a:pt x="229378" y="126984"/>
                </a:lnTo>
                <a:lnTo>
                  <a:pt x="227854" y="126984"/>
                </a:lnTo>
                <a:lnTo>
                  <a:pt x="225322" y="124444"/>
                </a:lnTo>
                <a:lnTo>
                  <a:pt x="225322" y="123174"/>
                </a:lnTo>
                <a:lnTo>
                  <a:pt x="224314" y="123174"/>
                </a:lnTo>
                <a:lnTo>
                  <a:pt x="223798" y="121904"/>
                </a:lnTo>
                <a:lnTo>
                  <a:pt x="232426" y="121904"/>
                </a:lnTo>
                <a:lnTo>
                  <a:pt x="232426" y="129524"/>
                </a:lnTo>
                <a:close/>
              </a:path>
              <a:path w="1000125" h="234950">
                <a:moveTo>
                  <a:pt x="3048" y="123605"/>
                </a:moveTo>
                <a:lnTo>
                  <a:pt x="2531" y="123174"/>
                </a:lnTo>
                <a:lnTo>
                  <a:pt x="3048" y="123174"/>
                </a:lnTo>
                <a:lnTo>
                  <a:pt x="3048" y="123605"/>
                </a:lnTo>
                <a:close/>
              </a:path>
              <a:path w="1000125" h="234950">
                <a:moveTo>
                  <a:pt x="13674" y="125714"/>
                </a:moveTo>
                <a:lnTo>
                  <a:pt x="4572" y="125714"/>
                </a:lnTo>
                <a:lnTo>
                  <a:pt x="4055" y="124444"/>
                </a:lnTo>
                <a:lnTo>
                  <a:pt x="3048" y="123605"/>
                </a:lnTo>
                <a:lnTo>
                  <a:pt x="3048" y="123174"/>
                </a:lnTo>
                <a:lnTo>
                  <a:pt x="12167" y="123174"/>
                </a:lnTo>
                <a:lnTo>
                  <a:pt x="12658" y="123793"/>
                </a:lnTo>
                <a:lnTo>
                  <a:pt x="12658" y="124444"/>
                </a:lnTo>
                <a:lnTo>
                  <a:pt x="13674" y="125714"/>
                </a:lnTo>
                <a:close/>
              </a:path>
              <a:path w="1000125" h="234950">
                <a:moveTo>
                  <a:pt x="12658" y="123793"/>
                </a:moveTo>
                <a:lnTo>
                  <a:pt x="12167" y="123174"/>
                </a:lnTo>
                <a:lnTo>
                  <a:pt x="12658" y="123174"/>
                </a:lnTo>
                <a:lnTo>
                  <a:pt x="12658" y="123793"/>
                </a:lnTo>
                <a:close/>
              </a:path>
              <a:path w="1000125" h="234950">
                <a:moveTo>
                  <a:pt x="19762" y="128254"/>
                </a:moveTo>
                <a:lnTo>
                  <a:pt x="16197" y="128254"/>
                </a:lnTo>
                <a:lnTo>
                  <a:pt x="15706" y="126984"/>
                </a:lnTo>
                <a:lnTo>
                  <a:pt x="14182" y="125714"/>
                </a:lnTo>
                <a:lnTo>
                  <a:pt x="12658" y="123793"/>
                </a:lnTo>
                <a:lnTo>
                  <a:pt x="12658" y="123174"/>
                </a:lnTo>
                <a:lnTo>
                  <a:pt x="53166" y="123174"/>
                </a:lnTo>
                <a:lnTo>
                  <a:pt x="53166" y="124444"/>
                </a:lnTo>
                <a:lnTo>
                  <a:pt x="22785" y="124444"/>
                </a:lnTo>
                <a:lnTo>
                  <a:pt x="22785" y="125714"/>
                </a:lnTo>
                <a:lnTo>
                  <a:pt x="23301" y="125714"/>
                </a:lnTo>
                <a:lnTo>
                  <a:pt x="24309" y="126984"/>
                </a:lnTo>
                <a:lnTo>
                  <a:pt x="19762" y="126984"/>
                </a:lnTo>
                <a:lnTo>
                  <a:pt x="19762" y="128254"/>
                </a:lnTo>
                <a:close/>
              </a:path>
              <a:path w="1000125" h="234950">
                <a:moveTo>
                  <a:pt x="107856" y="125714"/>
                </a:moveTo>
                <a:lnTo>
                  <a:pt x="49110" y="125714"/>
                </a:lnTo>
                <a:lnTo>
                  <a:pt x="48102" y="124444"/>
                </a:lnTo>
                <a:lnTo>
                  <a:pt x="53682" y="124444"/>
                </a:lnTo>
                <a:lnTo>
                  <a:pt x="53166" y="123174"/>
                </a:lnTo>
                <a:lnTo>
                  <a:pt x="106848" y="123174"/>
                </a:lnTo>
                <a:lnTo>
                  <a:pt x="106848" y="124444"/>
                </a:lnTo>
                <a:lnTo>
                  <a:pt x="107856" y="125714"/>
                </a:lnTo>
                <a:close/>
              </a:path>
              <a:path w="1000125" h="234950">
                <a:moveTo>
                  <a:pt x="123046" y="125714"/>
                </a:moveTo>
                <a:lnTo>
                  <a:pt x="108863" y="125714"/>
                </a:lnTo>
                <a:lnTo>
                  <a:pt x="106848" y="123174"/>
                </a:lnTo>
                <a:lnTo>
                  <a:pt x="121522" y="123174"/>
                </a:lnTo>
                <a:lnTo>
                  <a:pt x="122529" y="124444"/>
                </a:lnTo>
                <a:lnTo>
                  <a:pt x="123046" y="125714"/>
                </a:lnTo>
                <a:close/>
              </a:path>
              <a:path w="1000125" h="234950">
                <a:moveTo>
                  <a:pt x="131649" y="124444"/>
                </a:moveTo>
                <a:lnTo>
                  <a:pt x="122529" y="124444"/>
                </a:lnTo>
                <a:lnTo>
                  <a:pt x="122038" y="123174"/>
                </a:lnTo>
                <a:lnTo>
                  <a:pt x="130641" y="123174"/>
                </a:lnTo>
                <a:lnTo>
                  <a:pt x="131649" y="124444"/>
                </a:lnTo>
                <a:close/>
              </a:path>
              <a:path w="1000125" h="234950">
                <a:moveTo>
                  <a:pt x="157482" y="125714"/>
                </a:moveTo>
                <a:lnTo>
                  <a:pt x="135188" y="125714"/>
                </a:lnTo>
                <a:lnTo>
                  <a:pt x="133136" y="124414"/>
                </a:lnTo>
                <a:lnTo>
                  <a:pt x="131649" y="123174"/>
                </a:lnTo>
                <a:lnTo>
                  <a:pt x="146348" y="123174"/>
                </a:lnTo>
                <a:lnTo>
                  <a:pt x="147847" y="124444"/>
                </a:lnTo>
                <a:lnTo>
                  <a:pt x="156475" y="124444"/>
                </a:lnTo>
                <a:lnTo>
                  <a:pt x="157482" y="125714"/>
                </a:lnTo>
                <a:close/>
              </a:path>
              <a:path w="1000125" h="234950">
                <a:moveTo>
                  <a:pt x="155958" y="124444"/>
                </a:moveTo>
                <a:lnTo>
                  <a:pt x="147847" y="124444"/>
                </a:lnTo>
                <a:lnTo>
                  <a:pt x="147847" y="123174"/>
                </a:lnTo>
                <a:lnTo>
                  <a:pt x="155958" y="123174"/>
                </a:lnTo>
                <a:lnTo>
                  <a:pt x="155958" y="124444"/>
                </a:lnTo>
                <a:close/>
              </a:path>
              <a:path w="1000125" h="234950">
                <a:moveTo>
                  <a:pt x="174197" y="125714"/>
                </a:moveTo>
                <a:lnTo>
                  <a:pt x="159006" y="125714"/>
                </a:lnTo>
                <a:lnTo>
                  <a:pt x="156966" y="124444"/>
                </a:lnTo>
                <a:lnTo>
                  <a:pt x="155958" y="123174"/>
                </a:lnTo>
                <a:lnTo>
                  <a:pt x="202537" y="123174"/>
                </a:lnTo>
                <a:lnTo>
                  <a:pt x="202537" y="124444"/>
                </a:lnTo>
                <a:lnTo>
                  <a:pt x="173164" y="124444"/>
                </a:lnTo>
                <a:lnTo>
                  <a:pt x="174197" y="125714"/>
                </a:lnTo>
                <a:close/>
              </a:path>
              <a:path w="1000125" h="234950">
                <a:moveTo>
                  <a:pt x="216191" y="124414"/>
                </a:moveTo>
                <a:lnTo>
                  <a:pt x="215195" y="123174"/>
                </a:lnTo>
                <a:lnTo>
                  <a:pt x="215712" y="123174"/>
                </a:lnTo>
                <a:lnTo>
                  <a:pt x="216191" y="124414"/>
                </a:lnTo>
                <a:close/>
              </a:path>
              <a:path w="1000125" h="234950">
                <a:moveTo>
                  <a:pt x="225322" y="124444"/>
                </a:moveTo>
                <a:lnTo>
                  <a:pt x="224314" y="124444"/>
                </a:lnTo>
                <a:lnTo>
                  <a:pt x="222790" y="123174"/>
                </a:lnTo>
                <a:lnTo>
                  <a:pt x="224831" y="123174"/>
                </a:lnTo>
                <a:lnTo>
                  <a:pt x="225322" y="124444"/>
                </a:lnTo>
                <a:close/>
              </a:path>
              <a:path w="1000125" h="234950">
                <a:moveTo>
                  <a:pt x="217236" y="125714"/>
                </a:moveTo>
                <a:lnTo>
                  <a:pt x="216203" y="125714"/>
                </a:lnTo>
                <a:lnTo>
                  <a:pt x="216191" y="124414"/>
                </a:lnTo>
                <a:lnTo>
                  <a:pt x="217236" y="125714"/>
                </a:lnTo>
                <a:close/>
              </a:path>
              <a:path w="1000125" h="234950">
                <a:moveTo>
                  <a:pt x="4572" y="125714"/>
                </a:moveTo>
                <a:lnTo>
                  <a:pt x="4055" y="125714"/>
                </a:lnTo>
                <a:lnTo>
                  <a:pt x="4055" y="124444"/>
                </a:lnTo>
                <a:lnTo>
                  <a:pt x="4572" y="125714"/>
                </a:lnTo>
                <a:close/>
              </a:path>
              <a:path w="1000125" h="234950">
                <a:moveTo>
                  <a:pt x="48619" y="125714"/>
                </a:moveTo>
                <a:lnTo>
                  <a:pt x="23793" y="125714"/>
                </a:lnTo>
                <a:lnTo>
                  <a:pt x="22785" y="124444"/>
                </a:lnTo>
                <a:lnTo>
                  <a:pt x="48102" y="124444"/>
                </a:lnTo>
                <a:lnTo>
                  <a:pt x="48619" y="125714"/>
                </a:lnTo>
                <a:close/>
              </a:path>
              <a:path w="1000125" h="234950">
                <a:moveTo>
                  <a:pt x="132656" y="125714"/>
                </a:moveTo>
                <a:lnTo>
                  <a:pt x="124054" y="125714"/>
                </a:lnTo>
                <a:lnTo>
                  <a:pt x="123562" y="124444"/>
                </a:lnTo>
                <a:lnTo>
                  <a:pt x="132165" y="124444"/>
                </a:lnTo>
                <a:lnTo>
                  <a:pt x="132656" y="125714"/>
                </a:lnTo>
                <a:close/>
              </a:path>
              <a:path w="1000125" h="234950">
                <a:moveTo>
                  <a:pt x="174197" y="125714"/>
                </a:moveTo>
                <a:lnTo>
                  <a:pt x="173164" y="124444"/>
                </a:lnTo>
                <a:lnTo>
                  <a:pt x="173680" y="124444"/>
                </a:lnTo>
                <a:lnTo>
                  <a:pt x="174197" y="125714"/>
                </a:lnTo>
                <a:close/>
              </a:path>
              <a:path w="1000125" h="234950">
                <a:moveTo>
                  <a:pt x="197473" y="125714"/>
                </a:moveTo>
                <a:lnTo>
                  <a:pt x="174197" y="125714"/>
                </a:lnTo>
                <a:lnTo>
                  <a:pt x="173680" y="124444"/>
                </a:lnTo>
                <a:lnTo>
                  <a:pt x="196466" y="124444"/>
                </a:lnTo>
                <a:lnTo>
                  <a:pt x="197473" y="125714"/>
                </a:lnTo>
                <a:close/>
              </a:path>
              <a:path w="1000125" h="234950">
                <a:moveTo>
                  <a:pt x="210132" y="126984"/>
                </a:moveTo>
                <a:lnTo>
                  <a:pt x="207600" y="126984"/>
                </a:lnTo>
                <a:lnTo>
                  <a:pt x="207109" y="125714"/>
                </a:lnTo>
                <a:lnTo>
                  <a:pt x="197473" y="125714"/>
                </a:lnTo>
                <a:lnTo>
                  <a:pt x="196466" y="124444"/>
                </a:lnTo>
                <a:lnTo>
                  <a:pt x="208117" y="124444"/>
                </a:lnTo>
                <a:lnTo>
                  <a:pt x="208608" y="125714"/>
                </a:lnTo>
                <a:lnTo>
                  <a:pt x="210132" y="126984"/>
                </a:lnTo>
                <a:close/>
              </a:path>
              <a:path w="1000125" h="234950">
                <a:moveTo>
                  <a:pt x="40507" y="126984"/>
                </a:moveTo>
                <a:lnTo>
                  <a:pt x="24309" y="126984"/>
                </a:lnTo>
                <a:lnTo>
                  <a:pt x="24309" y="125714"/>
                </a:lnTo>
                <a:lnTo>
                  <a:pt x="40016" y="125714"/>
                </a:lnTo>
                <a:lnTo>
                  <a:pt x="40507" y="126984"/>
                </a:lnTo>
                <a:close/>
              </a:path>
              <a:path w="1000125" h="234950">
                <a:moveTo>
                  <a:pt x="50143" y="126984"/>
                </a:moveTo>
                <a:lnTo>
                  <a:pt x="41023" y="126984"/>
                </a:lnTo>
                <a:lnTo>
                  <a:pt x="40507" y="125714"/>
                </a:lnTo>
                <a:lnTo>
                  <a:pt x="49110" y="125714"/>
                </a:lnTo>
                <a:lnTo>
                  <a:pt x="50143" y="126984"/>
                </a:lnTo>
                <a:close/>
              </a:path>
              <a:path w="1000125" h="234950">
                <a:moveTo>
                  <a:pt x="118499" y="126984"/>
                </a:moveTo>
                <a:lnTo>
                  <a:pt x="50143" y="126984"/>
                </a:lnTo>
                <a:lnTo>
                  <a:pt x="49626" y="125714"/>
                </a:lnTo>
                <a:lnTo>
                  <a:pt x="117466" y="125714"/>
                </a:lnTo>
                <a:lnTo>
                  <a:pt x="118499" y="126984"/>
                </a:lnTo>
                <a:close/>
              </a:path>
              <a:path w="1000125" h="234950">
                <a:moveTo>
                  <a:pt x="154434" y="126984"/>
                </a:moveTo>
                <a:lnTo>
                  <a:pt x="118990" y="126984"/>
                </a:lnTo>
                <a:lnTo>
                  <a:pt x="118990" y="125714"/>
                </a:lnTo>
                <a:lnTo>
                  <a:pt x="153943" y="125714"/>
                </a:lnTo>
                <a:lnTo>
                  <a:pt x="154434" y="126984"/>
                </a:lnTo>
                <a:close/>
              </a:path>
              <a:path w="1000125" h="234950">
                <a:moveTo>
                  <a:pt x="195949" y="126984"/>
                </a:moveTo>
                <a:lnTo>
                  <a:pt x="154434" y="126984"/>
                </a:lnTo>
                <a:lnTo>
                  <a:pt x="153943" y="125714"/>
                </a:lnTo>
                <a:lnTo>
                  <a:pt x="194450" y="125714"/>
                </a:lnTo>
                <a:lnTo>
                  <a:pt x="195949" y="126984"/>
                </a:lnTo>
                <a:close/>
              </a:path>
              <a:path w="1000125" h="234950">
                <a:moveTo>
                  <a:pt x="197990" y="126984"/>
                </a:moveTo>
                <a:lnTo>
                  <a:pt x="196982" y="126984"/>
                </a:lnTo>
                <a:lnTo>
                  <a:pt x="195949" y="125714"/>
                </a:lnTo>
                <a:lnTo>
                  <a:pt x="197990" y="125714"/>
                </a:lnTo>
                <a:lnTo>
                  <a:pt x="197990" y="126984"/>
                </a:lnTo>
                <a:close/>
              </a:path>
              <a:path w="1000125" h="234950">
                <a:moveTo>
                  <a:pt x="211656" y="128254"/>
                </a:moveTo>
                <a:lnTo>
                  <a:pt x="201529" y="128254"/>
                </a:lnTo>
                <a:lnTo>
                  <a:pt x="200521" y="126984"/>
                </a:lnTo>
                <a:lnTo>
                  <a:pt x="200005" y="125714"/>
                </a:lnTo>
                <a:lnTo>
                  <a:pt x="206076" y="125714"/>
                </a:lnTo>
                <a:lnTo>
                  <a:pt x="206592" y="126984"/>
                </a:lnTo>
                <a:lnTo>
                  <a:pt x="211139" y="126984"/>
                </a:lnTo>
                <a:lnTo>
                  <a:pt x="211656" y="128254"/>
                </a:lnTo>
                <a:close/>
              </a:path>
              <a:path w="1000125" h="234950">
                <a:moveTo>
                  <a:pt x="207109" y="126984"/>
                </a:moveTo>
                <a:lnTo>
                  <a:pt x="206592" y="126984"/>
                </a:lnTo>
                <a:lnTo>
                  <a:pt x="206592" y="125714"/>
                </a:lnTo>
                <a:lnTo>
                  <a:pt x="207109" y="126984"/>
                </a:lnTo>
                <a:close/>
              </a:path>
              <a:path w="1000125" h="234950">
                <a:moveTo>
                  <a:pt x="13666" y="140954"/>
                </a:moveTo>
                <a:lnTo>
                  <a:pt x="11650" y="138414"/>
                </a:lnTo>
                <a:lnTo>
                  <a:pt x="2531" y="138414"/>
                </a:lnTo>
                <a:lnTo>
                  <a:pt x="516" y="137144"/>
                </a:lnTo>
                <a:lnTo>
                  <a:pt x="516" y="126984"/>
                </a:lnTo>
                <a:lnTo>
                  <a:pt x="1007" y="126984"/>
                </a:lnTo>
                <a:lnTo>
                  <a:pt x="1007" y="128254"/>
                </a:lnTo>
                <a:lnTo>
                  <a:pt x="3048" y="129524"/>
                </a:lnTo>
                <a:lnTo>
                  <a:pt x="12658" y="129524"/>
                </a:lnTo>
                <a:lnTo>
                  <a:pt x="13175" y="130794"/>
                </a:lnTo>
                <a:lnTo>
                  <a:pt x="53166" y="130794"/>
                </a:lnTo>
                <a:lnTo>
                  <a:pt x="53166" y="132064"/>
                </a:lnTo>
                <a:lnTo>
                  <a:pt x="52674" y="132064"/>
                </a:lnTo>
                <a:lnTo>
                  <a:pt x="52674" y="133334"/>
                </a:lnTo>
                <a:lnTo>
                  <a:pt x="28365" y="133334"/>
                </a:lnTo>
                <a:lnTo>
                  <a:pt x="28856" y="133743"/>
                </a:lnTo>
                <a:lnTo>
                  <a:pt x="28856" y="134604"/>
                </a:lnTo>
                <a:lnTo>
                  <a:pt x="14699" y="134604"/>
                </a:lnTo>
                <a:lnTo>
                  <a:pt x="15706" y="135874"/>
                </a:lnTo>
                <a:lnTo>
                  <a:pt x="17230" y="137144"/>
                </a:lnTo>
                <a:lnTo>
                  <a:pt x="12658" y="137144"/>
                </a:lnTo>
                <a:lnTo>
                  <a:pt x="12658" y="138414"/>
                </a:lnTo>
                <a:lnTo>
                  <a:pt x="13666" y="139684"/>
                </a:lnTo>
                <a:lnTo>
                  <a:pt x="13175" y="139684"/>
                </a:lnTo>
                <a:lnTo>
                  <a:pt x="13666" y="140954"/>
                </a:lnTo>
                <a:close/>
              </a:path>
              <a:path w="1000125" h="234950">
                <a:moveTo>
                  <a:pt x="20253" y="129524"/>
                </a:moveTo>
                <a:lnTo>
                  <a:pt x="11650" y="129524"/>
                </a:lnTo>
                <a:lnTo>
                  <a:pt x="10643" y="126984"/>
                </a:lnTo>
                <a:lnTo>
                  <a:pt x="14690" y="126984"/>
                </a:lnTo>
                <a:lnTo>
                  <a:pt x="15706" y="128254"/>
                </a:lnTo>
                <a:lnTo>
                  <a:pt x="20253" y="128254"/>
                </a:lnTo>
                <a:lnTo>
                  <a:pt x="20253" y="129524"/>
                </a:lnTo>
                <a:close/>
              </a:path>
              <a:path w="1000125" h="234950">
                <a:moveTo>
                  <a:pt x="55206" y="129524"/>
                </a:moveTo>
                <a:lnTo>
                  <a:pt x="21261" y="129524"/>
                </a:lnTo>
                <a:lnTo>
                  <a:pt x="20770" y="128254"/>
                </a:lnTo>
                <a:lnTo>
                  <a:pt x="19762" y="128254"/>
                </a:lnTo>
                <a:lnTo>
                  <a:pt x="19762" y="126984"/>
                </a:lnTo>
                <a:lnTo>
                  <a:pt x="53682" y="126984"/>
                </a:lnTo>
                <a:lnTo>
                  <a:pt x="54173" y="128254"/>
                </a:lnTo>
                <a:lnTo>
                  <a:pt x="55206" y="129524"/>
                </a:lnTo>
                <a:close/>
              </a:path>
              <a:path w="1000125" h="234950">
                <a:moveTo>
                  <a:pt x="61277" y="129524"/>
                </a:moveTo>
                <a:lnTo>
                  <a:pt x="55206" y="129524"/>
                </a:lnTo>
                <a:lnTo>
                  <a:pt x="54173" y="126984"/>
                </a:lnTo>
                <a:lnTo>
                  <a:pt x="60761" y="126984"/>
                </a:lnTo>
                <a:lnTo>
                  <a:pt x="61277" y="128254"/>
                </a:lnTo>
                <a:lnTo>
                  <a:pt x="61277" y="129524"/>
                </a:lnTo>
                <a:close/>
              </a:path>
              <a:path w="1000125" h="234950">
                <a:moveTo>
                  <a:pt x="81014" y="129524"/>
                </a:moveTo>
                <a:lnTo>
                  <a:pt x="62285" y="129524"/>
                </a:lnTo>
                <a:lnTo>
                  <a:pt x="61768" y="128254"/>
                </a:lnTo>
                <a:lnTo>
                  <a:pt x="61277" y="128254"/>
                </a:lnTo>
                <a:lnTo>
                  <a:pt x="61277" y="126984"/>
                </a:lnTo>
                <a:lnTo>
                  <a:pt x="79490" y="126984"/>
                </a:lnTo>
                <a:lnTo>
                  <a:pt x="80007" y="128254"/>
                </a:lnTo>
                <a:lnTo>
                  <a:pt x="81014" y="129524"/>
                </a:lnTo>
                <a:close/>
              </a:path>
              <a:path w="1000125" h="234950">
                <a:moveTo>
                  <a:pt x="80523" y="128254"/>
                </a:moveTo>
                <a:lnTo>
                  <a:pt x="79490" y="126984"/>
                </a:lnTo>
                <a:lnTo>
                  <a:pt x="80007" y="126984"/>
                </a:lnTo>
                <a:lnTo>
                  <a:pt x="80523" y="128254"/>
                </a:lnTo>
                <a:close/>
              </a:path>
              <a:path w="1000125" h="234950">
                <a:moveTo>
                  <a:pt x="91658" y="130794"/>
                </a:moveTo>
                <a:lnTo>
                  <a:pt x="82022" y="130794"/>
                </a:lnTo>
                <a:lnTo>
                  <a:pt x="82022" y="129524"/>
                </a:lnTo>
                <a:lnTo>
                  <a:pt x="81014" y="126984"/>
                </a:lnTo>
                <a:lnTo>
                  <a:pt x="103309" y="126984"/>
                </a:lnTo>
                <a:lnTo>
                  <a:pt x="104807" y="128254"/>
                </a:lnTo>
                <a:lnTo>
                  <a:pt x="105840" y="129524"/>
                </a:lnTo>
                <a:lnTo>
                  <a:pt x="91658" y="129524"/>
                </a:lnTo>
                <a:lnTo>
                  <a:pt x="91658" y="130794"/>
                </a:lnTo>
                <a:close/>
              </a:path>
              <a:path w="1000125" h="234950">
                <a:moveTo>
                  <a:pt x="114934" y="129524"/>
                </a:moveTo>
                <a:lnTo>
                  <a:pt x="106848" y="129524"/>
                </a:lnTo>
                <a:lnTo>
                  <a:pt x="106332" y="128254"/>
                </a:lnTo>
                <a:lnTo>
                  <a:pt x="105324" y="126984"/>
                </a:lnTo>
                <a:lnTo>
                  <a:pt x="114443" y="126984"/>
                </a:lnTo>
                <a:lnTo>
                  <a:pt x="114443" y="128254"/>
                </a:lnTo>
                <a:lnTo>
                  <a:pt x="114934" y="129524"/>
                </a:lnTo>
                <a:close/>
              </a:path>
              <a:path w="1000125" h="234950">
                <a:moveTo>
                  <a:pt x="178744" y="132064"/>
                </a:moveTo>
                <a:lnTo>
                  <a:pt x="117982" y="132064"/>
                </a:lnTo>
                <a:lnTo>
                  <a:pt x="116975" y="130794"/>
                </a:lnTo>
                <a:lnTo>
                  <a:pt x="115967" y="128254"/>
                </a:lnTo>
                <a:lnTo>
                  <a:pt x="114934" y="126984"/>
                </a:lnTo>
                <a:lnTo>
                  <a:pt x="128626" y="126984"/>
                </a:lnTo>
                <a:lnTo>
                  <a:pt x="129633" y="128254"/>
                </a:lnTo>
                <a:lnTo>
                  <a:pt x="131649" y="129524"/>
                </a:lnTo>
                <a:lnTo>
                  <a:pt x="125578" y="129524"/>
                </a:lnTo>
                <a:lnTo>
                  <a:pt x="126094" y="130175"/>
                </a:lnTo>
                <a:lnTo>
                  <a:pt x="126094" y="130794"/>
                </a:lnTo>
                <a:lnTo>
                  <a:pt x="178227" y="130794"/>
                </a:lnTo>
                <a:lnTo>
                  <a:pt x="178744" y="132064"/>
                </a:lnTo>
                <a:close/>
              </a:path>
              <a:path w="1000125" h="234950">
                <a:moveTo>
                  <a:pt x="138753" y="129524"/>
                </a:moveTo>
                <a:lnTo>
                  <a:pt x="131649" y="129524"/>
                </a:lnTo>
                <a:lnTo>
                  <a:pt x="129633" y="128254"/>
                </a:lnTo>
                <a:lnTo>
                  <a:pt x="128626" y="126984"/>
                </a:lnTo>
                <a:lnTo>
                  <a:pt x="138236" y="126984"/>
                </a:lnTo>
                <a:lnTo>
                  <a:pt x="138753" y="128254"/>
                </a:lnTo>
                <a:lnTo>
                  <a:pt x="138753" y="129524"/>
                </a:lnTo>
                <a:close/>
              </a:path>
              <a:path w="1000125" h="234950">
                <a:moveTo>
                  <a:pt x="138753" y="128254"/>
                </a:moveTo>
                <a:lnTo>
                  <a:pt x="138236" y="126984"/>
                </a:lnTo>
                <a:lnTo>
                  <a:pt x="138753" y="126984"/>
                </a:lnTo>
                <a:lnTo>
                  <a:pt x="138753" y="128254"/>
                </a:lnTo>
                <a:close/>
              </a:path>
              <a:path w="1000125" h="234950">
                <a:moveTo>
                  <a:pt x="150895" y="129524"/>
                </a:moveTo>
                <a:lnTo>
                  <a:pt x="140251" y="129524"/>
                </a:lnTo>
                <a:lnTo>
                  <a:pt x="138753" y="128254"/>
                </a:lnTo>
                <a:lnTo>
                  <a:pt x="138753" y="126984"/>
                </a:lnTo>
                <a:lnTo>
                  <a:pt x="152910" y="126984"/>
                </a:lnTo>
                <a:lnTo>
                  <a:pt x="153256" y="127415"/>
                </a:lnTo>
                <a:lnTo>
                  <a:pt x="152923" y="128254"/>
                </a:lnTo>
                <a:lnTo>
                  <a:pt x="149887" y="128254"/>
                </a:lnTo>
                <a:lnTo>
                  <a:pt x="150895" y="129524"/>
                </a:lnTo>
                <a:close/>
              </a:path>
              <a:path w="1000125" h="234950">
                <a:moveTo>
                  <a:pt x="153256" y="127415"/>
                </a:moveTo>
                <a:lnTo>
                  <a:pt x="152910" y="126984"/>
                </a:lnTo>
                <a:lnTo>
                  <a:pt x="153426" y="126984"/>
                </a:lnTo>
                <a:lnTo>
                  <a:pt x="153256" y="127415"/>
                </a:lnTo>
                <a:close/>
              </a:path>
              <a:path w="1000125" h="234950">
                <a:moveTo>
                  <a:pt x="176728" y="129524"/>
                </a:moveTo>
                <a:lnTo>
                  <a:pt x="154951" y="129524"/>
                </a:lnTo>
                <a:lnTo>
                  <a:pt x="153256" y="127415"/>
                </a:lnTo>
                <a:lnTo>
                  <a:pt x="153426" y="126984"/>
                </a:lnTo>
                <a:lnTo>
                  <a:pt x="175204" y="126984"/>
                </a:lnTo>
                <a:lnTo>
                  <a:pt x="175695" y="128254"/>
                </a:lnTo>
                <a:lnTo>
                  <a:pt x="176728" y="129524"/>
                </a:lnTo>
                <a:close/>
              </a:path>
              <a:path w="1000125" h="234950">
                <a:moveTo>
                  <a:pt x="201529" y="128254"/>
                </a:moveTo>
                <a:lnTo>
                  <a:pt x="175695" y="128254"/>
                </a:lnTo>
                <a:lnTo>
                  <a:pt x="175204" y="126984"/>
                </a:lnTo>
                <a:lnTo>
                  <a:pt x="200521" y="126984"/>
                </a:lnTo>
                <a:lnTo>
                  <a:pt x="201529" y="128254"/>
                </a:lnTo>
                <a:close/>
              </a:path>
              <a:path w="1000125" h="234950">
                <a:moveTo>
                  <a:pt x="214704" y="129524"/>
                </a:moveTo>
                <a:lnTo>
                  <a:pt x="204061" y="129524"/>
                </a:lnTo>
                <a:lnTo>
                  <a:pt x="204061" y="128254"/>
                </a:lnTo>
                <a:lnTo>
                  <a:pt x="212664" y="128254"/>
                </a:lnTo>
                <a:lnTo>
                  <a:pt x="211656" y="126984"/>
                </a:lnTo>
                <a:lnTo>
                  <a:pt x="214704" y="129524"/>
                </a:lnTo>
                <a:close/>
              </a:path>
              <a:path w="1000125" h="234950">
                <a:moveTo>
                  <a:pt x="224314" y="129524"/>
                </a:moveTo>
                <a:lnTo>
                  <a:pt x="216203" y="129524"/>
                </a:lnTo>
                <a:lnTo>
                  <a:pt x="214188" y="126984"/>
                </a:lnTo>
                <a:lnTo>
                  <a:pt x="221266" y="126984"/>
                </a:lnTo>
                <a:lnTo>
                  <a:pt x="224314" y="129524"/>
                </a:lnTo>
                <a:close/>
              </a:path>
              <a:path w="1000125" h="234950">
                <a:moveTo>
                  <a:pt x="183291" y="132064"/>
                </a:moveTo>
                <a:lnTo>
                  <a:pt x="179260" y="132064"/>
                </a:lnTo>
                <a:lnTo>
                  <a:pt x="179260" y="130794"/>
                </a:lnTo>
                <a:lnTo>
                  <a:pt x="178744" y="129524"/>
                </a:lnTo>
                <a:lnTo>
                  <a:pt x="225322" y="129524"/>
                </a:lnTo>
                <a:lnTo>
                  <a:pt x="224831" y="128254"/>
                </a:lnTo>
                <a:lnTo>
                  <a:pt x="224314" y="128254"/>
                </a:lnTo>
                <a:lnTo>
                  <a:pt x="223798" y="126984"/>
                </a:lnTo>
                <a:lnTo>
                  <a:pt x="229378" y="126984"/>
                </a:lnTo>
                <a:lnTo>
                  <a:pt x="230386" y="128254"/>
                </a:lnTo>
                <a:lnTo>
                  <a:pt x="230902" y="129524"/>
                </a:lnTo>
                <a:lnTo>
                  <a:pt x="231910" y="130794"/>
                </a:lnTo>
                <a:lnTo>
                  <a:pt x="182799" y="130794"/>
                </a:lnTo>
                <a:lnTo>
                  <a:pt x="183291" y="132064"/>
                </a:lnTo>
                <a:close/>
              </a:path>
              <a:path w="1000125" h="234950">
                <a:moveTo>
                  <a:pt x="139760" y="129524"/>
                </a:moveTo>
                <a:lnTo>
                  <a:pt x="139244" y="129524"/>
                </a:lnTo>
                <a:lnTo>
                  <a:pt x="138753" y="128254"/>
                </a:lnTo>
                <a:lnTo>
                  <a:pt x="139760" y="129524"/>
                </a:lnTo>
                <a:close/>
              </a:path>
              <a:path w="1000125" h="234950">
                <a:moveTo>
                  <a:pt x="152419" y="129524"/>
                </a:moveTo>
                <a:lnTo>
                  <a:pt x="149887" y="128254"/>
                </a:lnTo>
                <a:lnTo>
                  <a:pt x="152419" y="128254"/>
                </a:lnTo>
                <a:lnTo>
                  <a:pt x="152419" y="129524"/>
                </a:lnTo>
                <a:close/>
              </a:path>
              <a:path w="1000125" h="234950">
                <a:moveTo>
                  <a:pt x="152419" y="129524"/>
                </a:moveTo>
                <a:lnTo>
                  <a:pt x="152419" y="128254"/>
                </a:lnTo>
                <a:lnTo>
                  <a:pt x="152923" y="128254"/>
                </a:lnTo>
                <a:lnTo>
                  <a:pt x="152419" y="129524"/>
                </a:lnTo>
                <a:close/>
              </a:path>
              <a:path w="1000125" h="234950">
                <a:moveTo>
                  <a:pt x="154951" y="129524"/>
                </a:moveTo>
                <a:lnTo>
                  <a:pt x="152419" y="129524"/>
                </a:lnTo>
                <a:lnTo>
                  <a:pt x="152923" y="128254"/>
                </a:lnTo>
                <a:lnTo>
                  <a:pt x="153426" y="128254"/>
                </a:lnTo>
                <a:lnTo>
                  <a:pt x="154951" y="129524"/>
                </a:lnTo>
                <a:close/>
              </a:path>
              <a:path w="1000125" h="234950">
                <a:moveTo>
                  <a:pt x="183291" y="129524"/>
                </a:moveTo>
                <a:lnTo>
                  <a:pt x="177220" y="129524"/>
                </a:lnTo>
                <a:lnTo>
                  <a:pt x="176212" y="128254"/>
                </a:lnTo>
                <a:lnTo>
                  <a:pt x="181792" y="128254"/>
                </a:lnTo>
                <a:lnTo>
                  <a:pt x="183291" y="129524"/>
                </a:lnTo>
                <a:close/>
              </a:path>
              <a:path w="1000125" h="234950">
                <a:moveTo>
                  <a:pt x="203544" y="129524"/>
                </a:moveTo>
                <a:lnTo>
                  <a:pt x="183807" y="129524"/>
                </a:lnTo>
                <a:lnTo>
                  <a:pt x="183291" y="128254"/>
                </a:lnTo>
                <a:lnTo>
                  <a:pt x="204061" y="128254"/>
                </a:lnTo>
                <a:lnTo>
                  <a:pt x="203544" y="129524"/>
                </a:lnTo>
                <a:close/>
              </a:path>
              <a:path w="1000125" h="234950">
                <a:moveTo>
                  <a:pt x="13175" y="130794"/>
                </a:moveTo>
                <a:lnTo>
                  <a:pt x="12658" y="129524"/>
                </a:lnTo>
                <a:lnTo>
                  <a:pt x="13175" y="129524"/>
                </a:lnTo>
                <a:lnTo>
                  <a:pt x="13175" y="130794"/>
                </a:lnTo>
                <a:close/>
              </a:path>
              <a:path w="1000125" h="234950">
                <a:moveTo>
                  <a:pt x="82022" y="130794"/>
                </a:moveTo>
                <a:lnTo>
                  <a:pt x="13175" y="130794"/>
                </a:lnTo>
                <a:lnTo>
                  <a:pt x="13175" y="129524"/>
                </a:lnTo>
                <a:lnTo>
                  <a:pt x="82022" y="129524"/>
                </a:lnTo>
                <a:lnTo>
                  <a:pt x="82022" y="130794"/>
                </a:lnTo>
                <a:close/>
              </a:path>
              <a:path w="1000125" h="234950">
                <a:moveTo>
                  <a:pt x="132165" y="133334"/>
                </a:moveTo>
                <a:lnTo>
                  <a:pt x="113435" y="133334"/>
                </a:lnTo>
                <a:lnTo>
                  <a:pt x="112919" y="132064"/>
                </a:lnTo>
                <a:lnTo>
                  <a:pt x="111395" y="130794"/>
                </a:lnTo>
                <a:lnTo>
                  <a:pt x="91658" y="130794"/>
                </a:lnTo>
                <a:lnTo>
                  <a:pt x="91658" y="129524"/>
                </a:lnTo>
                <a:lnTo>
                  <a:pt x="115967" y="129524"/>
                </a:lnTo>
                <a:lnTo>
                  <a:pt x="117982" y="132064"/>
                </a:lnTo>
                <a:lnTo>
                  <a:pt x="130125" y="132064"/>
                </a:lnTo>
                <a:lnTo>
                  <a:pt x="132165" y="133334"/>
                </a:lnTo>
                <a:close/>
              </a:path>
              <a:path w="1000125" h="234950">
                <a:moveTo>
                  <a:pt x="126094" y="130175"/>
                </a:moveTo>
                <a:lnTo>
                  <a:pt x="125578" y="129524"/>
                </a:lnTo>
                <a:lnTo>
                  <a:pt x="126094" y="129524"/>
                </a:lnTo>
                <a:lnTo>
                  <a:pt x="126094" y="130175"/>
                </a:lnTo>
                <a:close/>
              </a:path>
              <a:path w="1000125" h="234950">
                <a:moveTo>
                  <a:pt x="157482" y="130794"/>
                </a:moveTo>
                <a:lnTo>
                  <a:pt x="126585" y="130794"/>
                </a:lnTo>
                <a:lnTo>
                  <a:pt x="126094" y="130175"/>
                </a:lnTo>
                <a:lnTo>
                  <a:pt x="126094" y="129524"/>
                </a:lnTo>
                <a:lnTo>
                  <a:pt x="157482" y="129524"/>
                </a:lnTo>
                <a:lnTo>
                  <a:pt x="157482" y="130794"/>
                </a:lnTo>
                <a:close/>
              </a:path>
              <a:path w="1000125" h="234950">
                <a:moveTo>
                  <a:pt x="178227" y="130794"/>
                </a:moveTo>
                <a:lnTo>
                  <a:pt x="158490" y="130794"/>
                </a:lnTo>
                <a:lnTo>
                  <a:pt x="157482" y="129524"/>
                </a:lnTo>
                <a:lnTo>
                  <a:pt x="177220" y="129524"/>
                </a:lnTo>
                <a:lnTo>
                  <a:pt x="178227" y="130794"/>
                </a:lnTo>
                <a:close/>
              </a:path>
              <a:path w="1000125" h="234950">
                <a:moveTo>
                  <a:pt x="75951" y="132064"/>
                </a:moveTo>
                <a:lnTo>
                  <a:pt x="53166" y="132064"/>
                </a:lnTo>
                <a:lnTo>
                  <a:pt x="53166" y="130794"/>
                </a:lnTo>
                <a:lnTo>
                  <a:pt x="75951" y="130794"/>
                </a:lnTo>
                <a:lnTo>
                  <a:pt x="75951" y="132064"/>
                </a:lnTo>
                <a:close/>
              </a:path>
              <a:path w="1000125" h="234950">
                <a:moveTo>
                  <a:pt x="102276" y="132064"/>
                </a:moveTo>
                <a:lnTo>
                  <a:pt x="76959" y="132064"/>
                </a:lnTo>
                <a:lnTo>
                  <a:pt x="75951" y="130794"/>
                </a:lnTo>
                <a:lnTo>
                  <a:pt x="101785" y="130794"/>
                </a:lnTo>
                <a:lnTo>
                  <a:pt x="102276" y="131413"/>
                </a:lnTo>
                <a:lnTo>
                  <a:pt x="102276" y="132064"/>
                </a:lnTo>
                <a:close/>
              </a:path>
              <a:path w="1000125" h="234950">
                <a:moveTo>
                  <a:pt x="102276" y="131413"/>
                </a:moveTo>
                <a:lnTo>
                  <a:pt x="101785" y="130794"/>
                </a:lnTo>
                <a:lnTo>
                  <a:pt x="102276" y="130794"/>
                </a:lnTo>
                <a:lnTo>
                  <a:pt x="102276" y="131413"/>
                </a:lnTo>
                <a:close/>
              </a:path>
              <a:path w="1000125" h="234950">
                <a:moveTo>
                  <a:pt x="113435" y="133334"/>
                </a:moveTo>
                <a:lnTo>
                  <a:pt x="104316" y="133334"/>
                </a:lnTo>
                <a:lnTo>
                  <a:pt x="104316" y="132064"/>
                </a:lnTo>
                <a:lnTo>
                  <a:pt x="102792" y="132064"/>
                </a:lnTo>
                <a:lnTo>
                  <a:pt x="102276" y="131413"/>
                </a:lnTo>
                <a:lnTo>
                  <a:pt x="102276" y="130794"/>
                </a:lnTo>
                <a:lnTo>
                  <a:pt x="111395" y="130794"/>
                </a:lnTo>
                <a:lnTo>
                  <a:pt x="111395" y="132064"/>
                </a:lnTo>
                <a:lnTo>
                  <a:pt x="113435" y="133334"/>
                </a:lnTo>
                <a:close/>
              </a:path>
              <a:path w="1000125" h="234950">
                <a:moveTo>
                  <a:pt x="176212" y="134604"/>
                </a:moveTo>
                <a:lnTo>
                  <a:pt x="167609" y="134604"/>
                </a:lnTo>
                <a:lnTo>
                  <a:pt x="166085" y="132064"/>
                </a:lnTo>
                <a:lnTo>
                  <a:pt x="184323" y="132064"/>
                </a:lnTo>
                <a:lnTo>
                  <a:pt x="182799" y="130794"/>
                </a:lnTo>
                <a:lnTo>
                  <a:pt x="231910" y="130794"/>
                </a:lnTo>
                <a:lnTo>
                  <a:pt x="232426" y="132064"/>
                </a:lnTo>
                <a:lnTo>
                  <a:pt x="232426" y="133334"/>
                </a:lnTo>
                <a:lnTo>
                  <a:pt x="175204" y="133334"/>
                </a:lnTo>
                <a:lnTo>
                  <a:pt x="176212" y="134181"/>
                </a:lnTo>
                <a:lnTo>
                  <a:pt x="176212" y="134604"/>
                </a:lnTo>
                <a:close/>
              </a:path>
              <a:path w="1000125" h="234950">
                <a:moveTo>
                  <a:pt x="54173" y="133334"/>
                </a:moveTo>
                <a:lnTo>
                  <a:pt x="53166" y="133334"/>
                </a:lnTo>
                <a:lnTo>
                  <a:pt x="52674" y="132064"/>
                </a:lnTo>
                <a:lnTo>
                  <a:pt x="53682" y="132064"/>
                </a:lnTo>
                <a:lnTo>
                  <a:pt x="54173" y="132683"/>
                </a:lnTo>
                <a:lnTo>
                  <a:pt x="54173" y="133334"/>
                </a:lnTo>
                <a:close/>
              </a:path>
              <a:path w="1000125" h="234950">
                <a:moveTo>
                  <a:pt x="79490" y="134604"/>
                </a:moveTo>
                <a:lnTo>
                  <a:pt x="29889" y="134604"/>
                </a:lnTo>
                <a:lnTo>
                  <a:pt x="28856" y="133743"/>
                </a:lnTo>
                <a:lnTo>
                  <a:pt x="28856" y="133334"/>
                </a:lnTo>
                <a:lnTo>
                  <a:pt x="54690" y="133334"/>
                </a:lnTo>
                <a:lnTo>
                  <a:pt x="54173" y="132683"/>
                </a:lnTo>
                <a:lnTo>
                  <a:pt x="54173" y="132064"/>
                </a:lnTo>
                <a:lnTo>
                  <a:pt x="76959" y="132064"/>
                </a:lnTo>
                <a:lnTo>
                  <a:pt x="77991" y="133334"/>
                </a:lnTo>
                <a:lnTo>
                  <a:pt x="79490" y="134604"/>
                </a:lnTo>
                <a:close/>
              </a:path>
              <a:path w="1000125" h="234950">
                <a:moveTo>
                  <a:pt x="113927" y="134604"/>
                </a:moveTo>
                <a:lnTo>
                  <a:pt x="79490" y="134604"/>
                </a:lnTo>
                <a:lnTo>
                  <a:pt x="77991" y="132064"/>
                </a:lnTo>
                <a:lnTo>
                  <a:pt x="103800" y="132064"/>
                </a:lnTo>
                <a:lnTo>
                  <a:pt x="104316" y="133334"/>
                </a:lnTo>
                <a:lnTo>
                  <a:pt x="113435" y="133334"/>
                </a:lnTo>
                <a:lnTo>
                  <a:pt x="113927" y="134604"/>
                </a:lnTo>
                <a:close/>
              </a:path>
              <a:path w="1000125" h="234950">
                <a:moveTo>
                  <a:pt x="144824" y="135874"/>
                </a:moveTo>
                <a:lnTo>
                  <a:pt x="135704" y="135874"/>
                </a:lnTo>
                <a:lnTo>
                  <a:pt x="133689" y="133334"/>
                </a:lnTo>
                <a:lnTo>
                  <a:pt x="132165" y="132064"/>
                </a:lnTo>
                <a:lnTo>
                  <a:pt x="152419" y="132064"/>
                </a:lnTo>
                <a:lnTo>
                  <a:pt x="152419" y="133334"/>
                </a:lnTo>
                <a:lnTo>
                  <a:pt x="152910" y="133334"/>
                </a:lnTo>
                <a:lnTo>
                  <a:pt x="154434" y="134604"/>
                </a:lnTo>
                <a:lnTo>
                  <a:pt x="144307" y="134604"/>
                </a:lnTo>
                <a:lnTo>
                  <a:pt x="144824" y="135874"/>
                </a:lnTo>
                <a:close/>
              </a:path>
              <a:path w="1000125" h="234950">
                <a:moveTo>
                  <a:pt x="167609" y="134604"/>
                </a:moveTo>
                <a:lnTo>
                  <a:pt x="155958" y="134604"/>
                </a:lnTo>
                <a:lnTo>
                  <a:pt x="155958" y="133334"/>
                </a:lnTo>
                <a:lnTo>
                  <a:pt x="155442" y="132064"/>
                </a:lnTo>
                <a:lnTo>
                  <a:pt x="165569" y="132064"/>
                </a:lnTo>
                <a:lnTo>
                  <a:pt x="167609" y="134604"/>
                </a:lnTo>
                <a:close/>
              </a:path>
              <a:path w="1000125" h="234950">
                <a:moveTo>
                  <a:pt x="54690" y="133334"/>
                </a:moveTo>
                <a:lnTo>
                  <a:pt x="54173" y="133334"/>
                </a:lnTo>
                <a:lnTo>
                  <a:pt x="54173" y="132683"/>
                </a:lnTo>
                <a:lnTo>
                  <a:pt x="54690" y="133334"/>
                </a:lnTo>
                <a:close/>
              </a:path>
              <a:path w="1000125" h="234950">
                <a:moveTo>
                  <a:pt x="28856" y="133743"/>
                </a:moveTo>
                <a:lnTo>
                  <a:pt x="28365" y="133334"/>
                </a:lnTo>
                <a:lnTo>
                  <a:pt x="28856" y="133334"/>
                </a:lnTo>
                <a:lnTo>
                  <a:pt x="28856" y="133743"/>
                </a:lnTo>
                <a:close/>
              </a:path>
              <a:path w="1000125" h="234950">
                <a:moveTo>
                  <a:pt x="135704" y="135874"/>
                </a:moveTo>
                <a:lnTo>
                  <a:pt x="125061" y="135874"/>
                </a:lnTo>
                <a:lnTo>
                  <a:pt x="125061" y="134604"/>
                </a:lnTo>
                <a:lnTo>
                  <a:pt x="113927" y="134604"/>
                </a:lnTo>
                <a:lnTo>
                  <a:pt x="113927" y="133334"/>
                </a:lnTo>
                <a:lnTo>
                  <a:pt x="133173" y="133334"/>
                </a:lnTo>
                <a:lnTo>
                  <a:pt x="135704" y="135874"/>
                </a:lnTo>
                <a:close/>
              </a:path>
              <a:path w="1000125" h="234950">
                <a:moveTo>
                  <a:pt x="177220" y="134604"/>
                </a:moveTo>
                <a:lnTo>
                  <a:pt x="176716" y="134604"/>
                </a:lnTo>
                <a:lnTo>
                  <a:pt x="176212" y="134181"/>
                </a:lnTo>
                <a:lnTo>
                  <a:pt x="176212" y="133334"/>
                </a:lnTo>
                <a:lnTo>
                  <a:pt x="177220" y="134604"/>
                </a:lnTo>
                <a:close/>
              </a:path>
              <a:path w="1000125" h="234950">
                <a:moveTo>
                  <a:pt x="212664" y="135874"/>
                </a:moveTo>
                <a:lnTo>
                  <a:pt x="178227" y="135874"/>
                </a:lnTo>
                <a:lnTo>
                  <a:pt x="176212" y="133334"/>
                </a:lnTo>
                <a:lnTo>
                  <a:pt x="218735" y="133334"/>
                </a:lnTo>
                <a:lnTo>
                  <a:pt x="219251" y="134604"/>
                </a:lnTo>
                <a:lnTo>
                  <a:pt x="212172" y="134604"/>
                </a:lnTo>
                <a:lnTo>
                  <a:pt x="212664" y="135874"/>
                </a:lnTo>
                <a:close/>
              </a:path>
              <a:path w="1000125" h="234950">
                <a:moveTo>
                  <a:pt x="226330" y="137144"/>
                </a:moveTo>
                <a:lnTo>
                  <a:pt x="214188" y="137144"/>
                </a:lnTo>
                <a:lnTo>
                  <a:pt x="212172" y="134604"/>
                </a:lnTo>
                <a:lnTo>
                  <a:pt x="219251" y="134604"/>
                </a:lnTo>
                <a:lnTo>
                  <a:pt x="218735" y="133334"/>
                </a:lnTo>
                <a:lnTo>
                  <a:pt x="220775" y="135874"/>
                </a:lnTo>
                <a:lnTo>
                  <a:pt x="224831" y="135874"/>
                </a:lnTo>
                <a:lnTo>
                  <a:pt x="226330" y="137144"/>
                </a:lnTo>
                <a:close/>
              </a:path>
              <a:path w="1000125" h="234950">
                <a:moveTo>
                  <a:pt x="229378" y="134604"/>
                </a:moveTo>
                <a:lnTo>
                  <a:pt x="219755" y="134604"/>
                </a:lnTo>
                <a:lnTo>
                  <a:pt x="218735" y="133334"/>
                </a:lnTo>
                <a:lnTo>
                  <a:pt x="229378" y="133334"/>
                </a:lnTo>
                <a:lnTo>
                  <a:pt x="229378" y="134604"/>
                </a:lnTo>
                <a:close/>
              </a:path>
              <a:path w="1000125" h="234950">
                <a:moveTo>
                  <a:pt x="223307" y="142224"/>
                </a:moveTo>
                <a:lnTo>
                  <a:pt x="214704" y="142224"/>
                </a:lnTo>
                <a:lnTo>
                  <a:pt x="213180" y="139684"/>
                </a:lnTo>
                <a:lnTo>
                  <a:pt x="227854" y="139684"/>
                </a:lnTo>
                <a:lnTo>
                  <a:pt x="227363" y="138414"/>
                </a:lnTo>
                <a:lnTo>
                  <a:pt x="225839" y="138414"/>
                </a:lnTo>
                <a:lnTo>
                  <a:pt x="224831" y="137144"/>
                </a:lnTo>
                <a:lnTo>
                  <a:pt x="226330" y="137144"/>
                </a:lnTo>
                <a:lnTo>
                  <a:pt x="225839" y="135874"/>
                </a:lnTo>
                <a:lnTo>
                  <a:pt x="225322" y="135874"/>
                </a:lnTo>
                <a:lnTo>
                  <a:pt x="224314" y="134604"/>
                </a:lnTo>
                <a:lnTo>
                  <a:pt x="229894" y="134604"/>
                </a:lnTo>
                <a:lnTo>
                  <a:pt x="229378" y="133334"/>
                </a:lnTo>
                <a:lnTo>
                  <a:pt x="232426" y="133334"/>
                </a:lnTo>
                <a:lnTo>
                  <a:pt x="232426" y="140954"/>
                </a:lnTo>
                <a:lnTo>
                  <a:pt x="222790" y="140954"/>
                </a:lnTo>
                <a:lnTo>
                  <a:pt x="223307" y="142224"/>
                </a:lnTo>
                <a:close/>
              </a:path>
              <a:path w="1000125" h="234950">
                <a:moveTo>
                  <a:pt x="178227" y="135874"/>
                </a:moveTo>
                <a:lnTo>
                  <a:pt x="161022" y="135874"/>
                </a:lnTo>
                <a:lnTo>
                  <a:pt x="160505" y="134604"/>
                </a:lnTo>
                <a:lnTo>
                  <a:pt x="176212" y="134604"/>
                </a:lnTo>
                <a:lnTo>
                  <a:pt x="176212" y="134181"/>
                </a:lnTo>
                <a:lnTo>
                  <a:pt x="178227" y="135874"/>
                </a:lnTo>
                <a:close/>
              </a:path>
              <a:path w="1000125" h="234950">
                <a:moveTo>
                  <a:pt x="31904" y="137144"/>
                </a:moveTo>
                <a:lnTo>
                  <a:pt x="17230" y="137144"/>
                </a:lnTo>
                <a:lnTo>
                  <a:pt x="16714" y="135874"/>
                </a:lnTo>
                <a:lnTo>
                  <a:pt x="16197" y="135874"/>
                </a:lnTo>
                <a:lnTo>
                  <a:pt x="15706" y="134604"/>
                </a:lnTo>
                <a:lnTo>
                  <a:pt x="29372" y="134604"/>
                </a:lnTo>
                <a:lnTo>
                  <a:pt x="30380" y="135874"/>
                </a:lnTo>
                <a:lnTo>
                  <a:pt x="31904" y="137144"/>
                </a:lnTo>
                <a:close/>
              </a:path>
              <a:path w="1000125" h="234950">
                <a:moveTo>
                  <a:pt x="41023" y="137144"/>
                </a:moveTo>
                <a:lnTo>
                  <a:pt x="31904" y="137144"/>
                </a:lnTo>
                <a:lnTo>
                  <a:pt x="30897" y="134604"/>
                </a:lnTo>
                <a:lnTo>
                  <a:pt x="40016" y="134604"/>
                </a:lnTo>
                <a:lnTo>
                  <a:pt x="40016" y="135874"/>
                </a:lnTo>
                <a:lnTo>
                  <a:pt x="41023" y="137144"/>
                </a:lnTo>
                <a:close/>
              </a:path>
              <a:path w="1000125" h="234950">
                <a:moveTo>
                  <a:pt x="41023" y="137144"/>
                </a:moveTo>
                <a:lnTo>
                  <a:pt x="40016" y="135874"/>
                </a:lnTo>
                <a:lnTo>
                  <a:pt x="40016" y="134604"/>
                </a:lnTo>
                <a:lnTo>
                  <a:pt x="48619" y="134604"/>
                </a:lnTo>
                <a:lnTo>
                  <a:pt x="49626" y="135874"/>
                </a:lnTo>
                <a:lnTo>
                  <a:pt x="41023" y="135874"/>
                </a:lnTo>
                <a:lnTo>
                  <a:pt x="41023" y="137144"/>
                </a:lnTo>
                <a:close/>
              </a:path>
              <a:path w="1000125" h="234950">
                <a:moveTo>
                  <a:pt x="71404" y="139684"/>
                </a:moveTo>
                <a:lnTo>
                  <a:pt x="52674" y="139684"/>
                </a:lnTo>
                <a:lnTo>
                  <a:pt x="51641" y="138414"/>
                </a:lnTo>
                <a:lnTo>
                  <a:pt x="51641" y="137144"/>
                </a:lnTo>
                <a:lnTo>
                  <a:pt x="48619" y="134604"/>
                </a:lnTo>
                <a:lnTo>
                  <a:pt x="73936" y="134604"/>
                </a:lnTo>
                <a:lnTo>
                  <a:pt x="74589" y="135016"/>
                </a:lnTo>
                <a:lnTo>
                  <a:pt x="75460" y="137144"/>
                </a:lnTo>
                <a:lnTo>
                  <a:pt x="61277" y="137144"/>
                </a:lnTo>
                <a:lnTo>
                  <a:pt x="61277" y="138414"/>
                </a:lnTo>
                <a:lnTo>
                  <a:pt x="70888" y="138414"/>
                </a:lnTo>
                <a:lnTo>
                  <a:pt x="71404" y="139684"/>
                </a:lnTo>
                <a:close/>
              </a:path>
              <a:path w="1000125" h="234950">
                <a:moveTo>
                  <a:pt x="74596" y="135020"/>
                </a:moveTo>
                <a:lnTo>
                  <a:pt x="73936" y="134604"/>
                </a:lnTo>
                <a:lnTo>
                  <a:pt x="74427" y="134604"/>
                </a:lnTo>
                <a:lnTo>
                  <a:pt x="74596" y="135020"/>
                </a:lnTo>
                <a:close/>
              </a:path>
              <a:path w="1000125" h="234950">
                <a:moveTo>
                  <a:pt x="84063" y="137144"/>
                </a:moveTo>
                <a:lnTo>
                  <a:pt x="76467" y="137144"/>
                </a:lnTo>
                <a:lnTo>
                  <a:pt x="75951" y="135874"/>
                </a:lnTo>
                <a:lnTo>
                  <a:pt x="74594" y="135016"/>
                </a:lnTo>
                <a:lnTo>
                  <a:pt x="74427" y="134604"/>
                </a:lnTo>
                <a:lnTo>
                  <a:pt x="82022" y="134604"/>
                </a:lnTo>
                <a:lnTo>
                  <a:pt x="82538" y="135874"/>
                </a:lnTo>
                <a:lnTo>
                  <a:pt x="83546" y="135874"/>
                </a:lnTo>
                <a:lnTo>
                  <a:pt x="84063" y="137144"/>
                </a:lnTo>
                <a:close/>
              </a:path>
              <a:path w="1000125" h="234950">
                <a:moveTo>
                  <a:pt x="84063" y="135874"/>
                </a:moveTo>
                <a:lnTo>
                  <a:pt x="83055" y="135874"/>
                </a:lnTo>
                <a:lnTo>
                  <a:pt x="82022" y="134604"/>
                </a:lnTo>
                <a:lnTo>
                  <a:pt x="83546" y="134604"/>
                </a:lnTo>
                <a:lnTo>
                  <a:pt x="84063" y="135874"/>
                </a:lnTo>
                <a:close/>
              </a:path>
              <a:path w="1000125" h="234950">
                <a:moveTo>
                  <a:pt x="112403" y="139684"/>
                </a:moveTo>
                <a:lnTo>
                  <a:pt x="88118" y="139684"/>
                </a:lnTo>
                <a:lnTo>
                  <a:pt x="86594" y="137144"/>
                </a:lnTo>
                <a:lnTo>
                  <a:pt x="85587" y="135874"/>
                </a:lnTo>
                <a:lnTo>
                  <a:pt x="84063" y="134604"/>
                </a:lnTo>
                <a:lnTo>
                  <a:pt x="108863" y="134604"/>
                </a:lnTo>
                <a:lnTo>
                  <a:pt x="108863" y="135874"/>
                </a:lnTo>
                <a:lnTo>
                  <a:pt x="112403" y="139684"/>
                </a:lnTo>
                <a:close/>
              </a:path>
              <a:path w="1000125" h="234950">
                <a:moveTo>
                  <a:pt x="114934" y="137144"/>
                </a:moveTo>
                <a:lnTo>
                  <a:pt x="114443" y="137144"/>
                </a:lnTo>
                <a:lnTo>
                  <a:pt x="113435" y="135874"/>
                </a:lnTo>
                <a:lnTo>
                  <a:pt x="110387" y="135874"/>
                </a:lnTo>
                <a:lnTo>
                  <a:pt x="110387" y="134604"/>
                </a:lnTo>
                <a:lnTo>
                  <a:pt x="112919" y="134604"/>
                </a:lnTo>
                <a:lnTo>
                  <a:pt x="114934" y="137144"/>
                </a:lnTo>
                <a:close/>
              </a:path>
              <a:path w="1000125" h="234950">
                <a:moveTo>
                  <a:pt x="126094" y="137144"/>
                </a:moveTo>
                <a:lnTo>
                  <a:pt x="114934" y="137144"/>
                </a:lnTo>
                <a:lnTo>
                  <a:pt x="112919" y="134604"/>
                </a:lnTo>
                <a:lnTo>
                  <a:pt x="124570" y="134604"/>
                </a:lnTo>
                <a:lnTo>
                  <a:pt x="125061" y="135874"/>
                </a:lnTo>
                <a:lnTo>
                  <a:pt x="126094" y="137144"/>
                </a:lnTo>
                <a:close/>
              </a:path>
              <a:path w="1000125" h="234950">
                <a:moveTo>
                  <a:pt x="146348" y="137144"/>
                </a:moveTo>
                <a:lnTo>
                  <a:pt x="126094" y="137144"/>
                </a:lnTo>
                <a:lnTo>
                  <a:pt x="125578" y="135874"/>
                </a:lnTo>
                <a:lnTo>
                  <a:pt x="144824" y="135874"/>
                </a:lnTo>
                <a:lnTo>
                  <a:pt x="144307" y="134604"/>
                </a:lnTo>
                <a:lnTo>
                  <a:pt x="144824" y="134604"/>
                </a:lnTo>
                <a:lnTo>
                  <a:pt x="145315" y="135874"/>
                </a:lnTo>
                <a:lnTo>
                  <a:pt x="146348" y="137144"/>
                </a:lnTo>
                <a:close/>
              </a:path>
              <a:path w="1000125" h="234950">
                <a:moveTo>
                  <a:pt x="150378" y="135874"/>
                </a:moveTo>
                <a:lnTo>
                  <a:pt x="145315" y="135874"/>
                </a:lnTo>
                <a:lnTo>
                  <a:pt x="144824" y="134604"/>
                </a:lnTo>
                <a:lnTo>
                  <a:pt x="149887" y="134604"/>
                </a:lnTo>
                <a:lnTo>
                  <a:pt x="150378" y="135016"/>
                </a:lnTo>
                <a:lnTo>
                  <a:pt x="150378" y="135874"/>
                </a:lnTo>
                <a:close/>
              </a:path>
              <a:path w="1000125" h="234950">
                <a:moveTo>
                  <a:pt x="150378" y="135016"/>
                </a:moveTo>
                <a:lnTo>
                  <a:pt x="149887" y="134604"/>
                </a:lnTo>
                <a:lnTo>
                  <a:pt x="150378" y="134604"/>
                </a:lnTo>
                <a:lnTo>
                  <a:pt x="150378" y="135016"/>
                </a:lnTo>
                <a:close/>
              </a:path>
              <a:path w="1000125" h="234950">
                <a:moveTo>
                  <a:pt x="154434" y="138414"/>
                </a:moveTo>
                <a:lnTo>
                  <a:pt x="150384" y="135020"/>
                </a:lnTo>
                <a:lnTo>
                  <a:pt x="150378" y="134604"/>
                </a:lnTo>
                <a:lnTo>
                  <a:pt x="155958" y="134604"/>
                </a:lnTo>
                <a:lnTo>
                  <a:pt x="157482" y="135874"/>
                </a:lnTo>
                <a:lnTo>
                  <a:pt x="159498" y="137144"/>
                </a:lnTo>
                <a:lnTo>
                  <a:pt x="153426" y="137144"/>
                </a:lnTo>
                <a:lnTo>
                  <a:pt x="154434" y="138414"/>
                </a:lnTo>
                <a:close/>
              </a:path>
              <a:path w="1000125" h="234950">
                <a:moveTo>
                  <a:pt x="158490" y="135874"/>
                </a:moveTo>
                <a:lnTo>
                  <a:pt x="157973" y="135874"/>
                </a:lnTo>
                <a:lnTo>
                  <a:pt x="156966" y="134604"/>
                </a:lnTo>
                <a:lnTo>
                  <a:pt x="157482" y="134604"/>
                </a:lnTo>
                <a:lnTo>
                  <a:pt x="158490" y="135874"/>
                </a:lnTo>
                <a:close/>
              </a:path>
              <a:path w="1000125" h="234950">
                <a:moveTo>
                  <a:pt x="160505" y="135223"/>
                </a:moveTo>
                <a:lnTo>
                  <a:pt x="160014" y="134604"/>
                </a:lnTo>
                <a:lnTo>
                  <a:pt x="160505" y="134604"/>
                </a:lnTo>
                <a:lnTo>
                  <a:pt x="160505" y="135223"/>
                </a:lnTo>
                <a:close/>
              </a:path>
              <a:path w="1000125" h="234950">
                <a:moveTo>
                  <a:pt x="214188" y="137144"/>
                </a:moveTo>
                <a:lnTo>
                  <a:pt x="185331" y="137144"/>
                </a:lnTo>
                <a:lnTo>
                  <a:pt x="184323" y="135874"/>
                </a:lnTo>
                <a:lnTo>
                  <a:pt x="212664" y="135874"/>
                </a:lnTo>
                <a:lnTo>
                  <a:pt x="212172" y="134604"/>
                </a:lnTo>
                <a:lnTo>
                  <a:pt x="214188" y="137144"/>
                </a:lnTo>
                <a:close/>
              </a:path>
              <a:path w="1000125" h="234950">
                <a:moveTo>
                  <a:pt x="223798" y="135874"/>
                </a:moveTo>
                <a:lnTo>
                  <a:pt x="220775" y="135874"/>
                </a:lnTo>
                <a:lnTo>
                  <a:pt x="220775" y="134604"/>
                </a:lnTo>
                <a:lnTo>
                  <a:pt x="223307" y="134604"/>
                </a:lnTo>
                <a:lnTo>
                  <a:pt x="223798" y="135874"/>
                </a:lnTo>
                <a:close/>
              </a:path>
              <a:path w="1000125" h="234950">
                <a:moveTo>
                  <a:pt x="162029" y="137144"/>
                </a:moveTo>
                <a:lnTo>
                  <a:pt x="161538" y="137144"/>
                </a:lnTo>
                <a:lnTo>
                  <a:pt x="160505" y="135874"/>
                </a:lnTo>
                <a:lnTo>
                  <a:pt x="160505" y="135223"/>
                </a:lnTo>
                <a:lnTo>
                  <a:pt x="161022" y="135874"/>
                </a:lnTo>
                <a:lnTo>
                  <a:pt x="162029" y="136714"/>
                </a:lnTo>
                <a:lnTo>
                  <a:pt x="162029" y="137144"/>
                </a:lnTo>
                <a:close/>
              </a:path>
              <a:path w="1000125" h="234950">
                <a:moveTo>
                  <a:pt x="52158" y="139684"/>
                </a:moveTo>
                <a:lnTo>
                  <a:pt x="46578" y="139684"/>
                </a:lnTo>
                <a:lnTo>
                  <a:pt x="46087" y="138414"/>
                </a:lnTo>
                <a:lnTo>
                  <a:pt x="36968" y="138414"/>
                </a:lnTo>
                <a:lnTo>
                  <a:pt x="36968" y="137144"/>
                </a:lnTo>
                <a:lnTo>
                  <a:pt x="41023" y="137144"/>
                </a:lnTo>
                <a:lnTo>
                  <a:pt x="41023" y="135874"/>
                </a:lnTo>
                <a:lnTo>
                  <a:pt x="49626" y="135874"/>
                </a:lnTo>
                <a:lnTo>
                  <a:pt x="50143" y="137144"/>
                </a:lnTo>
                <a:lnTo>
                  <a:pt x="52158" y="139684"/>
                </a:lnTo>
                <a:close/>
              </a:path>
              <a:path w="1000125" h="234950">
                <a:moveTo>
                  <a:pt x="113435" y="137144"/>
                </a:moveTo>
                <a:lnTo>
                  <a:pt x="112403" y="135874"/>
                </a:lnTo>
                <a:lnTo>
                  <a:pt x="113435" y="135874"/>
                </a:lnTo>
                <a:lnTo>
                  <a:pt x="113435" y="137144"/>
                </a:lnTo>
                <a:close/>
              </a:path>
              <a:path w="1000125" h="234950">
                <a:moveTo>
                  <a:pt x="151902" y="137144"/>
                </a:moveTo>
                <a:lnTo>
                  <a:pt x="146839" y="137144"/>
                </a:lnTo>
                <a:lnTo>
                  <a:pt x="145831" y="135874"/>
                </a:lnTo>
                <a:lnTo>
                  <a:pt x="150895" y="135874"/>
                </a:lnTo>
                <a:lnTo>
                  <a:pt x="151902" y="137144"/>
                </a:lnTo>
                <a:close/>
              </a:path>
              <a:path w="1000125" h="234950">
                <a:moveTo>
                  <a:pt x="162546" y="137144"/>
                </a:moveTo>
                <a:lnTo>
                  <a:pt x="162029" y="136714"/>
                </a:lnTo>
                <a:lnTo>
                  <a:pt x="162029" y="135874"/>
                </a:lnTo>
                <a:lnTo>
                  <a:pt x="162546" y="135874"/>
                </a:lnTo>
                <a:lnTo>
                  <a:pt x="162546" y="137144"/>
                </a:lnTo>
                <a:close/>
              </a:path>
              <a:path w="1000125" h="234950">
                <a:moveTo>
                  <a:pt x="184323" y="137144"/>
                </a:moveTo>
                <a:lnTo>
                  <a:pt x="162546" y="137144"/>
                </a:lnTo>
                <a:lnTo>
                  <a:pt x="162546" y="135874"/>
                </a:lnTo>
                <a:lnTo>
                  <a:pt x="183291" y="135874"/>
                </a:lnTo>
                <a:lnTo>
                  <a:pt x="184323" y="137144"/>
                </a:lnTo>
                <a:close/>
              </a:path>
              <a:path w="1000125" h="234950">
                <a:moveTo>
                  <a:pt x="5063" y="144764"/>
                </a:moveTo>
                <a:lnTo>
                  <a:pt x="1007" y="144764"/>
                </a:lnTo>
                <a:lnTo>
                  <a:pt x="1007" y="143494"/>
                </a:lnTo>
                <a:lnTo>
                  <a:pt x="516" y="142224"/>
                </a:lnTo>
                <a:lnTo>
                  <a:pt x="516" y="137144"/>
                </a:lnTo>
                <a:lnTo>
                  <a:pt x="1524" y="138414"/>
                </a:lnTo>
                <a:lnTo>
                  <a:pt x="2040" y="138414"/>
                </a:lnTo>
                <a:lnTo>
                  <a:pt x="2531" y="139684"/>
                </a:lnTo>
                <a:lnTo>
                  <a:pt x="12658" y="139684"/>
                </a:lnTo>
                <a:lnTo>
                  <a:pt x="13666" y="140954"/>
                </a:lnTo>
                <a:lnTo>
                  <a:pt x="8111" y="140954"/>
                </a:lnTo>
                <a:lnTo>
                  <a:pt x="8111" y="142224"/>
                </a:lnTo>
                <a:lnTo>
                  <a:pt x="9635" y="142224"/>
                </a:lnTo>
                <a:lnTo>
                  <a:pt x="9635" y="143494"/>
                </a:lnTo>
                <a:lnTo>
                  <a:pt x="4572" y="143494"/>
                </a:lnTo>
                <a:lnTo>
                  <a:pt x="5063" y="144764"/>
                </a:lnTo>
                <a:close/>
              </a:path>
              <a:path w="1000125" h="234950">
                <a:moveTo>
                  <a:pt x="23301" y="139684"/>
                </a:moveTo>
                <a:lnTo>
                  <a:pt x="13666" y="139684"/>
                </a:lnTo>
                <a:lnTo>
                  <a:pt x="12658" y="137144"/>
                </a:lnTo>
                <a:lnTo>
                  <a:pt x="26841" y="137144"/>
                </a:lnTo>
                <a:lnTo>
                  <a:pt x="27848" y="138414"/>
                </a:lnTo>
                <a:lnTo>
                  <a:pt x="22785" y="138414"/>
                </a:lnTo>
                <a:lnTo>
                  <a:pt x="23301" y="139684"/>
                </a:lnTo>
                <a:close/>
              </a:path>
              <a:path w="1000125" h="234950">
                <a:moveTo>
                  <a:pt x="36451" y="138414"/>
                </a:moveTo>
                <a:lnTo>
                  <a:pt x="27848" y="138414"/>
                </a:lnTo>
                <a:lnTo>
                  <a:pt x="27848" y="137144"/>
                </a:lnTo>
                <a:lnTo>
                  <a:pt x="36451" y="137144"/>
                </a:lnTo>
                <a:lnTo>
                  <a:pt x="36451" y="138414"/>
                </a:lnTo>
                <a:close/>
              </a:path>
              <a:path w="1000125" h="234950">
                <a:moveTo>
                  <a:pt x="69880" y="138414"/>
                </a:moveTo>
                <a:lnTo>
                  <a:pt x="61768" y="138414"/>
                </a:lnTo>
                <a:lnTo>
                  <a:pt x="61277" y="137144"/>
                </a:lnTo>
                <a:lnTo>
                  <a:pt x="69880" y="137144"/>
                </a:lnTo>
                <a:lnTo>
                  <a:pt x="69880" y="138414"/>
                </a:lnTo>
                <a:close/>
              </a:path>
              <a:path w="1000125" h="234950">
                <a:moveTo>
                  <a:pt x="88118" y="139684"/>
                </a:moveTo>
                <a:lnTo>
                  <a:pt x="71895" y="139684"/>
                </a:lnTo>
                <a:lnTo>
                  <a:pt x="71404" y="138414"/>
                </a:lnTo>
                <a:lnTo>
                  <a:pt x="70396" y="138414"/>
                </a:lnTo>
                <a:lnTo>
                  <a:pt x="69880" y="137144"/>
                </a:lnTo>
                <a:lnTo>
                  <a:pt x="86594" y="137144"/>
                </a:lnTo>
                <a:lnTo>
                  <a:pt x="88118" y="139684"/>
                </a:lnTo>
                <a:close/>
              </a:path>
              <a:path w="1000125" h="234950">
                <a:moveTo>
                  <a:pt x="117466" y="138414"/>
                </a:moveTo>
                <a:lnTo>
                  <a:pt x="113927" y="138414"/>
                </a:lnTo>
                <a:lnTo>
                  <a:pt x="113927" y="137144"/>
                </a:lnTo>
                <a:lnTo>
                  <a:pt x="115967" y="137144"/>
                </a:lnTo>
                <a:lnTo>
                  <a:pt x="117466" y="138414"/>
                </a:lnTo>
                <a:close/>
              </a:path>
              <a:path w="1000125" h="234950">
                <a:moveTo>
                  <a:pt x="124570" y="138414"/>
                </a:moveTo>
                <a:lnTo>
                  <a:pt x="117466" y="138414"/>
                </a:lnTo>
                <a:lnTo>
                  <a:pt x="116458" y="137144"/>
                </a:lnTo>
                <a:lnTo>
                  <a:pt x="124570" y="137144"/>
                </a:lnTo>
                <a:lnTo>
                  <a:pt x="124570" y="138414"/>
                </a:lnTo>
                <a:close/>
              </a:path>
              <a:path w="1000125" h="234950">
                <a:moveTo>
                  <a:pt x="144307" y="139684"/>
                </a:moveTo>
                <a:lnTo>
                  <a:pt x="127102" y="139684"/>
                </a:lnTo>
                <a:lnTo>
                  <a:pt x="126094" y="138414"/>
                </a:lnTo>
                <a:lnTo>
                  <a:pt x="124570" y="137144"/>
                </a:lnTo>
                <a:lnTo>
                  <a:pt x="144824" y="137144"/>
                </a:lnTo>
                <a:lnTo>
                  <a:pt x="144824" y="138414"/>
                </a:lnTo>
                <a:lnTo>
                  <a:pt x="143816" y="138414"/>
                </a:lnTo>
                <a:lnTo>
                  <a:pt x="144307" y="139684"/>
                </a:lnTo>
                <a:close/>
              </a:path>
              <a:path w="1000125" h="234950">
                <a:moveTo>
                  <a:pt x="149887" y="138414"/>
                </a:moveTo>
                <a:lnTo>
                  <a:pt x="145315" y="138414"/>
                </a:lnTo>
                <a:lnTo>
                  <a:pt x="144824" y="137144"/>
                </a:lnTo>
                <a:lnTo>
                  <a:pt x="148879" y="137144"/>
                </a:lnTo>
                <a:lnTo>
                  <a:pt x="149887" y="137991"/>
                </a:lnTo>
                <a:lnTo>
                  <a:pt x="149887" y="138414"/>
                </a:lnTo>
                <a:close/>
              </a:path>
              <a:path w="1000125" h="234950">
                <a:moveTo>
                  <a:pt x="159498" y="139684"/>
                </a:moveTo>
                <a:lnTo>
                  <a:pt x="151902" y="139684"/>
                </a:lnTo>
                <a:lnTo>
                  <a:pt x="149887" y="137991"/>
                </a:lnTo>
                <a:lnTo>
                  <a:pt x="149887" y="137144"/>
                </a:lnTo>
                <a:lnTo>
                  <a:pt x="152918" y="137144"/>
                </a:lnTo>
                <a:lnTo>
                  <a:pt x="154434" y="138414"/>
                </a:lnTo>
                <a:lnTo>
                  <a:pt x="160014" y="138414"/>
                </a:lnTo>
                <a:lnTo>
                  <a:pt x="159498" y="139684"/>
                </a:lnTo>
                <a:close/>
              </a:path>
              <a:path w="1000125" h="234950">
                <a:moveTo>
                  <a:pt x="182283" y="142224"/>
                </a:moveTo>
                <a:lnTo>
                  <a:pt x="167781" y="142224"/>
                </a:lnTo>
                <a:lnTo>
                  <a:pt x="166601" y="140954"/>
                </a:lnTo>
                <a:lnTo>
                  <a:pt x="162029" y="140954"/>
                </a:lnTo>
                <a:lnTo>
                  <a:pt x="161538" y="139684"/>
                </a:lnTo>
                <a:lnTo>
                  <a:pt x="160505" y="138414"/>
                </a:lnTo>
                <a:lnTo>
                  <a:pt x="154434" y="138414"/>
                </a:lnTo>
                <a:lnTo>
                  <a:pt x="153426" y="137144"/>
                </a:lnTo>
                <a:lnTo>
                  <a:pt x="161538" y="137144"/>
                </a:lnTo>
                <a:lnTo>
                  <a:pt x="164070" y="139684"/>
                </a:lnTo>
                <a:lnTo>
                  <a:pt x="181275" y="139684"/>
                </a:lnTo>
                <a:lnTo>
                  <a:pt x="182283" y="142224"/>
                </a:lnTo>
                <a:close/>
              </a:path>
              <a:path w="1000125" h="234950">
                <a:moveTo>
                  <a:pt x="188354" y="142224"/>
                </a:moveTo>
                <a:lnTo>
                  <a:pt x="183291" y="142224"/>
                </a:lnTo>
                <a:lnTo>
                  <a:pt x="182799" y="140954"/>
                </a:lnTo>
                <a:lnTo>
                  <a:pt x="182283" y="140954"/>
                </a:lnTo>
                <a:lnTo>
                  <a:pt x="181275" y="139684"/>
                </a:lnTo>
                <a:lnTo>
                  <a:pt x="165569" y="139684"/>
                </a:lnTo>
                <a:lnTo>
                  <a:pt x="165569" y="138414"/>
                </a:lnTo>
                <a:lnTo>
                  <a:pt x="164070" y="137144"/>
                </a:lnTo>
                <a:lnTo>
                  <a:pt x="183807" y="137144"/>
                </a:lnTo>
                <a:lnTo>
                  <a:pt x="183807" y="138414"/>
                </a:lnTo>
                <a:lnTo>
                  <a:pt x="184323" y="138414"/>
                </a:lnTo>
                <a:lnTo>
                  <a:pt x="188354" y="142224"/>
                </a:lnTo>
                <a:close/>
              </a:path>
              <a:path w="1000125" h="234950">
                <a:moveTo>
                  <a:pt x="188870" y="142224"/>
                </a:moveTo>
                <a:lnTo>
                  <a:pt x="186339" y="139684"/>
                </a:lnTo>
                <a:lnTo>
                  <a:pt x="184815" y="138414"/>
                </a:lnTo>
                <a:lnTo>
                  <a:pt x="183807" y="137144"/>
                </a:lnTo>
                <a:lnTo>
                  <a:pt x="184815" y="137144"/>
                </a:lnTo>
                <a:lnTo>
                  <a:pt x="185822" y="138414"/>
                </a:lnTo>
                <a:lnTo>
                  <a:pt x="188526" y="140107"/>
                </a:lnTo>
                <a:lnTo>
                  <a:pt x="188858" y="140924"/>
                </a:lnTo>
                <a:lnTo>
                  <a:pt x="188870" y="142224"/>
                </a:lnTo>
                <a:close/>
              </a:path>
              <a:path w="1000125" h="234950">
                <a:moveTo>
                  <a:pt x="219768" y="143494"/>
                </a:moveTo>
                <a:lnTo>
                  <a:pt x="209124" y="143494"/>
                </a:lnTo>
                <a:lnTo>
                  <a:pt x="207600" y="142224"/>
                </a:lnTo>
                <a:lnTo>
                  <a:pt x="206592" y="140954"/>
                </a:lnTo>
                <a:lnTo>
                  <a:pt x="200005" y="140954"/>
                </a:lnTo>
                <a:lnTo>
                  <a:pt x="199514" y="139684"/>
                </a:lnTo>
                <a:lnTo>
                  <a:pt x="198481" y="138414"/>
                </a:lnTo>
                <a:lnTo>
                  <a:pt x="187346" y="138414"/>
                </a:lnTo>
                <a:lnTo>
                  <a:pt x="186339" y="137144"/>
                </a:lnTo>
                <a:lnTo>
                  <a:pt x="224831" y="137144"/>
                </a:lnTo>
                <a:lnTo>
                  <a:pt x="226846" y="139684"/>
                </a:lnTo>
                <a:lnTo>
                  <a:pt x="213180" y="139684"/>
                </a:lnTo>
                <a:lnTo>
                  <a:pt x="213671" y="140954"/>
                </a:lnTo>
                <a:lnTo>
                  <a:pt x="214704" y="142224"/>
                </a:lnTo>
                <a:lnTo>
                  <a:pt x="219768" y="142224"/>
                </a:lnTo>
                <a:lnTo>
                  <a:pt x="219768" y="143494"/>
                </a:lnTo>
                <a:close/>
              </a:path>
              <a:path w="1000125" h="234950">
                <a:moveTo>
                  <a:pt x="150391" y="138414"/>
                </a:moveTo>
                <a:lnTo>
                  <a:pt x="149887" y="138414"/>
                </a:lnTo>
                <a:lnTo>
                  <a:pt x="149887" y="137991"/>
                </a:lnTo>
                <a:lnTo>
                  <a:pt x="150391" y="138414"/>
                </a:lnTo>
                <a:close/>
              </a:path>
              <a:path w="1000125" h="234950">
                <a:moveTo>
                  <a:pt x="12167" y="139684"/>
                </a:moveTo>
                <a:lnTo>
                  <a:pt x="3539" y="139684"/>
                </a:lnTo>
                <a:lnTo>
                  <a:pt x="3048" y="138414"/>
                </a:lnTo>
                <a:lnTo>
                  <a:pt x="11134" y="138414"/>
                </a:lnTo>
                <a:lnTo>
                  <a:pt x="12167" y="139684"/>
                </a:lnTo>
                <a:close/>
              </a:path>
              <a:path w="1000125" h="234950">
                <a:moveTo>
                  <a:pt x="45570" y="139684"/>
                </a:moveTo>
                <a:lnTo>
                  <a:pt x="23793" y="139684"/>
                </a:lnTo>
                <a:lnTo>
                  <a:pt x="22785" y="138414"/>
                </a:lnTo>
                <a:lnTo>
                  <a:pt x="45079" y="138414"/>
                </a:lnTo>
                <a:lnTo>
                  <a:pt x="45570" y="139684"/>
                </a:lnTo>
                <a:close/>
              </a:path>
              <a:path w="1000125" h="234950">
                <a:moveTo>
                  <a:pt x="130641" y="144764"/>
                </a:moveTo>
                <a:lnTo>
                  <a:pt x="118499" y="144764"/>
                </a:lnTo>
                <a:lnTo>
                  <a:pt x="115967" y="142224"/>
                </a:lnTo>
                <a:lnTo>
                  <a:pt x="114934" y="140954"/>
                </a:lnTo>
                <a:lnTo>
                  <a:pt x="112919" y="139684"/>
                </a:lnTo>
                <a:lnTo>
                  <a:pt x="113435" y="138414"/>
                </a:lnTo>
                <a:lnTo>
                  <a:pt x="125061" y="138414"/>
                </a:lnTo>
                <a:lnTo>
                  <a:pt x="125578" y="139684"/>
                </a:lnTo>
                <a:lnTo>
                  <a:pt x="115967" y="139684"/>
                </a:lnTo>
                <a:lnTo>
                  <a:pt x="116458" y="140954"/>
                </a:lnTo>
                <a:lnTo>
                  <a:pt x="116975" y="140954"/>
                </a:lnTo>
                <a:lnTo>
                  <a:pt x="117466" y="142224"/>
                </a:lnTo>
                <a:lnTo>
                  <a:pt x="127593" y="142224"/>
                </a:lnTo>
                <a:lnTo>
                  <a:pt x="128374" y="142875"/>
                </a:lnTo>
                <a:lnTo>
                  <a:pt x="128626" y="143494"/>
                </a:lnTo>
                <a:lnTo>
                  <a:pt x="129117" y="143494"/>
                </a:lnTo>
                <a:lnTo>
                  <a:pt x="130641" y="144764"/>
                </a:lnTo>
                <a:close/>
              </a:path>
              <a:path w="1000125" h="234950">
                <a:moveTo>
                  <a:pt x="150895" y="146210"/>
                </a:moveTo>
                <a:lnTo>
                  <a:pt x="148879" y="144764"/>
                </a:lnTo>
                <a:lnTo>
                  <a:pt x="146348" y="142224"/>
                </a:lnTo>
                <a:lnTo>
                  <a:pt x="144307" y="139684"/>
                </a:lnTo>
                <a:lnTo>
                  <a:pt x="143816" y="138414"/>
                </a:lnTo>
                <a:lnTo>
                  <a:pt x="150378" y="138414"/>
                </a:lnTo>
                <a:lnTo>
                  <a:pt x="151411" y="139684"/>
                </a:lnTo>
                <a:lnTo>
                  <a:pt x="151902" y="139684"/>
                </a:lnTo>
                <a:lnTo>
                  <a:pt x="153426" y="142224"/>
                </a:lnTo>
                <a:lnTo>
                  <a:pt x="146839" y="142224"/>
                </a:lnTo>
                <a:lnTo>
                  <a:pt x="147847" y="143494"/>
                </a:lnTo>
                <a:lnTo>
                  <a:pt x="149371" y="144764"/>
                </a:lnTo>
                <a:lnTo>
                  <a:pt x="149887" y="144764"/>
                </a:lnTo>
                <a:lnTo>
                  <a:pt x="150895" y="146034"/>
                </a:lnTo>
                <a:lnTo>
                  <a:pt x="150895" y="146210"/>
                </a:lnTo>
                <a:close/>
              </a:path>
              <a:path w="1000125" h="234950">
                <a:moveTo>
                  <a:pt x="151902" y="139684"/>
                </a:moveTo>
                <a:lnTo>
                  <a:pt x="151411" y="139684"/>
                </a:lnTo>
                <a:lnTo>
                  <a:pt x="150378" y="138414"/>
                </a:lnTo>
                <a:lnTo>
                  <a:pt x="151902" y="139684"/>
                </a:lnTo>
                <a:close/>
              </a:path>
              <a:path w="1000125" h="234950">
                <a:moveTo>
                  <a:pt x="191402" y="140954"/>
                </a:moveTo>
                <a:lnTo>
                  <a:pt x="189878" y="140954"/>
                </a:lnTo>
                <a:lnTo>
                  <a:pt x="188526" y="140107"/>
                </a:lnTo>
                <a:lnTo>
                  <a:pt x="187863" y="138414"/>
                </a:lnTo>
                <a:lnTo>
                  <a:pt x="189878" y="138414"/>
                </a:lnTo>
                <a:lnTo>
                  <a:pt x="190395" y="139684"/>
                </a:lnTo>
                <a:lnTo>
                  <a:pt x="190886" y="139684"/>
                </a:lnTo>
                <a:lnTo>
                  <a:pt x="191402" y="140954"/>
                </a:lnTo>
                <a:close/>
              </a:path>
              <a:path w="1000125" h="234950">
                <a:moveTo>
                  <a:pt x="198481" y="139684"/>
                </a:moveTo>
                <a:lnTo>
                  <a:pt x="190395" y="139684"/>
                </a:lnTo>
                <a:lnTo>
                  <a:pt x="190395" y="138414"/>
                </a:lnTo>
                <a:lnTo>
                  <a:pt x="198481" y="138414"/>
                </a:lnTo>
                <a:lnTo>
                  <a:pt x="198481" y="139684"/>
                </a:lnTo>
                <a:close/>
              </a:path>
              <a:path w="1000125" h="234950">
                <a:moveTo>
                  <a:pt x="14699" y="140954"/>
                </a:moveTo>
                <a:lnTo>
                  <a:pt x="13666" y="140954"/>
                </a:lnTo>
                <a:lnTo>
                  <a:pt x="13175" y="139684"/>
                </a:lnTo>
                <a:lnTo>
                  <a:pt x="14182" y="139684"/>
                </a:lnTo>
                <a:lnTo>
                  <a:pt x="14699" y="140954"/>
                </a:lnTo>
                <a:close/>
              </a:path>
              <a:path w="1000125" h="234950">
                <a:moveTo>
                  <a:pt x="21777" y="140954"/>
                </a:moveTo>
                <a:lnTo>
                  <a:pt x="14699" y="140954"/>
                </a:lnTo>
                <a:lnTo>
                  <a:pt x="14182" y="139684"/>
                </a:lnTo>
                <a:lnTo>
                  <a:pt x="21261" y="139684"/>
                </a:lnTo>
                <a:lnTo>
                  <a:pt x="21777" y="140954"/>
                </a:lnTo>
                <a:close/>
              </a:path>
              <a:path w="1000125" h="234950">
                <a:moveTo>
                  <a:pt x="25317" y="142224"/>
                </a:moveTo>
                <a:lnTo>
                  <a:pt x="8602" y="142224"/>
                </a:lnTo>
                <a:lnTo>
                  <a:pt x="8111" y="140954"/>
                </a:lnTo>
                <a:lnTo>
                  <a:pt x="23301" y="140954"/>
                </a:lnTo>
                <a:lnTo>
                  <a:pt x="21777" y="139684"/>
                </a:lnTo>
                <a:lnTo>
                  <a:pt x="23793" y="139684"/>
                </a:lnTo>
                <a:lnTo>
                  <a:pt x="24813" y="140954"/>
                </a:lnTo>
                <a:lnTo>
                  <a:pt x="25317" y="142224"/>
                </a:lnTo>
                <a:close/>
              </a:path>
              <a:path w="1000125" h="234950">
                <a:moveTo>
                  <a:pt x="34952" y="142224"/>
                </a:moveTo>
                <a:lnTo>
                  <a:pt x="25317" y="142224"/>
                </a:lnTo>
                <a:lnTo>
                  <a:pt x="24309" y="139684"/>
                </a:lnTo>
                <a:lnTo>
                  <a:pt x="32912" y="139684"/>
                </a:lnTo>
                <a:lnTo>
                  <a:pt x="33428" y="140954"/>
                </a:lnTo>
                <a:lnTo>
                  <a:pt x="34952" y="142224"/>
                </a:lnTo>
                <a:close/>
              </a:path>
              <a:path w="1000125" h="234950">
                <a:moveTo>
                  <a:pt x="43039" y="142224"/>
                </a:moveTo>
                <a:lnTo>
                  <a:pt x="35444" y="142224"/>
                </a:lnTo>
                <a:lnTo>
                  <a:pt x="32912" y="139684"/>
                </a:lnTo>
                <a:lnTo>
                  <a:pt x="41515" y="139684"/>
                </a:lnTo>
                <a:lnTo>
                  <a:pt x="42031" y="140954"/>
                </a:lnTo>
                <a:lnTo>
                  <a:pt x="43039" y="142224"/>
                </a:lnTo>
                <a:close/>
              </a:path>
              <a:path w="1000125" h="234950">
                <a:moveTo>
                  <a:pt x="43039" y="142224"/>
                </a:moveTo>
                <a:lnTo>
                  <a:pt x="42019" y="140924"/>
                </a:lnTo>
                <a:lnTo>
                  <a:pt x="41515" y="139684"/>
                </a:lnTo>
                <a:lnTo>
                  <a:pt x="47611" y="139684"/>
                </a:lnTo>
                <a:lnTo>
                  <a:pt x="47611" y="140954"/>
                </a:lnTo>
                <a:lnTo>
                  <a:pt x="42547" y="140954"/>
                </a:lnTo>
                <a:lnTo>
                  <a:pt x="43039" y="142224"/>
                </a:lnTo>
                <a:close/>
              </a:path>
              <a:path w="1000125" h="234950">
                <a:moveTo>
                  <a:pt x="58229" y="140954"/>
                </a:moveTo>
                <a:lnTo>
                  <a:pt x="48102" y="140954"/>
                </a:lnTo>
                <a:lnTo>
                  <a:pt x="47611" y="139684"/>
                </a:lnTo>
                <a:lnTo>
                  <a:pt x="57221" y="139684"/>
                </a:lnTo>
                <a:lnTo>
                  <a:pt x="58229" y="140954"/>
                </a:lnTo>
                <a:close/>
              </a:path>
              <a:path w="1000125" h="234950">
                <a:moveTo>
                  <a:pt x="59237" y="142224"/>
                </a:moveTo>
                <a:lnTo>
                  <a:pt x="51641" y="142224"/>
                </a:lnTo>
                <a:lnTo>
                  <a:pt x="51641" y="140954"/>
                </a:lnTo>
                <a:lnTo>
                  <a:pt x="58229" y="140954"/>
                </a:lnTo>
                <a:lnTo>
                  <a:pt x="57221" y="139684"/>
                </a:lnTo>
                <a:lnTo>
                  <a:pt x="58745" y="140954"/>
                </a:lnTo>
                <a:lnTo>
                  <a:pt x="59237" y="142224"/>
                </a:lnTo>
                <a:close/>
              </a:path>
              <a:path w="1000125" h="234950">
                <a:moveTo>
                  <a:pt x="68356" y="142224"/>
                </a:moveTo>
                <a:lnTo>
                  <a:pt x="59237" y="142224"/>
                </a:lnTo>
                <a:lnTo>
                  <a:pt x="58745" y="140954"/>
                </a:lnTo>
                <a:lnTo>
                  <a:pt x="57221" y="139684"/>
                </a:lnTo>
                <a:lnTo>
                  <a:pt x="67348" y="139684"/>
                </a:lnTo>
                <a:lnTo>
                  <a:pt x="68356" y="142224"/>
                </a:lnTo>
                <a:close/>
              </a:path>
              <a:path w="1000125" h="234950">
                <a:moveTo>
                  <a:pt x="68872" y="140954"/>
                </a:moveTo>
                <a:lnTo>
                  <a:pt x="67865" y="139684"/>
                </a:lnTo>
                <a:lnTo>
                  <a:pt x="68356" y="139684"/>
                </a:lnTo>
                <a:lnTo>
                  <a:pt x="68872" y="140954"/>
                </a:lnTo>
                <a:close/>
              </a:path>
              <a:path w="1000125" h="234950">
                <a:moveTo>
                  <a:pt x="69880" y="142224"/>
                </a:moveTo>
                <a:lnTo>
                  <a:pt x="68860" y="140924"/>
                </a:lnTo>
                <a:lnTo>
                  <a:pt x="68356" y="139684"/>
                </a:lnTo>
                <a:lnTo>
                  <a:pt x="69880" y="142224"/>
                </a:lnTo>
                <a:close/>
              </a:path>
              <a:path w="1000125" h="234950">
                <a:moveTo>
                  <a:pt x="72928" y="140954"/>
                </a:moveTo>
                <a:lnTo>
                  <a:pt x="69118" y="140954"/>
                </a:lnTo>
                <a:lnTo>
                  <a:pt x="68356" y="139684"/>
                </a:lnTo>
                <a:lnTo>
                  <a:pt x="72412" y="139684"/>
                </a:lnTo>
                <a:lnTo>
                  <a:pt x="72928" y="140954"/>
                </a:lnTo>
                <a:close/>
              </a:path>
              <a:path w="1000125" h="234950">
                <a:moveTo>
                  <a:pt x="72928" y="140954"/>
                </a:moveTo>
                <a:lnTo>
                  <a:pt x="72412" y="139684"/>
                </a:lnTo>
                <a:lnTo>
                  <a:pt x="72928" y="139684"/>
                </a:lnTo>
                <a:lnTo>
                  <a:pt x="72928" y="140954"/>
                </a:lnTo>
                <a:close/>
              </a:path>
              <a:path w="1000125" h="234950">
                <a:moveTo>
                  <a:pt x="83055" y="140954"/>
                </a:moveTo>
                <a:lnTo>
                  <a:pt x="72928" y="140954"/>
                </a:lnTo>
                <a:lnTo>
                  <a:pt x="72928" y="139684"/>
                </a:lnTo>
                <a:lnTo>
                  <a:pt x="82538" y="139684"/>
                </a:lnTo>
                <a:lnTo>
                  <a:pt x="83055" y="140954"/>
                </a:lnTo>
                <a:close/>
              </a:path>
              <a:path w="1000125" h="234950">
                <a:moveTo>
                  <a:pt x="114443" y="142224"/>
                </a:moveTo>
                <a:lnTo>
                  <a:pt x="84554" y="142224"/>
                </a:lnTo>
                <a:lnTo>
                  <a:pt x="84038" y="140924"/>
                </a:lnTo>
                <a:lnTo>
                  <a:pt x="83055" y="139684"/>
                </a:lnTo>
                <a:lnTo>
                  <a:pt x="107856" y="139684"/>
                </a:lnTo>
                <a:lnTo>
                  <a:pt x="108372" y="140954"/>
                </a:lnTo>
                <a:lnTo>
                  <a:pt x="113681" y="140954"/>
                </a:lnTo>
                <a:lnTo>
                  <a:pt x="114443" y="142224"/>
                </a:lnTo>
                <a:close/>
              </a:path>
              <a:path w="1000125" h="234950">
                <a:moveTo>
                  <a:pt x="113681" y="140954"/>
                </a:moveTo>
                <a:lnTo>
                  <a:pt x="108372" y="140954"/>
                </a:lnTo>
                <a:lnTo>
                  <a:pt x="108372" y="139684"/>
                </a:lnTo>
                <a:lnTo>
                  <a:pt x="112919" y="139684"/>
                </a:lnTo>
                <a:lnTo>
                  <a:pt x="113681" y="140954"/>
                </a:lnTo>
                <a:close/>
              </a:path>
              <a:path w="1000125" h="234950">
                <a:moveTo>
                  <a:pt x="127593" y="142224"/>
                </a:moveTo>
                <a:lnTo>
                  <a:pt x="118990" y="142224"/>
                </a:lnTo>
                <a:lnTo>
                  <a:pt x="117466" y="140954"/>
                </a:lnTo>
                <a:lnTo>
                  <a:pt x="116975" y="139684"/>
                </a:lnTo>
                <a:lnTo>
                  <a:pt x="127102" y="139684"/>
                </a:lnTo>
                <a:lnTo>
                  <a:pt x="127593" y="140954"/>
                </a:lnTo>
                <a:lnTo>
                  <a:pt x="127102" y="140954"/>
                </a:lnTo>
                <a:lnTo>
                  <a:pt x="127593" y="142224"/>
                </a:lnTo>
                <a:close/>
              </a:path>
              <a:path w="1000125" h="234950">
                <a:moveTo>
                  <a:pt x="142292" y="142224"/>
                </a:moveTo>
                <a:lnTo>
                  <a:pt x="137720" y="142224"/>
                </a:lnTo>
                <a:lnTo>
                  <a:pt x="137229" y="140954"/>
                </a:lnTo>
                <a:lnTo>
                  <a:pt x="128626" y="140954"/>
                </a:lnTo>
                <a:lnTo>
                  <a:pt x="128626" y="139684"/>
                </a:lnTo>
                <a:lnTo>
                  <a:pt x="140251" y="139684"/>
                </a:lnTo>
                <a:lnTo>
                  <a:pt x="142292" y="142224"/>
                </a:lnTo>
                <a:close/>
              </a:path>
              <a:path w="1000125" h="234950">
                <a:moveTo>
                  <a:pt x="141784" y="140531"/>
                </a:moveTo>
                <a:lnTo>
                  <a:pt x="140768" y="139684"/>
                </a:lnTo>
                <a:lnTo>
                  <a:pt x="141284" y="139684"/>
                </a:lnTo>
                <a:lnTo>
                  <a:pt x="141784" y="140531"/>
                </a:lnTo>
                <a:close/>
              </a:path>
              <a:path w="1000125" h="234950">
                <a:moveTo>
                  <a:pt x="145831" y="142224"/>
                </a:moveTo>
                <a:lnTo>
                  <a:pt x="142783" y="142224"/>
                </a:lnTo>
                <a:lnTo>
                  <a:pt x="141776" y="139684"/>
                </a:lnTo>
                <a:lnTo>
                  <a:pt x="143816" y="139684"/>
                </a:lnTo>
                <a:lnTo>
                  <a:pt x="144307" y="140954"/>
                </a:lnTo>
                <a:lnTo>
                  <a:pt x="145315" y="140954"/>
                </a:lnTo>
                <a:lnTo>
                  <a:pt x="145831" y="142224"/>
                </a:lnTo>
                <a:close/>
              </a:path>
              <a:path w="1000125" h="234950">
                <a:moveTo>
                  <a:pt x="156966" y="142224"/>
                </a:moveTo>
                <a:lnTo>
                  <a:pt x="154434" y="142224"/>
                </a:lnTo>
                <a:lnTo>
                  <a:pt x="154410" y="140924"/>
                </a:lnTo>
                <a:lnTo>
                  <a:pt x="153426" y="139684"/>
                </a:lnTo>
                <a:lnTo>
                  <a:pt x="160505" y="139684"/>
                </a:lnTo>
                <a:lnTo>
                  <a:pt x="161538" y="140954"/>
                </a:lnTo>
                <a:lnTo>
                  <a:pt x="155958" y="140954"/>
                </a:lnTo>
                <a:lnTo>
                  <a:pt x="156966" y="142224"/>
                </a:lnTo>
                <a:close/>
              </a:path>
              <a:path w="1000125" h="234950">
                <a:moveTo>
                  <a:pt x="203544" y="142224"/>
                </a:moveTo>
                <a:lnTo>
                  <a:pt x="192926" y="142224"/>
                </a:lnTo>
                <a:lnTo>
                  <a:pt x="191906" y="140924"/>
                </a:lnTo>
                <a:lnTo>
                  <a:pt x="191402" y="139684"/>
                </a:lnTo>
                <a:lnTo>
                  <a:pt x="198997" y="139684"/>
                </a:lnTo>
                <a:lnTo>
                  <a:pt x="200005" y="140954"/>
                </a:lnTo>
                <a:lnTo>
                  <a:pt x="203053" y="140954"/>
                </a:lnTo>
                <a:lnTo>
                  <a:pt x="203544" y="142224"/>
                </a:lnTo>
                <a:close/>
              </a:path>
              <a:path w="1000125" h="234950">
                <a:moveTo>
                  <a:pt x="214704" y="142224"/>
                </a:moveTo>
                <a:lnTo>
                  <a:pt x="213659" y="140924"/>
                </a:lnTo>
                <a:lnTo>
                  <a:pt x="213180" y="139684"/>
                </a:lnTo>
                <a:lnTo>
                  <a:pt x="214704" y="142224"/>
                </a:lnTo>
                <a:close/>
              </a:path>
              <a:path w="1000125" h="234950">
                <a:moveTo>
                  <a:pt x="201529" y="146034"/>
                </a:moveTo>
                <a:lnTo>
                  <a:pt x="196466" y="146034"/>
                </a:lnTo>
                <a:lnTo>
                  <a:pt x="196466" y="144764"/>
                </a:lnTo>
                <a:lnTo>
                  <a:pt x="192410" y="144764"/>
                </a:lnTo>
                <a:lnTo>
                  <a:pt x="191919" y="143494"/>
                </a:lnTo>
                <a:lnTo>
                  <a:pt x="189387" y="142224"/>
                </a:lnTo>
                <a:lnTo>
                  <a:pt x="188526" y="140107"/>
                </a:lnTo>
                <a:lnTo>
                  <a:pt x="189878" y="140954"/>
                </a:lnTo>
                <a:lnTo>
                  <a:pt x="191919" y="140954"/>
                </a:lnTo>
                <a:lnTo>
                  <a:pt x="192926" y="142224"/>
                </a:lnTo>
                <a:lnTo>
                  <a:pt x="204061" y="142224"/>
                </a:lnTo>
                <a:lnTo>
                  <a:pt x="206076" y="143494"/>
                </a:lnTo>
                <a:lnTo>
                  <a:pt x="199514" y="143494"/>
                </a:lnTo>
                <a:lnTo>
                  <a:pt x="200005" y="144764"/>
                </a:lnTo>
                <a:lnTo>
                  <a:pt x="201529" y="146034"/>
                </a:lnTo>
                <a:close/>
              </a:path>
              <a:path w="1000125" h="234950">
                <a:moveTo>
                  <a:pt x="142783" y="142224"/>
                </a:moveTo>
                <a:lnTo>
                  <a:pt x="141784" y="140531"/>
                </a:lnTo>
                <a:lnTo>
                  <a:pt x="142279" y="140954"/>
                </a:lnTo>
                <a:lnTo>
                  <a:pt x="142783" y="142224"/>
                </a:lnTo>
                <a:close/>
              </a:path>
              <a:path w="1000125" h="234950">
                <a:moveTo>
                  <a:pt x="51641" y="142224"/>
                </a:moveTo>
                <a:lnTo>
                  <a:pt x="43039" y="142224"/>
                </a:lnTo>
                <a:lnTo>
                  <a:pt x="42547" y="140954"/>
                </a:lnTo>
                <a:lnTo>
                  <a:pt x="51150" y="140954"/>
                </a:lnTo>
                <a:lnTo>
                  <a:pt x="51641" y="142224"/>
                </a:lnTo>
                <a:close/>
              </a:path>
              <a:path w="1000125" h="234950">
                <a:moveTo>
                  <a:pt x="75951" y="146034"/>
                </a:moveTo>
                <a:lnTo>
                  <a:pt x="74427" y="146034"/>
                </a:lnTo>
                <a:lnTo>
                  <a:pt x="73936" y="144764"/>
                </a:lnTo>
                <a:lnTo>
                  <a:pt x="71404" y="144764"/>
                </a:lnTo>
                <a:lnTo>
                  <a:pt x="69880" y="142224"/>
                </a:lnTo>
                <a:lnTo>
                  <a:pt x="69880" y="140954"/>
                </a:lnTo>
                <a:lnTo>
                  <a:pt x="71404" y="140954"/>
                </a:lnTo>
                <a:lnTo>
                  <a:pt x="71895" y="142224"/>
                </a:lnTo>
                <a:lnTo>
                  <a:pt x="72412" y="142224"/>
                </a:lnTo>
                <a:lnTo>
                  <a:pt x="73936" y="143494"/>
                </a:lnTo>
                <a:lnTo>
                  <a:pt x="74943" y="143494"/>
                </a:lnTo>
                <a:lnTo>
                  <a:pt x="75951" y="146034"/>
                </a:lnTo>
                <a:close/>
              </a:path>
              <a:path w="1000125" h="234950">
                <a:moveTo>
                  <a:pt x="84063" y="142224"/>
                </a:moveTo>
                <a:lnTo>
                  <a:pt x="72928" y="142224"/>
                </a:lnTo>
                <a:lnTo>
                  <a:pt x="72412" y="140954"/>
                </a:lnTo>
                <a:lnTo>
                  <a:pt x="84063" y="140954"/>
                </a:lnTo>
                <a:lnTo>
                  <a:pt x="84063" y="142224"/>
                </a:lnTo>
                <a:close/>
              </a:path>
              <a:path w="1000125" h="234950">
                <a:moveTo>
                  <a:pt x="128374" y="142875"/>
                </a:moveTo>
                <a:lnTo>
                  <a:pt x="127593" y="142224"/>
                </a:lnTo>
                <a:lnTo>
                  <a:pt x="127593" y="140954"/>
                </a:lnTo>
                <a:lnTo>
                  <a:pt x="136221" y="140954"/>
                </a:lnTo>
                <a:lnTo>
                  <a:pt x="137229" y="142224"/>
                </a:lnTo>
                <a:lnTo>
                  <a:pt x="128109" y="142224"/>
                </a:lnTo>
                <a:lnTo>
                  <a:pt x="128374" y="142875"/>
                </a:lnTo>
                <a:close/>
              </a:path>
              <a:path w="1000125" h="234950">
                <a:moveTo>
                  <a:pt x="172673" y="146034"/>
                </a:moveTo>
                <a:lnTo>
                  <a:pt x="161022" y="146034"/>
                </a:lnTo>
                <a:lnTo>
                  <a:pt x="160505" y="144764"/>
                </a:lnTo>
                <a:lnTo>
                  <a:pt x="157973" y="142224"/>
                </a:lnTo>
                <a:lnTo>
                  <a:pt x="155958" y="140954"/>
                </a:lnTo>
                <a:lnTo>
                  <a:pt x="161538" y="140954"/>
                </a:lnTo>
                <a:lnTo>
                  <a:pt x="162029" y="142224"/>
                </a:lnTo>
                <a:lnTo>
                  <a:pt x="165569" y="142224"/>
                </a:lnTo>
                <a:lnTo>
                  <a:pt x="166350" y="142875"/>
                </a:lnTo>
                <a:lnTo>
                  <a:pt x="166601" y="143494"/>
                </a:lnTo>
                <a:lnTo>
                  <a:pt x="167093" y="143494"/>
                </a:lnTo>
                <a:lnTo>
                  <a:pt x="167855" y="144129"/>
                </a:lnTo>
                <a:lnTo>
                  <a:pt x="168100" y="144764"/>
                </a:lnTo>
                <a:lnTo>
                  <a:pt x="172156" y="144764"/>
                </a:lnTo>
                <a:lnTo>
                  <a:pt x="172673" y="146034"/>
                </a:lnTo>
                <a:close/>
              </a:path>
              <a:path w="1000125" h="234950">
                <a:moveTo>
                  <a:pt x="166350" y="142875"/>
                </a:moveTo>
                <a:lnTo>
                  <a:pt x="165569" y="142224"/>
                </a:lnTo>
                <a:lnTo>
                  <a:pt x="162546" y="142224"/>
                </a:lnTo>
                <a:lnTo>
                  <a:pt x="162546" y="140954"/>
                </a:lnTo>
                <a:lnTo>
                  <a:pt x="165077" y="140954"/>
                </a:lnTo>
                <a:lnTo>
                  <a:pt x="166085" y="142224"/>
                </a:lnTo>
                <a:lnTo>
                  <a:pt x="166350" y="142875"/>
                </a:lnTo>
                <a:close/>
              </a:path>
              <a:path w="1000125" h="234950">
                <a:moveTo>
                  <a:pt x="166085" y="141794"/>
                </a:moveTo>
                <a:lnTo>
                  <a:pt x="165077" y="140954"/>
                </a:lnTo>
                <a:lnTo>
                  <a:pt x="166085" y="140954"/>
                </a:lnTo>
                <a:lnTo>
                  <a:pt x="166085" y="141794"/>
                </a:lnTo>
                <a:close/>
              </a:path>
              <a:path w="1000125" h="234950">
                <a:moveTo>
                  <a:pt x="167781" y="142224"/>
                </a:moveTo>
                <a:lnTo>
                  <a:pt x="166601" y="142224"/>
                </a:lnTo>
                <a:lnTo>
                  <a:pt x="166085" y="141794"/>
                </a:lnTo>
                <a:lnTo>
                  <a:pt x="166085" y="140954"/>
                </a:lnTo>
                <a:lnTo>
                  <a:pt x="166601" y="140954"/>
                </a:lnTo>
                <a:lnTo>
                  <a:pt x="167781" y="142224"/>
                </a:lnTo>
                <a:close/>
              </a:path>
              <a:path w="1000125" h="234950">
                <a:moveTo>
                  <a:pt x="206592" y="142224"/>
                </a:moveTo>
                <a:lnTo>
                  <a:pt x="204577" y="142224"/>
                </a:lnTo>
                <a:lnTo>
                  <a:pt x="203544" y="140954"/>
                </a:lnTo>
                <a:lnTo>
                  <a:pt x="206592" y="140954"/>
                </a:lnTo>
                <a:lnTo>
                  <a:pt x="206592" y="142224"/>
                </a:lnTo>
                <a:close/>
              </a:path>
              <a:path w="1000125" h="234950">
                <a:moveTo>
                  <a:pt x="207109" y="142224"/>
                </a:moveTo>
                <a:lnTo>
                  <a:pt x="206592" y="142224"/>
                </a:lnTo>
                <a:lnTo>
                  <a:pt x="206592" y="140954"/>
                </a:lnTo>
                <a:lnTo>
                  <a:pt x="207109" y="142224"/>
                </a:lnTo>
                <a:close/>
              </a:path>
              <a:path w="1000125" h="234950">
                <a:moveTo>
                  <a:pt x="232426" y="142224"/>
                </a:moveTo>
                <a:lnTo>
                  <a:pt x="224314" y="142224"/>
                </a:lnTo>
                <a:lnTo>
                  <a:pt x="223307" y="140954"/>
                </a:lnTo>
                <a:lnTo>
                  <a:pt x="232426" y="140954"/>
                </a:lnTo>
                <a:lnTo>
                  <a:pt x="232426" y="142224"/>
                </a:lnTo>
                <a:close/>
              </a:path>
              <a:path w="1000125" h="234950">
                <a:moveTo>
                  <a:pt x="167855" y="144129"/>
                </a:moveTo>
                <a:lnTo>
                  <a:pt x="166350" y="142875"/>
                </a:lnTo>
                <a:lnTo>
                  <a:pt x="166085" y="142224"/>
                </a:lnTo>
                <a:lnTo>
                  <a:pt x="166085" y="141794"/>
                </a:lnTo>
                <a:lnTo>
                  <a:pt x="166601" y="142224"/>
                </a:lnTo>
                <a:lnTo>
                  <a:pt x="167781" y="142224"/>
                </a:lnTo>
                <a:lnTo>
                  <a:pt x="168961" y="143494"/>
                </a:lnTo>
                <a:lnTo>
                  <a:pt x="167609" y="143494"/>
                </a:lnTo>
                <a:lnTo>
                  <a:pt x="167855" y="144129"/>
                </a:lnTo>
                <a:close/>
              </a:path>
              <a:path w="1000125" h="234950">
                <a:moveTo>
                  <a:pt x="18729" y="143494"/>
                </a:moveTo>
                <a:lnTo>
                  <a:pt x="10126" y="143494"/>
                </a:lnTo>
                <a:lnTo>
                  <a:pt x="10126" y="142224"/>
                </a:lnTo>
                <a:lnTo>
                  <a:pt x="18238" y="142224"/>
                </a:lnTo>
                <a:lnTo>
                  <a:pt x="18729" y="142843"/>
                </a:lnTo>
                <a:lnTo>
                  <a:pt x="18729" y="143494"/>
                </a:lnTo>
                <a:close/>
              </a:path>
              <a:path w="1000125" h="234950">
                <a:moveTo>
                  <a:pt x="18729" y="142843"/>
                </a:moveTo>
                <a:lnTo>
                  <a:pt x="18238" y="142224"/>
                </a:lnTo>
                <a:lnTo>
                  <a:pt x="18729" y="142224"/>
                </a:lnTo>
                <a:lnTo>
                  <a:pt x="18729" y="142843"/>
                </a:lnTo>
                <a:close/>
              </a:path>
              <a:path w="1000125" h="234950">
                <a:moveTo>
                  <a:pt x="21777" y="144764"/>
                </a:moveTo>
                <a:lnTo>
                  <a:pt x="14699" y="144764"/>
                </a:lnTo>
                <a:lnTo>
                  <a:pt x="14182" y="143494"/>
                </a:lnTo>
                <a:lnTo>
                  <a:pt x="19246" y="143494"/>
                </a:lnTo>
                <a:lnTo>
                  <a:pt x="18754" y="142875"/>
                </a:lnTo>
                <a:lnTo>
                  <a:pt x="18729" y="142224"/>
                </a:lnTo>
                <a:lnTo>
                  <a:pt x="21261" y="142224"/>
                </a:lnTo>
                <a:lnTo>
                  <a:pt x="21261" y="143494"/>
                </a:lnTo>
                <a:lnTo>
                  <a:pt x="21777" y="144764"/>
                </a:lnTo>
                <a:close/>
              </a:path>
              <a:path w="1000125" h="234950">
                <a:moveTo>
                  <a:pt x="46087" y="144764"/>
                </a:moveTo>
                <a:lnTo>
                  <a:pt x="22294" y="144764"/>
                </a:lnTo>
                <a:lnTo>
                  <a:pt x="22294" y="143494"/>
                </a:lnTo>
                <a:lnTo>
                  <a:pt x="21261" y="142224"/>
                </a:lnTo>
                <a:lnTo>
                  <a:pt x="44563" y="142224"/>
                </a:lnTo>
                <a:lnTo>
                  <a:pt x="46087" y="144764"/>
                </a:lnTo>
                <a:close/>
              </a:path>
              <a:path w="1000125" h="234950">
                <a:moveTo>
                  <a:pt x="51150" y="147304"/>
                </a:moveTo>
                <a:lnTo>
                  <a:pt x="36451" y="147304"/>
                </a:lnTo>
                <a:lnTo>
                  <a:pt x="35960" y="146034"/>
                </a:lnTo>
                <a:lnTo>
                  <a:pt x="41515" y="146034"/>
                </a:lnTo>
                <a:lnTo>
                  <a:pt x="41515" y="144764"/>
                </a:lnTo>
                <a:lnTo>
                  <a:pt x="46578" y="144764"/>
                </a:lnTo>
                <a:lnTo>
                  <a:pt x="45570" y="143494"/>
                </a:lnTo>
                <a:lnTo>
                  <a:pt x="45079" y="142224"/>
                </a:lnTo>
                <a:lnTo>
                  <a:pt x="69363" y="142224"/>
                </a:lnTo>
                <a:lnTo>
                  <a:pt x="69363" y="143494"/>
                </a:lnTo>
                <a:lnTo>
                  <a:pt x="48619" y="143494"/>
                </a:lnTo>
                <a:lnTo>
                  <a:pt x="49639" y="144795"/>
                </a:lnTo>
                <a:lnTo>
                  <a:pt x="50143" y="146034"/>
                </a:lnTo>
                <a:lnTo>
                  <a:pt x="51150" y="147304"/>
                </a:lnTo>
                <a:close/>
              </a:path>
              <a:path w="1000125" h="234950">
                <a:moveTo>
                  <a:pt x="78483" y="143494"/>
                </a:moveTo>
                <a:lnTo>
                  <a:pt x="74427" y="143494"/>
                </a:lnTo>
                <a:lnTo>
                  <a:pt x="74427" y="142224"/>
                </a:lnTo>
                <a:lnTo>
                  <a:pt x="77475" y="142224"/>
                </a:lnTo>
                <a:lnTo>
                  <a:pt x="78483" y="143494"/>
                </a:lnTo>
                <a:close/>
              </a:path>
              <a:path w="1000125" h="234950">
                <a:moveTo>
                  <a:pt x="113927" y="144764"/>
                </a:moveTo>
                <a:lnTo>
                  <a:pt x="81531" y="144764"/>
                </a:lnTo>
                <a:lnTo>
                  <a:pt x="81531" y="143494"/>
                </a:lnTo>
                <a:lnTo>
                  <a:pt x="81014" y="143494"/>
                </a:lnTo>
                <a:lnTo>
                  <a:pt x="80007" y="142224"/>
                </a:lnTo>
                <a:lnTo>
                  <a:pt x="112403" y="142224"/>
                </a:lnTo>
                <a:lnTo>
                  <a:pt x="112919" y="143494"/>
                </a:lnTo>
                <a:lnTo>
                  <a:pt x="113927" y="144764"/>
                </a:lnTo>
                <a:close/>
              </a:path>
              <a:path w="1000125" h="234950">
                <a:moveTo>
                  <a:pt x="118499" y="144764"/>
                </a:moveTo>
                <a:lnTo>
                  <a:pt x="115451" y="144764"/>
                </a:lnTo>
                <a:lnTo>
                  <a:pt x="114443" y="143494"/>
                </a:lnTo>
                <a:lnTo>
                  <a:pt x="112403" y="142224"/>
                </a:lnTo>
                <a:lnTo>
                  <a:pt x="115967" y="142224"/>
                </a:lnTo>
                <a:lnTo>
                  <a:pt x="116458" y="143494"/>
                </a:lnTo>
                <a:lnTo>
                  <a:pt x="118499" y="144764"/>
                </a:lnTo>
                <a:close/>
              </a:path>
              <a:path w="1000125" h="234950">
                <a:moveTo>
                  <a:pt x="137229" y="144764"/>
                </a:moveTo>
                <a:lnTo>
                  <a:pt x="130641" y="144764"/>
                </a:lnTo>
                <a:lnTo>
                  <a:pt x="128374" y="142875"/>
                </a:lnTo>
                <a:lnTo>
                  <a:pt x="128109" y="142224"/>
                </a:lnTo>
                <a:lnTo>
                  <a:pt x="137229" y="142224"/>
                </a:lnTo>
                <a:lnTo>
                  <a:pt x="138236" y="143494"/>
                </a:lnTo>
                <a:lnTo>
                  <a:pt x="137229" y="143494"/>
                </a:lnTo>
                <a:lnTo>
                  <a:pt x="137835" y="144000"/>
                </a:lnTo>
                <a:lnTo>
                  <a:pt x="137229" y="144764"/>
                </a:lnTo>
                <a:close/>
              </a:path>
              <a:path w="1000125" h="234950">
                <a:moveTo>
                  <a:pt x="150895" y="147304"/>
                </a:moveTo>
                <a:lnTo>
                  <a:pt x="147355" y="147304"/>
                </a:lnTo>
                <a:lnTo>
                  <a:pt x="146698" y="146895"/>
                </a:lnTo>
                <a:lnTo>
                  <a:pt x="146348" y="146034"/>
                </a:lnTo>
                <a:lnTo>
                  <a:pt x="145315" y="146034"/>
                </a:lnTo>
                <a:lnTo>
                  <a:pt x="145315" y="144764"/>
                </a:lnTo>
                <a:lnTo>
                  <a:pt x="140251" y="144764"/>
                </a:lnTo>
                <a:lnTo>
                  <a:pt x="137229" y="142224"/>
                </a:lnTo>
                <a:lnTo>
                  <a:pt x="146348" y="142224"/>
                </a:lnTo>
                <a:lnTo>
                  <a:pt x="148922" y="144795"/>
                </a:lnTo>
                <a:lnTo>
                  <a:pt x="150895" y="146210"/>
                </a:lnTo>
                <a:lnTo>
                  <a:pt x="150895" y="147304"/>
                </a:lnTo>
                <a:close/>
              </a:path>
              <a:path w="1000125" h="234950">
                <a:moveTo>
                  <a:pt x="150378" y="144764"/>
                </a:moveTo>
                <a:lnTo>
                  <a:pt x="149371" y="144764"/>
                </a:lnTo>
                <a:lnTo>
                  <a:pt x="147847" y="143494"/>
                </a:lnTo>
                <a:lnTo>
                  <a:pt x="146839" y="142224"/>
                </a:lnTo>
                <a:lnTo>
                  <a:pt x="147847" y="142224"/>
                </a:lnTo>
                <a:lnTo>
                  <a:pt x="150378" y="144764"/>
                </a:lnTo>
                <a:close/>
              </a:path>
              <a:path w="1000125" h="234950">
                <a:moveTo>
                  <a:pt x="156475" y="148574"/>
                </a:moveTo>
                <a:lnTo>
                  <a:pt x="153943" y="148574"/>
                </a:lnTo>
                <a:lnTo>
                  <a:pt x="152910" y="147304"/>
                </a:lnTo>
                <a:lnTo>
                  <a:pt x="152419" y="147304"/>
                </a:lnTo>
                <a:lnTo>
                  <a:pt x="150895" y="146210"/>
                </a:lnTo>
                <a:lnTo>
                  <a:pt x="150895" y="146034"/>
                </a:lnTo>
                <a:lnTo>
                  <a:pt x="149887" y="144764"/>
                </a:lnTo>
                <a:lnTo>
                  <a:pt x="150378" y="144764"/>
                </a:lnTo>
                <a:lnTo>
                  <a:pt x="149371" y="142224"/>
                </a:lnTo>
                <a:lnTo>
                  <a:pt x="153426" y="142224"/>
                </a:lnTo>
                <a:lnTo>
                  <a:pt x="154434" y="143494"/>
                </a:lnTo>
                <a:lnTo>
                  <a:pt x="158490" y="143494"/>
                </a:lnTo>
                <a:lnTo>
                  <a:pt x="160038" y="144795"/>
                </a:lnTo>
                <a:lnTo>
                  <a:pt x="161022" y="146034"/>
                </a:lnTo>
                <a:lnTo>
                  <a:pt x="154951" y="146034"/>
                </a:lnTo>
                <a:lnTo>
                  <a:pt x="155442" y="147304"/>
                </a:lnTo>
                <a:lnTo>
                  <a:pt x="156475" y="148574"/>
                </a:lnTo>
                <a:close/>
              </a:path>
              <a:path w="1000125" h="234950">
                <a:moveTo>
                  <a:pt x="158490" y="143494"/>
                </a:moveTo>
                <a:lnTo>
                  <a:pt x="155958" y="143494"/>
                </a:lnTo>
                <a:lnTo>
                  <a:pt x="154951" y="142224"/>
                </a:lnTo>
                <a:lnTo>
                  <a:pt x="157973" y="142224"/>
                </a:lnTo>
                <a:lnTo>
                  <a:pt x="158490" y="143494"/>
                </a:lnTo>
                <a:close/>
              </a:path>
              <a:path w="1000125" h="234950">
                <a:moveTo>
                  <a:pt x="175204" y="147304"/>
                </a:moveTo>
                <a:lnTo>
                  <a:pt x="159006" y="147304"/>
                </a:lnTo>
                <a:lnTo>
                  <a:pt x="157973" y="146034"/>
                </a:lnTo>
                <a:lnTo>
                  <a:pt x="173164" y="146034"/>
                </a:lnTo>
                <a:lnTo>
                  <a:pt x="171148" y="143494"/>
                </a:lnTo>
                <a:lnTo>
                  <a:pt x="168617" y="142224"/>
                </a:lnTo>
                <a:lnTo>
                  <a:pt x="188870" y="142224"/>
                </a:lnTo>
                <a:lnTo>
                  <a:pt x="190222" y="143494"/>
                </a:lnTo>
                <a:lnTo>
                  <a:pt x="179260" y="143494"/>
                </a:lnTo>
                <a:lnTo>
                  <a:pt x="180268" y="144764"/>
                </a:lnTo>
                <a:lnTo>
                  <a:pt x="173680" y="144764"/>
                </a:lnTo>
                <a:lnTo>
                  <a:pt x="174197" y="146034"/>
                </a:lnTo>
                <a:lnTo>
                  <a:pt x="175204" y="147304"/>
                </a:lnTo>
                <a:close/>
              </a:path>
              <a:path w="1000125" h="234950">
                <a:moveTo>
                  <a:pt x="224314" y="149844"/>
                </a:moveTo>
                <a:lnTo>
                  <a:pt x="214704" y="149844"/>
                </a:lnTo>
                <a:lnTo>
                  <a:pt x="212664" y="147304"/>
                </a:lnTo>
                <a:lnTo>
                  <a:pt x="214704" y="147304"/>
                </a:lnTo>
                <a:lnTo>
                  <a:pt x="212664" y="144764"/>
                </a:lnTo>
                <a:lnTo>
                  <a:pt x="207109" y="144764"/>
                </a:lnTo>
                <a:lnTo>
                  <a:pt x="205068" y="142224"/>
                </a:lnTo>
                <a:lnTo>
                  <a:pt x="207600" y="142224"/>
                </a:lnTo>
                <a:lnTo>
                  <a:pt x="209124" y="143494"/>
                </a:lnTo>
                <a:lnTo>
                  <a:pt x="219768" y="143494"/>
                </a:lnTo>
                <a:lnTo>
                  <a:pt x="222790" y="146034"/>
                </a:lnTo>
                <a:lnTo>
                  <a:pt x="232917" y="146034"/>
                </a:lnTo>
                <a:lnTo>
                  <a:pt x="232917" y="148574"/>
                </a:lnTo>
                <a:lnTo>
                  <a:pt x="223798" y="148574"/>
                </a:lnTo>
                <a:lnTo>
                  <a:pt x="224314" y="149005"/>
                </a:lnTo>
                <a:lnTo>
                  <a:pt x="224314" y="149844"/>
                </a:lnTo>
                <a:close/>
              </a:path>
              <a:path w="1000125" h="234950">
                <a:moveTo>
                  <a:pt x="232917" y="146034"/>
                </a:moveTo>
                <a:lnTo>
                  <a:pt x="223307" y="146034"/>
                </a:lnTo>
                <a:lnTo>
                  <a:pt x="221279" y="144764"/>
                </a:lnTo>
                <a:lnTo>
                  <a:pt x="219768" y="143494"/>
                </a:lnTo>
                <a:lnTo>
                  <a:pt x="219768" y="142224"/>
                </a:lnTo>
                <a:lnTo>
                  <a:pt x="230902" y="142224"/>
                </a:lnTo>
                <a:lnTo>
                  <a:pt x="231393" y="143494"/>
                </a:lnTo>
                <a:lnTo>
                  <a:pt x="232426" y="143494"/>
                </a:lnTo>
                <a:lnTo>
                  <a:pt x="232917" y="144764"/>
                </a:lnTo>
                <a:lnTo>
                  <a:pt x="232917" y="146034"/>
                </a:lnTo>
                <a:close/>
              </a:path>
              <a:path w="1000125" h="234950">
                <a:moveTo>
                  <a:pt x="15706" y="146034"/>
                </a:moveTo>
                <a:lnTo>
                  <a:pt x="7595" y="146034"/>
                </a:lnTo>
                <a:lnTo>
                  <a:pt x="6587" y="144764"/>
                </a:lnTo>
                <a:lnTo>
                  <a:pt x="4572" y="143494"/>
                </a:lnTo>
                <a:lnTo>
                  <a:pt x="14182" y="143494"/>
                </a:lnTo>
                <a:lnTo>
                  <a:pt x="14182" y="144764"/>
                </a:lnTo>
                <a:lnTo>
                  <a:pt x="15706" y="144764"/>
                </a:lnTo>
                <a:lnTo>
                  <a:pt x="15706" y="146034"/>
                </a:lnTo>
                <a:close/>
              </a:path>
              <a:path w="1000125" h="234950">
                <a:moveTo>
                  <a:pt x="71404" y="144764"/>
                </a:moveTo>
                <a:lnTo>
                  <a:pt x="50143" y="144764"/>
                </a:lnTo>
                <a:lnTo>
                  <a:pt x="49110" y="143494"/>
                </a:lnTo>
                <a:lnTo>
                  <a:pt x="70396" y="143494"/>
                </a:lnTo>
                <a:lnTo>
                  <a:pt x="71404" y="144764"/>
                </a:lnTo>
                <a:close/>
              </a:path>
              <a:path w="1000125" h="234950">
                <a:moveTo>
                  <a:pt x="75951" y="146034"/>
                </a:moveTo>
                <a:lnTo>
                  <a:pt x="74943" y="143494"/>
                </a:lnTo>
                <a:lnTo>
                  <a:pt x="75951" y="143494"/>
                </a:lnTo>
                <a:lnTo>
                  <a:pt x="75951" y="146034"/>
                </a:lnTo>
                <a:close/>
              </a:path>
              <a:path w="1000125" h="234950">
                <a:moveTo>
                  <a:pt x="85587" y="146034"/>
                </a:moveTo>
                <a:lnTo>
                  <a:pt x="77991" y="146034"/>
                </a:lnTo>
                <a:lnTo>
                  <a:pt x="75951" y="143494"/>
                </a:lnTo>
                <a:lnTo>
                  <a:pt x="80007" y="143494"/>
                </a:lnTo>
                <a:lnTo>
                  <a:pt x="81531" y="144764"/>
                </a:lnTo>
                <a:lnTo>
                  <a:pt x="85587" y="144764"/>
                </a:lnTo>
                <a:lnTo>
                  <a:pt x="85587" y="146034"/>
                </a:lnTo>
                <a:close/>
              </a:path>
              <a:path w="1000125" h="234950">
                <a:moveTo>
                  <a:pt x="137835" y="144000"/>
                </a:moveTo>
                <a:lnTo>
                  <a:pt x="137229" y="143494"/>
                </a:lnTo>
                <a:lnTo>
                  <a:pt x="138236" y="143494"/>
                </a:lnTo>
                <a:lnTo>
                  <a:pt x="137835" y="144000"/>
                </a:lnTo>
                <a:close/>
              </a:path>
              <a:path w="1000125" h="234950">
                <a:moveTo>
                  <a:pt x="170141" y="144764"/>
                </a:moveTo>
                <a:lnTo>
                  <a:pt x="168617" y="144764"/>
                </a:lnTo>
                <a:lnTo>
                  <a:pt x="167855" y="144129"/>
                </a:lnTo>
                <a:lnTo>
                  <a:pt x="167609" y="143494"/>
                </a:lnTo>
                <a:lnTo>
                  <a:pt x="168961" y="143494"/>
                </a:lnTo>
                <a:lnTo>
                  <a:pt x="170141" y="144764"/>
                </a:lnTo>
                <a:close/>
              </a:path>
              <a:path w="1000125" h="234950">
                <a:moveTo>
                  <a:pt x="181792" y="146034"/>
                </a:moveTo>
                <a:lnTo>
                  <a:pt x="180759" y="144764"/>
                </a:lnTo>
                <a:lnTo>
                  <a:pt x="180268" y="143494"/>
                </a:lnTo>
                <a:lnTo>
                  <a:pt x="187346" y="143494"/>
                </a:lnTo>
                <a:lnTo>
                  <a:pt x="188612" y="144764"/>
                </a:lnTo>
                <a:lnTo>
                  <a:pt x="181275" y="144764"/>
                </a:lnTo>
                <a:lnTo>
                  <a:pt x="181792" y="146034"/>
                </a:lnTo>
                <a:close/>
              </a:path>
              <a:path w="1000125" h="234950">
                <a:moveTo>
                  <a:pt x="198481" y="152384"/>
                </a:moveTo>
                <a:lnTo>
                  <a:pt x="197473" y="152384"/>
                </a:lnTo>
                <a:lnTo>
                  <a:pt x="195458" y="151114"/>
                </a:lnTo>
                <a:lnTo>
                  <a:pt x="193934" y="149844"/>
                </a:lnTo>
                <a:lnTo>
                  <a:pt x="191919" y="147304"/>
                </a:lnTo>
                <a:lnTo>
                  <a:pt x="187346" y="143494"/>
                </a:lnTo>
                <a:lnTo>
                  <a:pt x="190222" y="143494"/>
                </a:lnTo>
                <a:lnTo>
                  <a:pt x="192926" y="146034"/>
                </a:lnTo>
                <a:lnTo>
                  <a:pt x="194450" y="146034"/>
                </a:lnTo>
                <a:lnTo>
                  <a:pt x="194942" y="146344"/>
                </a:lnTo>
                <a:lnTo>
                  <a:pt x="194942" y="147304"/>
                </a:lnTo>
                <a:lnTo>
                  <a:pt x="195962" y="147304"/>
                </a:lnTo>
                <a:lnTo>
                  <a:pt x="196982" y="148574"/>
                </a:lnTo>
                <a:lnTo>
                  <a:pt x="194450" y="148574"/>
                </a:lnTo>
                <a:lnTo>
                  <a:pt x="195949" y="149844"/>
                </a:lnTo>
                <a:lnTo>
                  <a:pt x="198481" y="152384"/>
                </a:lnTo>
                <a:close/>
              </a:path>
              <a:path w="1000125" h="234950">
                <a:moveTo>
                  <a:pt x="205585" y="151114"/>
                </a:moveTo>
                <a:lnTo>
                  <a:pt x="200005" y="151114"/>
                </a:lnTo>
                <a:lnTo>
                  <a:pt x="200521" y="149844"/>
                </a:lnTo>
                <a:lnTo>
                  <a:pt x="197473" y="147304"/>
                </a:lnTo>
                <a:lnTo>
                  <a:pt x="196982" y="146034"/>
                </a:lnTo>
                <a:lnTo>
                  <a:pt x="203544" y="146034"/>
                </a:lnTo>
                <a:lnTo>
                  <a:pt x="202046" y="144764"/>
                </a:lnTo>
                <a:lnTo>
                  <a:pt x="199514" y="143494"/>
                </a:lnTo>
                <a:lnTo>
                  <a:pt x="206076" y="143494"/>
                </a:lnTo>
                <a:lnTo>
                  <a:pt x="207109" y="144764"/>
                </a:lnTo>
                <a:lnTo>
                  <a:pt x="205068" y="144764"/>
                </a:lnTo>
                <a:lnTo>
                  <a:pt x="206076" y="147304"/>
                </a:lnTo>
                <a:lnTo>
                  <a:pt x="208608" y="147304"/>
                </a:lnTo>
                <a:lnTo>
                  <a:pt x="210648" y="149844"/>
                </a:lnTo>
                <a:lnTo>
                  <a:pt x="204577" y="149844"/>
                </a:lnTo>
                <a:lnTo>
                  <a:pt x="205585" y="151114"/>
                </a:lnTo>
                <a:close/>
              </a:path>
              <a:path w="1000125" h="234950">
                <a:moveTo>
                  <a:pt x="8111" y="190484"/>
                </a:moveTo>
                <a:lnTo>
                  <a:pt x="516" y="190484"/>
                </a:lnTo>
                <a:lnTo>
                  <a:pt x="105" y="189473"/>
                </a:lnTo>
                <a:lnTo>
                  <a:pt x="0" y="144764"/>
                </a:lnTo>
                <a:lnTo>
                  <a:pt x="516" y="144764"/>
                </a:lnTo>
                <a:lnTo>
                  <a:pt x="1007" y="145383"/>
                </a:lnTo>
                <a:lnTo>
                  <a:pt x="1007" y="146034"/>
                </a:lnTo>
                <a:lnTo>
                  <a:pt x="2531" y="146034"/>
                </a:lnTo>
                <a:lnTo>
                  <a:pt x="4572" y="148574"/>
                </a:lnTo>
                <a:lnTo>
                  <a:pt x="12148" y="148574"/>
                </a:lnTo>
                <a:lnTo>
                  <a:pt x="14176" y="151114"/>
                </a:lnTo>
                <a:lnTo>
                  <a:pt x="9635" y="151114"/>
                </a:lnTo>
                <a:lnTo>
                  <a:pt x="10126" y="152384"/>
                </a:lnTo>
                <a:lnTo>
                  <a:pt x="11134" y="152384"/>
                </a:lnTo>
                <a:lnTo>
                  <a:pt x="12167" y="153654"/>
                </a:lnTo>
                <a:lnTo>
                  <a:pt x="2040" y="153654"/>
                </a:lnTo>
                <a:lnTo>
                  <a:pt x="2076" y="154955"/>
                </a:lnTo>
                <a:lnTo>
                  <a:pt x="3539" y="156194"/>
                </a:lnTo>
                <a:lnTo>
                  <a:pt x="2040" y="156194"/>
                </a:lnTo>
                <a:lnTo>
                  <a:pt x="2092" y="157530"/>
                </a:lnTo>
                <a:lnTo>
                  <a:pt x="4055" y="160004"/>
                </a:lnTo>
                <a:lnTo>
                  <a:pt x="4572" y="160004"/>
                </a:lnTo>
                <a:lnTo>
                  <a:pt x="5063" y="161274"/>
                </a:lnTo>
                <a:lnTo>
                  <a:pt x="516" y="161274"/>
                </a:lnTo>
                <a:lnTo>
                  <a:pt x="1007" y="162544"/>
                </a:lnTo>
                <a:lnTo>
                  <a:pt x="3539" y="162544"/>
                </a:lnTo>
                <a:lnTo>
                  <a:pt x="3539" y="163814"/>
                </a:lnTo>
                <a:lnTo>
                  <a:pt x="6071" y="163814"/>
                </a:lnTo>
                <a:lnTo>
                  <a:pt x="8111" y="165084"/>
                </a:lnTo>
                <a:lnTo>
                  <a:pt x="8591" y="166324"/>
                </a:lnTo>
                <a:lnTo>
                  <a:pt x="8602" y="167624"/>
                </a:lnTo>
                <a:lnTo>
                  <a:pt x="5579" y="167624"/>
                </a:lnTo>
                <a:lnTo>
                  <a:pt x="5579" y="168894"/>
                </a:lnTo>
                <a:lnTo>
                  <a:pt x="6071" y="168894"/>
                </a:lnTo>
                <a:lnTo>
                  <a:pt x="7103" y="170164"/>
                </a:lnTo>
                <a:lnTo>
                  <a:pt x="1007" y="170164"/>
                </a:lnTo>
                <a:lnTo>
                  <a:pt x="3539" y="173974"/>
                </a:lnTo>
                <a:lnTo>
                  <a:pt x="7103" y="173974"/>
                </a:lnTo>
                <a:lnTo>
                  <a:pt x="9119" y="175244"/>
                </a:lnTo>
                <a:lnTo>
                  <a:pt x="9119" y="176514"/>
                </a:lnTo>
                <a:lnTo>
                  <a:pt x="9635" y="176514"/>
                </a:lnTo>
                <a:lnTo>
                  <a:pt x="10385" y="177784"/>
                </a:lnTo>
                <a:lnTo>
                  <a:pt x="7103" y="177784"/>
                </a:lnTo>
                <a:lnTo>
                  <a:pt x="7103" y="179054"/>
                </a:lnTo>
                <a:lnTo>
                  <a:pt x="8111" y="179054"/>
                </a:lnTo>
                <a:lnTo>
                  <a:pt x="8602" y="180324"/>
                </a:lnTo>
                <a:lnTo>
                  <a:pt x="13666" y="180324"/>
                </a:lnTo>
                <a:lnTo>
                  <a:pt x="14699" y="181594"/>
                </a:lnTo>
                <a:lnTo>
                  <a:pt x="3048" y="181594"/>
                </a:lnTo>
                <a:lnTo>
                  <a:pt x="3048" y="182864"/>
                </a:lnTo>
                <a:lnTo>
                  <a:pt x="3539" y="184134"/>
                </a:lnTo>
                <a:lnTo>
                  <a:pt x="5063" y="184134"/>
                </a:lnTo>
                <a:lnTo>
                  <a:pt x="5579" y="185404"/>
                </a:lnTo>
                <a:lnTo>
                  <a:pt x="11650" y="185404"/>
                </a:lnTo>
                <a:lnTo>
                  <a:pt x="12167" y="186674"/>
                </a:lnTo>
                <a:lnTo>
                  <a:pt x="11134" y="186674"/>
                </a:lnTo>
                <a:lnTo>
                  <a:pt x="11134" y="187944"/>
                </a:lnTo>
                <a:lnTo>
                  <a:pt x="21273" y="187944"/>
                </a:lnTo>
                <a:lnTo>
                  <a:pt x="21777" y="189214"/>
                </a:lnTo>
                <a:lnTo>
                  <a:pt x="7595" y="189214"/>
                </a:lnTo>
                <a:lnTo>
                  <a:pt x="8111" y="190484"/>
                </a:lnTo>
                <a:close/>
              </a:path>
              <a:path w="1000125" h="234950">
                <a:moveTo>
                  <a:pt x="2531" y="146034"/>
                </a:moveTo>
                <a:lnTo>
                  <a:pt x="1524" y="146034"/>
                </a:lnTo>
                <a:lnTo>
                  <a:pt x="1524" y="144764"/>
                </a:lnTo>
                <a:lnTo>
                  <a:pt x="2531" y="146034"/>
                </a:lnTo>
                <a:close/>
              </a:path>
              <a:path w="1000125" h="234950">
                <a:moveTo>
                  <a:pt x="12148" y="148574"/>
                </a:moveTo>
                <a:lnTo>
                  <a:pt x="4572" y="148574"/>
                </a:lnTo>
                <a:lnTo>
                  <a:pt x="1524" y="144764"/>
                </a:lnTo>
                <a:lnTo>
                  <a:pt x="6071" y="144764"/>
                </a:lnTo>
                <a:lnTo>
                  <a:pt x="8111" y="147304"/>
                </a:lnTo>
                <a:lnTo>
                  <a:pt x="11134" y="147304"/>
                </a:lnTo>
                <a:lnTo>
                  <a:pt x="12148" y="148574"/>
                </a:lnTo>
                <a:close/>
              </a:path>
              <a:path w="1000125" h="234950">
                <a:moveTo>
                  <a:pt x="25833" y="147304"/>
                </a:moveTo>
                <a:lnTo>
                  <a:pt x="17722" y="147304"/>
                </a:lnTo>
                <a:lnTo>
                  <a:pt x="17230" y="146034"/>
                </a:lnTo>
                <a:lnTo>
                  <a:pt x="16197" y="146034"/>
                </a:lnTo>
                <a:lnTo>
                  <a:pt x="15706" y="144764"/>
                </a:lnTo>
                <a:lnTo>
                  <a:pt x="24825" y="144764"/>
                </a:lnTo>
                <a:lnTo>
                  <a:pt x="25833" y="147304"/>
                </a:lnTo>
                <a:close/>
              </a:path>
              <a:path w="1000125" h="234950">
                <a:moveTo>
                  <a:pt x="29372" y="148574"/>
                </a:moveTo>
                <a:lnTo>
                  <a:pt x="28856" y="148574"/>
                </a:lnTo>
                <a:lnTo>
                  <a:pt x="27357" y="147304"/>
                </a:lnTo>
                <a:lnTo>
                  <a:pt x="26841" y="146034"/>
                </a:lnTo>
                <a:lnTo>
                  <a:pt x="25317" y="144764"/>
                </a:lnTo>
                <a:lnTo>
                  <a:pt x="41023" y="144764"/>
                </a:lnTo>
                <a:lnTo>
                  <a:pt x="41515" y="146034"/>
                </a:lnTo>
                <a:lnTo>
                  <a:pt x="27357" y="146034"/>
                </a:lnTo>
                <a:lnTo>
                  <a:pt x="27848" y="147304"/>
                </a:lnTo>
                <a:lnTo>
                  <a:pt x="28856" y="147304"/>
                </a:lnTo>
                <a:lnTo>
                  <a:pt x="29372" y="148574"/>
                </a:lnTo>
                <a:close/>
              </a:path>
              <a:path w="1000125" h="234950">
                <a:moveTo>
                  <a:pt x="53682" y="148574"/>
                </a:moveTo>
                <a:lnTo>
                  <a:pt x="37975" y="148574"/>
                </a:lnTo>
                <a:lnTo>
                  <a:pt x="37484" y="147304"/>
                </a:lnTo>
                <a:lnTo>
                  <a:pt x="51150" y="147304"/>
                </a:lnTo>
                <a:lnTo>
                  <a:pt x="50143" y="144764"/>
                </a:lnTo>
                <a:lnTo>
                  <a:pt x="51150" y="146034"/>
                </a:lnTo>
                <a:lnTo>
                  <a:pt x="51641" y="147304"/>
                </a:lnTo>
                <a:lnTo>
                  <a:pt x="53682" y="148574"/>
                </a:lnTo>
                <a:close/>
              </a:path>
              <a:path w="1000125" h="234950">
                <a:moveTo>
                  <a:pt x="63292" y="149844"/>
                </a:moveTo>
                <a:lnTo>
                  <a:pt x="54690" y="149844"/>
                </a:lnTo>
                <a:lnTo>
                  <a:pt x="53682" y="147304"/>
                </a:lnTo>
                <a:lnTo>
                  <a:pt x="51641" y="144764"/>
                </a:lnTo>
                <a:lnTo>
                  <a:pt x="56705" y="144764"/>
                </a:lnTo>
                <a:lnTo>
                  <a:pt x="56705" y="146034"/>
                </a:lnTo>
                <a:lnTo>
                  <a:pt x="61277" y="146034"/>
                </a:lnTo>
                <a:lnTo>
                  <a:pt x="62285" y="148574"/>
                </a:lnTo>
                <a:lnTo>
                  <a:pt x="63292" y="149844"/>
                </a:lnTo>
                <a:close/>
              </a:path>
              <a:path w="1000125" h="234950">
                <a:moveTo>
                  <a:pt x="76803" y="148574"/>
                </a:moveTo>
                <a:lnTo>
                  <a:pt x="72412" y="148574"/>
                </a:lnTo>
                <a:lnTo>
                  <a:pt x="72412" y="147304"/>
                </a:lnTo>
                <a:lnTo>
                  <a:pt x="61781" y="147304"/>
                </a:lnTo>
                <a:lnTo>
                  <a:pt x="61277" y="146034"/>
                </a:lnTo>
                <a:lnTo>
                  <a:pt x="57221" y="146034"/>
                </a:lnTo>
                <a:lnTo>
                  <a:pt x="57221" y="144764"/>
                </a:lnTo>
                <a:lnTo>
                  <a:pt x="73936" y="144764"/>
                </a:lnTo>
                <a:lnTo>
                  <a:pt x="74427" y="146034"/>
                </a:lnTo>
                <a:lnTo>
                  <a:pt x="76803" y="148574"/>
                </a:lnTo>
                <a:close/>
              </a:path>
              <a:path w="1000125" h="234950">
                <a:moveTo>
                  <a:pt x="77991" y="146034"/>
                </a:moveTo>
                <a:lnTo>
                  <a:pt x="75951" y="146034"/>
                </a:lnTo>
                <a:lnTo>
                  <a:pt x="75951" y="144764"/>
                </a:lnTo>
                <a:lnTo>
                  <a:pt x="76467" y="144764"/>
                </a:lnTo>
                <a:lnTo>
                  <a:pt x="77991" y="146034"/>
                </a:lnTo>
                <a:close/>
              </a:path>
              <a:path w="1000125" h="234950">
                <a:moveTo>
                  <a:pt x="86078" y="146034"/>
                </a:moveTo>
                <a:lnTo>
                  <a:pt x="85587" y="146034"/>
                </a:lnTo>
                <a:lnTo>
                  <a:pt x="85587" y="144764"/>
                </a:lnTo>
                <a:lnTo>
                  <a:pt x="86078" y="146034"/>
                </a:lnTo>
                <a:close/>
              </a:path>
              <a:path w="1000125" h="234950">
                <a:moveTo>
                  <a:pt x="111395" y="146034"/>
                </a:moveTo>
                <a:lnTo>
                  <a:pt x="86078" y="146034"/>
                </a:lnTo>
                <a:lnTo>
                  <a:pt x="85587" y="144764"/>
                </a:lnTo>
                <a:lnTo>
                  <a:pt x="110904" y="144764"/>
                </a:lnTo>
                <a:lnTo>
                  <a:pt x="111395" y="145383"/>
                </a:lnTo>
                <a:lnTo>
                  <a:pt x="111395" y="146034"/>
                </a:lnTo>
                <a:close/>
              </a:path>
              <a:path w="1000125" h="234950">
                <a:moveTo>
                  <a:pt x="111911" y="146034"/>
                </a:moveTo>
                <a:lnTo>
                  <a:pt x="111395" y="145383"/>
                </a:lnTo>
                <a:lnTo>
                  <a:pt x="111395" y="144764"/>
                </a:lnTo>
                <a:lnTo>
                  <a:pt x="111911" y="146034"/>
                </a:lnTo>
                <a:close/>
              </a:path>
              <a:path w="1000125" h="234950">
                <a:moveTo>
                  <a:pt x="92665" y="152384"/>
                </a:moveTo>
                <a:lnTo>
                  <a:pt x="85587" y="152384"/>
                </a:lnTo>
                <a:lnTo>
                  <a:pt x="84554" y="149844"/>
                </a:lnTo>
                <a:lnTo>
                  <a:pt x="78483" y="149844"/>
                </a:lnTo>
                <a:lnTo>
                  <a:pt x="77991" y="148574"/>
                </a:lnTo>
                <a:lnTo>
                  <a:pt x="77991" y="147304"/>
                </a:lnTo>
                <a:lnTo>
                  <a:pt x="76959" y="146034"/>
                </a:lnTo>
                <a:lnTo>
                  <a:pt x="111911" y="146034"/>
                </a:lnTo>
                <a:lnTo>
                  <a:pt x="111395" y="144764"/>
                </a:lnTo>
                <a:lnTo>
                  <a:pt x="119998" y="144764"/>
                </a:lnTo>
                <a:lnTo>
                  <a:pt x="122038" y="146811"/>
                </a:lnTo>
                <a:lnTo>
                  <a:pt x="122038" y="147304"/>
                </a:lnTo>
                <a:lnTo>
                  <a:pt x="91141" y="147304"/>
                </a:lnTo>
                <a:lnTo>
                  <a:pt x="91141" y="148574"/>
                </a:lnTo>
                <a:lnTo>
                  <a:pt x="93182" y="151114"/>
                </a:lnTo>
                <a:lnTo>
                  <a:pt x="92665" y="152384"/>
                </a:lnTo>
                <a:close/>
              </a:path>
              <a:path w="1000125" h="234950">
                <a:moveTo>
                  <a:pt x="125061" y="146034"/>
                </a:moveTo>
                <a:lnTo>
                  <a:pt x="121522" y="146034"/>
                </a:lnTo>
                <a:lnTo>
                  <a:pt x="121031" y="144764"/>
                </a:lnTo>
                <a:lnTo>
                  <a:pt x="123562" y="144764"/>
                </a:lnTo>
                <a:lnTo>
                  <a:pt x="125061" y="146034"/>
                </a:lnTo>
                <a:close/>
              </a:path>
              <a:path w="1000125" h="234950">
                <a:moveTo>
                  <a:pt x="139760" y="146034"/>
                </a:moveTo>
                <a:lnTo>
                  <a:pt x="125061" y="146034"/>
                </a:lnTo>
                <a:lnTo>
                  <a:pt x="123562" y="144764"/>
                </a:lnTo>
                <a:lnTo>
                  <a:pt x="138753" y="144764"/>
                </a:lnTo>
                <a:lnTo>
                  <a:pt x="139760" y="146034"/>
                </a:lnTo>
                <a:close/>
              </a:path>
              <a:path w="1000125" h="234950">
                <a:moveTo>
                  <a:pt x="146839" y="147304"/>
                </a:moveTo>
                <a:lnTo>
                  <a:pt x="140768" y="147304"/>
                </a:lnTo>
                <a:lnTo>
                  <a:pt x="138753" y="144764"/>
                </a:lnTo>
                <a:lnTo>
                  <a:pt x="145315" y="144764"/>
                </a:lnTo>
                <a:lnTo>
                  <a:pt x="145315" y="146034"/>
                </a:lnTo>
                <a:lnTo>
                  <a:pt x="146681" y="146895"/>
                </a:lnTo>
                <a:lnTo>
                  <a:pt x="146839" y="147304"/>
                </a:lnTo>
                <a:close/>
              </a:path>
              <a:path w="1000125" h="234950">
                <a:moveTo>
                  <a:pt x="186855" y="147304"/>
                </a:moveTo>
                <a:lnTo>
                  <a:pt x="177220" y="147304"/>
                </a:lnTo>
                <a:lnTo>
                  <a:pt x="175695" y="146034"/>
                </a:lnTo>
                <a:lnTo>
                  <a:pt x="175695" y="144764"/>
                </a:lnTo>
                <a:lnTo>
                  <a:pt x="180759" y="144764"/>
                </a:lnTo>
                <a:lnTo>
                  <a:pt x="181792" y="146034"/>
                </a:lnTo>
                <a:lnTo>
                  <a:pt x="185822" y="146034"/>
                </a:lnTo>
                <a:lnTo>
                  <a:pt x="186855" y="147304"/>
                </a:lnTo>
                <a:close/>
              </a:path>
              <a:path w="1000125" h="234950">
                <a:moveTo>
                  <a:pt x="190886" y="147304"/>
                </a:moveTo>
                <a:lnTo>
                  <a:pt x="187346" y="147304"/>
                </a:lnTo>
                <a:lnTo>
                  <a:pt x="185822" y="146034"/>
                </a:lnTo>
                <a:lnTo>
                  <a:pt x="181792" y="146034"/>
                </a:lnTo>
                <a:lnTo>
                  <a:pt x="181275" y="144764"/>
                </a:lnTo>
                <a:lnTo>
                  <a:pt x="188612" y="144764"/>
                </a:lnTo>
                <a:lnTo>
                  <a:pt x="189878" y="146034"/>
                </a:lnTo>
                <a:lnTo>
                  <a:pt x="190886" y="147304"/>
                </a:lnTo>
                <a:close/>
              </a:path>
              <a:path w="1000125" h="234950">
                <a:moveTo>
                  <a:pt x="196466" y="147304"/>
                </a:moveTo>
                <a:lnTo>
                  <a:pt x="195445" y="146661"/>
                </a:lnTo>
                <a:lnTo>
                  <a:pt x="194942" y="146034"/>
                </a:lnTo>
                <a:lnTo>
                  <a:pt x="193417" y="144764"/>
                </a:lnTo>
                <a:lnTo>
                  <a:pt x="195458" y="144764"/>
                </a:lnTo>
                <a:lnTo>
                  <a:pt x="196466" y="147304"/>
                </a:lnTo>
                <a:close/>
              </a:path>
              <a:path w="1000125" h="234950">
                <a:moveTo>
                  <a:pt x="212664" y="146034"/>
                </a:moveTo>
                <a:lnTo>
                  <a:pt x="206076" y="146034"/>
                </a:lnTo>
                <a:lnTo>
                  <a:pt x="205068" y="144764"/>
                </a:lnTo>
                <a:lnTo>
                  <a:pt x="212664" y="144764"/>
                </a:lnTo>
                <a:lnTo>
                  <a:pt x="212664" y="146034"/>
                </a:lnTo>
                <a:close/>
              </a:path>
              <a:path w="1000125" h="234950">
                <a:moveTo>
                  <a:pt x="223307" y="146034"/>
                </a:moveTo>
                <a:lnTo>
                  <a:pt x="222790" y="146034"/>
                </a:lnTo>
                <a:lnTo>
                  <a:pt x="221315" y="144795"/>
                </a:lnTo>
                <a:lnTo>
                  <a:pt x="223307" y="146034"/>
                </a:lnTo>
                <a:close/>
              </a:path>
              <a:path w="1000125" h="234950">
                <a:moveTo>
                  <a:pt x="1524" y="146034"/>
                </a:moveTo>
                <a:lnTo>
                  <a:pt x="1007" y="146034"/>
                </a:lnTo>
                <a:lnTo>
                  <a:pt x="1007" y="145383"/>
                </a:lnTo>
                <a:lnTo>
                  <a:pt x="1524" y="146034"/>
                </a:lnTo>
                <a:close/>
              </a:path>
              <a:path w="1000125" h="234950">
                <a:moveTo>
                  <a:pt x="24309" y="152384"/>
                </a:moveTo>
                <a:lnTo>
                  <a:pt x="16197" y="152384"/>
                </a:lnTo>
                <a:lnTo>
                  <a:pt x="14699" y="149844"/>
                </a:lnTo>
                <a:lnTo>
                  <a:pt x="13666" y="148574"/>
                </a:lnTo>
                <a:lnTo>
                  <a:pt x="12167" y="147304"/>
                </a:lnTo>
                <a:lnTo>
                  <a:pt x="8602" y="147304"/>
                </a:lnTo>
                <a:lnTo>
                  <a:pt x="8111" y="146034"/>
                </a:lnTo>
                <a:lnTo>
                  <a:pt x="16197" y="146034"/>
                </a:lnTo>
                <a:lnTo>
                  <a:pt x="18238" y="148574"/>
                </a:lnTo>
                <a:lnTo>
                  <a:pt x="21777" y="148574"/>
                </a:lnTo>
                <a:lnTo>
                  <a:pt x="21777" y="149844"/>
                </a:lnTo>
                <a:lnTo>
                  <a:pt x="22294" y="149844"/>
                </a:lnTo>
                <a:lnTo>
                  <a:pt x="24309" y="152384"/>
                </a:lnTo>
                <a:close/>
              </a:path>
              <a:path w="1000125" h="234950">
                <a:moveTo>
                  <a:pt x="28856" y="147304"/>
                </a:moveTo>
                <a:lnTo>
                  <a:pt x="27848" y="147304"/>
                </a:lnTo>
                <a:lnTo>
                  <a:pt x="27357" y="146034"/>
                </a:lnTo>
                <a:lnTo>
                  <a:pt x="28856" y="147304"/>
                </a:lnTo>
                <a:close/>
              </a:path>
              <a:path w="1000125" h="234950">
                <a:moveTo>
                  <a:pt x="47611" y="149844"/>
                </a:moveTo>
                <a:lnTo>
                  <a:pt x="30380" y="149844"/>
                </a:lnTo>
                <a:lnTo>
                  <a:pt x="29889" y="148574"/>
                </a:lnTo>
                <a:lnTo>
                  <a:pt x="28856" y="147304"/>
                </a:lnTo>
                <a:lnTo>
                  <a:pt x="27357" y="146034"/>
                </a:lnTo>
                <a:lnTo>
                  <a:pt x="35444" y="146034"/>
                </a:lnTo>
                <a:lnTo>
                  <a:pt x="35444" y="147304"/>
                </a:lnTo>
                <a:lnTo>
                  <a:pt x="36451" y="147304"/>
                </a:lnTo>
                <a:lnTo>
                  <a:pt x="37975" y="148574"/>
                </a:lnTo>
                <a:lnTo>
                  <a:pt x="47611" y="148574"/>
                </a:lnTo>
                <a:lnTo>
                  <a:pt x="47611" y="149844"/>
                </a:lnTo>
                <a:close/>
              </a:path>
              <a:path w="1000125" h="234950">
                <a:moveTo>
                  <a:pt x="76467" y="147304"/>
                </a:moveTo>
                <a:lnTo>
                  <a:pt x="75460" y="146034"/>
                </a:lnTo>
                <a:lnTo>
                  <a:pt x="76467" y="146034"/>
                </a:lnTo>
                <a:lnTo>
                  <a:pt x="76467" y="147304"/>
                </a:lnTo>
                <a:close/>
              </a:path>
              <a:path w="1000125" h="234950">
                <a:moveTo>
                  <a:pt x="134697" y="147304"/>
                </a:moveTo>
                <a:lnTo>
                  <a:pt x="122529" y="147304"/>
                </a:lnTo>
                <a:lnTo>
                  <a:pt x="122121" y="146895"/>
                </a:lnTo>
                <a:lnTo>
                  <a:pt x="122038" y="146034"/>
                </a:lnTo>
                <a:lnTo>
                  <a:pt x="134697" y="146034"/>
                </a:lnTo>
                <a:lnTo>
                  <a:pt x="134697" y="147304"/>
                </a:lnTo>
                <a:close/>
              </a:path>
              <a:path w="1000125" h="234950">
                <a:moveTo>
                  <a:pt x="142783" y="149844"/>
                </a:moveTo>
                <a:lnTo>
                  <a:pt x="138236" y="149844"/>
                </a:lnTo>
                <a:lnTo>
                  <a:pt x="138236" y="148574"/>
                </a:lnTo>
                <a:lnTo>
                  <a:pt x="137720" y="148574"/>
                </a:lnTo>
                <a:lnTo>
                  <a:pt x="137229" y="147304"/>
                </a:lnTo>
                <a:lnTo>
                  <a:pt x="135704" y="147304"/>
                </a:lnTo>
                <a:lnTo>
                  <a:pt x="134697" y="146034"/>
                </a:lnTo>
                <a:lnTo>
                  <a:pt x="138753" y="146034"/>
                </a:lnTo>
                <a:lnTo>
                  <a:pt x="142783" y="149844"/>
                </a:lnTo>
                <a:close/>
              </a:path>
              <a:path w="1000125" h="234950">
                <a:moveTo>
                  <a:pt x="158490" y="149844"/>
                </a:moveTo>
                <a:lnTo>
                  <a:pt x="156966" y="147304"/>
                </a:lnTo>
                <a:lnTo>
                  <a:pt x="155958" y="146034"/>
                </a:lnTo>
                <a:lnTo>
                  <a:pt x="157482" y="146034"/>
                </a:lnTo>
                <a:lnTo>
                  <a:pt x="158490" y="147304"/>
                </a:lnTo>
                <a:lnTo>
                  <a:pt x="176728" y="147304"/>
                </a:lnTo>
                <a:lnTo>
                  <a:pt x="178744" y="148574"/>
                </a:lnTo>
                <a:lnTo>
                  <a:pt x="157973" y="148574"/>
                </a:lnTo>
                <a:lnTo>
                  <a:pt x="158490" y="149844"/>
                </a:lnTo>
                <a:close/>
              </a:path>
              <a:path w="1000125" h="234950">
                <a:moveTo>
                  <a:pt x="194942" y="146344"/>
                </a:moveTo>
                <a:lnTo>
                  <a:pt x="194450" y="146034"/>
                </a:lnTo>
                <a:lnTo>
                  <a:pt x="194942" y="146034"/>
                </a:lnTo>
                <a:lnTo>
                  <a:pt x="194942" y="146344"/>
                </a:lnTo>
                <a:close/>
              </a:path>
              <a:path w="1000125" h="234950">
                <a:moveTo>
                  <a:pt x="195445" y="146661"/>
                </a:moveTo>
                <a:lnTo>
                  <a:pt x="194942" y="146344"/>
                </a:lnTo>
                <a:lnTo>
                  <a:pt x="194942" y="146034"/>
                </a:lnTo>
                <a:lnTo>
                  <a:pt x="195445" y="146661"/>
                </a:lnTo>
                <a:close/>
              </a:path>
              <a:path w="1000125" h="234950">
                <a:moveTo>
                  <a:pt x="208117" y="147304"/>
                </a:moveTo>
                <a:lnTo>
                  <a:pt x="206076" y="147304"/>
                </a:lnTo>
                <a:lnTo>
                  <a:pt x="206076" y="146034"/>
                </a:lnTo>
                <a:lnTo>
                  <a:pt x="207792" y="146895"/>
                </a:lnTo>
                <a:lnTo>
                  <a:pt x="208117" y="147304"/>
                </a:lnTo>
                <a:close/>
              </a:path>
              <a:path w="1000125" h="234950">
                <a:moveTo>
                  <a:pt x="213671" y="147304"/>
                </a:moveTo>
                <a:lnTo>
                  <a:pt x="208608" y="147304"/>
                </a:lnTo>
                <a:lnTo>
                  <a:pt x="207792" y="146895"/>
                </a:lnTo>
                <a:lnTo>
                  <a:pt x="207109" y="146034"/>
                </a:lnTo>
                <a:lnTo>
                  <a:pt x="213180" y="146034"/>
                </a:lnTo>
                <a:lnTo>
                  <a:pt x="213671" y="147304"/>
                </a:lnTo>
                <a:close/>
              </a:path>
              <a:path w="1000125" h="234950">
                <a:moveTo>
                  <a:pt x="195962" y="147304"/>
                </a:moveTo>
                <a:lnTo>
                  <a:pt x="194942" y="147304"/>
                </a:lnTo>
                <a:lnTo>
                  <a:pt x="194942" y="146344"/>
                </a:lnTo>
                <a:lnTo>
                  <a:pt x="195445" y="146661"/>
                </a:lnTo>
                <a:lnTo>
                  <a:pt x="195962" y="147304"/>
                </a:lnTo>
                <a:close/>
              </a:path>
              <a:path w="1000125" h="234950">
                <a:moveTo>
                  <a:pt x="122529" y="147304"/>
                </a:moveTo>
                <a:lnTo>
                  <a:pt x="122038" y="147304"/>
                </a:lnTo>
                <a:lnTo>
                  <a:pt x="122038" y="146811"/>
                </a:lnTo>
                <a:lnTo>
                  <a:pt x="122529" y="147304"/>
                </a:lnTo>
                <a:close/>
              </a:path>
              <a:path w="1000125" h="234950">
                <a:moveTo>
                  <a:pt x="147355" y="147304"/>
                </a:moveTo>
                <a:lnTo>
                  <a:pt x="146839" y="147304"/>
                </a:lnTo>
                <a:lnTo>
                  <a:pt x="146675" y="146881"/>
                </a:lnTo>
                <a:lnTo>
                  <a:pt x="147355" y="147304"/>
                </a:lnTo>
                <a:close/>
              </a:path>
              <a:path w="1000125" h="234950">
                <a:moveTo>
                  <a:pt x="208608" y="147304"/>
                </a:moveTo>
                <a:lnTo>
                  <a:pt x="208117" y="147304"/>
                </a:lnTo>
                <a:lnTo>
                  <a:pt x="207792" y="146895"/>
                </a:lnTo>
                <a:lnTo>
                  <a:pt x="208608" y="147304"/>
                </a:lnTo>
                <a:close/>
              </a:path>
              <a:path w="1000125" h="234950">
                <a:moveTo>
                  <a:pt x="21777" y="148574"/>
                </a:moveTo>
                <a:lnTo>
                  <a:pt x="18729" y="148574"/>
                </a:lnTo>
                <a:lnTo>
                  <a:pt x="18238" y="147304"/>
                </a:lnTo>
                <a:lnTo>
                  <a:pt x="21261" y="147304"/>
                </a:lnTo>
                <a:lnTo>
                  <a:pt x="21777" y="148574"/>
                </a:lnTo>
                <a:close/>
              </a:path>
              <a:path w="1000125" h="234950">
                <a:moveTo>
                  <a:pt x="51150" y="152384"/>
                </a:moveTo>
                <a:lnTo>
                  <a:pt x="25833" y="152384"/>
                </a:lnTo>
                <a:lnTo>
                  <a:pt x="24825" y="151114"/>
                </a:lnTo>
                <a:lnTo>
                  <a:pt x="23301" y="149844"/>
                </a:lnTo>
                <a:lnTo>
                  <a:pt x="21261" y="147304"/>
                </a:lnTo>
                <a:lnTo>
                  <a:pt x="26841" y="147304"/>
                </a:lnTo>
                <a:lnTo>
                  <a:pt x="27357" y="148574"/>
                </a:lnTo>
                <a:lnTo>
                  <a:pt x="29372" y="148574"/>
                </a:lnTo>
                <a:lnTo>
                  <a:pt x="30380" y="149844"/>
                </a:lnTo>
                <a:lnTo>
                  <a:pt x="48102" y="149844"/>
                </a:lnTo>
                <a:lnTo>
                  <a:pt x="48619" y="151114"/>
                </a:lnTo>
                <a:lnTo>
                  <a:pt x="50634" y="151114"/>
                </a:lnTo>
                <a:lnTo>
                  <a:pt x="51150" y="152384"/>
                </a:lnTo>
                <a:close/>
              </a:path>
              <a:path w="1000125" h="234950">
                <a:moveTo>
                  <a:pt x="30380" y="149844"/>
                </a:moveTo>
                <a:lnTo>
                  <a:pt x="29372" y="148574"/>
                </a:lnTo>
                <a:lnTo>
                  <a:pt x="28856" y="147304"/>
                </a:lnTo>
                <a:lnTo>
                  <a:pt x="29889" y="148574"/>
                </a:lnTo>
                <a:lnTo>
                  <a:pt x="30380" y="149844"/>
                </a:lnTo>
                <a:close/>
              </a:path>
              <a:path w="1000125" h="234950">
                <a:moveTo>
                  <a:pt x="77991" y="149844"/>
                </a:moveTo>
                <a:lnTo>
                  <a:pt x="64300" y="149844"/>
                </a:lnTo>
                <a:lnTo>
                  <a:pt x="64300" y="148574"/>
                </a:lnTo>
                <a:lnTo>
                  <a:pt x="62801" y="147304"/>
                </a:lnTo>
                <a:lnTo>
                  <a:pt x="71895" y="147304"/>
                </a:lnTo>
                <a:lnTo>
                  <a:pt x="72412" y="148574"/>
                </a:lnTo>
                <a:lnTo>
                  <a:pt x="76803" y="148574"/>
                </a:lnTo>
                <a:lnTo>
                  <a:pt x="77991" y="149844"/>
                </a:lnTo>
                <a:close/>
              </a:path>
              <a:path w="1000125" h="234950">
                <a:moveTo>
                  <a:pt x="122529" y="149844"/>
                </a:moveTo>
                <a:lnTo>
                  <a:pt x="92665" y="149844"/>
                </a:lnTo>
                <a:lnTo>
                  <a:pt x="92149" y="148574"/>
                </a:lnTo>
                <a:lnTo>
                  <a:pt x="91141" y="147304"/>
                </a:lnTo>
                <a:lnTo>
                  <a:pt x="96721" y="147304"/>
                </a:lnTo>
                <a:lnTo>
                  <a:pt x="96721" y="148574"/>
                </a:lnTo>
                <a:lnTo>
                  <a:pt x="121522" y="148574"/>
                </a:lnTo>
                <a:lnTo>
                  <a:pt x="122529" y="149844"/>
                </a:lnTo>
                <a:close/>
              </a:path>
              <a:path w="1000125" h="234950">
                <a:moveTo>
                  <a:pt x="121031" y="148574"/>
                </a:moveTo>
                <a:lnTo>
                  <a:pt x="97212" y="148574"/>
                </a:lnTo>
                <a:lnTo>
                  <a:pt x="96721" y="147304"/>
                </a:lnTo>
                <a:lnTo>
                  <a:pt x="119998" y="147304"/>
                </a:lnTo>
                <a:lnTo>
                  <a:pt x="121031" y="148574"/>
                </a:lnTo>
                <a:close/>
              </a:path>
              <a:path w="1000125" h="234950">
                <a:moveTo>
                  <a:pt x="134180" y="149844"/>
                </a:moveTo>
                <a:lnTo>
                  <a:pt x="122529" y="149844"/>
                </a:lnTo>
                <a:lnTo>
                  <a:pt x="122529" y="148574"/>
                </a:lnTo>
                <a:lnTo>
                  <a:pt x="121031" y="148574"/>
                </a:lnTo>
                <a:lnTo>
                  <a:pt x="119998" y="147304"/>
                </a:lnTo>
                <a:lnTo>
                  <a:pt x="131157" y="147304"/>
                </a:lnTo>
                <a:lnTo>
                  <a:pt x="134180" y="149844"/>
                </a:lnTo>
                <a:close/>
              </a:path>
              <a:path w="1000125" h="234950">
                <a:moveTo>
                  <a:pt x="135704" y="151114"/>
                </a:moveTo>
                <a:lnTo>
                  <a:pt x="132656" y="147304"/>
                </a:lnTo>
                <a:lnTo>
                  <a:pt x="135704" y="147304"/>
                </a:lnTo>
                <a:lnTo>
                  <a:pt x="137229" y="148574"/>
                </a:lnTo>
                <a:lnTo>
                  <a:pt x="138236" y="148574"/>
                </a:lnTo>
                <a:lnTo>
                  <a:pt x="138236" y="149844"/>
                </a:lnTo>
                <a:lnTo>
                  <a:pt x="135188" y="149844"/>
                </a:lnTo>
                <a:lnTo>
                  <a:pt x="135704" y="151114"/>
                </a:lnTo>
                <a:close/>
              </a:path>
              <a:path w="1000125" h="234950">
                <a:moveTo>
                  <a:pt x="153672" y="151114"/>
                </a:moveTo>
                <a:lnTo>
                  <a:pt x="145831" y="151114"/>
                </a:lnTo>
                <a:lnTo>
                  <a:pt x="144824" y="149844"/>
                </a:lnTo>
                <a:lnTo>
                  <a:pt x="143300" y="149844"/>
                </a:lnTo>
                <a:lnTo>
                  <a:pt x="141776" y="147304"/>
                </a:lnTo>
                <a:lnTo>
                  <a:pt x="151411" y="147304"/>
                </a:lnTo>
                <a:lnTo>
                  <a:pt x="152419" y="148574"/>
                </a:lnTo>
                <a:lnTo>
                  <a:pt x="151902" y="148574"/>
                </a:lnTo>
                <a:lnTo>
                  <a:pt x="152910" y="149844"/>
                </a:lnTo>
                <a:lnTo>
                  <a:pt x="153672" y="151114"/>
                </a:lnTo>
                <a:close/>
              </a:path>
              <a:path w="1000125" h="234950">
                <a:moveTo>
                  <a:pt x="158490" y="149844"/>
                </a:moveTo>
                <a:lnTo>
                  <a:pt x="153426" y="149844"/>
                </a:lnTo>
                <a:lnTo>
                  <a:pt x="152910" y="148574"/>
                </a:lnTo>
                <a:lnTo>
                  <a:pt x="151411" y="147304"/>
                </a:lnTo>
                <a:lnTo>
                  <a:pt x="152910" y="147304"/>
                </a:lnTo>
                <a:lnTo>
                  <a:pt x="153943" y="148574"/>
                </a:lnTo>
                <a:lnTo>
                  <a:pt x="157728" y="148574"/>
                </a:lnTo>
                <a:lnTo>
                  <a:pt x="158490" y="149844"/>
                </a:lnTo>
                <a:close/>
              </a:path>
              <a:path w="1000125" h="234950">
                <a:moveTo>
                  <a:pt x="189878" y="149844"/>
                </a:moveTo>
                <a:lnTo>
                  <a:pt x="179751" y="149844"/>
                </a:lnTo>
                <a:lnTo>
                  <a:pt x="179260" y="148574"/>
                </a:lnTo>
                <a:lnTo>
                  <a:pt x="178227" y="147304"/>
                </a:lnTo>
                <a:lnTo>
                  <a:pt x="187863" y="147304"/>
                </a:lnTo>
                <a:lnTo>
                  <a:pt x="189387" y="148574"/>
                </a:lnTo>
                <a:lnTo>
                  <a:pt x="189878" y="149844"/>
                </a:lnTo>
                <a:close/>
              </a:path>
              <a:path w="1000125" h="234950">
                <a:moveTo>
                  <a:pt x="193934" y="149844"/>
                </a:moveTo>
                <a:lnTo>
                  <a:pt x="190886" y="149844"/>
                </a:lnTo>
                <a:lnTo>
                  <a:pt x="189878" y="147304"/>
                </a:lnTo>
                <a:lnTo>
                  <a:pt x="191402" y="147304"/>
                </a:lnTo>
                <a:lnTo>
                  <a:pt x="191919" y="148574"/>
                </a:lnTo>
                <a:lnTo>
                  <a:pt x="192926" y="148574"/>
                </a:lnTo>
                <a:lnTo>
                  <a:pt x="193934" y="149844"/>
                </a:lnTo>
                <a:close/>
              </a:path>
              <a:path w="1000125" h="234950">
                <a:moveTo>
                  <a:pt x="213671" y="149844"/>
                </a:moveTo>
                <a:lnTo>
                  <a:pt x="211139" y="149844"/>
                </a:lnTo>
                <a:lnTo>
                  <a:pt x="209641" y="147304"/>
                </a:lnTo>
                <a:lnTo>
                  <a:pt x="212664" y="147304"/>
                </a:lnTo>
                <a:lnTo>
                  <a:pt x="212664" y="148574"/>
                </a:lnTo>
                <a:lnTo>
                  <a:pt x="213180" y="148574"/>
                </a:lnTo>
                <a:lnTo>
                  <a:pt x="213671" y="149844"/>
                </a:lnTo>
                <a:close/>
              </a:path>
              <a:path w="1000125" h="234950">
                <a:moveTo>
                  <a:pt x="50143" y="151114"/>
                </a:moveTo>
                <a:lnTo>
                  <a:pt x="49110" y="151114"/>
                </a:lnTo>
                <a:lnTo>
                  <a:pt x="48619" y="149844"/>
                </a:lnTo>
                <a:lnTo>
                  <a:pt x="47611" y="149844"/>
                </a:lnTo>
                <a:lnTo>
                  <a:pt x="47611" y="148574"/>
                </a:lnTo>
                <a:lnTo>
                  <a:pt x="48619" y="148574"/>
                </a:lnTo>
                <a:lnTo>
                  <a:pt x="49110" y="149844"/>
                </a:lnTo>
                <a:lnTo>
                  <a:pt x="50143" y="151114"/>
                </a:lnTo>
                <a:close/>
              </a:path>
              <a:path w="1000125" h="234950">
                <a:moveTo>
                  <a:pt x="60269" y="152384"/>
                </a:moveTo>
                <a:lnTo>
                  <a:pt x="51641" y="152384"/>
                </a:lnTo>
                <a:lnTo>
                  <a:pt x="51641" y="151114"/>
                </a:lnTo>
                <a:lnTo>
                  <a:pt x="49626" y="148574"/>
                </a:lnTo>
                <a:lnTo>
                  <a:pt x="54173" y="148574"/>
                </a:lnTo>
                <a:lnTo>
                  <a:pt x="54173" y="149844"/>
                </a:lnTo>
                <a:lnTo>
                  <a:pt x="58229" y="149844"/>
                </a:lnTo>
                <a:lnTo>
                  <a:pt x="60269" y="152384"/>
                </a:lnTo>
                <a:close/>
              </a:path>
              <a:path w="1000125" h="234950">
                <a:moveTo>
                  <a:pt x="122529" y="149844"/>
                </a:moveTo>
                <a:lnTo>
                  <a:pt x="121522" y="148574"/>
                </a:lnTo>
                <a:lnTo>
                  <a:pt x="122529" y="148574"/>
                </a:lnTo>
                <a:lnTo>
                  <a:pt x="122529" y="149844"/>
                </a:lnTo>
                <a:close/>
              </a:path>
              <a:path w="1000125" h="234950">
                <a:moveTo>
                  <a:pt x="163037" y="154924"/>
                </a:moveTo>
                <a:lnTo>
                  <a:pt x="151411" y="154924"/>
                </a:lnTo>
                <a:lnTo>
                  <a:pt x="150895" y="153654"/>
                </a:lnTo>
                <a:lnTo>
                  <a:pt x="160014" y="153654"/>
                </a:lnTo>
                <a:lnTo>
                  <a:pt x="159398" y="153398"/>
                </a:lnTo>
                <a:lnTo>
                  <a:pt x="159006" y="152384"/>
                </a:lnTo>
                <a:lnTo>
                  <a:pt x="156966" y="149844"/>
                </a:lnTo>
                <a:lnTo>
                  <a:pt x="158490" y="149844"/>
                </a:lnTo>
                <a:lnTo>
                  <a:pt x="157973" y="148574"/>
                </a:lnTo>
                <a:lnTo>
                  <a:pt x="163553" y="148574"/>
                </a:lnTo>
                <a:lnTo>
                  <a:pt x="164561" y="149844"/>
                </a:lnTo>
                <a:lnTo>
                  <a:pt x="165077" y="151114"/>
                </a:lnTo>
                <a:lnTo>
                  <a:pt x="166085" y="152384"/>
                </a:lnTo>
                <a:lnTo>
                  <a:pt x="160505" y="152384"/>
                </a:lnTo>
                <a:lnTo>
                  <a:pt x="162029" y="153654"/>
                </a:lnTo>
                <a:lnTo>
                  <a:pt x="163037" y="154924"/>
                </a:lnTo>
                <a:close/>
              </a:path>
              <a:path w="1000125" h="234950">
                <a:moveTo>
                  <a:pt x="175695" y="152384"/>
                </a:moveTo>
                <a:lnTo>
                  <a:pt x="166085" y="152384"/>
                </a:lnTo>
                <a:lnTo>
                  <a:pt x="165569" y="151114"/>
                </a:lnTo>
                <a:lnTo>
                  <a:pt x="163553" y="148574"/>
                </a:lnTo>
                <a:lnTo>
                  <a:pt x="171665" y="148574"/>
                </a:lnTo>
                <a:lnTo>
                  <a:pt x="173680" y="151114"/>
                </a:lnTo>
                <a:lnTo>
                  <a:pt x="174688" y="151114"/>
                </a:lnTo>
                <a:lnTo>
                  <a:pt x="175695" y="152384"/>
                </a:lnTo>
                <a:close/>
              </a:path>
              <a:path w="1000125" h="234950">
                <a:moveTo>
                  <a:pt x="179751" y="149844"/>
                </a:moveTo>
                <a:lnTo>
                  <a:pt x="172673" y="149844"/>
                </a:lnTo>
                <a:lnTo>
                  <a:pt x="171665" y="148574"/>
                </a:lnTo>
                <a:lnTo>
                  <a:pt x="178744" y="148574"/>
                </a:lnTo>
                <a:lnTo>
                  <a:pt x="179751" y="149844"/>
                </a:lnTo>
                <a:close/>
              </a:path>
              <a:path w="1000125" h="234950">
                <a:moveTo>
                  <a:pt x="226846" y="152384"/>
                </a:moveTo>
                <a:lnTo>
                  <a:pt x="198481" y="152384"/>
                </a:lnTo>
                <a:lnTo>
                  <a:pt x="197473" y="149844"/>
                </a:lnTo>
                <a:lnTo>
                  <a:pt x="196466" y="149844"/>
                </a:lnTo>
                <a:lnTo>
                  <a:pt x="195458" y="148574"/>
                </a:lnTo>
                <a:lnTo>
                  <a:pt x="197473" y="148574"/>
                </a:lnTo>
                <a:lnTo>
                  <a:pt x="198997" y="149844"/>
                </a:lnTo>
                <a:lnTo>
                  <a:pt x="200005" y="151114"/>
                </a:lnTo>
                <a:lnTo>
                  <a:pt x="225839" y="151114"/>
                </a:lnTo>
                <a:lnTo>
                  <a:pt x="226846" y="152384"/>
                </a:lnTo>
                <a:close/>
              </a:path>
              <a:path w="1000125" h="234950">
                <a:moveTo>
                  <a:pt x="224314" y="156194"/>
                </a:moveTo>
                <a:lnTo>
                  <a:pt x="216203" y="156194"/>
                </a:lnTo>
                <a:lnTo>
                  <a:pt x="213180" y="152384"/>
                </a:lnTo>
                <a:lnTo>
                  <a:pt x="228370" y="152384"/>
                </a:lnTo>
                <a:lnTo>
                  <a:pt x="224831" y="149844"/>
                </a:lnTo>
                <a:lnTo>
                  <a:pt x="225322" y="149844"/>
                </a:lnTo>
                <a:lnTo>
                  <a:pt x="224314" y="149005"/>
                </a:lnTo>
                <a:lnTo>
                  <a:pt x="224314" y="148574"/>
                </a:lnTo>
                <a:lnTo>
                  <a:pt x="232917" y="148574"/>
                </a:lnTo>
                <a:lnTo>
                  <a:pt x="232917" y="154924"/>
                </a:lnTo>
                <a:lnTo>
                  <a:pt x="224314" y="154924"/>
                </a:lnTo>
                <a:lnTo>
                  <a:pt x="224314" y="156194"/>
                </a:lnTo>
                <a:close/>
              </a:path>
              <a:path w="1000125" h="234950">
                <a:moveTo>
                  <a:pt x="225322" y="149844"/>
                </a:moveTo>
                <a:lnTo>
                  <a:pt x="224314" y="149844"/>
                </a:lnTo>
                <a:lnTo>
                  <a:pt x="224314" y="149005"/>
                </a:lnTo>
                <a:lnTo>
                  <a:pt x="225322" y="149844"/>
                </a:lnTo>
                <a:close/>
              </a:path>
              <a:path w="1000125" h="234950">
                <a:moveTo>
                  <a:pt x="79490" y="152384"/>
                </a:moveTo>
                <a:lnTo>
                  <a:pt x="61277" y="152384"/>
                </a:lnTo>
                <a:lnTo>
                  <a:pt x="59753" y="151114"/>
                </a:lnTo>
                <a:lnTo>
                  <a:pt x="59237" y="149844"/>
                </a:lnTo>
                <a:lnTo>
                  <a:pt x="68356" y="149844"/>
                </a:lnTo>
                <a:lnTo>
                  <a:pt x="68872" y="151114"/>
                </a:lnTo>
                <a:lnTo>
                  <a:pt x="78986" y="151114"/>
                </a:lnTo>
                <a:lnTo>
                  <a:pt x="79490" y="152384"/>
                </a:lnTo>
                <a:close/>
              </a:path>
              <a:path w="1000125" h="234950">
                <a:moveTo>
                  <a:pt x="78986" y="151114"/>
                </a:moveTo>
                <a:lnTo>
                  <a:pt x="70396" y="151114"/>
                </a:lnTo>
                <a:lnTo>
                  <a:pt x="69880" y="149844"/>
                </a:lnTo>
                <a:lnTo>
                  <a:pt x="78483" y="149844"/>
                </a:lnTo>
                <a:lnTo>
                  <a:pt x="78986" y="151114"/>
                </a:lnTo>
                <a:close/>
              </a:path>
              <a:path w="1000125" h="234950">
                <a:moveTo>
                  <a:pt x="90134" y="153654"/>
                </a:moveTo>
                <a:lnTo>
                  <a:pt x="81531" y="153654"/>
                </a:lnTo>
                <a:lnTo>
                  <a:pt x="80007" y="149844"/>
                </a:lnTo>
                <a:lnTo>
                  <a:pt x="83055" y="149844"/>
                </a:lnTo>
                <a:lnTo>
                  <a:pt x="84554" y="151114"/>
                </a:lnTo>
                <a:lnTo>
                  <a:pt x="85587" y="152384"/>
                </a:lnTo>
                <a:lnTo>
                  <a:pt x="90134" y="152384"/>
                </a:lnTo>
                <a:lnTo>
                  <a:pt x="90134" y="153654"/>
                </a:lnTo>
                <a:close/>
              </a:path>
              <a:path w="1000125" h="234950">
                <a:moveTo>
                  <a:pt x="104316" y="152384"/>
                </a:moveTo>
                <a:lnTo>
                  <a:pt x="94189" y="152384"/>
                </a:lnTo>
                <a:lnTo>
                  <a:pt x="93673" y="151114"/>
                </a:lnTo>
                <a:lnTo>
                  <a:pt x="93673" y="149844"/>
                </a:lnTo>
                <a:lnTo>
                  <a:pt x="134688" y="149844"/>
                </a:lnTo>
                <a:lnTo>
                  <a:pt x="135704" y="151114"/>
                </a:lnTo>
                <a:lnTo>
                  <a:pt x="103800" y="151114"/>
                </a:lnTo>
                <a:lnTo>
                  <a:pt x="104316" y="152384"/>
                </a:lnTo>
                <a:close/>
              </a:path>
              <a:path w="1000125" h="234950">
                <a:moveTo>
                  <a:pt x="136221" y="151114"/>
                </a:moveTo>
                <a:lnTo>
                  <a:pt x="135704" y="151114"/>
                </a:lnTo>
                <a:lnTo>
                  <a:pt x="135188" y="149844"/>
                </a:lnTo>
                <a:lnTo>
                  <a:pt x="136221" y="149844"/>
                </a:lnTo>
                <a:lnTo>
                  <a:pt x="136221" y="151114"/>
                </a:lnTo>
                <a:close/>
              </a:path>
              <a:path w="1000125" h="234950">
                <a:moveTo>
                  <a:pt x="144307" y="154924"/>
                </a:moveTo>
                <a:lnTo>
                  <a:pt x="142783" y="154924"/>
                </a:lnTo>
                <a:lnTo>
                  <a:pt x="142292" y="153654"/>
                </a:lnTo>
                <a:lnTo>
                  <a:pt x="140768" y="152384"/>
                </a:lnTo>
                <a:lnTo>
                  <a:pt x="138236" y="151114"/>
                </a:lnTo>
                <a:lnTo>
                  <a:pt x="136221" y="149844"/>
                </a:lnTo>
                <a:lnTo>
                  <a:pt x="143816" y="149844"/>
                </a:lnTo>
                <a:lnTo>
                  <a:pt x="144824" y="151114"/>
                </a:lnTo>
                <a:lnTo>
                  <a:pt x="153672" y="151114"/>
                </a:lnTo>
                <a:lnTo>
                  <a:pt x="154434" y="152384"/>
                </a:lnTo>
                <a:lnTo>
                  <a:pt x="149371" y="152384"/>
                </a:lnTo>
                <a:lnTo>
                  <a:pt x="149887" y="153654"/>
                </a:lnTo>
                <a:lnTo>
                  <a:pt x="143816" y="153654"/>
                </a:lnTo>
                <a:lnTo>
                  <a:pt x="144307" y="154924"/>
                </a:lnTo>
                <a:close/>
              </a:path>
              <a:path w="1000125" h="234950">
                <a:moveTo>
                  <a:pt x="156475" y="151114"/>
                </a:moveTo>
                <a:lnTo>
                  <a:pt x="155958" y="151114"/>
                </a:lnTo>
                <a:lnTo>
                  <a:pt x="154434" y="149844"/>
                </a:lnTo>
                <a:lnTo>
                  <a:pt x="155958" y="149844"/>
                </a:lnTo>
                <a:lnTo>
                  <a:pt x="156475" y="151114"/>
                </a:lnTo>
                <a:close/>
              </a:path>
              <a:path w="1000125" h="234950">
                <a:moveTo>
                  <a:pt x="186855" y="152384"/>
                </a:moveTo>
                <a:lnTo>
                  <a:pt x="176212" y="152384"/>
                </a:lnTo>
                <a:lnTo>
                  <a:pt x="175695" y="151114"/>
                </a:lnTo>
                <a:lnTo>
                  <a:pt x="175204" y="151114"/>
                </a:lnTo>
                <a:lnTo>
                  <a:pt x="174197" y="149844"/>
                </a:lnTo>
                <a:lnTo>
                  <a:pt x="183807" y="149844"/>
                </a:lnTo>
                <a:lnTo>
                  <a:pt x="186855" y="152384"/>
                </a:lnTo>
                <a:close/>
              </a:path>
              <a:path w="1000125" h="234950">
                <a:moveTo>
                  <a:pt x="194942" y="152384"/>
                </a:moveTo>
                <a:lnTo>
                  <a:pt x="187346" y="152384"/>
                </a:lnTo>
                <a:lnTo>
                  <a:pt x="186855" y="151114"/>
                </a:lnTo>
                <a:lnTo>
                  <a:pt x="185822" y="149844"/>
                </a:lnTo>
                <a:lnTo>
                  <a:pt x="191919" y="149844"/>
                </a:lnTo>
                <a:lnTo>
                  <a:pt x="192926" y="151114"/>
                </a:lnTo>
                <a:lnTo>
                  <a:pt x="193417" y="151114"/>
                </a:lnTo>
                <a:lnTo>
                  <a:pt x="194733" y="151845"/>
                </a:lnTo>
                <a:lnTo>
                  <a:pt x="194942" y="152384"/>
                </a:lnTo>
                <a:close/>
              </a:path>
              <a:path w="1000125" h="234950">
                <a:moveTo>
                  <a:pt x="193417" y="151114"/>
                </a:moveTo>
                <a:lnTo>
                  <a:pt x="191919" y="149844"/>
                </a:lnTo>
                <a:lnTo>
                  <a:pt x="192926" y="149844"/>
                </a:lnTo>
                <a:lnTo>
                  <a:pt x="193417" y="151114"/>
                </a:lnTo>
                <a:close/>
              </a:path>
              <a:path w="1000125" h="234950">
                <a:moveTo>
                  <a:pt x="225322" y="151114"/>
                </a:moveTo>
                <a:lnTo>
                  <a:pt x="205585" y="151114"/>
                </a:lnTo>
                <a:lnTo>
                  <a:pt x="205585" y="149844"/>
                </a:lnTo>
                <a:lnTo>
                  <a:pt x="224831" y="149844"/>
                </a:lnTo>
                <a:lnTo>
                  <a:pt x="225322" y="151114"/>
                </a:lnTo>
                <a:close/>
              </a:path>
              <a:path w="1000125" h="234950">
                <a:moveTo>
                  <a:pt x="10643" y="152384"/>
                </a:moveTo>
                <a:lnTo>
                  <a:pt x="10126" y="151114"/>
                </a:lnTo>
                <a:lnTo>
                  <a:pt x="10643" y="151114"/>
                </a:lnTo>
                <a:lnTo>
                  <a:pt x="10643" y="152384"/>
                </a:lnTo>
                <a:close/>
              </a:path>
              <a:path w="1000125" h="234950">
                <a:moveTo>
                  <a:pt x="12658" y="154273"/>
                </a:moveTo>
                <a:lnTo>
                  <a:pt x="12167" y="153654"/>
                </a:lnTo>
                <a:lnTo>
                  <a:pt x="10643" y="151114"/>
                </a:lnTo>
                <a:lnTo>
                  <a:pt x="14176" y="151114"/>
                </a:lnTo>
                <a:lnTo>
                  <a:pt x="15190" y="152384"/>
                </a:lnTo>
                <a:lnTo>
                  <a:pt x="20253" y="152384"/>
                </a:lnTo>
                <a:lnTo>
                  <a:pt x="21261" y="153654"/>
                </a:lnTo>
                <a:lnTo>
                  <a:pt x="12658" y="153654"/>
                </a:lnTo>
                <a:lnTo>
                  <a:pt x="12658" y="154273"/>
                </a:lnTo>
                <a:close/>
              </a:path>
              <a:path w="1000125" h="234950">
                <a:moveTo>
                  <a:pt x="93673" y="152384"/>
                </a:moveTo>
                <a:lnTo>
                  <a:pt x="92665" y="152384"/>
                </a:lnTo>
                <a:lnTo>
                  <a:pt x="93182" y="151114"/>
                </a:lnTo>
                <a:lnTo>
                  <a:pt x="93673" y="151114"/>
                </a:lnTo>
                <a:lnTo>
                  <a:pt x="93673" y="152384"/>
                </a:lnTo>
                <a:close/>
              </a:path>
              <a:path w="1000125" h="234950">
                <a:moveTo>
                  <a:pt x="94189" y="152384"/>
                </a:moveTo>
                <a:lnTo>
                  <a:pt x="93673" y="152384"/>
                </a:lnTo>
                <a:lnTo>
                  <a:pt x="93673" y="151114"/>
                </a:lnTo>
                <a:lnTo>
                  <a:pt x="94189" y="152384"/>
                </a:lnTo>
                <a:close/>
              </a:path>
              <a:path w="1000125" h="234950">
                <a:moveTo>
                  <a:pt x="104807" y="152384"/>
                </a:moveTo>
                <a:lnTo>
                  <a:pt x="104316" y="151114"/>
                </a:lnTo>
                <a:lnTo>
                  <a:pt x="104807" y="151114"/>
                </a:lnTo>
                <a:lnTo>
                  <a:pt x="104807" y="152384"/>
                </a:lnTo>
                <a:close/>
              </a:path>
              <a:path w="1000125" h="234950">
                <a:moveTo>
                  <a:pt x="131157" y="153654"/>
                </a:moveTo>
                <a:lnTo>
                  <a:pt x="106332" y="153654"/>
                </a:lnTo>
                <a:lnTo>
                  <a:pt x="104807" y="151114"/>
                </a:lnTo>
                <a:lnTo>
                  <a:pt x="128626" y="151114"/>
                </a:lnTo>
                <a:lnTo>
                  <a:pt x="129633" y="152384"/>
                </a:lnTo>
                <a:lnTo>
                  <a:pt x="130641" y="152384"/>
                </a:lnTo>
                <a:lnTo>
                  <a:pt x="131157" y="153654"/>
                </a:lnTo>
                <a:close/>
              </a:path>
              <a:path w="1000125" h="234950">
                <a:moveTo>
                  <a:pt x="141284" y="157464"/>
                </a:moveTo>
                <a:lnTo>
                  <a:pt x="138753" y="157464"/>
                </a:lnTo>
                <a:lnTo>
                  <a:pt x="137720" y="156194"/>
                </a:lnTo>
                <a:lnTo>
                  <a:pt x="137229" y="154924"/>
                </a:lnTo>
                <a:lnTo>
                  <a:pt x="135704" y="153654"/>
                </a:lnTo>
                <a:lnTo>
                  <a:pt x="131649" y="153654"/>
                </a:lnTo>
                <a:lnTo>
                  <a:pt x="129633" y="151114"/>
                </a:lnTo>
                <a:lnTo>
                  <a:pt x="135704" y="151114"/>
                </a:lnTo>
                <a:lnTo>
                  <a:pt x="138753" y="152384"/>
                </a:lnTo>
                <a:lnTo>
                  <a:pt x="140251" y="154924"/>
                </a:lnTo>
                <a:lnTo>
                  <a:pt x="144307" y="154924"/>
                </a:lnTo>
                <a:lnTo>
                  <a:pt x="146077" y="156194"/>
                </a:lnTo>
                <a:lnTo>
                  <a:pt x="141284" y="156194"/>
                </a:lnTo>
                <a:lnTo>
                  <a:pt x="141284" y="157464"/>
                </a:lnTo>
                <a:close/>
              </a:path>
              <a:path w="1000125" h="234950">
                <a:moveTo>
                  <a:pt x="194733" y="151845"/>
                </a:moveTo>
                <a:lnTo>
                  <a:pt x="193417" y="151114"/>
                </a:lnTo>
                <a:lnTo>
                  <a:pt x="194450" y="151114"/>
                </a:lnTo>
                <a:lnTo>
                  <a:pt x="194733" y="151845"/>
                </a:lnTo>
                <a:close/>
              </a:path>
              <a:path w="1000125" h="234950">
                <a:moveTo>
                  <a:pt x="196147" y="152631"/>
                </a:moveTo>
                <a:lnTo>
                  <a:pt x="194733" y="151845"/>
                </a:lnTo>
                <a:lnTo>
                  <a:pt x="194450" y="151114"/>
                </a:lnTo>
                <a:lnTo>
                  <a:pt x="197473" y="152384"/>
                </a:lnTo>
                <a:lnTo>
                  <a:pt x="195949" y="152384"/>
                </a:lnTo>
                <a:lnTo>
                  <a:pt x="196147" y="152631"/>
                </a:lnTo>
                <a:close/>
              </a:path>
              <a:path w="1000125" h="234950">
                <a:moveTo>
                  <a:pt x="62801" y="158734"/>
                </a:moveTo>
                <a:lnTo>
                  <a:pt x="29889" y="158734"/>
                </a:lnTo>
                <a:lnTo>
                  <a:pt x="28856" y="156194"/>
                </a:lnTo>
                <a:lnTo>
                  <a:pt x="24309" y="156194"/>
                </a:lnTo>
                <a:lnTo>
                  <a:pt x="24309" y="154924"/>
                </a:lnTo>
                <a:lnTo>
                  <a:pt x="22785" y="154924"/>
                </a:lnTo>
                <a:lnTo>
                  <a:pt x="21261" y="153654"/>
                </a:lnTo>
                <a:lnTo>
                  <a:pt x="20253" y="152384"/>
                </a:lnTo>
                <a:lnTo>
                  <a:pt x="29372" y="152384"/>
                </a:lnTo>
                <a:lnTo>
                  <a:pt x="29889" y="153654"/>
                </a:lnTo>
                <a:lnTo>
                  <a:pt x="30380" y="153654"/>
                </a:lnTo>
                <a:lnTo>
                  <a:pt x="31928" y="154955"/>
                </a:lnTo>
                <a:lnTo>
                  <a:pt x="33919" y="157464"/>
                </a:lnTo>
                <a:lnTo>
                  <a:pt x="62285" y="157464"/>
                </a:lnTo>
                <a:lnTo>
                  <a:pt x="62789" y="158099"/>
                </a:lnTo>
                <a:lnTo>
                  <a:pt x="62801" y="158734"/>
                </a:lnTo>
                <a:close/>
              </a:path>
              <a:path w="1000125" h="234950">
                <a:moveTo>
                  <a:pt x="42031" y="156194"/>
                </a:moveTo>
                <a:lnTo>
                  <a:pt x="33428" y="156194"/>
                </a:lnTo>
                <a:lnTo>
                  <a:pt x="32421" y="154924"/>
                </a:lnTo>
                <a:lnTo>
                  <a:pt x="31904" y="153654"/>
                </a:lnTo>
                <a:lnTo>
                  <a:pt x="30897" y="152384"/>
                </a:lnTo>
                <a:lnTo>
                  <a:pt x="45079" y="152384"/>
                </a:lnTo>
                <a:lnTo>
                  <a:pt x="45079" y="153654"/>
                </a:lnTo>
                <a:lnTo>
                  <a:pt x="65824" y="153654"/>
                </a:lnTo>
                <a:lnTo>
                  <a:pt x="65824" y="154924"/>
                </a:lnTo>
                <a:lnTo>
                  <a:pt x="41515" y="154924"/>
                </a:lnTo>
                <a:lnTo>
                  <a:pt x="42031" y="155559"/>
                </a:lnTo>
                <a:lnTo>
                  <a:pt x="42031" y="156194"/>
                </a:lnTo>
                <a:close/>
              </a:path>
              <a:path w="1000125" h="234950">
                <a:moveTo>
                  <a:pt x="55697" y="153654"/>
                </a:moveTo>
                <a:lnTo>
                  <a:pt x="45079" y="153654"/>
                </a:lnTo>
                <a:lnTo>
                  <a:pt x="45570" y="152384"/>
                </a:lnTo>
                <a:lnTo>
                  <a:pt x="54173" y="152384"/>
                </a:lnTo>
                <a:lnTo>
                  <a:pt x="55533" y="153231"/>
                </a:lnTo>
                <a:lnTo>
                  <a:pt x="55697" y="153654"/>
                </a:lnTo>
                <a:close/>
              </a:path>
              <a:path w="1000125" h="234950">
                <a:moveTo>
                  <a:pt x="61768" y="153654"/>
                </a:moveTo>
                <a:lnTo>
                  <a:pt x="56214" y="153654"/>
                </a:lnTo>
                <a:lnTo>
                  <a:pt x="55533" y="153231"/>
                </a:lnTo>
                <a:lnTo>
                  <a:pt x="55206" y="152384"/>
                </a:lnTo>
                <a:lnTo>
                  <a:pt x="61277" y="152384"/>
                </a:lnTo>
                <a:lnTo>
                  <a:pt x="61768" y="153654"/>
                </a:lnTo>
                <a:close/>
              </a:path>
              <a:path w="1000125" h="234950">
                <a:moveTo>
                  <a:pt x="81531" y="153654"/>
                </a:moveTo>
                <a:lnTo>
                  <a:pt x="61768" y="153654"/>
                </a:lnTo>
                <a:lnTo>
                  <a:pt x="61768" y="152384"/>
                </a:lnTo>
                <a:lnTo>
                  <a:pt x="80523" y="152384"/>
                </a:lnTo>
                <a:lnTo>
                  <a:pt x="81531" y="153654"/>
                </a:lnTo>
                <a:close/>
              </a:path>
              <a:path w="1000125" h="234950">
                <a:moveTo>
                  <a:pt x="105840" y="153654"/>
                </a:moveTo>
                <a:lnTo>
                  <a:pt x="91658" y="153654"/>
                </a:lnTo>
                <a:lnTo>
                  <a:pt x="91141" y="152384"/>
                </a:lnTo>
                <a:lnTo>
                  <a:pt x="105324" y="152384"/>
                </a:lnTo>
                <a:lnTo>
                  <a:pt x="105840" y="153654"/>
                </a:lnTo>
                <a:close/>
              </a:path>
              <a:path w="1000125" h="234950">
                <a:moveTo>
                  <a:pt x="131649" y="153654"/>
                </a:moveTo>
                <a:lnTo>
                  <a:pt x="131157" y="153654"/>
                </a:lnTo>
                <a:lnTo>
                  <a:pt x="130641" y="152384"/>
                </a:lnTo>
                <a:lnTo>
                  <a:pt x="131649" y="153654"/>
                </a:lnTo>
                <a:close/>
              </a:path>
              <a:path w="1000125" h="234950">
                <a:moveTo>
                  <a:pt x="158490" y="157464"/>
                </a:moveTo>
                <a:lnTo>
                  <a:pt x="151411" y="157464"/>
                </a:lnTo>
                <a:lnTo>
                  <a:pt x="148879" y="154924"/>
                </a:lnTo>
                <a:lnTo>
                  <a:pt x="145831" y="153654"/>
                </a:lnTo>
                <a:lnTo>
                  <a:pt x="149887" y="153654"/>
                </a:lnTo>
                <a:lnTo>
                  <a:pt x="149371" y="152384"/>
                </a:lnTo>
                <a:lnTo>
                  <a:pt x="150378" y="153654"/>
                </a:lnTo>
                <a:lnTo>
                  <a:pt x="150895" y="154924"/>
                </a:lnTo>
                <a:lnTo>
                  <a:pt x="153943" y="154924"/>
                </a:lnTo>
                <a:lnTo>
                  <a:pt x="154434" y="156194"/>
                </a:lnTo>
                <a:lnTo>
                  <a:pt x="157973" y="156194"/>
                </a:lnTo>
                <a:lnTo>
                  <a:pt x="158490" y="157464"/>
                </a:lnTo>
                <a:close/>
              </a:path>
              <a:path w="1000125" h="234950">
                <a:moveTo>
                  <a:pt x="159498" y="153654"/>
                </a:moveTo>
                <a:lnTo>
                  <a:pt x="150378" y="153654"/>
                </a:lnTo>
                <a:lnTo>
                  <a:pt x="149371" y="152384"/>
                </a:lnTo>
                <a:lnTo>
                  <a:pt x="156966" y="152384"/>
                </a:lnTo>
                <a:lnTo>
                  <a:pt x="159398" y="153398"/>
                </a:lnTo>
                <a:lnTo>
                  <a:pt x="159498" y="153654"/>
                </a:lnTo>
                <a:close/>
              </a:path>
              <a:path w="1000125" h="234950">
                <a:moveTo>
                  <a:pt x="173680" y="160004"/>
                </a:moveTo>
                <a:lnTo>
                  <a:pt x="172156" y="160004"/>
                </a:lnTo>
                <a:lnTo>
                  <a:pt x="171148" y="158734"/>
                </a:lnTo>
                <a:lnTo>
                  <a:pt x="170632" y="157464"/>
                </a:lnTo>
                <a:lnTo>
                  <a:pt x="168617" y="157464"/>
                </a:lnTo>
                <a:lnTo>
                  <a:pt x="165569" y="154924"/>
                </a:lnTo>
                <a:lnTo>
                  <a:pt x="164057" y="154924"/>
                </a:lnTo>
                <a:lnTo>
                  <a:pt x="163037" y="153654"/>
                </a:lnTo>
                <a:lnTo>
                  <a:pt x="161538" y="152384"/>
                </a:lnTo>
                <a:lnTo>
                  <a:pt x="167609" y="152384"/>
                </a:lnTo>
                <a:lnTo>
                  <a:pt x="171148" y="156194"/>
                </a:lnTo>
                <a:lnTo>
                  <a:pt x="173164" y="158734"/>
                </a:lnTo>
                <a:lnTo>
                  <a:pt x="173680" y="158734"/>
                </a:lnTo>
                <a:lnTo>
                  <a:pt x="173680" y="160004"/>
                </a:lnTo>
                <a:close/>
              </a:path>
              <a:path w="1000125" h="234950">
                <a:moveTo>
                  <a:pt x="178227" y="160004"/>
                </a:moveTo>
                <a:lnTo>
                  <a:pt x="177220" y="160004"/>
                </a:lnTo>
                <a:lnTo>
                  <a:pt x="175695" y="158734"/>
                </a:lnTo>
                <a:lnTo>
                  <a:pt x="174688" y="157464"/>
                </a:lnTo>
                <a:lnTo>
                  <a:pt x="172673" y="156194"/>
                </a:lnTo>
                <a:lnTo>
                  <a:pt x="170141" y="154924"/>
                </a:lnTo>
                <a:lnTo>
                  <a:pt x="167609" y="152384"/>
                </a:lnTo>
                <a:lnTo>
                  <a:pt x="179751" y="152384"/>
                </a:lnTo>
                <a:lnTo>
                  <a:pt x="181792" y="154924"/>
                </a:lnTo>
                <a:lnTo>
                  <a:pt x="182283" y="154924"/>
                </a:lnTo>
                <a:lnTo>
                  <a:pt x="185822" y="156194"/>
                </a:lnTo>
                <a:lnTo>
                  <a:pt x="178744" y="156194"/>
                </a:lnTo>
                <a:lnTo>
                  <a:pt x="179751" y="157464"/>
                </a:lnTo>
                <a:lnTo>
                  <a:pt x="181275" y="158734"/>
                </a:lnTo>
                <a:lnTo>
                  <a:pt x="177220" y="158734"/>
                </a:lnTo>
                <a:lnTo>
                  <a:pt x="178227" y="160004"/>
                </a:lnTo>
                <a:close/>
              </a:path>
              <a:path w="1000125" h="234950">
                <a:moveTo>
                  <a:pt x="190395" y="157464"/>
                </a:moveTo>
                <a:lnTo>
                  <a:pt x="187863" y="157464"/>
                </a:lnTo>
                <a:lnTo>
                  <a:pt x="184815" y="154924"/>
                </a:lnTo>
                <a:lnTo>
                  <a:pt x="182283" y="152384"/>
                </a:lnTo>
                <a:lnTo>
                  <a:pt x="187863" y="152384"/>
                </a:lnTo>
                <a:lnTo>
                  <a:pt x="188870" y="153654"/>
                </a:lnTo>
                <a:lnTo>
                  <a:pt x="191402" y="153654"/>
                </a:lnTo>
                <a:lnTo>
                  <a:pt x="191402" y="154924"/>
                </a:lnTo>
                <a:lnTo>
                  <a:pt x="203311" y="154924"/>
                </a:lnTo>
                <a:lnTo>
                  <a:pt x="204565" y="156194"/>
                </a:lnTo>
                <a:lnTo>
                  <a:pt x="190395" y="156194"/>
                </a:lnTo>
                <a:lnTo>
                  <a:pt x="190395" y="157464"/>
                </a:lnTo>
                <a:close/>
              </a:path>
              <a:path w="1000125" h="234950">
                <a:moveTo>
                  <a:pt x="193934" y="154924"/>
                </a:moveTo>
                <a:lnTo>
                  <a:pt x="192410" y="154924"/>
                </a:lnTo>
                <a:lnTo>
                  <a:pt x="191402" y="153654"/>
                </a:lnTo>
                <a:lnTo>
                  <a:pt x="188870" y="153654"/>
                </a:lnTo>
                <a:lnTo>
                  <a:pt x="187863" y="152384"/>
                </a:lnTo>
                <a:lnTo>
                  <a:pt x="191402" y="152384"/>
                </a:lnTo>
                <a:lnTo>
                  <a:pt x="192926" y="153654"/>
                </a:lnTo>
                <a:lnTo>
                  <a:pt x="193934" y="154924"/>
                </a:lnTo>
                <a:close/>
              </a:path>
              <a:path w="1000125" h="234950">
                <a:moveTo>
                  <a:pt x="197990" y="154924"/>
                </a:moveTo>
                <a:lnTo>
                  <a:pt x="194942" y="154924"/>
                </a:lnTo>
                <a:lnTo>
                  <a:pt x="194450" y="153654"/>
                </a:lnTo>
                <a:lnTo>
                  <a:pt x="192926" y="153654"/>
                </a:lnTo>
                <a:lnTo>
                  <a:pt x="192410" y="152384"/>
                </a:lnTo>
                <a:lnTo>
                  <a:pt x="195704" y="152384"/>
                </a:lnTo>
                <a:lnTo>
                  <a:pt x="196147" y="152631"/>
                </a:lnTo>
                <a:lnTo>
                  <a:pt x="197990" y="154924"/>
                </a:lnTo>
                <a:close/>
              </a:path>
              <a:path w="1000125" h="234950">
                <a:moveTo>
                  <a:pt x="202537" y="154924"/>
                </a:moveTo>
                <a:lnTo>
                  <a:pt x="198997" y="154924"/>
                </a:lnTo>
                <a:lnTo>
                  <a:pt x="197990" y="153654"/>
                </a:lnTo>
                <a:lnTo>
                  <a:pt x="196147" y="152631"/>
                </a:lnTo>
                <a:lnTo>
                  <a:pt x="195949" y="152384"/>
                </a:lnTo>
                <a:lnTo>
                  <a:pt x="210132" y="152384"/>
                </a:lnTo>
                <a:lnTo>
                  <a:pt x="212172" y="153654"/>
                </a:lnTo>
                <a:lnTo>
                  <a:pt x="202046" y="153654"/>
                </a:lnTo>
                <a:lnTo>
                  <a:pt x="202537" y="154147"/>
                </a:lnTo>
                <a:lnTo>
                  <a:pt x="202537" y="154924"/>
                </a:lnTo>
                <a:close/>
              </a:path>
              <a:path w="1000125" h="234950">
                <a:moveTo>
                  <a:pt x="204512" y="156129"/>
                </a:moveTo>
                <a:lnTo>
                  <a:pt x="202663" y="154273"/>
                </a:lnTo>
                <a:lnTo>
                  <a:pt x="202537" y="153654"/>
                </a:lnTo>
                <a:lnTo>
                  <a:pt x="212172" y="153654"/>
                </a:lnTo>
                <a:lnTo>
                  <a:pt x="211656" y="152384"/>
                </a:lnTo>
                <a:lnTo>
                  <a:pt x="212172" y="152384"/>
                </a:lnTo>
                <a:lnTo>
                  <a:pt x="214188" y="153654"/>
                </a:lnTo>
                <a:lnTo>
                  <a:pt x="215195" y="154924"/>
                </a:lnTo>
                <a:lnTo>
                  <a:pt x="203544" y="154924"/>
                </a:lnTo>
                <a:lnTo>
                  <a:pt x="204512" y="156129"/>
                </a:lnTo>
                <a:close/>
              </a:path>
              <a:path w="1000125" h="234950">
                <a:moveTo>
                  <a:pt x="56214" y="153654"/>
                </a:moveTo>
                <a:lnTo>
                  <a:pt x="55697" y="153654"/>
                </a:lnTo>
                <a:lnTo>
                  <a:pt x="55533" y="153231"/>
                </a:lnTo>
                <a:lnTo>
                  <a:pt x="56214" y="153654"/>
                </a:lnTo>
                <a:close/>
              </a:path>
              <a:path w="1000125" h="234950">
                <a:moveTo>
                  <a:pt x="160014" y="153654"/>
                </a:moveTo>
                <a:lnTo>
                  <a:pt x="159498" y="153654"/>
                </a:lnTo>
                <a:lnTo>
                  <a:pt x="159398" y="153398"/>
                </a:lnTo>
                <a:lnTo>
                  <a:pt x="160014" y="153654"/>
                </a:lnTo>
                <a:close/>
              </a:path>
              <a:path w="1000125" h="234950">
                <a:moveTo>
                  <a:pt x="14699" y="165084"/>
                </a:moveTo>
                <a:lnTo>
                  <a:pt x="10634" y="161258"/>
                </a:lnTo>
                <a:lnTo>
                  <a:pt x="8602" y="157464"/>
                </a:lnTo>
                <a:lnTo>
                  <a:pt x="2531" y="157464"/>
                </a:lnTo>
                <a:lnTo>
                  <a:pt x="2040" y="156194"/>
                </a:lnTo>
                <a:lnTo>
                  <a:pt x="3539" y="156194"/>
                </a:lnTo>
                <a:lnTo>
                  <a:pt x="2531" y="153654"/>
                </a:lnTo>
                <a:lnTo>
                  <a:pt x="12167" y="153654"/>
                </a:lnTo>
                <a:lnTo>
                  <a:pt x="12558" y="154147"/>
                </a:lnTo>
                <a:lnTo>
                  <a:pt x="12658" y="154924"/>
                </a:lnTo>
                <a:lnTo>
                  <a:pt x="7595" y="154924"/>
                </a:lnTo>
                <a:lnTo>
                  <a:pt x="8111" y="156194"/>
                </a:lnTo>
                <a:lnTo>
                  <a:pt x="10126" y="158734"/>
                </a:lnTo>
                <a:lnTo>
                  <a:pt x="12658" y="158734"/>
                </a:lnTo>
                <a:lnTo>
                  <a:pt x="13175" y="160004"/>
                </a:lnTo>
                <a:lnTo>
                  <a:pt x="10643" y="160004"/>
                </a:lnTo>
                <a:lnTo>
                  <a:pt x="11650" y="161274"/>
                </a:lnTo>
                <a:lnTo>
                  <a:pt x="12167" y="162544"/>
                </a:lnTo>
                <a:lnTo>
                  <a:pt x="13698" y="163830"/>
                </a:lnTo>
                <a:lnTo>
                  <a:pt x="14699" y="165084"/>
                </a:lnTo>
                <a:close/>
              </a:path>
              <a:path w="1000125" h="234950">
                <a:moveTo>
                  <a:pt x="21777" y="154924"/>
                </a:moveTo>
                <a:lnTo>
                  <a:pt x="13175" y="154924"/>
                </a:lnTo>
                <a:lnTo>
                  <a:pt x="12658" y="154273"/>
                </a:lnTo>
                <a:lnTo>
                  <a:pt x="12658" y="153654"/>
                </a:lnTo>
                <a:lnTo>
                  <a:pt x="21261" y="153654"/>
                </a:lnTo>
                <a:lnTo>
                  <a:pt x="21777" y="154924"/>
                </a:lnTo>
                <a:close/>
              </a:path>
              <a:path w="1000125" h="234950">
                <a:moveTo>
                  <a:pt x="71895" y="154924"/>
                </a:moveTo>
                <a:lnTo>
                  <a:pt x="66832" y="154924"/>
                </a:lnTo>
                <a:lnTo>
                  <a:pt x="65824" y="153654"/>
                </a:lnTo>
                <a:lnTo>
                  <a:pt x="71404" y="153654"/>
                </a:lnTo>
                <a:lnTo>
                  <a:pt x="71895" y="154924"/>
                </a:lnTo>
                <a:close/>
              </a:path>
              <a:path w="1000125" h="234950">
                <a:moveTo>
                  <a:pt x="91141" y="156194"/>
                </a:moveTo>
                <a:lnTo>
                  <a:pt x="76959" y="156194"/>
                </a:lnTo>
                <a:lnTo>
                  <a:pt x="76467" y="154924"/>
                </a:lnTo>
                <a:lnTo>
                  <a:pt x="71895" y="154924"/>
                </a:lnTo>
                <a:lnTo>
                  <a:pt x="71895" y="153654"/>
                </a:lnTo>
                <a:lnTo>
                  <a:pt x="90650" y="153654"/>
                </a:lnTo>
                <a:lnTo>
                  <a:pt x="90662" y="154955"/>
                </a:lnTo>
                <a:lnTo>
                  <a:pt x="91141" y="156194"/>
                </a:lnTo>
                <a:close/>
              </a:path>
              <a:path w="1000125" h="234950">
                <a:moveTo>
                  <a:pt x="107339" y="154924"/>
                </a:moveTo>
                <a:lnTo>
                  <a:pt x="91141" y="154924"/>
                </a:lnTo>
                <a:lnTo>
                  <a:pt x="90650" y="153654"/>
                </a:lnTo>
                <a:lnTo>
                  <a:pt x="106848" y="153654"/>
                </a:lnTo>
                <a:lnTo>
                  <a:pt x="107339" y="154924"/>
                </a:lnTo>
                <a:close/>
              </a:path>
              <a:path w="1000125" h="234950">
                <a:moveTo>
                  <a:pt x="127593" y="156194"/>
                </a:moveTo>
                <a:lnTo>
                  <a:pt x="91658" y="156194"/>
                </a:lnTo>
                <a:lnTo>
                  <a:pt x="91658" y="154924"/>
                </a:lnTo>
                <a:lnTo>
                  <a:pt x="107339" y="154924"/>
                </a:lnTo>
                <a:lnTo>
                  <a:pt x="106848" y="153654"/>
                </a:lnTo>
                <a:lnTo>
                  <a:pt x="126585" y="153654"/>
                </a:lnTo>
                <a:lnTo>
                  <a:pt x="126094" y="154924"/>
                </a:lnTo>
                <a:lnTo>
                  <a:pt x="127593" y="156194"/>
                </a:lnTo>
                <a:close/>
              </a:path>
              <a:path w="1000125" h="234950">
                <a:moveTo>
                  <a:pt x="138753" y="157464"/>
                </a:moveTo>
                <a:lnTo>
                  <a:pt x="112403" y="157464"/>
                </a:lnTo>
                <a:lnTo>
                  <a:pt x="111911" y="156194"/>
                </a:lnTo>
                <a:lnTo>
                  <a:pt x="127593" y="156194"/>
                </a:lnTo>
                <a:lnTo>
                  <a:pt x="126585" y="153654"/>
                </a:lnTo>
                <a:lnTo>
                  <a:pt x="135188" y="153654"/>
                </a:lnTo>
                <a:lnTo>
                  <a:pt x="135704" y="154924"/>
                </a:lnTo>
                <a:lnTo>
                  <a:pt x="136712" y="154924"/>
                </a:lnTo>
                <a:lnTo>
                  <a:pt x="137229" y="156194"/>
                </a:lnTo>
                <a:lnTo>
                  <a:pt x="138753" y="157464"/>
                </a:lnTo>
                <a:close/>
              </a:path>
              <a:path w="1000125" h="234950">
                <a:moveTo>
                  <a:pt x="149371" y="157464"/>
                </a:moveTo>
                <a:lnTo>
                  <a:pt x="147847" y="157464"/>
                </a:lnTo>
                <a:lnTo>
                  <a:pt x="147160" y="156971"/>
                </a:lnTo>
                <a:lnTo>
                  <a:pt x="146348" y="154924"/>
                </a:lnTo>
                <a:lnTo>
                  <a:pt x="145315" y="154924"/>
                </a:lnTo>
                <a:lnTo>
                  <a:pt x="145315" y="153654"/>
                </a:lnTo>
                <a:lnTo>
                  <a:pt x="145831" y="153654"/>
                </a:lnTo>
                <a:lnTo>
                  <a:pt x="149371" y="157464"/>
                </a:lnTo>
                <a:close/>
              </a:path>
              <a:path w="1000125" h="234950">
                <a:moveTo>
                  <a:pt x="192410" y="154924"/>
                </a:moveTo>
                <a:lnTo>
                  <a:pt x="191402" y="154924"/>
                </a:lnTo>
                <a:lnTo>
                  <a:pt x="191402" y="153654"/>
                </a:lnTo>
                <a:lnTo>
                  <a:pt x="192410" y="154924"/>
                </a:lnTo>
                <a:close/>
              </a:path>
              <a:path w="1000125" h="234950">
                <a:moveTo>
                  <a:pt x="202537" y="154147"/>
                </a:moveTo>
                <a:lnTo>
                  <a:pt x="202046" y="153654"/>
                </a:lnTo>
                <a:lnTo>
                  <a:pt x="202537" y="153654"/>
                </a:lnTo>
                <a:lnTo>
                  <a:pt x="202537" y="154147"/>
                </a:lnTo>
                <a:close/>
              </a:path>
              <a:path w="1000125" h="234950">
                <a:moveTo>
                  <a:pt x="19762" y="158734"/>
                </a:moveTo>
                <a:lnTo>
                  <a:pt x="10126" y="158734"/>
                </a:lnTo>
                <a:lnTo>
                  <a:pt x="9661" y="157530"/>
                </a:lnTo>
                <a:lnTo>
                  <a:pt x="9635" y="156194"/>
                </a:lnTo>
                <a:lnTo>
                  <a:pt x="9119" y="156194"/>
                </a:lnTo>
                <a:lnTo>
                  <a:pt x="8111" y="154924"/>
                </a:lnTo>
                <a:lnTo>
                  <a:pt x="16714" y="154924"/>
                </a:lnTo>
                <a:lnTo>
                  <a:pt x="17722" y="156194"/>
                </a:lnTo>
                <a:lnTo>
                  <a:pt x="18238" y="157464"/>
                </a:lnTo>
                <a:lnTo>
                  <a:pt x="18729" y="157464"/>
                </a:lnTo>
                <a:lnTo>
                  <a:pt x="19762" y="158734"/>
                </a:lnTo>
                <a:close/>
              </a:path>
              <a:path w="1000125" h="234950">
                <a:moveTo>
                  <a:pt x="23793" y="156194"/>
                </a:moveTo>
                <a:lnTo>
                  <a:pt x="17722" y="156194"/>
                </a:lnTo>
                <a:lnTo>
                  <a:pt x="17230" y="154924"/>
                </a:lnTo>
                <a:lnTo>
                  <a:pt x="23301" y="154924"/>
                </a:lnTo>
                <a:lnTo>
                  <a:pt x="23793" y="156194"/>
                </a:lnTo>
                <a:close/>
              </a:path>
              <a:path w="1000125" h="234950">
                <a:moveTo>
                  <a:pt x="42031" y="155559"/>
                </a:moveTo>
                <a:lnTo>
                  <a:pt x="41515" y="154924"/>
                </a:lnTo>
                <a:lnTo>
                  <a:pt x="42031" y="154924"/>
                </a:lnTo>
                <a:lnTo>
                  <a:pt x="42031" y="155559"/>
                </a:lnTo>
                <a:close/>
              </a:path>
              <a:path w="1000125" h="234950">
                <a:moveTo>
                  <a:pt x="66832" y="156194"/>
                </a:moveTo>
                <a:lnTo>
                  <a:pt x="42547" y="156194"/>
                </a:lnTo>
                <a:lnTo>
                  <a:pt x="42031" y="155559"/>
                </a:lnTo>
                <a:lnTo>
                  <a:pt x="42031" y="154924"/>
                </a:lnTo>
                <a:lnTo>
                  <a:pt x="66341" y="154924"/>
                </a:lnTo>
                <a:lnTo>
                  <a:pt x="66832" y="156194"/>
                </a:lnTo>
                <a:close/>
              </a:path>
              <a:path w="1000125" h="234950">
                <a:moveTo>
                  <a:pt x="88610" y="157464"/>
                </a:moveTo>
                <a:lnTo>
                  <a:pt x="69363" y="157464"/>
                </a:lnTo>
                <a:lnTo>
                  <a:pt x="68356" y="156194"/>
                </a:lnTo>
                <a:lnTo>
                  <a:pt x="67865" y="154924"/>
                </a:lnTo>
                <a:lnTo>
                  <a:pt x="75951" y="154924"/>
                </a:lnTo>
                <a:lnTo>
                  <a:pt x="76959" y="156194"/>
                </a:lnTo>
                <a:lnTo>
                  <a:pt x="88610" y="156194"/>
                </a:lnTo>
                <a:lnTo>
                  <a:pt x="88610" y="157464"/>
                </a:lnTo>
                <a:close/>
              </a:path>
              <a:path w="1000125" h="234950">
                <a:moveTo>
                  <a:pt x="157482" y="156194"/>
                </a:moveTo>
                <a:lnTo>
                  <a:pt x="154434" y="156194"/>
                </a:lnTo>
                <a:lnTo>
                  <a:pt x="153943" y="154924"/>
                </a:lnTo>
                <a:lnTo>
                  <a:pt x="157482" y="154924"/>
                </a:lnTo>
                <a:lnTo>
                  <a:pt x="157482" y="156194"/>
                </a:lnTo>
                <a:close/>
              </a:path>
              <a:path w="1000125" h="234950">
                <a:moveTo>
                  <a:pt x="164561" y="156194"/>
                </a:moveTo>
                <a:lnTo>
                  <a:pt x="158490" y="156194"/>
                </a:lnTo>
                <a:lnTo>
                  <a:pt x="157482" y="154924"/>
                </a:lnTo>
                <a:lnTo>
                  <a:pt x="164057" y="154924"/>
                </a:lnTo>
                <a:lnTo>
                  <a:pt x="164561" y="156194"/>
                </a:lnTo>
                <a:close/>
              </a:path>
              <a:path w="1000125" h="234950">
                <a:moveTo>
                  <a:pt x="166601" y="165084"/>
                </a:moveTo>
                <a:lnTo>
                  <a:pt x="160014" y="165084"/>
                </a:lnTo>
                <a:lnTo>
                  <a:pt x="159006" y="163814"/>
                </a:lnTo>
                <a:lnTo>
                  <a:pt x="153943" y="163814"/>
                </a:lnTo>
                <a:lnTo>
                  <a:pt x="153943" y="162544"/>
                </a:lnTo>
                <a:lnTo>
                  <a:pt x="160014" y="162544"/>
                </a:lnTo>
                <a:lnTo>
                  <a:pt x="157954" y="161258"/>
                </a:lnTo>
                <a:lnTo>
                  <a:pt x="156475" y="160004"/>
                </a:lnTo>
                <a:lnTo>
                  <a:pt x="161538" y="160004"/>
                </a:lnTo>
                <a:lnTo>
                  <a:pt x="161022" y="157464"/>
                </a:lnTo>
                <a:lnTo>
                  <a:pt x="159006" y="156194"/>
                </a:lnTo>
                <a:lnTo>
                  <a:pt x="165077" y="156194"/>
                </a:lnTo>
                <a:lnTo>
                  <a:pt x="164070" y="154924"/>
                </a:lnTo>
                <a:lnTo>
                  <a:pt x="165569" y="154924"/>
                </a:lnTo>
                <a:lnTo>
                  <a:pt x="166601" y="156194"/>
                </a:lnTo>
                <a:lnTo>
                  <a:pt x="167093" y="157464"/>
                </a:lnTo>
                <a:lnTo>
                  <a:pt x="164070" y="157464"/>
                </a:lnTo>
                <a:lnTo>
                  <a:pt x="168617" y="161274"/>
                </a:lnTo>
                <a:lnTo>
                  <a:pt x="163553" y="161274"/>
                </a:lnTo>
                <a:lnTo>
                  <a:pt x="164070" y="162544"/>
                </a:lnTo>
                <a:lnTo>
                  <a:pt x="165097" y="163830"/>
                </a:lnTo>
                <a:lnTo>
                  <a:pt x="166601" y="165084"/>
                </a:lnTo>
                <a:close/>
              </a:path>
              <a:path w="1000125" h="234950">
                <a:moveTo>
                  <a:pt x="216203" y="156194"/>
                </a:moveTo>
                <a:lnTo>
                  <a:pt x="204577" y="156194"/>
                </a:lnTo>
                <a:lnTo>
                  <a:pt x="203544" y="154924"/>
                </a:lnTo>
                <a:lnTo>
                  <a:pt x="215195" y="154924"/>
                </a:lnTo>
                <a:lnTo>
                  <a:pt x="216203" y="156194"/>
                </a:lnTo>
                <a:close/>
              </a:path>
              <a:path w="1000125" h="234950">
                <a:moveTo>
                  <a:pt x="232917" y="166354"/>
                </a:moveTo>
                <a:lnTo>
                  <a:pt x="229894" y="166354"/>
                </a:lnTo>
                <a:lnTo>
                  <a:pt x="228370" y="165084"/>
                </a:lnTo>
                <a:lnTo>
                  <a:pt x="214704" y="165084"/>
                </a:lnTo>
                <a:lnTo>
                  <a:pt x="213180" y="164136"/>
                </a:lnTo>
                <a:lnTo>
                  <a:pt x="213180" y="163814"/>
                </a:lnTo>
                <a:lnTo>
                  <a:pt x="211127" y="162528"/>
                </a:lnTo>
                <a:lnTo>
                  <a:pt x="208117" y="158734"/>
                </a:lnTo>
                <a:lnTo>
                  <a:pt x="206592" y="157464"/>
                </a:lnTo>
                <a:lnTo>
                  <a:pt x="226846" y="157464"/>
                </a:lnTo>
                <a:lnTo>
                  <a:pt x="226742" y="156129"/>
                </a:lnTo>
                <a:lnTo>
                  <a:pt x="224831" y="154924"/>
                </a:lnTo>
                <a:lnTo>
                  <a:pt x="231393" y="154924"/>
                </a:lnTo>
                <a:lnTo>
                  <a:pt x="231910" y="156194"/>
                </a:lnTo>
                <a:lnTo>
                  <a:pt x="232426" y="156194"/>
                </a:lnTo>
                <a:lnTo>
                  <a:pt x="232917" y="157464"/>
                </a:lnTo>
                <a:lnTo>
                  <a:pt x="232917" y="158734"/>
                </a:lnTo>
                <a:lnTo>
                  <a:pt x="222299" y="158734"/>
                </a:lnTo>
                <a:lnTo>
                  <a:pt x="222790" y="160004"/>
                </a:lnTo>
                <a:lnTo>
                  <a:pt x="221783" y="160004"/>
                </a:lnTo>
                <a:lnTo>
                  <a:pt x="223064" y="160647"/>
                </a:lnTo>
                <a:lnTo>
                  <a:pt x="225322" y="162544"/>
                </a:lnTo>
                <a:lnTo>
                  <a:pt x="232917" y="162544"/>
                </a:lnTo>
                <a:lnTo>
                  <a:pt x="232917" y="166354"/>
                </a:lnTo>
                <a:close/>
              </a:path>
              <a:path w="1000125" h="234950">
                <a:moveTo>
                  <a:pt x="232426" y="156194"/>
                </a:moveTo>
                <a:lnTo>
                  <a:pt x="231910" y="156194"/>
                </a:lnTo>
                <a:lnTo>
                  <a:pt x="231393" y="154924"/>
                </a:lnTo>
                <a:lnTo>
                  <a:pt x="232426" y="156194"/>
                </a:lnTo>
                <a:close/>
              </a:path>
              <a:path w="1000125" h="234950">
                <a:moveTo>
                  <a:pt x="232917" y="156194"/>
                </a:moveTo>
                <a:lnTo>
                  <a:pt x="232426" y="156194"/>
                </a:lnTo>
                <a:lnTo>
                  <a:pt x="231393" y="154924"/>
                </a:lnTo>
                <a:lnTo>
                  <a:pt x="232917" y="154924"/>
                </a:lnTo>
                <a:lnTo>
                  <a:pt x="232917" y="156194"/>
                </a:lnTo>
                <a:close/>
              </a:path>
              <a:path w="1000125" h="234950">
                <a:moveTo>
                  <a:pt x="27848" y="157464"/>
                </a:moveTo>
                <a:lnTo>
                  <a:pt x="19246" y="157464"/>
                </a:lnTo>
                <a:lnTo>
                  <a:pt x="18238" y="156194"/>
                </a:lnTo>
                <a:lnTo>
                  <a:pt x="27848" y="156194"/>
                </a:lnTo>
                <a:lnTo>
                  <a:pt x="27848" y="157464"/>
                </a:lnTo>
                <a:close/>
              </a:path>
              <a:path w="1000125" h="234950">
                <a:moveTo>
                  <a:pt x="52674" y="157464"/>
                </a:moveTo>
                <a:lnTo>
                  <a:pt x="33919" y="157464"/>
                </a:lnTo>
                <a:lnTo>
                  <a:pt x="33919" y="156194"/>
                </a:lnTo>
                <a:lnTo>
                  <a:pt x="52674" y="156194"/>
                </a:lnTo>
                <a:lnTo>
                  <a:pt x="52674" y="157464"/>
                </a:lnTo>
                <a:close/>
              </a:path>
              <a:path w="1000125" h="234950">
                <a:moveTo>
                  <a:pt x="53166" y="157464"/>
                </a:moveTo>
                <a:lnTo>
                  <a:pt x="52674" y="157464"/>
                </a:lnTo>
                <a:lnTo>
                  <a:pt x="52674" y="156194"/>
                </a:lnTo>
                <a:lnTo>
                  <a:pt x="53166" y="157464"/>
                </a:lnTo>
                <a:close/>
              </a:path>
              <a:path w="1000125" h="234950">
                <a:moveTo>
                  <a:pt x="68872" y="157464"/>
                </a:moveTo>
                <a:lnTo>
                  <a:pt x="53166" y="157464"/>
                </a:lnTo>
                <a:lnTo>
                  <a:pt x="52674" y="156194"/>
                </a:lnTo>
                <a:lnTo>
                  <a:pt x="67865" y="156194"/>
                </a:lnTo>
                <a:lnTo>
                  <a:pt x="68872" y="157464"/>
                </a:lnTo>
                <a:close/>
              </a:path>
              <a:path w="1000125" h="234950">
                <a:moveTo>
                  <a:pt x="112403" y="157464"/>
                </a:moveTo>
                <a:lnTo>
                  <a:pt x="88610" y="157464"/>
                </a:lnTo>
                <a:lnTo>
                  <a:pt x="88610" y="156194"/>
                </a:lnTo>
                <a:lnTo>
                  <a:pt x="111395" y="156194"/>
                </a:lnTo>
                <a:lnTo>
                  <a:pt x="112403" y="157464"/>
                </a:lnTo>
                <a:close/>
              </a:path>
              <a:path w="1000125" h="234950">
                <a:moveTo>
                  <a:pt x="112403" y="157464"/>
                </a:moveTo>
                <a:lnTo>
                  <a:pt x="111395" y="156194"/>
                </a:lnTo>
                <a:lnTo>
                  <a:pt x="111911" y="156194"/>
                </a:lnTo>
                <a:lnTo>
                  <a:pt x="112403" y="157464"/>
                </a:lnTo>
                <a:close/>
              </a:path>
              <a:path w="1000125" h="234950">
                <a:moveTo>
                  <a:pt x="161538" y="160004"/>
                </a:moveTo>
                <a:lnTo>
                  <a:pt x="147847" y="160004"/>
                </a:lnTo>
                <a:lnTo>
                  <a:pt x="144824" y="157464"/>
                </a:lnTo>
                <a:lnTo>
                  <a:pt x="141284" y="156194"/>
                </a:lnTo>
                <a:lnTo>
                  <a:pt x="146077" y="156194"/>
                </a:lnTo>
                <a:lnTo>
                  <a:pt x="147160" y="156971"/>
                </a:lnTo>
                <a:lnTo>
                  <a:pt x="147355" y="157464"/>
                </a:lnTo>
                <a:lnTo>
                  <a:pt x="147847" y="157464"/>
                </a:lnTo>
                <a:lnTo>
                  <a:pt x="149371" y="158734"/>
                </a:lnTo>
                <a:lnTo>
                  <a:pt x="159498" y="158734"/>
                </a:lnTo>
                <a:lnTo>
                  <a:pt x="161538" y="160004"/>
                </a:lnTo>
                <a:close/>
              </a:path>
              <a:path w="1000125" h="234950">
                <a:moveTo>
                  <a:pt x="179751" y="157464"/>
                </a:moveTo>
                <a:lnTo>
                  <a:pt x="178744" y="156194"/>
                </a:lnTo>
                <a:lnTo>
                  <a:pt x="179260" y="156194"/>
                </a:lnTo>
                <a:lnTo>
                  <a:pt x="179751" y="157464"/>
                </a:lnTo>
                <a:close/>
              </a:path>
              <a:path w="1000125" h="234950">
                <a:moveTo>
                  <a:pt x="195458" y="162544"/>
                </a:moveTo>
                <a:lnTo>
                  <a:pt x="190395" y="162544"/>
                </a:lnTo>
                <a:lnTo>
                  <a:pt x="188346" y="159984"/>
                </a:lnTo>
                <a:lnTo>
                  <a:pt x="187863" y="158734"/>
                </a:lnTo>
                <a:lnTo>
                  <a:pt x="186339" y="158734"/>
                </a:lnTo>
                <a:lnTo>
                  <a:pt x="184323" y="157464"/>
                </a:lnTo>
                <a:lnTo>
                  <a:pt x="179751" y="157464"/>
                </a:lnTo>
                <a:lnTo>
                  <a:pt x="179260" y="156194"/>
                </a:lnTo>
                <a:lnTo>
                  <a:pt x="185822" y="156194"/>
                </a:lnTo>
                <a:lnTo>
                  <a:pt x="190395" y="160004"/>
                </a:lnTo>
                <a:lnTo>
                  <a:pt x="191402" y="160004"/>
                </a:lnTo>
                <a:lnTo>
                  <a:pt x="192410" y="161274"/>
                </a:lnTo>
                <a:lnTo>
                  <a:pt x="194942" y="161274"/>
                </a:lnTo>
                <a:lnTo>
                  <a:pt x="195458" y="161917"/>
                </a:lnTo>
                <a:lnTo>
                  <a:pt x="195458" y="162544"/>
                </a:lnTo>
                <a:close/>
              </a:path>
              <a:path w="1000125" h="234950">
                <a:moveTo>
                  <a:pt x="205585" y="157464"/>
                </a:moveTo>
                <a:lnTo>
                  <a:pt x="191906" y="157464"/>
                </a:lnTo>
                <a:lnTo>
                  <a:pt x="190395" y="156194"/>
                </a:lnTo>
                <a:lnTo>
                  <a:pt x="204565" y="156194"/>
                </a:lnTo>
                <a:lnTo>
                  <a:pt x="205585" y="157464"/>
                </a:lnTo>
                <a:close/>
              </a:path>
              <a:path w="1000125" h="234950">
                <a:moveTo>
                  <a:pt x="226846" y="157464"/>
                </a:moveTo>
                <a:lnTo>
                  <a:pt x="205585" y="157464"/>
                </a:lnTo>
                <a:lnTo>
                  <a:pt x="205068" y="156194"/>
                </a:lnTo>
                <a:lnTo>
                  <a:pt x="225839" y="156194"/>
                </a:lnTo>
                <a:lnTo>
                  <a:pt x="226846" y="157464"/>
                </a:lnTo>
                <a:close/>
              </a:path>
              <a:path w="1000125" h="234950">
                <a:moveTo>
                  <a:pt x="147847" y="157464"/>
                </a:moveTo>
                <a:lnTo>
                  <a:pt x="147355" y="157464"/>
                </a:lnTo>
                <a:lnTo>
                  <a:pt x="147160" y="156971"/>
                </a:lnTo>
                <a:lnTo>
                  <a:pt x="147847" y="157464"/>
                </a:lnTo>
                <a:close/>
              </a:path>
              <a:path w="1000125" h="234950">
                <a:moveTo>
                  <a:pt x="13666" y="167624"/>
                </a:moveTo>
                <a:lnTo>
                  <a:pt x="10126" y="167624"/>
                </a:lnTo>
                <a:lnTo>
                  <a:pt x="7103" y="163814"/>
                </a:lnTo>
                <a:lnTo>
                  <a:pt x="4055" y="163814"/>
                </a:lnTo>
                <a:lnTo>
                  <a:pt x="3539" y="162544"/>
                </a:lnTo>
                <a:lnTo>
                  <a:pt x="1524" y="162544"/>
                </a:lnTo>
                <a:lnTo>
                  <a:pt x="516" y="161274"/>
                </a:lnTo>
                <a:lnTo>
                  <a:pt x="5063" y="161274"/>
                </a:lnTo>
                <a:lnTo>
                  <a:pt x="5038" y="159984"/>
                </a:lnTo>
                <a:lnTo>
                  <a:pt x="3539" y="158734"/>
                </a:lnTo>
                <a:lnTo>
                  <a:pt x="3048" y="157464"/>
                </a:lnTo>
                <a:lnTo>
                  <a:pt x="5063" y="157464"/>
                </a:lnTo>
                <a:lnTo>
                  <a:pt x="5579" y="158734"/>
                </a:lnTo>
                <a:lnTo>
                  <a:pt x="6071" y="158734"/>
                </a:lnTo>
                <a:lnTo>
                  <a:pt x="6587" y="160004"/>
                </a:lnTo>
                <a:lnTo>
                  <a:pt x="8111" y="160004"/>
                </a:lnTo>
                <a:lnTo>
                  <a:pt x="8602" y="161274"/>
                </a:lnTo>
                <a:lnTo>
                  <a:pt x="9635" y="162544"/>
                </a:lnTo>
                <a:lnTo>
                  <a:pt x="14182" y="166354"/>
                </a:lnTo>
                <a:lnTo>
                  <a:pt x="13666" y="167624"/>
                </a:lnTo>
                <a:close/>
              </a:path>
              <a:path w="1000125" h="234950">
                <a:moveTo>
                  <a:pt x="9119" y="160004"/>
                </a:moveTo>
                <a:lnTo>
                  <a:pt x="6587" y="160004"/>
                </a:lnTo>
                <a:lnTo>
                  <a:pt x="5579" y="157464"/>
                </a:lnTo>
                <a:lnTo>
                  <a:pt x="8602" y="157464"/>
                </a:lnTo>
                <a:lnTo>
                  <a:pt x="9119" y="160004"/>
                </a:lnTo>
                <a:close/>
              </a:path>
              <a:path w="1000125" h="234950">
                <a:moveTo>
                  <a:pt x="23301" y="158734"/>
                </a:moveTo>
                <a:lnTo>
                  <a:pt x="20253" y="158734"/>
                </a:lnTo>
                <a:lnTo>
                  <a:pt x="19762" y="157464"/>
                </a:lnTo>
                <a:lnTo>
                  <a:pt x="22294" y="157464"/>
                </a:lnTo>
                <a:lnTo>
                  <a:pt x="23050" y="158115"/>
                </a:lnTo>
                <a:lnTo>
                  <a:pt x="23301" y="158734"/>
                </a:lnTo>
                <a:close/>
              </a:path>
              <a:path w="1000125" h="234950">
                <a:moveTo>
                  <a:pt x="23043" y="158099"/>
                </a:moveTo>
                <a:lnTo>
                  <a:pt x="22294" y="157464"/>
                </a:lnTo>
                <a:lnTo>
                  <a:pt x="22785" y="157464"/>
                </a:lnTo>
                <a:lnTo>
                  <a:pt x="23043" y="158099"/>
                </a:lnTo>
                <a:close/>
              </a:path>
              <a:path w="1000125" h="234950">
                <a:moveTo>
                  <a:pt x="38492" y="160004"/>
                </a:moveTo>
                <a:lnTo>
                  <a:pt x="24825" y="160004"/>
                </a:lnTo>
                <a:lnTo>
                  <a:pt x="23793" y="158734"/>
                </a:lnTo>
                <a:lnTo>
                  <a:pt x="23043" y="158099"/>
                </a:lnTo>
                <a:lnTo>
                  <a:pt x="22785" y="157464"/>
                </a:lnTo>
                <a:lnTo>
                  <a:pt x="28365" y="157464"/>
                </a:lnTo>
                <a:lnTo>
                  <a:pt x="28856" y="158734"/>
                </a:lnTo>
                <a:lnTo>
                  <a:pt x="37975" y="158734"/>
                </a:lnTo>
                <a:lnTo>
                  <a:pt x="38492" y="160004"/>
                </a:lnTo>
                <a:close/>
              </a:path>
              <a:path w="1000125" h="234950">
                <a:moveTo>
                  <a:pt x="62801" y="158115"/>
                </a:moveTo>
                <a:lnTo>
                  <a:pt x="62285" y="157464"/>
                </a:lnTo>
                <a:lnTo>
                  <a:pt x="62801" y="157464"/>
                </a:lnTo>
                <a:lnTo>
                  <a:pt x="62801" y="158115"/>
                </a:lnTo>
                <a:close/>
              </a:path>
              <a:path w="1000125" h="234950">
                <a:moveTo>
                  <a:pt x="73419" y="158734"/>
                </a:moveTo>
                <a:lnTo>
                  <a:pt x="63292" y="158734"/>
                </a:lnTo>
                <a:lnTo>
                  <a:pt x="62801" y="158115"/>
                </a:lnTo>
                <a:lnTo>
                  <a:pt x="62801" y="157464"/>
                </a:lnTo>
                <a:lnTo>
                  <a:pt x="73419" y="157464"/>
                </a:lnTo>
                <a:lnTo>
                  <a:pt x="73419" y="158734"/>
                </a:lnTo>
                <a:close/>
              </a:path>
              <a:path w="1000125" h="234950">
                <a:moveTo>
                  <a:pt x="108372" y="160004"/>
                </a:moveTo>
                <a:lnTo>
                  <a:pt x="75460" y="160004"/>
                </a:lnTo>
                <a:lnTo>
                  <a:pt x="73419" y="157464"/>
                </a:lnTo>
                <a:lnTo>
                  <a:pt x="97729" y="157464"/>
                </a:lnTo>
                <a:lnTo>
                  <a:pt x="98245" y="158734"/>
                </a:lnTo>
                <a:lnTo>
                  <a:pt x="108372" y="158734"/>
                </a:lnTo>
                <a:lnTo>
                  <a:pt x="108372" y="160004"/>
                </a:lnTo>
                <a:close/>
              </a:path>
              <a:path w="1000125" h="234950">
                <a:moveTo>
                  <a:pt x="107856" y="158734"/>
                </a:moveTo>
                <a:lnTo>
                  <a:pt x="98736" y="158734"/>
                </a:lnTo>
                <a:lnTo>
                  <a:pt x="98736" y="157464"/>
                </a:lnTo>
                <a:lnTo>
                  <a:pt x="107856" y="157464"/>
                </a:lnTo>
                <a:lnTo>
                  <a:pt x="107856" y="158734"/>
                </a:lnTo>
                <a:close/>
              </a:path>
              <a:path w="1000125" h="234950">
                <a:moveTo>
                  <a:pt x="143300" y="158734"/>
                </a:moveTo>
                <a:lnTo>
                  <a:pt x="108372" y="158734"/>
                </a:lnTo>
                <a:lnTo>
                  <a:pt x="107856" y="157464"/>
                </a:lnTo>
                <a:lnTo>
                  <a:pt x="142783" y="157464"/>
                </a:lnTo>
                <a:lnTo>
                  <a:pt x="143300" y="158734"/>
                </a:lnTo>
                <a:close/>
              </a:path>
              <a:path w="1000125" h="234950">
                <a:moveTo>
                  <a:pt x="159498" y="158734"/>
                </a:moveTo>
                <a:lnTo>
                  <a:pt x="151411" y="158734"/>
                </a:lnTo>
                <a:lnTo>
                  <a:pt x="150895" y="157464"/>
                </a:lnTo>
                <a:lnTo>
                  <a:pt x="159006" y="157464"/>
                </a:lnTo>
                <a:lnTo>
                  <a:pt x="159498" y="158734"/>
                </a:lnTo>
                <a:close/>
              </a:path>
              <a:path w="1000125" h="234950">
                <a:moveTo>
                  <a:pt x="171148" y="160004"/>
                </a:moveTo>
                <a:lnTo>
                  <a:pt x="168617" y="160004"/>
                </a:lnTo>
                <a:lnTo>
                  <a:pt x="166601" y="157464"/>
                </a:lnTo>
                <a:lnTo>
                  <a:pt x="167093" y="157464"/>
                </a:lnTo>
                <a:lnTo>
                  <a:pt x="168617" y="158734"/>
                </a:lnTo>
                <a:lnTo>
                  <a:pt x="169624" y="158734"/>
                </a:lnTo>
                <a:lnTo>
                  <a:pt x="171148" y="160004"/>
                </a:lnTo>
                <a:close/>
              </a:path>
              <a:path w="1000125" h="234950">
                <a:moveTo>
                  <a:pt x="186855" y="160004"/>
                </a:moveTo>
                <a:lnTo>
                  <a:pt x="182799" y="160004"/>
                </a:lnTo>
                <a:lnTo>
                  <a:pt x="181792" y="158734"/>
                </a:lnTo>
                <a:lnTo>
                  <a:pt x="181275" y="157464"/>
                </a:lnTo>
                <a:lnTo>
                  <a:pt x="184323" y="157464"/>
                </a:lnTo>
                <a:lnTo>
                  <a:pt x="185331" y="158734"/>
                </a:lnTo>
                <a:lnTo>
                  <a:pt x="186855" y="160004"/>
                </a:lnTo>
                <a:close/>
              </a:path>
              <a:path w="1000125" h="234950">
                <a:moveTo>
                  <a:pt x="194942" y="161274"/>
                </a:moveTo>
                <a:lnTo>
                  <a:pt x="192410" y="161274"/>
                </a:lnTo>
                <a:lnTo>
                  <a:pt x="191394" y="159984"/>
                </a:lnTo>
                <a:lnTo>
                  <a:pt x="190886" y="158734"/>
                </a:lnTo>
                <a:lnTo>
                  <a:pt x="189387" y="157464"/>
                </a:lnTo>
                <a:lnTo>
                  <a:pt x="191906" y="157464"/>
                </a:lnTo>
                <a:lnTo>
                  <a:pt x="194450" y="160004"/>
                </a:lnTo>
                <a:lnTo>
                  <a:pt x="194942" y="161274"/>
                </a:lnTo>
                <a:close/>
              </a:path>
              <a:path w="1000125" h="234950">
                <a:moveTo>
                  <a:pt x="201013" y="158734"/>
                </a:moveTo>
                <a:lnTo>
                  <a:pt x="193417" y="158734"/>
                </a:lnTo>
                <a:lnTo>
                  <a:pt x="191919" y="157464"/>
                </a:lnTo>
                <a:lnTo>
                  <a:pt x="200521" y="157464"/>
                </a:lnTo>
                <a:lnTo>
                  <a:pt x="201013" y="158734"/>
                </a:lnTo>
                <a:close/>
              </a:path>
              <a:path w="1000125" h="234950">
                <a:moveTo>
                  <a:pt x="206076" y="160004"/>
                </a:moveTo>
                <a:lnTo>
                  <a:pt x="203053" y="160004"/>
                </a:lnTo>
                <a:lnTo>
                  <a:pt x="201529" y="157464"/>
                </a:lnTo>
                <a:lnTo>
                  <a:pt x="204577" y="157464"/>
                </a:lnTo>
                <a:lnTo>
                  <a:pt x="204061" y="158734"/>
                </a:lnTo>
                <a:lnTo>
                  <a:pt x="204577" y="158734"/>
                </a:lnTo>
                <a:lnTo>
                  <a:pt x="206076" y="160004"/>
                </a:lnTo>
                <a:close/>
              </a:path>
              <a:path w="1000125" h="234950">
                <a:moveTo>
                  <a:pt x="206937" y="160004"/>
                </a:moveTo>
                <a:lnTo>
                  <a:pt x="206076" y="160004"/>
                </a:lnTo>
                <a:lnTo>
                  <a:pt x="205585" y="158734"/>
                </a:lnTo>
                <a:lnTo>
                  <a:pt x="204577" y="157464"/>
                </a:lnTo>
                <a:lnTo>
                  <a:pt x="206937" y="160004"/>
                </a:lnTo>
                <a:close/>
              </a:path>
              <a:path w="1000125" h="234950">
                <a:moveTo>
                  <a:pt x="16197" y="163814"/>
                </a:moveTo>
                <a:lnTo>
                  <a:pt x="15691" y="162528"/>
                </a:lnTo>
                <a:lnTo>
                  <a:pt x="13175" y="160004"/>
                </a:lnTo>
                <a:lnTo>
                  <a:pt x="13175" y="158734"/>
                </a:lnTo>
                <a:lnTo>
                  <a:pt x="15190" y="158734"/>
                </a:lnTo>
                <a:lnTo>
                  <a:pt x="15870" y="159157"/>
                </a:lnTo>
                <a:lnTo>
                  <a:pt x="16197" y="160004"/>
                </a:lnTo>
                <a:lnTo>
                  <a:pt x="17230" y="160004"/>
                </a:lnTo>
                <a:lnTo>
                  <a:pt x="16714" y="161274"/>
                </a:lnTo>
                <a:lnTo>
                  <a:pt x="34952" y="161274"/>
                </a:lnTo>
                <a:lnTo>
                  <a:pt x="35444" y="162544"/>
                </a:lnTo>
                <a:lnTo>
                  <a:pt x="17230" y="162544"/>
                </a:lnTo>
                <a:lnTo>
                  <a:pt x="16197" y="163814"/>
                </a:lnTo>
                <a:close/>
              </a:path>
              <a:path w="1000125" h="234950">
                <a:moveTo>
                  <a:pt x="25317" y="161274"/>
                </a:moveTo>
                <a:lnTo>
                  <a:pt x="17722" y="161274"/>
                </a:lnTo>
                <a:lnTo>
                  <a:pt x="17230" y="160004"/>
                </a:lnTo>
                <a:lnTo>
                  <a:pt x="15870" y="159157"/>
                </a:lnTo>
                <a:lnTo>
                  <a:pt x="15706" y="158734"/>
                </a:lnTo>
                <a:lnTo>
                  <a:pt x="23793" y="158734"/>
                </a:lnTo>
                <a:lnTo>
                  <a:pt x="24825" y="160004"/>
                </a:lnTo>
                <a:lnTo>
                  <a:pt x="25317" y="161274"/>
                </a:lnTo>
                <a:close/>
              </a:path>
              <a:path w="1000125" h="234950">
                <a:moveTo>
                  <a:pt x="49110" y="160004"/>
                </a:moveTo>
                <a:lnTo>
                  <a:pt x="39499" y="160004"/>
                </a:lnTo>
                <a:lnTo>
                  <a:pt x="38983" y="158734"/>
                </a:lnTo>
                <a:lnTo>
                  <a:pt x="49110" y="158734"/>
                </a:lnTo>
                <a:lnTo>
                  <a:pt x="49110" y="160004"/>
                </a:lnTo>
                <a:close/>
              </a:path>
              <a:path w="1000125" h="234950">
                <a:moveTo>
                  <a:pt x="58229" y="160004"/>
                </a:moveTo>
                <a:lnTo>
                  <a:pt x="49626" y="160004"/>
                </a:lnTo>
                <a:lnTo>
                  <a:pt x="49110" y="158734"/>
                </a:lnTo>
                <a:lnTo>
                  <a:pt x="58229" y="158734"/>
                </a:lnTo>
                <a:lnTo>
                  <a:pt x="58229" y="160004"/>
                </a:lnTo>
                <a:close/>
              </a:path>
              <a:path w="1000125" h="234950">
                <a:moveTo>
                  <a:pt x="104316" y="162544"/>
                </a:moveTo>
                <a:lnTo>
                  <a:pt x="42031" y="162544"/>
                </a:lnTo>
                <a:lnTo>
                  <a:pt x="41023" y="160004"/>
                </a:lnTo>
                <a:lnTo>
                  <a:pt x="58229" y="160004"/>
                </a:lnTo>
                <a:lnTo>
                  <a:pt x="58229" y="158734"/>
                </a:lnTo>
                <a:lnTo>
                  <a:pt x="59237" y="161274"/>
                </a:lnTo>
                <a:lnTo>
                  <a:pt x="104316" y="161274"/>
                </a:lnTo>
                <a:lnTo>
                  <a:pt x="104316" y="162544"/>
                </a:lnTo>
                <a:close/>
              </a:path>
              <a:path w="1000125" h="234950">
                <a:moveTo>
                  <a:pt x="65333" y="161274"/>
                </a:moveTo>
                <a:lnTo>
                  <a:pt x="61277" y="161274"/>
                </a:lnTo>
                <a:lnTo>
                  <a:pt x="60269" y="160004"/>
                </a:lnTo>
                <a:lnTo>
                  <a:pt x="58733" y="160004"/>
                </a:lnTo>
                <a:lnTo>
                  <a:pt x="58229" y="158734"/>
                </a:lnTo>
                <a:lnTo>
                  <a:pt x="63809" y="158734"/>
                </a:lnTo>
                <a:lnTo>
                  <a:pt x="64300" y="160004"/>
                </a:lnTo>
                <a:lnTo>
                  <a:pt x="65333" y="161274"/>
                </a:lnTo>
                <a:close/>
              </a:path>
              <a:path w="1000125" h="234950">
                <a:moveTo>
                  <a:pt x="111395" y="161274"/>
                </a:moveTo>
                <a:lnTo>
                  <a:pt x="65824" y="161274"/>
                </a:lnTo>
                <a:lnTo>
                  <a:pt x="64300" y="160004"/>
                </a:lnTo>
                <a:lnTo>
                  <a:pt x="64300" y="158734"/>
                </a:lnTo>
                <a:lnTo>
                  <a:pt x="73936" y="158734"/>
                </a:lnTo>
                <a:lnTo>
                  <a:pt x="74427" y="160004"/>
                </a:lnTo>
                <a:lnTo>
                  <a:pt x="110387" y="160004"/>
                </a:lnTo>
                <a:lnTo>
                  <a:pt x="111395" y="161274"/>
                </a:lnTo>
                <a:close/>
              </a:path>
              <a:path w="1000125" h="234950">
                <a:moveTo>
                  <a:pt x="124570" y="160004"/>
                </a:moveTo>
                <a:lnTo>
                  <a:pt x="109871" y="160004"/>
                </a:lnTo>
                <a:lnTo>
                  <a:pt x="109380" y="158734"/>
                </a:lnTo>
                <a:lnTo>
                  <a:pt x="124054" y="158734"/>
                </a:lnTo>
                <a:lnTo>
                  <a:pt x="124570" y="160004"/>
                </a:lnTo>
                <a:close/>
              </a:path>
              <a:path w="1000125" h="234950">
                <a:moveTo>
                  <a:pt x="144307" y="160004"/>
                </a:moveTo>
                <a:lnTo>
                  <a:pt x="125061" y="160004"/>
                </a:lnTo>
                <a:lnTo>
                  <a:pt x="124570" y="158734"/>
                </a:lnTo>
                <a:lnTo>
                  <a:pt x="144307" y="158734"/>
                </a:lnTo>
                <a:lnTo>
                  <a:pt x="144307" y="160004"/>
                </a:lnTo>
                <a:close/>
              </a:path>
              <a:path w="1000125" h="234950">
                <a:moveTo>
                  <a:pt x="175204" y="160004"/>
                </a:moveTo>
                <a:lnTo>
                  <a:pt x="174197" y="160004"/>
                </a:lnTo>
                <a:lnTo>
                  <a:pt x="173680" y="158734"/>
                </a:lnTo>
                <a:lnTo>
                  <a:pt x="174197" y="158734"/>
                </a:lnTo>
                <a:lnTo>
                  <a:pt x="175204" y="160004"/>
                </a:lnTo>
                <a:close/>
              </a:path>
              <a:path w="1000125" h="234950">
                <a:moveTo>
                  <a:pt x="182799" y="160004"/>
                </a:moveTo>
                <a:lnTo>
                  <a:pt x="178236" y="160004"/>
                </a:lnTo>
                <a:lnTo>
                  <a:pt x="177736" y="158734"/>
                </a:lnTo>
                <a:lnTo>
                  <a:pt x="181275" y="158734"/>
                </a:lnTo>
                <a:lnTo>
                  <a:pt x="182799" y="160004"/>
                </a:lnTo>
                <a:close/>
              </a:path>
              <a:path w="1000125" h="234950">
                <a:moveTo>
                  <a:pt x="195949" y="160004"/>
                </a:moveTo>
                <a:lnTo>
                  <a:pt x="194942" y="160004"/>
                </a:lnTo>
                <a:lnTo>
                  <a:pt x="194450" y="158734"/>
                </a:lnTo>
                <a:lnTo>
                  <a:pt x="196466" y="158734"/>
                </a:lnTo>
                <a:lnTo>
                  <a:pt x="195949" y="160004"/>
                </a:lnTo>
                <a:close/>
              </a:path>
              <a:path w="1000125" h="234950">
                <a:moveTo>
                  <a:pt x="223307" y="172704"/>
                </a:moveTo>
                <a:lnTo>
                  <a:pt x="209641" y="172704"/>
                </a:lnTo>
                <a:lnTo>
                  <a:pt x="208608" y="171434"/>
                </a:lnTo>
                <a:lnTo>
                  <a:pt x="207600" y="171434"/>
                </a:lnTo>
                <a:lnTo>
                  <a:pt x="207600" y="170164"/>
                </a:lnTo>
                <a:lnTo>
                  <a:pt x="206592" y="168894"/>
                </a:lnTo>
                <a:lnTo>
                  <a:pt x="205068" y="167624"/>
                </a:lnTo>
                <a:lnTo>
                  <a:pt x="202537" y="166354"/>
                </a:lnTo>
                <a:lnTo>
                  <a:pt x="201529" y="165084"/>
                </a:lnTo>
                <a:lnTo>
                  <a:pt x="200509" y="162528"/>
                </a:lnTo>
                <a:lnTo>
                  <a:pt x="198457" y="159984"/>
                </a:lnTo>
                <a:lnTo>
                  <a:pt x="196982" y="158734"/>
                </a:lnTo>
                <a:lnTo>
                  <a:pt x="202046" y="158734"/>
                </a:lnTo>
                <a:lnTo>
                  <a:pt x="202046" y="160004"/>
                </a:lnTo>
                <a:lnTo>
                  <a:pt x="206937" y="160004"/>
                </a:lnTo>
                <a:lnTo>
                  <a:pt x="208117" y="161274"/>
                </a:lnTo>
                <a:lnTo>
                  <a:pt x="209124" y="161274"/>
                </a:lnTo>
                <a:lnTo>
                  <a:pt x="210894" y="162544"/>
                </a:lnTo>
                <a:lnTo>
                  <a:pt x="204577" y="162544"/>
                </a:lnTo>
                <a:lnTo>
                  <a:pt x="206076" y="165084"/>
                </a:lnTo>
                <a:lnTo>
                  <a:pt x="208608" y="166354"/>
                </a:lnTo>
                <a:lnTo>
                  <a:pt x="209641" y="167624"/>
                </a:lnTo>
                <a:lnTo>
                  <a:pt x="215712" y="167624"/>
                </a:lnTo>
                <a:lnTo>
                  <a:pt x="216719" y="168894"/>
                </a:lnTo>
                <a:lnTo>
                  <a:pt x="232917" y="168894"/>
                </a:lnTo>
                <a:lnTo>
                  <a:pt x="232917" y="170164"/>
                </a:lnTo>
                <a:lnTo>
                  <a:pt x="221266" y="170164"/>
                </a:lnTo>
                <a:lnTo>
                  <a:pt x="223307" y="172704"/>
                </a:lnTo>
                <a:close/>
              </a:path>
              <a:path w="1000125" h="234950">
                <a:moveTo>
                  <a:pt x="232917" y="162544"/>
                </a:moveTo>
                <a:lnTo>
                  <a:pt x="225322" y="162544"/>
                </a:lnTo>
                <a:lnTo>
                  <a:pt x="224831" y="161274"/>
                </a:lnTo>
                <a:lnTo>
                  <a:pt x="224314" y="161274"/>
                </a:lnTo>
                <a:lnTo>
                  <a:pt x="223064" y="160647"/>
                </a:lnTo>
                <a:lnTo>
                  <a:pt x="222299" y="160004"/>
                </a:lnTo>
                <a:lnTo>
                  <a:pt x="222790" y="160004"/>
                </a:lnTo>
                <a:lnTo>
                  <a:pt x="222299" y="158734"/>
                </a:lnTo>
                <a:lnTo>
                  <a:pt x="232917" y="158734"/>
                </a:lnTo>
                <a:lnTo>
                  <a:pt x="232917" y="162544"/>
                </a:lnTo>
                <a:close/>
              </a:path>
              <a:path w="1000125" h="234950">
                <a:moveTo>
                  <a:pt x="17230" y="160004"/>
                </a:moveTo>
                <a:lnTo>
                  <a:pt x="16197" y="160004"/>
                </a:lnTo>
                <a:lnTo>
                  <a:pt x="15870" y="159157"/>
                </a:lnTo>
                <a:lnTo>
                  <a:pt x="17230" y="160004"/>
                </a:lnTo>
                <a:close/>
              </a:path>
              <a:path w="1000125" h="234950">
                <a:moveTo>
                  <a:pt x="180268" y="162544"/>
                </a:moveTo>
                <a:lnTo>
                  <a:pt x="179751" y="162544"/>
                </a:lnTo>
                <a:lnTo>
                  <a:pt x="178221" y="161258"/>
                </a:lnTo>
                <a:lnTo>
                  <a:pt x="177736" y="160004"/>
                </a:lnTo>
                <a:lnTo>
                  <a:pt x="178227" y="160004"/>
                </a:lnTo>
                <a:lnTo>
                  <a:pt x="180268" y="162544"/>
                </a:lnTo>
                <a:close/>
              </a:path>
              <a:path w="1000125" h="234950">
                <a:moveTo>
                  <a:pt x="15190" y="165084"/>
                </a:moveTo>
                <a:lnTo>
                  <a:pt x="13685" y="163814"/>
                </a:lnTo>
                <a:lnTo>
                  <a:pt x="11644" y="161258"/>
                </a:lnTo>
                <a:lnTo>
                  <a:pt x="11134" y="160004"/>
                </a:lnTo>
                <a:lnTo>
                  <a:pt x="13175" y="160004"/>
                </a:lnTo>
                <a:lnTo>
                  <a:pt x="16197" y="163814"/>
                </a:lnTo>
                <a:lnTo>
                  <a:pt x="15190" y="165084"/>
                </a:lnTo>
                <a:close/>
              </a:path>
              <a:path w="1000125" h="234950">
                <a:moveTo>
                  <a:pt x="34952" y="161274"/>
                </a:moveTo>
                <a:lnTo>
                  <a:pt x="26324" y="161274"/>
                </a:lnTo>
                <a:lnTo>
                  <a:pt x="25317" y="160004"/>
                </a:lnTo>
                <a:lnTo>
                  <a:pt x="33919" y="160004"/>
                </a:lnTo>
                <a:lnTo>
                  <a:pt x="34952" y="161274"/>
                </a:lnTo>
                <a:close/>
              </a:path>
              <a:path w="1000125" h="234950">
                <a:moveTo>
                  <a:pt x="42031" y="162544"/>
                </a:moveTo>
                <a:lnTo>
                  <a:pt x="37484" y="162544"/>
                </a:lnTo>
                <a:lnTo>
                  <a:pt x="37484" y="161274"/>
                </a:lnTo>
                <a:lnTo>
                  <a:pt x="36451" y="161274"/>
                </a:lnTo>
                <a:lnTo>
                  <a:pt x="34436" y="160004"/>
                </a:lnTo>
                <a:lnTo>
                  <a:pt x="40016" y="160004"/>
                </a:lnTo>
                <a:lnTo>
                  <a:pt x="42031" y="162544"/>
                </a:lnTo>
                <a:close/>
              </a:path>
              <a:path w="1000125" h="234950">
                <a:moveTo>
                  <a:pt x="148363" y="165084"/>
                </a:moveTo>
                <a:lnTo>
                  <a:pt x="146348" y="165084"/>
                </a:lnTo>
                <a:lnTo>
                  <a:pt x="143300" y="161274"/>
                </a:lnTo>
                <a:lnTo>
                  <a:pt x="111395" y="161274"/>
                </a:lnTo>
                <a:lnTo>
                  <a:pt x="110904" y="160004"/>
                </a:lnTo>
                <a:lnTo>
                  <a:pt x="146348" y="160004"/>
                </a:lnTo>
                <a:lnTo>
                  <a:pt x="147827" y="161258"/>
                </a:lnTo>
                <a:lnTo>
                  <a:pt x="147847" y="162544"/>
                </a:lnTo>
                <a:lnTo>
                  <a:pt x="152910" y="162544"/>
                </a:lnTo>
                <a:lnTo>
                  <a:pt x="153930" y="163814"/>
                </a:lnTo>
                <a:lnTo>
                  <a:pt x="147847" y="163814"/>
                </a:lnTo>
                <a:lnTo>
                  <a:pt x="148258" y="164433"/>
                </a:lnTo>
                <a:lnTo>
                  <a:pt x="148363" y="165084"/>
                </a:lnTo>
                <a:close/>
              </a:path>
              <a:path w="1000125" h="234950">
                <a:moveTo>
                  <a:pt x="156475" y="161274"/>
                </a:moveTo>
                <a:lnTo>
                  <a:pt x="148363" y="161274"/>
                </a:lnTo>
                <a:lnTo>
                  <a:pt x="146348" y="160004"/>
                </a:lnTo>
                <a:lnTo>
                  <a:pt x="154951" y="160004"/>
                </a:lnTo>
                <a:lnTo>
                  <a:pt x="156475" y="161274"/>
                </a:lnTo>
                <a:close/>
              </a:path>
              <a:path w="1000125" h="234950">
                <a:moveTo>
                  <a:pt x="176212" y="162544"/>
                </a:moveTo>
                <a:lnTo>
                  <a:pt x="170632" y="162544"/>
                </a:lnTo>
                <a:lnTo>
                  <a:pt x="169133" y="160004"/>
                </a:lnTo>
                <a:lnTo>
                  <a:pt x="174197" y="160004"/>
                </a:lnTo>
                <a:lnTo>
                  <a:pt x="176212" y="162544"/>
                </a:lnTo>
                <a:close/>
              </a:path>
              <a:path w="1000125" h="234950">
                <a:moveTo>
                  <a:pt x="194450" y="165084"/>
                </a:moveTo>
                <a:lnTo>
                  <a:pt x="187346" y="165084"/>
                </a:lnTo>
                <a:lnTo>
                  <a:pt x="186339" y="163814"/>
                </a:lnTo>
                <a:lnTo>
                  <a:pt x="189878" y="163814"/>
                </a:lnTo>
                <a:lnTo>
                  <a:pt x="188845" y="162528"/>
                </a:lnTo>
                <a:lnTo>
                  <a:pt x="186855" y="161274"/>
                </a:lnTo>
                <a:lnTo>
                  <a:pt x="180759" y="161274"/>
                </a:lnTo>
                <a:lnTo>
                  <a:pt x="180268" y="160004"/>
                </a:lnTo>
                <a:lnTo>
                  <a:pt x="187346" y="160004"/>
                </a:lnTo>
                <a:lnTo>
                  <a:pt x="189387" y="162544"/>
                </a:lnTo>
                <a:lnTo>
                  <a:pt x="193417" y="162544"/>
                </a:lnTo>
                <a:lnTo>
                  <a:pt x="194450" y="165084"/>
                </a:lnTo>
                <a:close/>
              </a:path>
              <a:path w="1000125" h="234950">
                <a:moveTo>
                  <a:pt x="198481" y="164433"/>
                </a:moveTo>
                <a:lnTo>
                  <a:pt x="196982" y="162544"/>
                </a:lnTo>
                <a:lnTo>
                  <a:pt x="195962" y="162544"/>
                </a:lnTo>
                <a:lnTo>
                  <a:pt x="195458" y="161917"/>
                </a:lnTo>
                <a:lnTo>
                  <a:pt x="195451" y="161258"/>
                </a:lnTo>
                <a:lnTo>
                  <a:pt x="194942" y="160004"/>
                </a:lnTo>
                <a:lnTo>
                  <a:pt x="197990" y="162544"/>
                </a:lnTo>
                <a:lnTo>
                  <a:pt x="199256" y="163814"/>
                </a:lnTo>
                <a:lnTo>
                  <a:pt x="198481" y="163814"/>
                </a:lnTo>
                <a:lnTo>
                  <a:pt x="198481" y="164433"/>
                </a:lnTo>
                <a:close/>
              </a:path>
              <a:path w="1000125" h="234950">
                <a:moveTo>
                  <a:pt x="223064" y="160647"/>
                </a:moveTo>
                <a:lnTo>
                  <a:pt x="221783" y="160004"/>
                </a:lnTo>
                <a:lnTo>
                  <a:pt x="222299" y="160004"/>
                </a:lnTo>
                <a:lnTo>
                  <a:pt x="223064" y="160647"/>
                </a:lnTo>
                <a:close/>
              </a:path>
              <a:path w="1000125" h="234950">
                <a:moveTo>
                  <a:pt x="13698" y="163830"/>
                </a:moveTo>
                <a:lnTo>
                  <a:pt x="12161" y="162528"/>
                </a:lnTo>
                <a:lnTo>
                  <a:pt x="11644" y="161258"/>
                </a:lnTo>
                <a:lnTo>
                  <a:pt x="13698" y="163830"/>
                </a:lnTo>
                <a:close/>
              </a:path>
              <a:path w="1000125" h="234950">
                <a:moveTo>
                  <a:pt x="42031" y="162544"/>
                </a:moveTo>
                <a:lnTo>
                  <a:pt x="41023" y="161274"/>
                </a:lnTo>
                <a:lnTo>
                  <a:pt x="41515" y="161274"/>
                </a:lnTo>
                <a:lnTo>
                  <a:pt x="42031" y="162544"/>
                </a:lnTo>
                <a:close/>
              </a:path>
              <a:path w="1000125" h="234950">
                <a:moveTo>
                  <a:pt x="104807" y="162544"/>
                </a:moveTo>
                <a:lnTo>
                  <a:pt x="104316" y="162544"/>
                </a:lnTo>
                <a:lnTo>
                  <a:pt x="104316" y="161274"/>
                </a:lnTo>
                <a:lnTo>
                  <a:pt x="104807" y="162544"/>
                </a:lnTo>
                <a:close/>
              </a:path>
              <a:path w="1000125" h="234950">
                <a:moveTo>
                  <a:pt x="129633" y="162544"/>
                </a:moveTo>
                <a:lnTo>
                  <a:pt x="104807" y="162544"/>
                </a:lnTo>
                <a:lnTo>
                  <a:pt x="104316" y="161274"/>
                </a:lnTo>
                <a:lnTo>
                  <a:pt x="129633" y="161274"/>
                </a:lnTo>
                <a:lnTo>
                  <a:pt x="129633" y="162544"/>
                </a:lnTo>
                <a:close/>
              </a:path>
              <a:path w="1000125" h="234950">
                <a:moveTo>
                  <a:pt x="144824" y="165084"/>
                </a:moveTo>
                <a:lnTo>
                  <a:pt x="134697" y="165084"/>
                </a:lnTo>
                <a:lnTo>
                  <a:pt x="132656" y="163814"/>
                </a:lnTo>
                <a:lnTo>
                  <a:pt x="131630" y="162528"/>
                </a:lnTo>
                <a:lnTo>
                  <a:pt x="130125" y="161274"/>
                </a:lnTo>
                <a:lnTo>
                  <a:pt x="136712" y="161274"/>
                </a:lnTo>
                <a:lnTo>
                  <a:pt x="137229" y="162544"/>
                </a:lnTo>
                <a:lnTo>
                  <a:pt x="143816" y="162544"/>
                </a:lnTo>
                <a:lnTo>
                  <a:pt x="143829" y="163830"/>
                </a:lnTo>
                <a:lnTo>
                  <a:pt x="144824" y="165084"/>
                </a:lnTo>
                <a:close/>
              </a:path>
              <a:path w="1000125" h="234950">
                <a:moveTo>
                  <a:pt x="142292" y="162544"/>
                </a:moveTo>
                <a:lnTo>
                  <a:pt x="137229" y="162544"/>
                </a:lnTo>
                <a:lnTo>
                  <a:pt x="136712" y="161274"/>
                </a:lnTo>
                <a:lnTo>
                  <a:pt x="142292" y="161274"/>
                </a:lnTo>
                <a:lnTo>
                  <a:pt x="142292" y="162544"/>
                </a:lnTo>
                <a:close/>
              </a:path>
              <a:path w="1000125" h="234950">
                <a:moveTo>
                  <a:pt x="142783" y="162544"/>
                </a:moveTo>
                <a:lnTo>
                  <a:pt x="142292" y="162544"/>
                </a:lnTo>
                <a:lnTo>
                  <a:pt x="142292" y="161274"/>
                </a:lnTo>
                <a:lnTo>
                  <a:pt x="142783" y="162544"/>
                </a:lnTo>
                <a:close/>
              </a:path>
              <a:path w="1000125" h="234950">
                <a:moveTo>
                  <a:pt x="145315" y="163814"/>
                </a:moveTo>
                <a:lnTo>
                  <a:pt x="144824" y="163814"/>
                </a:lnTo>
                <a:lnTo>
                  <a:pt x="143816" y="162544"/>
                </a:lnTo>
                <a:lnTo>
                  <a:pt x="142783" y="162544"/>
                </a:lnTo>
                <a:lnTo>
                  <a:pt x="142292" y="161274"/>
                </a:lnTo>
                <a:lnTo>
                  <a:pt x="143300" y="161274"/>
                </a:lnTo>
                <a:lnTo>
                  <a:pt x="145315" y="163814"/>
                </a:lnTo>
                <a:close/>
              </a:path>
              <a:path w="1000125" h="234950">
                <a:moveTo>
                  <a:pt x="152910" y="162544"/>
                </a:moveTo>
                <a:lnTo>
                  <a:pt x="148879" y="162544"/>
                </a:lnTo>
                <a:lnTo>
                  <a:pt x="148879" y="161274"/>
                </a:lnTo>
                <a:lnTo>
                  <a:pt x="152419" y="161274"/>
                </a:lnTo>
                <a:lnTo>
                  <a:pt x="152910" y="162544"/>
                </a:lnTo>
                <a:close/>
              </a:path>
              <a:path w="1000125" h="234950">
                <a:moveTo>
                  <a:pt x="158490" y="162544"/>
                </a:moveTo>
                <a:lnTo>
                  <a:pt x="152910" y="162544"/>
                </a:lnTo>
                <a:lnTo>
                  <a:pt x="152419" y="161274"/>
                </a:lnTo>
                <a:lnTo>
                  <a:pt x="157482" y="161274"/>
                </a:lnTo>
                <a:lnTo>
                  <a:pt x="158490" y="162544"/>
                </a:lnTo>
                <a:close/>
              </a:path>
              <a:path w="1000125" h="234950">
                <a:moveTo>
                  <a:pt x="168617" y="165084"/>
                </a:moveTo>
                <a:lnTo>
                  <a:pt x="166601" y="165084"/>
                </a:lnTo>
                <a:lnTo>
                  <a:pt x="165569" y="162544"/>
                </a:lnTo>
                <a:lnTo>
                  <a:pt x="164070" y="162544"/>
                </a:lnTo>
                <a:lnTo>
                  <a:pt x="163553" y="161274"/>
                </a:lnTo>
                <a:lnTo>
                  <a:pt x="165569" y="161274"/>
                </a:lnTo>
                <a:lnTo>
                  <a:pt x="166601" y="162544"/>
                </a:lnTo>
                <a:lnTo>
                  <a:pt x="167112" y="163830"/>
                </a:lnTo>
                <a:lnTo>
                  <a:pt x="168617" y="165084"/>
                </a:lnTo>
                <a:close/>
              </a:path>
              <a:path w="1000125" h="234950">
                <a:moveTo>
                  <a:pt x="173680" y="167624"/>
                </a:moveTo>
                <a:lnTo>
                  <a:pt x="172414" y="166989"/>
                </a:lnTo>
                <a:lnTo>
                  <a:pt x="172156" y="166354"/>
                </a:lnTo>
                <a:lnTo>
                  <a:pt x="171403" y="165727"/>
                </a:lnTo>
                <a:lnTo>
                  <a:pt x="171148" y="165084"/>
                </a:lnTo>
                <a:lnTo>
                  <a:pt x="169133" y="165084"/>
                </a:lnTo>
                <a:lnTo>
                  <a:pt x="168100" y="163814"/>
                </a:lnTo>
                <a:lnTo>
                  <a:pt x="166589" y="162528"/>
                </a:lnTo>
                <a:lnTo>
                  <a:pt x="165569" y="161274"/>
                </a:lnTo>
                <a:lnTo>
                  <a:pt x="168100" y="161274"/>
                </a:lnTo>
                <a:lnTo>
                  <a:pt x="174197" y="165084"/>
                </a:lnTo>
                <a:lnTo>
                  <a:pt x="175204" y="166354"/>
                </a:lnTo>
                <a:lnTo>
                  <a:pt x="173680" y="166354"/>
                </a:lnTo>
                <a:lnTo>
                  <a:pt x="173680" y="167624"/>
                </a:lnTo>
                <a:close/>
              </a:path>
              <a:path w="1000125" h="234950">
                <a:moveTo>
                  <a:pt x="170141" y="162544"/>
                </a:moveTo>
                <a:lnTo>
                  <a:pt x="169133" y="161274"/>
                </a:lnTo>
                <a:lnTo>
                  <a:pt x="169624" y="161274"/>
                </a:lnTo>
                <a:lnTo>
                  <a:pt x="170141" y="162544"/>
                </a:lnTo>
                <a:close/>
              </a:path>
              <a:path w="1000125" h="234950">
                <a:moveTo>
                  <a:pt x="192410" y="168894"/>
                </a:moveTo>
                <a:lnTo>
                  <a:pt x="187863" y="168894"/>
                </a:lnTo>
                <a:lnTo>
                  <a:pt x="184815" y="166354"/>
                </a:lnTo>
                <a:lnTo>
                  <a:pt x="184323" y="165084"/>
                </a:lnTo>
                <a:lnTo>
                  <a:pt x="181275" y="161274"/>
                </a:lnTo>
                <a:lnTo>
                  <a:pt x="186855" y="161274"/>
                </a:lnTo>
                <a:lnTo>
                  <a:pt x="187346" y="162544"/>
                </a:lnTo>
                <a:lnTo>
                  <a:pt x="184815" y="162544"/>
                </a:lnTo>
                <a:lnTo>
                  <a:pt x="185822" y="163814"/>
                </a:lnTo>
                <a:lnTo>
                  <a:pt x="186081" y="163814"/>
                </a:lnTo>
                <a:lnTo>
                  <a:pt x="187346" y="165084"/>
                </a:lnTo>
                <a:lnTo>
                  <a:pt x="187863" y="165084"/>
                </a:lnTo>
                <a:lnTo>
                  <a:pt x="188354" y="166354"/>
                </a:lnTo>
                <a:lnTo>
                  <a:pt x="200685" y="166354"/>
                </a:lnTo>
                <a:lnTo>
                  <a:pt x="202373" y="167624"/>
                </a:lnTo>
                <a:lnTo>
                  <a:pt x="191919" y="167624"/>
                </a:lnTo>
                <a:lnTo>
                  <a:pt x="192410" y="168894"/>
                </a:lnTo>
                <a:close/>
              </a:path>
              <a:path w="1000125" h="234950">
                <a:moveTo>
                  <a:pt x="213180" y="164136"/>
                </a:moveTo>
                <a:lnTo>
                  <a:pt x="212664" y="163814"/>
                </a:lnTo>
                <a:lnTo>
                  <a:pt x="209124" y="161274"/>
                </a:lnTo>
                <a:lnTo>
                  <a:pt x="213180" y="163814"/>
                </a:lnTo>
                <a:lnTo>
                  <a:pt x="213180" y="164136"/>
                </a:lnTo>
                <a:close/>
              </a:path>
              <a:path w="1000125" h="234950">
                <a:moveTo>
                  <a:pt x="211127" y="162528"/>
                </a:moveTo>
                <a:lnTo>
                  <a:pt x="209124" y="161274"/>
                </a:lnTo>
                <a:lnTo>
                  <a:pt x="210132" y="161274"/>
                </a:lnTo>
                <a:lnTo>
                  <a:pt x="211127" y="162528"/>
                </a:lnTo>
                <a:close/>
              </a:path>
              <a:path w="1000125" h="234950">
                <a:moveTo>
                  <a:pt x="198481" y="165084"/>
                </a:moveTo>
                <a:lnTo>
                  <a:pt x="196466" y="165084"/>
                </a:lnTo>
                <a:lnTo>
                  <a:pt x="195458" y="163814"/>
                </a:lnTo>
                <a:lnTo>
                  <a:pt x="193417" y="162544"/>
                </a:lnTo>
                <a:lnTo>
                  <a:pt x="195458" y="162544"/>
                </a:lnTo>
                <a:lnTo>
                  <a:pt x="195458" y="161917"/>
                </a:lnTo>
                <a:lnTo>
                  <a:pt x="197008" y="163830"/>
                </a:lnTo>
                <a:lnTo>
                  <a:pt x="198481" y="164759"/>
                </a:lnTo>
                <a:lnTo>
                  <a:pt x="198481" y="165084"/>
                </a:lnTo>
                <a:close/>
              </a:path>
              <a:path w="1000125" h="234950">
                <a:moveTo>
                  <a:pt x="31904" y="165084"/>
                </a:moveTo>
                <a:lnTo>
                  <a:pt x="18729" y="165084"/>
                </a:lnTo>
                <a:lnTo>
                  <a:pt x="18729" y="163814"/>
                </a:lnTo>
                <a:lnTo>
                  <a:pt x="17230" y="162544"/>
                </a:lnTo>
                <a:lnTo>
                  <a:pt x="36451" y="162544"/>
                </a:lnTo>
                <a:lnTo>
                  <a:pt x="38492" y="163814"/>
                </a:lnTo>
                <a:lnTo>
                  <a:pt x="31904" y="163814"/>
                </a:lnTo>
                <a:lnTo>
                  <a:pt x="31904" y="165084"/>
                </a:lnTo>
                <a:close/>
              </a:path>
              <a:path w="1000125" h="234950">
                <a:moveTo>
                  <a:pt x="46578" y="163814"/>
                </a:moveTo>
                <a:lnTo>
                  <a:pt x="38492" y="163814"/>
                </a:lnTo>
                <a:lnTo>
                  <a:pt x="37975" y="162544"/>
                </a:lnTo>
                <a:lnTo>
                  <a:pt x="46578" y="162544"/>
                </a:lnTo>
                <a:lnTo>
                  <a:pt x="46578" y="163814"/>
                </a:lnTo>
                <a:close/>
              </a:path>
              <a:path w="1000125" h="234950">
                <a:moveTo>
                  <a:pt x="56214" y="165084"/>
                </a:moveTo>
                <a:lnTo>
                  <a:pt x="32912" y="165084"/>
                </a:lnTo>
                <a:lnTo>
                  <a:pt x="32421" y="163814"/>
                </a:lnTo>
                <a:lnTo>
                  <a:pt x="47611" y="163814"/>
                </a:lnTo>
                <a:lnTo>
                  <a:pt x="46578" y="162544"/>
                </a:lnTo>
                <a:lnTo>
                  <a:pt x="56214" y="162544"/>
                </a:lnTo>
                <a:lnTo>
                  <a:pt x="56214" y="165084"/>
                </a:lnTo>
                <a:close/>
              </a:path>
              <a:path w="1000125" h="234950">
                <a:moveTo>
                  <a:pt x="91658" y="165084"/>
                </a:moveTo>
                <a:lnTo>
                  <a:pt x="58229" y="165084"/>
                </a:lnTo>
                <a:lnTo>
                  <a:pt x="57738" y="163814"/>
                </a:lnTo>
                <a:lnTo>
                  <a:pt x="56705" y="162544"/>
                </a:lnTo>
                <a:lnTo>
                  <a:pt x="105324" y="162544"/>
                </a:lnTo>
                <a:lnTo>
                  <a:pt x="105840" y="163814"/>
                </a:lnTo>
                <a:lnTo>
                  <a:pt x="91658" y="163814"/>
                </a:lnTo>
                <a:lnTo>
                  <a:pt x="91658" y="165084"/>
                </a:lnTo>
                <a:close/>
              </a:path>
              <a:path w="1000125" h="234950">
                <a:moveTo>
                  <a:pt x="108372" y="165084"/>
                </a:moveTo>
                <a:lnTo>
                  <a:pt x="107339" y="165084"/>
                </a:lnTo>
                <a:lnTo>
                  <a:pt x="106332" y="162544"/>
                </a:lnTo>
                <a:lnTo>
                  <a:pt x="108372" y="165084"/>
                </a:lnTo>
                <a:close/>
              </a:path>
              <a:path w="1000125" h="234950">
                <a:moveTo>
                  <a:pt x="126585" y="165084"/>
                </a:moveTo>
                <a:lnTo>
                  <a:pt x="108372" y="165084"/>
                </a:lnTo>
                <a:lnTo>
                  <a:pt x="107856" y="163814"/>
                </a:lnTo>
                <a:lnTo>
                  <a:pt x="106848" y="162544"/>
                </a:lnTo>
                <a:lnTo>
                  <a:pt x="131157" y="162544"/>
                </a:lnTo>
                <a:lnTo>
                  <a:pt x="131649" y="163814"/>
                </a:lnTo>
                <a:lnTo>
                  <a:pt x="126585" y="163814"/>
                </a:lnTo>
                <a:lnTo>
                  <a:pt x="126585" y="165084"/>
                </a:lnTo>
                <a:close/>
              </a:path>
              <a:path w="1000125" h="234950">
                <a:moveTo>
                  <a:pt x="132656" y="163814"/>
                </a:moveTo>
                <a:lnTo>
                  <a:pt x="132165" y="163814"/>
                </a:lnTo>
                <a:lnTo>
                  <a:pt x="131649" y="162544"/>
                </a:lnTo>
                <a:lnTo>
                  <a:pt x="132656" y="163814"/>
                </a:lnTo>
                <a:close/>
              </a:path>
              <a:path w="1000125" h="234950">
                <a:moveTo>
                  <a:pt x="185822" y="168894"/>
                </a:moveTo>
                <a:lnTo>
                  <a:pt x="179260" y="168894"/>
                </a:lnTo>
                <a:lnTo>
                  <a:pt x="174688" y="163814"/>
                </a:lnTo>
                <a:lnTo>
                  <a:pt x="173164" y="162544"/>
                </a:lnTo>
                <a:lnTo>
                  <a:pt x="176728" y="162544"/>
                </a:lnTo>
                <a:lnTo>
                  <a:pt x="179305" y="163830"/>
                </a:lnTo>
                <a:lnTo>
                  <a:pt x="182799" y="165084"/>
                </a:lnTo>
                <a:lnTo>
                  <a:pt x="182283" y="165084"/>
                </a:lnTo>
                <a:lnTo>
                  <a:pt x="183291" y="166354"/>
                </a:lnTo>
                <a:lnTo>
                  <a:pt x="178744" y="166354"/>
                </a:lnTo>
                <a:lnTo>
                  <a:pt x="179751" y="167624"/>
                </a:lnTo>
                <a:lnTo>
                  <a:pt x="183807" y="167624"/>
                </a:lnTo>
                <a:lnTo>
                  <a:pt x="185822" y="168894"/>
                </a:lnTo>
                <a:close/>
              </a:path>
              <a:path w="1000125" h="234950">
                <a:moveTo>
                  <a:pt x="186081" y="163814"/>
                </a:moveTo>
                <a:lnTo>
                  <a:pt x="185822" y="163814"/>
                </a:lnTo>
                <a:lnTo>
                  <a:pt x="184815" y="162544"/>
                </a:lnTo>
                <a:lnTo>
                  <a:pt x="186081" y="163814"/>
                </a:lnTo>
                <a:close/>
              </a:path>
              <a:path w="1000125" h="234950">
                <a:moveTo>
                  <a:pt x="188870" y="163814"/>
                </a:moveTo>
                <a:lnTo>
                  <a:pt x="186081" y="163814"/>
                </a:lnTo>
                <a:lnTo>
                  <a:pt x="184815" y="162544"/>
                </a:lnTo>
                <a:lnTo>
                  <a:pt x="187863" y="162544"/>
                </a:lnTo>
                <a:lnTo>
                  <a:pt x="188870" y="163814"/>
                </a:lnTo>
                <a:close/>
              </a:path>
              <a:path w="1000125" h="234950">
                <a:moveTo>
                  <a:pt x="232917" y="168894"/>
                </a:moveTo>
                <a:lnTo>
                  <a:pt x="216719" y="168894"/>
                </a:lnTo>
                <a:lnTo>
                  <a:pt x="215712" y="167624"/>
                </a:lnTo>
                <a:lnTo>
                  <a:pt x="209641" y="167624"/>
                </a:lnTo>
                <a:lnTo>
                  <a:pt x="205585" y="162544"/>
                </a:lnTo>
                <a:lnTo>
                  <a:pt x="208117" y="162544"/>
                </a:lnTo>
                <a:lnTo>
                  <a:pt x="210132" y="165084"/>
                </a:lnTo>
                <a:lnTo>
                  <a:pt x="227854" y="165084"/>
                </a:lnTo>
                <a:lnTo>
                  <a:pt x="228861" y="166354"/>
                </a:lnTo>
                <a:lnTo>
                  <a:pt x="232917" y="166354"/>
                </a:lnTo>
                <a:lnTo>
                  <a:pt x="232917" y="168894"/>
                </a:lnTo>
                <a:close/>
              </a:path>
              <a:path w="1000125" h="234950">
                <a:moveTo>
                  <a:pt x="213180" y="165084"/>
                </a:moveTo>
                <a:lnTo>
                  <a:pt x="211656" y="165084"/>
                </a:lnTo>
                <a:lnTo>
                  <a:pt x="209124" y="162544"/>
                </a:lnTo>
                <a:lnTo>
                  <a:pt x="210894" y="162544"/>
                </a:lnTo>
                <a:lnTo>
                  <a:pt x="212689" y="163830"/>
                </a:lnTo>
                <a:lnTo>
                  <a:pt x="213180" y="164136"/>
                </a:lnTo>
                <a:lnTo>
                  <a:pt x="213180" y="165084"/>
                </a:lnTo>
                <a:close/>
              </a:path>
              <a:path w="1000125" h="234950">
                <a:moveTo>
                  <a:pt x="57738" y="165084"/>
                </a:moveTo>
                <a:lnTo>
                  <a:pt x="56705" y="165084"/>
                </a:lnTo>
                <a:lnTo>
                  <a:pt x="57221" y="163814"/>
                </a:lnTo>
                <a:lnTo>
                  <a:pt x="57738" y="165084"/>
                </a:lnTo>
                <a:close/>
              </a:path>
              <a:path w="1000125" h="234950">
                <a:moveTo>
                  <a:pt x="106848" y="165084"/>
                </a:moveTo>
                <a:lnTo>
                  <a:pt x="92665" y="165084"/>
                </a:lnTo>
                <a:lnTo>
                  <a:pt x="92149" y="163814"/>
                </a:lnTo>
                <a:lnTo>
                  <a:pt x="105840" y="163814"/>
                </a:lnTo>
                <a:lnTo>
                  <a:pt x="106848" y="165084"/>
                </a:lnTo>
                <a:close/>
              </a:path>
              <a:path w="1000125" h="234950">
                <a:moveTo>
                  <a:pt x="135704" y="166354"/>
                </a:moveTo>
                <a:lnTo>
                  <a:pt x="119998" y="166354"/>
                </a:lnTo>
                <a:lnTo>
                  <a:pt x="119998" y="165084"/>
                </a:lnTo>
                <a:lnTo>
                  <a:pt x="127593" y="165084"/>
                </a:lnTo>
                <a:lnTo>
                  <a:pt x="126585" y="163814"/>
                </a:lnTo>
                <a:lnTo>
                  <a:pt x="132165" y="163814"/>
                </a:lnTo>
                <a:lnTo>
                  <a:pt x="134180" y="165084"/>
                </a:lnTo>
                <a:lnTo>
                  <a:pt x="135704" y="166354"/>
                </a:lnTo>
                <a:close/>
              </a:path>
              <a:path w="1000125" h="234950">
                <a:moveTo>
                  <a:pt x="154951" y="165084"/>
                </a:moveTo>
                <a:lnTo>
                  <a:pt x="148690" y="165084"/>
                </a:lnTo>
                <a:lnTo>
                  <a:pt x="148474" y="164759"/>
                </a:lnTo>
                <a:lnTo>
                  <a:pt x="148363" y="163814"/>
                </a:lnTo>
                <a:lnTo>
                  <a:pt x="153930" y="163814"/>
                </a:lnTo>
                <a:lnTo>
                  <a:pt x="154951" y="165084"/>
                </a:lnTo>
                <a:close/>
              </a:path>
              <a:path w="1000125" h="234950">
                <a:moveTo>
                  <a:pt x="159498" y="165084"/>
                </a:moveTo>
                <a:lnTo>
                  <a:pt x="154951" y="165084"/>
                </a:lnTo>
                <a:lnTo>
                  <a:pt x="154951" y="163814"/>
                </a:lnTo>
                <a:lnTo>
                  <a:pt x="159006" y="163814"/>
                </a:lnTo>
                <a:lnTo>
                  <a:pt x="159498" y="165084"/>
                </a:lnTo>
                <a:close/>
              </a:path>
              <a:path w="1000125" h="234950">
                <a:moveTo>
                  <a:pt x="162029" y="167624"/>
                </a:moveTo>
                <a:lnTo>
                  <a:pt x="152910" y="167624"/>
                </a:lnTo>
                <a:lnTo>
                  <a:pt x="152419" y="166354"/>
                </a:lnTo>
                <a:lnTo>
                  <a:pt x="151411" y="166354"/>
                </a:lnTo>
                <a:lnTo>
                  <a:pt x="150378" y="165084"/>
                </a:lnTo>
                <a:lnTo>
                  <a:pt x="159498" y="165084"/>
                </a:lnTo>
                <a:lnTo>
                  <a:pt x="159006" y="163814"/>
                </a:lnTo>
                <a:lnTo>
                  <a:pt x="162029" y="167624"/>
                </a:lnTo>
                <a:close/>
              </a:path>
              <a:path w="1000125" h="234950">
                <a:moveTo>
                  <a:pt x="200521" y="165084"/>
                </a:moveTo>
                <a:lnTo>
                  <a:pt x="199514" y="165084"/>
                </a:lnTo>
                <a:lnTo>
                  <a:pt x="198481" y="163814"/>
                </a:lnTo>
                <a:lnTo>
                  <a:pt x="199256" y="163814"/>
                </a:lnTo>
                <a:lnTo>
                  <a:pt x="200521" y="165084"/>
                </a:lnTo>
                <a:close/>
              </a:path>
              <a:path w="1000125" h="234950">
                <a:moveTo>
                  <a:pt x="198997" y="165084"/>
                </a:moveTo>
                <a:lnTo>
                  <a:pt x="198481" y="164759"/>
                </a:lnTo>
                <a:lnTo>
                  <a:pt x="198481" y="164433"/>
                </a:lnTo>
                <a:lnTo>
                  <a:pt x="198997" y="165084"/>
                </a:lnTo>
                <a:close/>
              </a:path>
              <a:path w="1000125" h="234950">
                <a:moveTo>
                  <a:pt x="150378" y="167624"/>
                </a:moveTo>
                <a:lnTo>
                  <a:pt x="142783" y="167624"/>
                </a:lnTo>
                <a:lnTo>
                  <a:pt x="142292" y="166354"/>
                </a:lnTo>
                <a:lnTo>
                  <a:pt x="141284" y="166354"/>
                </a:lnTo>
                <a:lnTo>
                  <a:pt x="140251" y="165084"/>
                </a:lnTo>
                <a:lnTo>
                  <a:pt x="148363" y="165084"/>
                </a:lnTo>
                <a:lnTo>
                  <a:pt x="148363" y="164591"/>
                </a:lnTo>
                <a:lnTo>
                  <a:pt x="150378" y="167624"/>
                </a:lnTo>
                <a:close/>
              </a:path>
              <a:path w="1000125" h="234950">
                <a:moveTo>
                  <a:pt x="66341" y="176514"/>
                </a:moveTo>
                <a:lnTo>
                  <a:pt x="35960" y="176514"/>
                </a:lnTo>
                <a:lnTo>
                  <a:pt x="35444" y="175244"/>
                </a:lnTo>
                <a:lnTo>
                  <a:pt x="40507" y="175244"/>
                </a:lnTo>
                <a:lnTo>
                  <a:pt x="40016" y="173974"/>
                </a:lnTo>
                <a:lnTo>
                  <a:pt x="38983" y="173974"/>
                </a:lnTo>
                <a:lnTo>
                  <a:pt x="38492" y="172704"/>
                </a:lnTo>
                <a:lnTo>
                  <a:pt x="19246" y="172704"/>
                </a:lnTo>
                <a:lnTo>
                  <a:pt x="18710" y="171418"/>
                </a:lnTo>
                <a:lnTo>
                  <a:pt x="17230" y="170164"/>
                </a:lnTo>
                <a:lnTo>
                  <a:pt x="16197" y="167624"/>
                </a:lnTo>
                <a:lnTo>
                  <a:pt x="15706" y="167624"/>
                </a:lnTo>
                <a:lnTo>
                  <a:pt x="14686" y="166324"/>
                </a:lnTo>
                <a:lnTo>
                  <a:pt x="14182" y="165084"/>
                </a:lnTo>
                <a:lnTo>
                  <a:pt x="14699" y="165084"/>
                </a:lnTo>
                <a:lnTo>
                  <a:pt x="19762" y="167624"/>
                </a:lnTo>
                <a:lnTo>
                  <a:pt x="20137" y="167942"/>
                </a:lnTo>
                <a:lnTo>
                  <a:pt x="20770" y="168894"/>
                </a:lnTo>
                <a:lnTo>
                  <a:pt x="31388" y="168894"/>
                </a:lnTo>
                <a:lnTo>
                  <a:pt x="31388" y="170164"/>
                </a:lnTo>
                <a:lnTo>
                  <a:pt x="26324" y="170164"/>
                </a:lnTo>
                <a:lnTo>
                  <a:pt x="26324" y="171434"/>
                </a:lnTo>
                <a:lnTo>
                  <a:pt x="60933" y="171434"/>
                </a:lnTo>
                <a:lnTo>
                  <a:pt x="63292" y="173974"/>
                </a:lnTo>
                <a:lnTo>
                  <a:pt x="66341" y="176514"/>
                </a:lnTo>
                <a:close/>
              </a:path>
              <a:path w="1000125" h="234950">
                <a:moveTo>
                  <a:pt x="18729" y="165823"/>
                </a:moveTo>
                <a:lnTo>
                  <a:pt x="18238" y="165084"/>
                </a:lnTo>
                <a:lnTo>
                  <a:pt x="18729" y="165084"/>
                </a:lnTo>
                <a:lnTo>
                  <a:pt x="18729" y="165823"/>
                </a:lnTo>
                <a:close/>
              </a:path>
              <a:path w="1000125" h="234950">
                <a:moveTo>
                  <a:pt x="30380" y="168894"/>
                </a:moveTo>
                <a:lnTo>
                  <a:pt x="21261" y="168894"/>
                </a:lnTo>
                <a:lnTo>
                  <a:pt x="20770" y="167624"/>
                </a:lnTo>
                <a:lnTo>
                  <a:pt x="19750" y="166324"/>
                </a:lnTo>
                <a:lnTo>
                  <a:pt x="19246" y="165084"/>
                </a:lnTo>
                <a:lnTo>
                  <a:pt x="32912" y="165084"/>
                </a:lnTo>
                <a:lnTo>
                  <a:pt x="33919" y="166354"/>
                </a:lnTo>
                <a:lnTo>
                  <a:pt x="43039" y="166354"/>
                </a:lnTo>
                <a:lnTo>
                  <a:pt x="44563" y="167624"/>
                </a:lnTo>
                <a:lnTo>
                  <a:pt x="29889" y="167624"/>
                </a:lnTo>
                <a:lnTo>
                  <a:pt x="30380" y="168894"/>
                </a:lnTo>
                <a:close/>
              </a:path>
              <a:path w="1000125" h="234950">
                <a:moveTo>
                  <a:pt x="43039" y="166354"/>
                </a:moveTo>
                <a:lnTo>
                  <a:pt x="33919" y="166354"/>
                </a:lnTo>
                <a:lnTo>
                  <a:pt x="33919" y="165084"/>
                </a:lnTo>
                <a:lnTo>
                  <a:pt x="43039" y="165084"/>
                </a:lnTo>
                <a:lnTo>
                  <a:pt x="43039" y="166354"/>
                </a:lnTo>
                <a:close/>
              </a:path>
              <a:path w="1000125" h="234950">
                <a:moveTo>
                  <a:pt x="54173" y="167624"/>
                </a:moveTo>
                <a:lnTo>
                  <a:pt x="45079" y="167624"/>
                </a:lnTo>
                <a:lnTo>
                  <a:pt x="44035" y="166324"/>
                </a:lnTo>
                <a:lnTo>
                  <a:pt x="43555" y="165084"/>
                </a:lnTo>
                <a:lnTo>
                  <a:pt x="79490" y="165084"/>
                </a:lnTo>
                <a:lnTo>
                  <a:pt x="79490" y="166354"/>
                </a:lnTo>
                <a:lnTo>
                  <a:pt x="53682" y="166354"/>
                </a:lnTo>
                <a:lnTo>
                  <a:pt x="54173" y="167624"/>
                </a:lnTo>
                <a:close/>
              </a:path>
              <a:path w="1000125" h="234950">
                <a:moveTo>
                  <a:pt x="118990" y="166354"/>
                </a:moveTo>
                <a:lnTo>
                  <a:pt x="79490" y="166354"/>
                </a:lnTo>
                <a:lnTo>
                  <a:pt x="79490" y="165084"/>
                </a:lnTo>
                <a:lnTo>
                  <a:pt x="118499" y="165084"/>
                </a:lnTo>
                <a:lnTo>
                  <a:pt x="118990" y="166354"/>
                </a:lnTo>
                <a:close/>
              </a:path>
              <a:path w="1000125" h="234950">
                <a:moveTo>
                  <a:pt x="137720" y="167624"/>
                </a:moveTo>
                <a:lnTo>
                  <a:pt x="133689" y="167624"/>
                </a:lnTo>
                <a:lnTo>
                  <a:pt x="131649" y="166354"/>
                </a:lnTo>
                <a:lnTo>
                  <a:pt x="135704" y="166354"/>
                </a:lnTo>
                <a:lnTo>
                  <a:pt x="135188" y="165084"/>
                </a:lnTo>
                <a:lnTo>
                  <a:pt x="136221" y="165084"/>
                </a:lnTo>
                <a:lnTo>
                  <a:pt x="136712" y="165577"/>
                </a:lnTo>
                <a:lnTo>
                  <a:pt x="136712" y="166354"/>
                </a:lnTo>
                <a:lnTo>
                  <a:pt x="137720" y="167624"/>
                </a:lnTo>
                <a:close/>
              </a:path>
              <a:path w="1000125" h="234950">
                <a:moveTo>
                  <a:pt x="136712" y="165577"/>
                </a:moveTo>
                <a:lnTo>
                  <a:pt x="136221" y="165084"/>
                </a:lnTo>
                <a:lnTo>
                  <a:pt x="136712" y="165084"/>
                </a:lnTo>
                <a:lnTo>
                  <a:pt x="136712" y="165577"/>
                </a:lnTo>
                <a:close/>
              </a:path>
              <a:path w="1000125" h="234950">
                <a:moveTo>
                  <a:pt x="143300" y="168894"/>
                </a:moveTo>
                <a:lnTo>
                  <a:pt x="139760" y="168894"/>
                </a:lnTo>
                <a:lnTo>
                  <a:pt x="139760" y="167624"/>
                </a:lnTo>
                <a:lnTo>
                  <a:pt x="138753" y="167624"/>
                </a:lnTo>
                <a:lnTo>
                  <a:pt x="136712" y="165577"/>
                </a:lnTo>
                <a:lnTo>
                  <a:pt x="136712" y="165084"/>
                </a:lnTo>
                <a:lnTo>
                  <a:pt x="137720" y="165084"/>
                </a:lnTo>
                <a:lnTo>
                  <a:pt x="143300" y="168894"/>
                </a:lnTo>
                <a:close/>
              </a:path>
              <a:path w="1000125" h="234950">
                <a:moveTo>
                  <a:pt x="152910" y="167624"/>
                </a:moveTo>
                <a:lnTo>
                  <a:pt x="151902" y="167624"/>
                </a:lnTo>
                <a:lnTo>
                  <a:pt x="148879" y="165084"/>
                </a:lnTo>
                <a:lnTo>
                  <a:pt x="150378" y="165084"/>
                </a:lnTo>
                <a:lnTo>
                  <a:pt x="150895" y="166354"/>
                </a:lnTo>
                <a:lnTo>
                  <a:pt x="151411" y="166354"/>
                </a:lnTo>
                <a:lnTo>
                  <a:pt x="152910" y="167624"/>
                </a:lnTo>
                <a:close/>
              </a:path>
              <a:path w="1000125" h="234950">
                <a:moveTo>
                  <a:pt x="151411" y="166354"/>
                </a:moveTo>
                <a:lnTo>
                  <a:pt x="150895" y="166354"/>
                </a:lnTo>
                <a:lnTo>
                  <a:pt x="150378" y="165084"/>
                </a:lnTo>
                <a:lnTo>
                  <a:pt x="151411" y="166354"/>
                </a:lnTo>
                <a:close/>
              </a:path>
              <a:path w="1000125" h="234950">
                <a:moveTo>
                  <a:pt x="161538" y="166354"/>
                </a:moveTo>
                <a:lnTo>
                  <a:pt x="161022" y="165084"/>
                </a:lnTo>
                <a:lnTo>
                  <a:pt x="161538" y="165084"/>
                </a:lnTo>
                <a:lnTo>
                  <a:pt x="161538" y="166354"/>
                </a:lnTo>
                <a:close/>
              </a:path>
              <a:path w="1000125" h="234950">
                <a:moveTo>
                  <a:pt x="173680" y="168894"/>
                </a:moveTo>
                <a:lnTo>
                  <a:pt x="157482" y="168894"/>
                </a:lnTo>
                <a:lnTo>
                  <a:pt x="157482" y="167624"/>
                </a:lnTo>
                <a:lnTo>
                  <a:pt x="163037" y="167624"/>
                </a:lnTo>
                <a:lnTo>
                  <a:pt x="162546" y="166354"/>
                </a:lnTo>
                <a:lnTo>
                  <a:pt x="161538" y="166354"/>
                </a:lnTo>
                <a:lnTo>
                  <a:pt x="161538" y="165084"/>
                </a:lnTo>
                <a:lnTo>
                  <a:pt x="169133" y="165084"/>
                </a:lnTo>
                <a:lnTo>
                  <a:pt x="170466" y="165924"/>
                </a:lnTo>
                <a:lnTo>
                  <a:pt x="170632" y="166354"/>
                </a:lnTo>
                <a:lnTo>
                  <a:pt x="171665" y="167624"/>
                </a:lnTo>
                <a:lnTo>
                  <a:pt x="173680" y="168894"/>
                </a:lnTo>
                <a:close/>
              </a:path>
              <a:path w="1000125" h="234950">
                <a:moveTo>
                  <a:pt x="171777" y="166670"/>
                </a:moveTo>
                <a:lnTo>
                  <a:pt x="171100" y="166324"/>
                </a:lnTo>
                <a:lnTo>
                  <a:pt x="170466" y="165924"/>
                </a:lnTo>
                <a:lnTo>
                  <a:pt x="170141" y="165084"/>
                </a:lnTo>
                <a:lnTo>
                  <a:pt x="170632" y="165084"/>
                </a:lnTo>
                <a:lnTo>
                  <a:pt x="171403" y="165727"/>
                </a:lnTo>
                <a:lnTo>
                  <a:pt x="171777" y="166670"/>
                </a:lnTo>
                <a:close/>
              </a:path>
              <a:path w="1000125" h="234950">
                <a:moveTo>
                  <a:pt x="183279" y="166324"/>
                </a:moveTo>
                <a:lnTo>
                  <a:pt x="182283" y="165084"/>
                </a:lnTo>
                <a:lnTo>
                  <a:pt x="182799" y="165084"/>
                </a:lnTo>
                <a:lnTo>
                  <a:pt x="183279" y="166324"/>
                </a:lnTo>
                <a:close/>
              </a:path>
              <a:path w="1000125" h="234950">
                <a:moveTo>
                  <a:pt x="188354" y="166354"/>
                </a:moveTo>
                <a:lnTo>
                  <a:pt x="187863" y="165084"/>
                </a:lnTo>
                <a:lnTo>
                  <a:pt x="188354" y="165084"/>
                </a:lnTo>
                <a:lnTo>
                  <a:pt x="188354" y="166354"/>
                </a:lnTo>
                <a:close/>
              </a:path>
              <a:path w="1000125" h="234950">
                <a:moveTo>
                  <a:pt x="200685" y="166354"/>
                </a:moveTo>
                <a:lnTo>
                  <a:pt x="188354" y="166354"/>
                </a:lnTo>
                <a:lnTo>
                  <a:pt x="188354" y="165084"/>
                </a:lnTo>
                <a:lnTo>
                  <a:pt x="198997" y="165084"/>
                </a:lnTo>
                <a:lnTo>
                  <a:pt x="200685" y="166354"/>
                </a:lnTo>
                <a:close/>
              </a:path>
              <a:path w="1000125" h="234950">
                <a:moveTo>
                  <a:pt x="19082" y="166354"/>
                </a:moveTo>
                <a:lnTo>
                  <a:pt x="18729" y="166354"/>
                </a:lnTo>
                <a:lnTo>
                  <a:pt x="18729" y="165823"/>
                </a:lnTo>
                <a:lnTo>
                  <a:pt x="19082" y="166354"/>
                </a:lnTo>
                <a:close/>
              </a:path>
              <a:path w="1000125" h="234950">
                <a:moveTo>
                  <a:pt x="19504" y="166989"/>
                </a:moveTo>
                <a:lnTo>
                  <a:pt x="19082" y="166354"/>
                </a:lnTo>
                <a:lnTo>
                  <a:pt x="19246" y="166354"/>
                </a:lnTo>
                <a:lnTo>
                  <a:pt x="19504" y="166989"/>
                </a:lnTo>
                <a:close/>
              </a:path>
              <a:path w="1000125" h="234950">
                <a:moveTo>
                  <a:pt x="89126" y="168894"/>
                </a:moveTo>
                <a:lnTo>
                  <a:pt x="56214" y="168894"/>
                </a:lnTo>
                <a:lnTo>
                  <a:pt x="53682" y="166354"/>
                </a:lnTo>
                <a:lnTo>
                  <a:pt x="88610" y="166354"/>
                </a:lnTo>
                <a:lnTo>
                  <a:pt x="88610" y="167624"/>
                </a:lnTo>
                <a:lnTo>
                  <a:pt x="89126" y="167624"/>
                </a:lnTo>
                <a:lnTo>
                  <a:pt x="89126" y="168894"/>
                </a:lnTo>
                <a:close/>
              </a:path>
              <a:path w="1000125" h="234950">
                <a:moveTo>
                  <a:pt x="116458" y="167624"/>
                </a:moveTo>
                <a:lnTo>
                  <a:pt x="89617" y="167624"/>
                </a:lnTo>
                <a:lnTo>
                  <a:pt x="89617" y="166354"/>
                </a:lnTo>
                <a:lnTo>
                  <a:pt x="115967" y="166354"/>
                </a:lnTo>
                <a:lnTo>
                  <a:pt x="116458" y="167624"/>
                </a:lnTo>
                <a:close/>
              </a:path>
              <a:path w="1000125" h="234950">
                <a:moveTo>
                  <a:pt x="116975" y="167624"/>
                </a:moveTo>
                <a:lnTo>
                  <a:pt x="116458" y="167624"/>
                </a:lnTo>
                <a:lnTo>
                  <a:pt x="115967" y="166354"/>
                </a:lnTo>
                <a:lnTo>
                  <a:pt x="116975" y="167624"/>
                </a:lnTo>
                <a:close/>
              </a:path>
              <a:path w="1000125" h="234950">
                <a:moveTo>
                  <a:pt x="129633" y="170164"/>
                </a:moveTo>
                <a:lnTo>
                  <a:pt x="121031" y="170164"/>
                </a:lnTo>
                <a:lnTo>
                  <a:pt x="119507" y="168894"/>
                </a:lnTo>
                <a:lnTo>
                  <a:pt x="118499" y="167624"/>
                </a:lnTo>
                <a:lnTo>
                  <a:pt x="116975" y="167624"/>
                </a:lnTo>
                <a:lnTo>
                  <a:pt x="115967" y="166354"/>
                </a:lnTo>
                <a:lnTo>
                  <a:pt x="131649" y="166354"/>
                </a:lnTo>
                <a:lnTo>
                  <a:pt x="133173" y="167624"/>
                </a:lnTo>
                <a:lnTo>
                  <a:pt x="132656" y="168894"/>
                </a:lnTo>
                <a:lnTo>
                  <a:pt x="129117" y="168894"/>
                </a:lnTo>
                <a:lnTo>
                  <a:pt x="129633" y="170164"/>
                </a:lnTo>
                <a:close/>
              </a:path>
              <a:path w="1000125" h="234950">
                <a:moveTo>
                  <a:pt x="163037" y="167624"/>
                </a:moveTo>
                <a:lnTo>
                  <a:pt x="162029" y="167624"/>
                </a:lnTo>
                <a:lnTo>
                  <a:pt x="161538" y="166354"/>
                </a:lnTo>
                <a:lnTo>
                  <a:pt x="163037" y="167624"/>
                </a:lnTo>
                <a:close/>
              </a:path>
              <a:path w="1000125" h="234950">
                <a:moveTo>
                  <a:pt x="176212" y="168894"/>
                </a:moveTo>
                <a:lnTo>
                  <a:pt x="174197" y="166354"/>
                </a:lnTo>
                <a:lnTo>
                  <a:pt x="175204" y="166354"/>
                </a:lnTo>
                <a:lnTo>
                  <a:pt x="176212" y="167624"/>
                </a:lnTo>
                <a:lnTo>
                  <a:pt x="176212" y="168894"/>
                </a:lnTo>
                <a:close/>
              </a:path>
              <a:path w="1000125" h="234950">
                <a:moveTo>
                  <a:pt x="180268" y="167624"/>
                </a:moveTo>
                <a:lnTo>
                  <a:pt x="179751" y="167624"/>
                </a:lnTo>
                <a:lnTo>
                  <a:pt x="178744" y="166354"/>
                </a:lnTo>
                <a:lnTo>
                  <a:pt x="180268" y="167624"/>
                </a:lnTo>
                <a:close/>
              </a:path>
              <a:path w="1000125" h="234950">
                <a:moveTo>
                  <a:pt x="183807" y="167624"/>
                </a:moveTo>
                <a:lnTo>
                  <a:pt x="180268" y="167624"/>
                </a:lnTo>
                <a:lnTo>
                  <a:pt x="178744" y="166354"/>
                </a:lnTo>
                <a:lnTo>
                  <a:pt x="183291" y="166354"/>
                </a:lnTo>
                <a:lnTo>
                  <a:pt x="183807" y="167624"/>
                </a:lnTo>
                <a:close/>
              </a:path>
              <a:path w="1000125" h="234950">
                <a:moveTo>
                  <a:pt x="187863" y="168894"/>
                </a:moveTo>
                <a:lnTo>
                  <a:pt x="185822" y="168894"/>
                </a:lnTo>
                <a:lnTo>
                  <a:pt x="184323" y="167624"/>
                </a:lnTo>
                <a:lnTo>
                  <a:pt x="183303" y="166354"/>
                </a:lnTo>
                <a:lnTo>
                  <a:pt x="183807" y="166354"/>
                </a:lnTo>
                <a:lnTo>
                  <a:pt x="187863" y="168894"/>
                </a:lnTo>
                <a:close/>
              </a:path>
              <a:path w="1000125" h="234950">
                <a:moveTo>
                  <a:pt x="170141" y="171434"/>
                </a:moveTo>
                <a:lnTo>
                  <a:pt x="162029" y="171434"/>
                </a:lnTo>
                <a:lnTo>
                  <a:pt x="161280" y="171117"/>
                </a:lnTo>
                <a:lnTo>
                  <a:pt x="160505" y="170164"/>
                </a:lnTo>
                <a:lnTo>
                  <a:pt x="158490" y="169153"/>
                </a:lnTo>
                <a:lnTo>
                  <a:pt x="158490" y="168894"/>
                </a:lnTo>
                <a:lnTo>
                  <a:pt x="173680" y="168894"/>
                </a:lnTo>
                <a:lnTo>
                  <a:pt x="172156" y="167624"/>
                </a:lnTo>
                <a:lnTo>
                  <a:pt x="171777" y="166670"/>
                </a:lnTo>
                <a:lnTo>
                  <a:pt x="172414" y="166989"/>
                </a:lnTo>
                <a:lnTo>
                  <a:pt x="172673" y="167624"/>
                </a:lnTo>
                <a:lnTo>
                  <a:pt x="173680" y="167624"/>
                </a:lnTo>
                <a:lnTo>
                  <a:pt x="176040" y="170164"/>
                </a:lnTo>
                <a:lnTo>
                  <a:pt x="170141" y="170164"/>
                </a:lnTo>
                <a:lnTo>
                  <a:pt x="170141" y="171434"/>
                </a:lnTo>
                <a:close/>
              </a:path>
              <a:path w="1000125" h="234950">
                <a:moveTo>
                  <a:pt x="19926" y="167624"/>
                </a:moveTo>
                <a:lnTo>
                  <a:pt x="19762" y="167624"/>
                </a:lnTo>
                <a:lnTo>
                  <a:pt x="19504" y="166989"/>
                </a:lnTo>
                <a:lnTo>
                  <a:pt x="19926" y="167624"/>
                </a:lnTo>
                <a:close/>
              </a:path>
              <a:path w="1000125" h="234950">
                <a:moveTo>
                  <a:pt x="173680" y="167624"/>
                </a:moveTo>
                <a:lnTo>
                  <a:pt x="172673" y="167624"/>
                </a:lnTo>
                <a:lnTo>
                  <a:pt x="172414" y="166989"/>
                </a:lnTo>
                <a:lnTo>
                  <a:pt x="173680" y="167624"/>
                </a:lnTo>
                <a:close/>
              </a:path>
              <a:path w="1000125" h="234950">
                <a:moveTo>
                  <a:pt x="6071" y="168894"/>
                </a:moveTo>
                <a:lnTo>
                  <a:pt x="5579" y="168894"/>
                </a:lnTo>
                <a:lnTo>
                  <a:pt x="5579" y="167624"/>
                </a:lnTo>
                <a:lnTo>
                  <a:pt x="6071" y="168894"/>
                </a:lnTo>
                <a:close/>
              </a:path>
              <a:path w="1000125" h="234950">
                <a:moveTo>
                  <a:pt x="11134" y="170164"/>
                </a:moveTo>
                <a:lnTo>
                  <a:pt x="7103" y="170164"/>
                </a:lnTo>
                <a:lnTo>
                  <a:pt x="6071" y="168894"/>
                </a:lnTo>
                <a:lnTo>
                  <a:pt x="5579" y="167624"/>
                </a:lnTo>
                <a:lnTo>
                  <a:pt x="9119" y="167624"/>
                </a:lnTo>
                <a:lnTo>
                  <a:pt x="9635" y="168894"/>
                </a:lnTo>
                <a:lnTo>
                  <a:pt x="10126" y="168894"/>
                </a:lnTo>
                <a:lnTo>
                  <a:pt x="11134" y="170164"/>
                </a:lnTo>
                <a:close/>
              </a:path>
              <a:path w="1000125" h="234950">
                <a:moveTo>
                  <a:pt x="12658" y="170164"/>
                </a:moveTo>
                <a:lnTo>
                  <a:pt x="11650" y="170164"/>
                </a:lnTo>
                <a:lnTo>
                  <a:pt x="9119" y="167624"/>
                </a:lnTo>
                <a:lnTo>
                  <a:pt x="11134" y="167624"/>
                </a:lnTo>
                <a:lnTo>
                  <a:pt x="11650" y="168894"/>
                </a:lnTo>
                <a:lnTo>
                  <a:pt x="12658" y="168894"/>
                </a:lnTo>
                <a:lnTo>
                  <a:pt x="12658" y="170164"/>
                </a:lnTo>
                <a:close/>
              </a:path>
              <a:path w="1000125" h="234950">
                <a:moveTo>
                  <a:pt x="14182" y="168894"/>
                </a:moveTo>
                <a:lnTo>
                  <a:pt x="11650" y="168894"/>
                </a:lnTo>
                <a:lnTo>
                  <a:pt x="11134" y="167624"/>
                </a:lnTo>
                <a:lnTo>
                  <a:pt x="13175" y="167624"/>
                </a:lnTo>
                <a:lnTo>
                  <a:pt x="14182" y="168894"/>
                </a:lnTo>
                <a:close/>
              </a:path>
              <a:path w="1000125" h="234950">
                <a:moveTo>
                  <a:pt x="14699" y="168894"/>
                </a:moveTo>
                <a:lnTo>
                  <a:pt x="13666" y="167624"/>
                </a:lnTo>
                <a:lnTo>
                  <a:pt x="14182" y="167624"/>
                </a:lnTo>
                <a:lnTo>
                  <a:pt x="14699" y="168894"/>
                </a:lnTo>
                <a:close/>
              </a:path>
              <a:path w="1000125" h="234950">
                <a:moveTo>
                  <a:pt x="21261" y="168894"/>
                </a:moveTo>
                <a:lnTo>
                  <a:pt x="20137" y="167942"/>
                </a:lnTo>
                <a:lnTo>
                  <a:pt x="19926" y="167624"/>
                </a:lnTo>
                <a:lnTo>
                  <a:pt x="20770" y="167624"/>
                </a:lnTo>
                <a:lnTo>
                  <a:pt x="21261" y="168894"/>
                </a:lnTo>
                <a:close/>
              </a:path>
              <a:path w="1000125" h="234950">
                <a:moveTo>
                  <a:pt x="50143" y="170164"/>
                </a:moveTo>
                <a:lnTo>
                  <a:pt x="31904" y="170164"/>
                </a:lnTo>
                <a:lnTo>
                  <a:pt x="31388" y="168894"/>
                </a:lnTo>
                <a:lnTo>
                  <a:pt x="30380" y="167624"/>
                </a:lnTo>
                <a:lnTo>
                  <a:pt x="45570" y="167624"/>
                </a:lnTo>
                <a:lnTo>
                  <a:pt x="46087" y="168894"/>
                </a:lnTo>
                <a:lnTo>
                  <a:pt x="50143" y="168894"/>
                </a:lnTo>
                <a:lnTo>
                  <a:pt x="50143" y="170164"/>
                </a:lnTo>
                <a:close/>
              </a:path>
              <a:path w="1000125" h="234950">
                <a:moveTo>
                  <a:pt x="55697" y="168894"/>
                </a:moveTo>
                <a:lnTo>
                  <a:pt x="46087" y="168894"/>
                </a:lnTo>
                <a:lnTo>
                  <a:pt x="45570" y="167624"/>
                </a:lnTo>
                <a:lnTo>
                  <a:pt x="54690" y="167624"/>
                </a:lnTo>
                <a:lnTo>
                  <a:pt x="55697" y="168894"/>
                </a:lnTo>
                <a:close/>
              </a:path>
              <a:path w="1000125" h="234950">
                <a:moveTo>
                  <a:pt x="98736" y="168894"/>
                </a:moveTo>
                <a:lnTo>
                  <a:pt x="90650" y="168894"/>
                </a:lnTo>
                <a:lnTo>
                  <a:pt x="90134" y="167624"/>
                </a:lnTo>
                <a:lnTo>
                  <a:pt x="98736" y="167624"/>
                </a:lnTo>
                <a:lnTo>
                  <a:pt x="98736" y="168894"/>
                </a:lnTo>
                <a:close/>
              </a:path>
              <a:path w="1000125" h="234950">
                <a:moveTo>
                  <a:pt x="115451" y="168894"/>
                </a:moveTo>
                <a:lnTo>
                  <a:pt x="99744" y="168894"/>
                </a:lnTo>
                <a:lnTo>
                  <a:pt x="98736" y="167624"/>
                </a:lnTo>
                <a:lnTo>
                  <a:pt x="114934" y="167624"/>
                </a:lnTo>
                <a:lnTo>
                  <a:pt x="115451" y="168894"/>
                </a:lnTo>
                <a:close/>
              </a:path>
              <a:path w="1000125" h="234950">
                <a:moveTo>
                  <a:pt x="127102" y="173974"/>
                </a:moveTo>
                <a:lnTo>
                  <a:pt x="118499" y="173974"/>
                </a:lnTo>
                <a:lnTo>
                  <a:pt x="118499" y="172704"/>
                </a:lnTo>
                <a:lnTo>
                  <a:pt x="116975" y="171434"/>
                </a:lnTo>
                <a:lnTo>
                  <a:pt x="115967" y="171434"/>
                </a:lnTo>
                <a:lnTo>
                  <a:pt x="114934" y="170164"/>
                </a:lnTo>
                <a:lnTo>
                  <a:pt x="117982" y="170164"/>
                </a:lnTo>
                <a:lnTo>
                  <a:pt x="117982" y="168894"/>
                </a:lnTo>
                <a:lnTo>
                  <a:pt x="116975" y="168894"/>
                </a:lnTo>
                <a:lnTo>
                  <a:pt x="115967" y="167624"/>
                </a:lnTo>
                <a:lnTo>
                  <a:pt x="117982" y="167624"/>
                </a:lnTo>
                <a:lnTo>
                  <a:pt x="119507" y="168894"/>
                </a:lnTo>
                <a:lnTo>
                  <a:pt x="119998" y="170164"/>
                </a:lnTo>
                <a:lnTo>
                  <a:pt x="122038" y="172704"/>
                </a:lnTo>
                <a:lnTo>
                  <a:pt x="126585" y="172704"/>
                </a:lnTo>
                <a:lnTo>
                  <a:pt x="127102" y="173974"/>
                </a:lnTo>
                <a:close/>
              </a:path>
              <a:path w="1000125" h="234950">
                <a:moveTo>
                  <a:pt x="139760" y="171434"/>
                </a:moveTo>
                <a:lnTo>
                  <a:pt x="136221" y="171434"/>
                </a:lnTo>
                <a:lnTo>
                  <a:pt x="135188" y="170164"/>
                </a:lnTo>
                <a:lnTo>
                  <a:pt x="133689" y="168894"/>
                </a:lnTo>
                <a:lnTo>
                  <a:pt x="133173" y="167624"/>
                </a:lnTo>
                <a:lnTo>
                  <a:pt x="138753" y="167624"/>
                </a:lnTo>
                <a:lnTo>
                  <a:pt x="139760" y="168894"/>
                </a:lnTo>
                <a:lnTo>
                  <a:pt x="136712" y="168894"/>
                </a:lnTo>
                <a:lnTo>
                  <a:pt x="139760" y="171434"/>
                </a:lnTo>
                <a:close/>
              </a:path>
              <a:path w="1000125" h="234950">
                <a:moveTo>
                  <a:pt x="154951" y="168894"/>
                </a:moveTo>
                <a:lnTo>
                  <a:pt x="143300" y="168894"/>
                </a:lnTo>
                <a:lnTo>
                  <a:pt x="143300" y="167624"/>
                </a:lnTo>
                <a:lnTo>
                  <a:pt x="153943" y="167624"/>
                </a:lnTo>
                <a:lnTo>
                  <a:pt x="154951" y="168894"/>
                </a:lnTo>
                <a:close/>
              </a:path>
              <a:path w="1000125" h="234950">
                <a:moveTo>
                  <a:pt x="154951" y="168894"/>
                </a:moveTo>
                <a:lnTo>
                  <a:pt x="153943" y="167624"/>
                </a:lnTo>
                <a:lnTo>
                  <a:pt x="154434" y="167624"/>
                </a:lnTo>
                <a:lnTo>
                  <a:pt x="154951" y="168894"/>
                </a:lnTo>
                <a:close/>
              </a:path>
              <a:path w="1000125" h="234950">
                <a:moveTo>
                  <a:pt x="157482" y="168894"/>
                </a:moveTo>
                <a:lnTo>
                  <a:pt x="154951" y="168894"/>
                </a:lnTo>
                <a:lnTo>
                  <a:pt x="154434" y="167624"/>
                </a:lnTo>
                <a:lnTo>
                  <a:pt x="156966" y="167624"/>
                </a:lnTo>
                <a:lnTo>
                  <a:pt x="157482" y="168894"/>
                </a:lnTo>
                <a:close/>
              </a:path>
              <a:path w="1000125" h="234950">
                <a:moveTo>
                  <a:pt x="157482" y="168894"/>
                </a:moveTo>
                <a:lnTo>
                  <a:pt x="156966" y="167624"/>
                </a:lnTo>
                <a:lnTo>
                  <a:pt x="157482" y="167624"/>
                </a:lnTo>
                <a:lnTo>
                  <a:pt x="157482" y="168894"/>
                </a:lnTo>
                <a:close/>
              </a:path>
              <a:path w="1000125" h="234950">
                <a:moveTo>
                  <a:pt x="215195" y="180324"/>
                </a:moveTo>
                <a:lnTo>
                  <a:pt x="210132" y="180324"/>
                </a:lnTo>
                <a:lnTo>
                  <a:pt x="207109" y="176514"/>
                </a:lnTo>
                <a:lnTo>
                  <a:pt x="206076" y="175244"/>
                </a:lnTo>
                <a:lnTo>
                  <a:pt x="205585" y="175244"/>
                </a:lnTo>
                <a:lnTo>
                  <a:pt x="205585" y="173974"/>
                </a:lnTo>
                <a:lnTo>
                  <a:pt x="202537" y="171434"/>
                </a:lnTo>
                <a:lnTo>
                  <a:pt x="202046" y="170164"/>
                </a:lnTo>
                <a:lnTo>
                  <a:pt x="199082" y="169108"/>
                </a:lnTo>
                <a:lnTo>
                  <a:pt x="198997" y="168894"/>
                </a:lnTo>
                <a:lnTo>
                  <a:pt x="194450" y="168894"/>
                </a:lnTo>
                <a:lnTo>
                  <a:pt x="192410" y="167624"/>
                </a:lnTo>
                <a:lnTo>
                  <a:pt x="202373" y="167624"/>
                </a:lnTo>
                <a:lnTo>
                  <a:pt x="204061" y="168894"/>
                </a:lnTo>
                <a:lnTo>
                  <a:pt x="205456" y="170164"/>
                </a:lnTo>
                <a:lnTo>
                  <a:pt x="204577" y="170164"/>
                </a:lnTo>
                <a:lnTo>
                  <a:pt x="205068" y="171434"/>
                </a:lnTo>
                <a:lnTo>
                  <a:pt x="207600" y="173974"/>
                </a:lnTo>
                <a:lnTo>
                  <a:pt x="208117" y="173974"/>
                </a:lnTo>
                <a:lnTo>
                  <a:pt x="208608" y="175244"/>
                </a:lnTo>
                <a:lnTo>
                  <a:pt x="209641" y="176514"/>
                </a:lnTo>
                <a:lnTo>
                  <a:pt x="210132" y="176514"/>
                </a:lnTo>
                <a:lnTo>
                  <a:pt x="210648" y="177784"/>
                </a:lnTo>
                <a:lnTo>
                  <a:pt x="213180" y="177784"/>
                </a:lnTo>
                <a:lnTo>
                  <a:pt x="215195" y="180324"/>
                </a:lnTo>
                <a:close/>
              </a:path>
              <a:path w="1000125" h="234950">
                <a:moveTo>
                  <a:pt x="21261" y="168894"/>
                </a:moveTo>
                <a:lnTo>
                  <a:pt x="20770" y="168894"/>
                </a:lnTo>
                <a:lnTo>
                  <a:pt x="20137" y="167942"/>
                </a:lnTo>
                <a:lnTo>
                  <a:pt x="21261" y="168894"/>
                </a:lnTo>
                <a:close/>
              </a:path>
              <a:path w="1000125" h="234950">
                <a:moveTo>
                  <a:pt x="33428" y="190484"/>
                </a:moveTo>
                <a:lnTo>
                  <a:pt x="25317" y="190484"/>
                </a:lnTo>
                <a:lnTo>
                  <a:pt x="24309" y="187944"/>
                </a:lnTo>
                <a:lnTo>
                  <a:pt x="21777" y="185404"/>
                </a:lnTo>
                <a:lnTo>
                  <a:pt x="22294" y="185404"/>
                </a:lnTo>
                <a:lnTo>
                  <a:pt x="21261" y="184134"/>
                </a:lnTo>
                <a:lnTo>
                  <a:pt x="19762" y="181594"/>
                </a:lnTo>
                <a:lnTo>
                  <a:pt x="16714" y="177784"/>
                </a:lnTo>
                <a:lnTo>
                  <a:pt x="13666" y="172704"/>
                </a:lnTo>
                <a:lnTo>
                  <a:pt x="12639" y="171418"/>
                </a:lnTo>
                <a:lnTo>
                  <a:pt x="11134" y="170164"/>
                </a:lnTo>
                <a:lnTo>
                  <a:pt x="12658" y="170164"/>
                </a:lnTo>
                <a:lnTo>
                  <a:pt x="12658" y="168894"/>
                </a:lnTo>
                <a:lnTo>
                  <a:pt x="14699" y="168894"/>
                </a:lnTo>
                <a:lnTo>
                  <a:pt x="16714" y="171434"/>
                </a:lnTo>
                <a:lnTo>
                  <a:pt x="18238" y="171434"/>
                </a:lnTo>
                <a:lnTo>
                  <a:pt x="19246" y="172704"/>
                </a:lnTo>
                <a:lnTo>
                  <a:pt x="38492" y="172704"/>
                </a:lnTo>
                <a:lnTo>
                  <a:pt x="38983" y="173974"/>
                </a:lnTo>
                <a:lnTo>
                  <a:pt x="15706" y="173974"/>
                </a:lnTo>
                <a:lnTo>
                  <a:pt x="15706" y="175244"/>
                </a:lnTo>
                <a:lnTo>
                  <a:pt x="16197" y="175244"/>
                </a:lnTo>
                <a:lnTo>
                  <a:pt x="16197" y="176514"/>
                </a:lnTo>
                <a:lnTo>
                  <a:pt x="16714" y="176514"/>
                </a:lnTo>
                <a:lnTo>
                  <a:pt x="17230" y="177784"/>
                </a:lnTo>
                <a:lnTo>
                  <a:pt x="20253" y="177784"/>
                </a:lnTo>
                <a:lnTo>
                  <a:pt x="20253" y="179054"/>
                </a:lnTo>
                <a:lnTo>
                  <a:pt x="42031" y="179054"/>
                </a:lnTo>
                <a:lnTo>
                  <a:pt x="42547" y="179572"/>
                </a:lnTo>
                <a:lnTo>
                  <a:pt x="42547" y="180324"/>
                </a:lnTo>
                <a:lnTo>
                  <a:pt x="43297" y="180324"/>
                </a:lnTo>
                <a:lnTo>
                  <a:pt x="44563" y="181594"/>
                </a:lnTo>
                <a:lnTo>
                  <a:pt x="38492" y="181594"/>
                </a:lnTo>
                <a:lnTo>
                  <a:pt x="38492" y="182864"/>
                </a:lnTo>
                <a:lnTo>
                  <a:pt x="39499" y="184134"/>
                </a:lnTo>
                <a:lnTo>
                  <a:pt x="25317" y="184134"/>
                </a:lnTo>
                <a:lnTo>
                  <a:pt x="25317" y="185404"/>
                </a:lnTo>
                <a:lnTo>
                  <a:pt x="26865" y="186705"/>
                </a:lnTo>
                <a:lnTo>
                  <a:pt x="27848" y="187944"/>
                </a:lnTo>
                <a:lnTo>
                  <a:pt x="32421" y="187944"/>
                </a:lnTo>
                <a:lnTo>
                  <a:pt x="32421" y="189214"/>
                </a:lnTo>
                <a:lnTo>
                  <a:pt x="33428" y="189214"/>
                </a:lnTo>
                <a:lnTo>
                  <a:pt x="33428" y="190484"/>
                </a:lnTo>
                <a:close/>
              </a:path>
              <a:path w="1000125" h="234950">
                <a:moveTo>
                  <a:pt x="67348" y="171434"/>
                </a:moveTo>
                <a:lnTo>
                  <a:pt x="60933" y="171434"/>
                </a:lnTo>
                <a:lnTo>
                  <a:pt x="60642" y="171121"/>
                </a:lnTo>
                <a:lnTo>
                  <a:pt x="60269" y="170164"/>
                </a:lnTo>
                <a:lnTo>
                  <a:pt x="50634" y="170164"/>
                </a:lnTo>
                <a:lnTo>
                  <a:pt x="50143" y="168894"/>
                </a:lnTo>
                <a:lnTo>
                  <a:pt x="64300" y="168894"/>
                </a:lnTo>
                <a:lnTo>
                  <a:pt x="67348" y="171434"/>
                </a:lnTo>
                <a:close/>
              </a:path>
              <a:path w="1000125" h="234950">
                <a:moveTo>
                  <a:pt x="75460" y="170164"/>
                </a:moveTo>
                <a:lnTo>
                  <a:pt x="66341" y="170164"/>
                </a:lnTo>
                <a:lnTo>
                  <a:pt x="64300" y="168894"/>
                </a:lnTo>
                <a:lnTo>
                  <a:pt x="74943" y="168894"/>
                </a:lnTo>
                <a:lnTo>
                  <a:pt x="75460" y="170164"/>
                </a:lnTo>
                <a:close/>
              </a:path>
              <a:path w="1000125" h="234950">
                <a:moveTo>
                  <a:pt x="100260" y="170164"/>
                </a:moveTo>
                <a:lnTo>
                  <a:pt x="75460" y="170164"/>
                </a:lnTo>
                <a:lnTo>
                  <a:pt x="74943" y="168894"/>
                </a:lnTo>
                <a:lnTo>
                  <a:pt x="99253" y="168894"/>
                </a:lnTo>
                <a:lnTo>
                  <a:pt x="99913" y="169310"/>
                </a:lnTo>
                <a:lnTo>
                  <a:pt x="100260" y="170164"/>
                </a:lnTo>
                <a:close/>
              </a:path>
              <a:path w="1000125" h="234950">
                <a:moveTo>
                  <a:pt x="113927" y="171434"/>
                </a:moveTo>
                <a:lnTo>
                  <a:pt x="102276" y="171434"/>
                </a:lnTo>
                <a:lnTo>
                  <a:pt x="102276" y="170164"/>
                </a:lnTo>
                <a:lnTo>
                  <a:pt x="101268" y="168894"/>
                </a:lnTo>
                <a:lnTo>
                  <a:pt x="116458" y="168894"/>
                </a:lnTo>
                <a:lnTo>
                  <a:pt x="117982" y="170164"/>
                </a:lnTo>
                <a:lnTo>
                  <a:pt x="112403" y="170164"/>
                </a:lnTo>
                <a:lnTo>
                  <a:pt x="113927" y="171434"/>
                </a:lnTo>
                <a:close/>
              </a:path>
              <a:path w="1000125" h="234950">
                <a:moveTo>
                  <a:pt x="126094" y="172704"/>
                </a:moveTo>
                <a:lnTo>
                  <a:pt x="122529" y="172704"/>
                </a:lnTo>
                <a:lnTo>
                  <a:pt x="121024" y="171418"/>
                </a:lnTo>
                <a:lnTo>
                  <a:pt x="120514" y="170164"/>
                </a:lnTo>
                <a:lnTo>
                  <a:pt x="130641" y="170164"/>
                </a:lnTo>
                <a:lnTo>
                  <a:pt x="129633" y="168894"/>
                </a:lnTo>
                <a:lnTo>
                  <a:pt x="133689" y="168894"/>
                </a:lnTo>
                <a:lnTo>
                  <a:pt x="135704" y="171434"/>
                </a:lnTo>
                <a:lnTo>
                  <a:pt x="125578" y="171434"/>
                </a:lnTo>
                <a:lnTo>
                  <a:pt x="126094" y="172704"/>
                </a:lnTo>
                <a:close/>
              </a:path>
              <a:path w="1000125" h="234950">
                <a:moveTo>
                  <a:pt x="154951" y="171434"/>
                </a:moveTo>
                <a:lnTo>
                  <a:pt x="140768" y="171434"/>
                </a:lnTo>
                <a:lnTo>
                  <a:pt x="138753" y="168894"/>
                </a:lnTo>
                <a:lnTo>
                  <a:pt x="157973" y="168894"/>
                </a:lnTo>
                <a:lnTo>
                  <a:pt x="158401" y="169108"/>
                </a:lnTo>
                <a:lnTo>
                  <a:pt x="158490" y="170164"/>
                </a:lnTo>
                <a:lnTo>
                  <a:pt x="153943" y="170164"/>
                </a:lnTo>
                <a:lnTo>
                  <a:pt x="154951" y="171434"/>
                </a:lnTo>
                <a:close/>
              </a:path>
              <a:path w="1000125" h="234950">
                <a:moveTo>
                  <a:pt x="158490" y="169153"/>
                </a:moveTo>
                <a:lnTo>
                  <a:pt x="157973" y="168894"/>
                </a:lnTo>
                <a:lnTo>
                  <a:pt x="158490" y="168894"/>
                </a:lnTo>
                <a:lnTo>
                  <a:pt x="158490" y="169153"/>
                </a:lnTo>
                <a:close/>
              </a:path>
              <a:path w="1000125" h="234950">
                <a:moveTo>
                  <a:pt x="178227" y="171418"/>
                </a:moveTo>
                <a:lnTo>
                  <a:pt x="176212" y="168894"/>
                </a:lnTo>
                <a:lnTo>
                  <a:pt x="177982" y="170164"/>
                </a:lnTo>
                <a:lnTo>
                  <a:pt x="177736" y="170164"/>
                </a:lnTo>
                <a:lnTo>
                  <a:pt x="178227" y="170783"/>
                </a:lnTo>
                <a:lnTo>
                  <a:pt x="178227" y="171418"/>
                </a:lnTo>
                <a:close/>
              </a:path>
              <a:path w="1000125" h="234950">
                <a:moveTo>
                  <a:pt x="202046" y="176514"/>
                </a:moveTo>
                <a:lnTo>
                  <a:pt x="186855" y="176514"/>
                </a:lnTo>
                <a:lnTo>
                  <a:pt x="185822" y="175244"/>
                </a:lnTo>
                <a:lnTo>
                  <a:pt x="183291" y="173651"/>
                </a:lnTo>
                <a:lnTo>
                  <a:pt x="183291" y="172704"/>
                </a:lnTo>
                <a:lnTo>
                  <a:pt x="181779" y="171418"/>
                </a:lnTo>
                <a:lnTo>
                  <a:pt x="179751" y="168894"/>
                </a:lnTo>
                <a:lnTo>
                  <a:pt x="183291" y="168894"/>
                </a:lnTo>
                <a:lnTo>
                  <a:pt x="183291" y="170164"/>
                </a:lnTo>
                <a:lnTo>
                  <a:pt x="191906" y="170164"/>
                </a:lnTo>
                <a:lnTo>
                  <a:pt x="192410" y="171434"/>
                </a:lnTo>
                <a:lnTo>
                  <a:pt x="196466" y="171434"/>
                </a:lnTo>
                <a:lnTo>
                  <a:pt x="196982" y="172704"/>
                </a:lnTo>
                <a:lnTo>
                  <a:pt x="188354" y="172704"/>
                </a:lnTo>
                <a:lnTo>
                  <a:pt x="188870" y="173974"/>
                </a:lnTo>
                <a:lnTo>
                  <a:pt x="198825" y="173974"/>
                </a:lnTo>
                <a:lnTo>
                  <a:pt x="200005" y="175244"/>
                </a:lnTo>
                <a:lnTo>
                  <a:pt x="202046" y="176514"/>
                </a:lnTo>
                <a:close/>
              </a:path>
              <a:path w="1000125" h="234950">
                <a:moveTo>
                  <a:pt x="191906" y="170164"/>
                </a:moveTo>
                <a:lnTo>
                  <a:pt x="183291" y="170164"/>
                </a:lnTo>
                <a:lnTo>
                  <a:pt x="183291" y="168894"/>
                </a:lnTo>
                <a:lnTo>
                  <a:pt x="191402" y="168894"/>
                </a:lnTo>
                <a:lnTo>
                  <a:pt x="191906" y="170164"/>
                </a:lnTo>
                <a:close/>
              </a:path>
              <a:path w="1000125" h="234950">
                <a:moveTo>
                  <a:pt x="200005" y="171434"/>
                </a:moveTo>
                <a:lnTo>
                  <a:pt x="192926" y="171434"/>
                </a:lnTo>
                <a:lnTo>
                  <a:pt x="191402" y="168894"/>
                </a:lnTo>
                <a:lnTo>
                  <a:pt x="198481" y="168894"/>
                </a:lnTo>
                <a:lnTo>
                  <a:pt x="199082" y="169108"/>
                </a:lnTo>
                <a:lnTo>
                  <a:pt x="200005" y="171434"/>
                </a:lnTo>
                <a:close/>
              </a:path>
              <a:path w="1000125" h="234950">
                <a:moveTo>
                  <a:pt x="199082" y="169108"/>
                </a:moveTo>
                <a:lnTo>
                  <a:pt x="198481" y="168894"/>
                </a:lnTo>
                <a:lnTo>
                  <a:pt x="198997" y="168894"/>
                </a:lnTo>
                <a:lnTo>
                  <a:pt x="199082" y="169108"/>
                </a:lnTo>
                <a:close/>
              </a:path>
              <a:path w="1000125" h="234950">
                <a:moveTo>
                  <a:pt x="101785" y="171434"/>
                </a:moveTo>
                <a:lnTo>
                  <a:pt x="76959" y="171434"/>
                </a:lnTo>
                <a:lnTo>
                  <a:pt x="75951" y="170164"/>
                </a:lnTo>
                <a:lnTo>
                  <a:pt x="100260" y="170164"/>
                </a:lnTo>
                <a:lnTo>
                  <a:pt x="99913" y="169310"/>
                </a:lnTo>
                <a:lnTo>
                  <a:pt x="101268" y="170164"/>
                </a:lnTo>
                <a:lnTo>
                  <a:pt x="101785" y="171434"/>
                </a:lnTo>
                <a:close/>
              </a:path>
              <a:path w="1000125" h="234950">
                <a:moveTo>
                  <a:pt x="8111" y="171434"/>
                </a:moveTo>
                <a:lnTo>
                  <a:pt x="2040" y="171434"/>
                </a:lnTo>
                <a:lnTo>
                  <a:pt x="1524" y="170164"/>
                </a:lnTo>
                <a:lnTo>
                  <a:pt x="8111" y="170164"/>
                </a:lnTo>
                <a:lnTo>
                  <a:pt x="8111" y="171434"/>
                </a:lnTo>
                <a:close/>
              </a:path>
              <a:path w="1000125" h="234950">
                <a:moveTo>
                  <a:pt x="10643" y="171434"/>
                </a:moveTo>
                <a:lnTo>
                  <a:pt x="8111" y="171434"/>
                </a:lnTo>
                <a:lnTo>
                  <a:pt x="8111" y="170164"/>
                </a:lnTo>
                <a:lnTo>
                  <a:pt x="10643" y="170164"/>
                </a:lnTo>
                <a:lnTo>
                  <a:pt x="10643" y="171434"/>
                </a:lnTo>
                <a:close/>
              </a:path>
              <a:path w="1000125" h="234950">
                <a:moveTo>
                  <a:pt x="27848" y="171434"/>
                </a:moveTo>
                <a:lnTo>
                  <a:pt x="26324" y="171434"/>
                </a:lnTo>
                <a:lnTo>
                  <a:pt x="26324" y="170164"/>
                </a:lnTo>
                <a:lnTo>
                  <a:pt x="26841" y="170164"/>
                </a:lnTo>
                <a:lnTo>
                  <a:pt x="27603" y="170799"/>
                </a:lnTo>
                <a:lnTo>
                  <a:pt x="27848" y="171434"/>
                </a:lnTo>
                <a:close/>
              </a:path>
              <a:path w="1000125" h="234950">
                <a:moveTo>
                  <a:pt x="51641" y="171434"/>
                </a:moveTo>
                <a:lnTo>
                  <a:pt x="28365" y="171434"/>
                </a:lnTo>
                <a:lnTo>
                  <a:pt x="27597" y="170783"/>
                </a:lnTo>
                <a:lnTo>
                  <a:pt x="27357" y="170164"/>
                </a:lnTo>
                <a:lnTo>
                  <a:pt x="50634" y="170164"/>
                </a:lnTo>
                <a:lnTo>
                  <a:pt x="51641" y="171434"/>
                </a:lnTo>
                <a:close/>
              </a:path>
              <a:path w="1000125" h="234950">
                <a:moveTo>
                  <a:pt x="57221" y="171434"/>
                </a:moveTo>
                <a:lnTo>
                  <a:pt x="52158" y="171434"/>
                </a:lnTo>
                <a:lnTo>
                  <a:pt x="51150" y="170164"/>
                </a:lnTo>
                <a:lnTo>
                  <a:pt x="56214" y="170164"/>
                </a:lnTo>
                <a:lnTo>
                  <a:pt x="57221" y="171434"/>
                </a:lnTo>
                <a:close/>
              </a:path>
              <a:path w="1000125" h="234950">
                <a:moveTo>
                  <a:pt x="60761" y="171434"/>
                </a:moveTo>
                <a:lnTo>
                  <a:pt x="57221" y="171434"/>
                </a:lnTo>
                <a:lnTo>
                  <a:pt x="56705" y="170164"/>
                </a:lnTo>
                <a:lnTo>
                  <a:pt x="59753" y="170164"/>
                </a:lnTo>
                <a:lnTo>
                  <a:pt x="60638" y="171117"/>
                </a:lnTo>
                <a:lnTo>
                  <a:pt x="60761" y="171434"/>
                </a:lnTo>
                <a:close/>
              </a:path>
              <a:path w="1000125" h="234950">
                <a:moveTo>
                  <a:pt x="76959" y="171434"/>
                </a:moveTo>
                <a:lnTo>
                  <a:pt x="67348" y="171434"/>
                </a:lnTo>
                <a:lnTo>
                  <a:pt x="66832" y="170164"/>
                </a:lnTo>
                <a:lnTo>
                  <a:pt x="75951" y="170164"/>
                </a:lnTo>
                <a:lnTo>
                  <a:pt x="76959" y="171434"/>
                </a:lnTo>
                <a:close/>
              </a:path>
              <a:path w="1000125" h="234950">
                <a:moveTo>
                  <a:pt x="114443" y="171434"/>
                </a:moveTo>
                <a:lnTo>
                  <a:pt x="112403" y="170164"/>
                </a:lnTo>
                <a:lnTo>
                  <a:pt x="114443" y="170164"/>
                </a:lnTo>
                <a:lnTo>
                  <a:pt x="114443" y="171434"/>
                </a:lnTo>
                <a:close/>
              </a:path>
              <a:path w="1000125" h="234950">
                <a:moveTo>
                  <a:pt x="165077" y="176514"/>
                </a:moveTo>
                <a:lnTo>
                  <a:pt x="160505" y="176514"/>
                </a:lnTo>
                <a:lnTo>
                  <a:pt x="158490" y="173974"/>
                </a:lnTo>
                <a:lnTo>
                  <a:pt x="153943" y="170164"/>
                </a:lnTo>
                <a:lnTo>
                  <a:pt x="159006" y="170164"/>
                </a:lnTo>
                <a:lnTo>
                  <a:pt x="161283" y="171121"/>
                </a:lnTo>
                <a:lnTo>
                  <a:pt x="161538" y="171434"/>
                </a:lnTo>
                <a:lnTo>
                  <a:pt x="164561" y="171434"/>
                </a:lnTo>
                <a:lnTo>
                  <a:pt x="166601" y="172704"/>
                </a:lnTo>
                <a:lnTo>
                  <a:pt x="165569" y="172704"/>
                </a:lnTo>
                <a:lnTo>
                  <a:pt x="166601" y="173974"/>
                </a:lnTo>
                <a:lnTo>
                  <a:pt x="168371" y="173974"/>
                </a:lnTo>
                <a:lnTo>
                  <a:pt x="169133" y="175244"/>
                </a:lnTo>
                <a:lnTo>
                  <a:pt x="163553" y="175244"/>
                </a:lnTo>
                <a:lnTo>
                  <a:pt x="165077" y="176514"/>
                </a:lnTo>
                <a:close/>
              </a:path>
              <a:path w="1000125" h="234950">
                <a:moveTo>
                  <a:pt x="148879" y="179054"/>
                </a:moveTo>
                <a:lnTo>
                  <a:pt x="141776" y="179054"/>
                </a:lnTo>
                <a:lnTo>
                  <a:pt x="139760" y="177784"/>
                </a:lnTo>
                <a:lnTo>
                  <a:pt x="138236" y="176514"/>
                </a:lnTo>
                <a:lnTo>
                  <a:pt x="171148" y="176514"/>
                </a:lnTo>
                <a:lnTo>
                  <a:pt x="170141" y="173974"/>
                </a:lnTo>
                <a:lnTo>
                  <a:pt x="167093" y="171434"/>
                </a:lnTo>
                <a:lnTo>
                  <a:pt x="170141" y="171434"/>
                </a:lnTo>
                <a:lnTo>
                  <a:pt x="170141" y="170164"/>
                </a:lnTo>
                <a:lnTo>
                  <a:pt x="176040" y="170164"/>
                </a:lnTo>
                <a:lnTo>
                  <a:pt x="177245" y="171466"/>
                </a:lnTo>
                <a:lnTo>
                  <a:pt x="178227" y="172704"/>
                </a:lnTo>
                <a:lnTo>
                  <a:pt x="176728" y="172704"/>
                </a:lnTo>
                <a:lnTo>
                  <a:pt x="177220" y="173974"/>
                </a:lnTo>
                <a:lnTo>
                  <a:pt x="178227" y="173974"/>
                </a:lnTo>
                <a:lnTo>
                  <a:pt x="179260" y="175244"/>
                </a:lnTo>
                <a:lnTo>
                  <a:pt x="174197" y="175244"/>
                </a:lnTo>
                <a:lnTo>
                  <a:pt x="174197" y="176514"/>
                </a:lnTo>
                <a:lnTo>
                  <a:pt x="175204" y="177784"/>
                </a:lnTo>
                <a:lnTo>
                  <a:pt x="148879" y="177784"/>
                </a:lnTo>
                <a:lnTo>
                  <a:pt x="148879" y="179054"/>
                </a:lnTo>
                <a:close/>
              </a:path>
              <a:path w="1000125" h="234950">
                <a:moveTo>
                  <a:pt x="177220" y="171434"/>
                </a:moveTo>
                <a:lnTo>
                  <a:pt x="176212" y="170164"/>
                </a:lnTo>
                <a:lnTo>
                  <a:pt x="176728" y="170164"/>
                </a:lnTo>
                <a:lnTo>
                  <a:pt x="177220" y="171434"/>
                </a:lnTo>
                <a:close/>
              </a:path>
              <a:path w="1000125" h="234950">
                <a:moveTo>
                  <a:pt x="178227" y="170340"/>
                </a:moveTo>
                <a:lnTo>
                  <a:pt x="177982" y="170164"/>
                </a:lnTo>
                <a:lnTo>
                  <a:pt x="178227" y="170164"/>
                </a:lnTo>
                <a:lnTo>
                  <a:pt x="178227" y="170340"/>
                </a:lnTo>
                <a:close/>
              </a:path>
              <a:path w="1000125" h="234950">
                <a:moveTo>
                  <a:pt x="207600" y="173974"/>
                </a:moveTo>
                <a:lnTo>
                  <a:pt x="205068" y="171434"/>
                </a:lnTo>
                <a:lnTo>
                  <a:pt x="204577" y="170164"/>
                </a:lnTo>
                <a:lnTo>
                  <a:pt x="205456" y="170164"/>
                </a:lnTo>
                <a:lnTo>
                  <a:pt x="206851" y="171434"/>
                </a:lnTo>
                <a:lnTo>
                  <a:pt x="206076" y="171434"/>
                </a:lnTo>
                <a:lnTo>
                  <a:pt x="206592" y="172704"/>
                </a:lnTo>
                <a:lnTo>
                  <a:pt x="207600" y="173974"/>
                </a:lnTo>
                <a:close/>
              </a:path>
              <a:path w="1000125" h="234950">
                <a:moveTo>
                  <a:pt x="232917" y="173974"/>
                </a:moveTo>
                <a:lnTo>
                  <a:pt x="231910" y="173974"/>
                </a:lnTo>
                <a:lnTo>
                  <a:pt x="230902" y="172704"/>
                </a:lnTo>
                <a:lnTo>
                  <a:pt x="229378" y="171434"/>
                </a:lnTo>
                <a:lnTo>
                  <a:pt x="222299" y="171434"/>
                </a:lnTo>
                <a:lnTo>
                  <a:pt x="221266" y="170164"/>
                </a:lnTo>
                <a:lnTo>
                  <a:pt x="232917" y="170164"/>
                </a:lnTo>
                <a:lnTo>
                  <a:pt x="232917" y="173974"/>
                </a:lnTo>
                <a:close/>
              </a:path>
              <a:path w="1000125" h="234950">
                <a:moveTo>
                  <a:pt x="179751" y="171434"/>
                </a:moveTo>
                <a:lnTo>
                  <a:pt x="178744" y="171434"/>
                </a:lnTo>
                <a:lnTo>
                  <a:pt x="178240" y="170799"/>
                </a:lnTo>
                <a:lnTo>
                  <a:pt x="178227" y="170340"/>
                </a:lnTo>
                <a:lnTo>
                  <a:pt x="179751" y="171434"/>
                </a:lnTo>
                <a:close/>
              </a:path>
              <a:path w="1000125" h="234950">
                <a:moveTo>
                  <a:pt x="180759" y="173974"/>
                </a:moveTo>
                <a:lnTo>
                  <a:pt x="179751" y="172704"/>
                </a:lnTo>
                <a:lnTo>
                  <a:pt x="178265" y="171466"/>
                </a:lnTo>
                <a:lnTo>
                  <a:pt x="178227" y="170783"/>
                </a:lnTo>
                <a:lnTo>
                  <a:pt x="178744" y="171434"/>
                </a:lnTo>
                <a:lnTo>
                  <a:pt x="179751" y="171434"/>
                </a:lnTo>
                <a:lnTo>
                  <a:pt x="180759" y="173974"/>
                </a:lnTo>
                <a:close/>
              </a:path>
              <a:path w="1000125" h="234950">
                <a:moveTo>
                  <a:pt x="28365" y="171434"/>
                </a:moveTo>
                <a:lnTo>
                  <a:pt x="27848" y="171434"/>
                </a:lnTo>
                <a:lnTo>
                  <a:pt x="27603" y="170799"/>
                </a:lnTo>
                <a:lnTo>
                  <a:pt x="28365" y="171434"/>
                </a:lnTo>
                <a:close/>
              </a:path>
              <a:path w="1000125" h="234950">
                <a:moveTo>
                  <a:pt x="60933" y="171434"/>
                </a:moveTo>
                <a:lnTo>
                  <a:pt x="60761" y="171434"/>
                </a:lnTo>
                <a:lnTo>
                  <a:pt x="60638" y="171117"/>
                </a:lnTo>
                <a:lnTo>
                  <a:pt x="60933" y="171434"/>
                </a:lnTo>
                <a:close/>
              </a:path>
              <a:path w="1000125" h="234950">
                <a:moveTo>
                  <a:pt x="162029" y="171434"/>
                </a:moveTo>
                <a:lnTo>
                  <a:pt x="161538" y="171434"/>
                </a:lnTo>
                <a:lnTo>
                  <a:pt x="161283" y="171121"/>
                </a:lnTo>
                <a:lnTo>
                  <a:pt x="162029" y="171434"/>
                </a:lnTo>
                <a:close/>
              </a:path>
              <a:path w="1000125" h="234950">
                <a:moveTo>
                  <a:pt x="15190" y="177784"/>
                </a:moveTo>
                <a:lnTo>
                  <a:pt x="12154" y="177784"/>
                </a:lnTo>
                <a:lnTo>
                  <a:pt x="11650" y="176514"/>
                </a:lnTo>
                <a:lnTo>
                  <a:pt x="10643" y="176514"/>
                </a:lnTo>
                <a:lnTo>
                  <a:pt x="10126" y="175244"/>
                </a:lnTo>
                <a:lnTo>
                  <a:pt x="9635" y="175244"/>
                </a:lnTo>
                <a:lnTo>
                  <a:pt x="9635" y="173974"/>
                </a:lnTo>
                <a:lnTo>
                  <a:pt x="3539" y="173974"/>
                </a:lnTo>
                <a:lnTo>
                  <a:pt x="4055" y="172704"/>
                </a:lnTo>
                <a:lnTo>
                  <a:pt x="3539" y="172704"/>
                </a:lnTo>
                <a:lnTo>
                  <a:pt x="2531" y="171434"/>
                </a:lnTo>
                <a:lnTo>
                  <a:pt x="11134" y="171434"/>
                </a:lnTo>
                <a:lnTo>
                  <a:pt x="12167" y="172704"/>
                </a:lnTo>
                <a:lnTo>
                  <a:pt x="12658" y="173974"/>
                </a:lnTo>
                <a:lnTo>
                  <a:pt x="15190" y="176514"/>
                </a:lnTo>
                <a:lnTo>
                  <a:pt x="15190" y="177784"/>
                </a:lnTo>
                <a:close/>
              </a:path>
              <a:path w="1000125" h="234950">
                <a:moveTo>
                  <a:pt x="65333" y="173974"/>
                </a:moveTo>
                <a:lnTo>
                  <a:pt x="63809" y="173974"/>
                </a:lnTo>
                <a:lnTo>
                  <a:pt x="62285" y="172704"/>
                </a:lnTo>
                <a:lnTo>
                  <a:pt x="61768" y="171434"/>
                </a:lnTo>
                <a:lnTo>
                  <a:pt x="64816" y="171434"/>
                </a:lnTo>
                <a:lnTo>
                  <a:pt x="65333" y="172704"/>
                </a:lnTo>
                <a:lnTo>
                  <a:pt x="65333" y="173974"/>
                </a:lnTo>
                <a:close/>
              </a:path>
              <a:path w="1000125" h="234950">
                <a:moveTo>
                  <a:pt x="83055" y="173974"/>
                </a:moveTo>
                <a:lnTo>
                  <a:pt x="67865" y="173974"/>
                </a:lnTo>
                <a:lnTo>
                  <a:pt x="64816" y="171434"/>
                </a:lnTo>
                <a:lnTo>
                  <a:pt x="95713" y="171434"/>
                </a:lnTo>
                <a:lnTo>
                  <a:pt x="95713" y="172704"/>
                </a:lnTo>
                <a:lnTo>
                  <a:pt x="82022" y="172704"/>
                </a:lnTo>
                <a:lnTo>
                  <a:pt x="83055" y="173974"/>
                </a:lnTo>
                <a:close/>
              </a:path>
              <a:path w="1000125" h="234950">
                <a:moveTo>
                  <a:pt x="97212" y="173974"/>
                </a:moveTo>
                <a:lnTo>
                  <a:pt x="95713" y="171434"/>
                </a:lnTo>
                <a:lnTo>
                  <a:pt x="97729" y="171434"/>
                </a:lnTo>
                <a:lnTo>
                  <a:pt x="97729" y="172704"/>
                </a:lnTo>
                <a:lnTo>
                  <a:pt x="96721" y="172704"/>
                </a:lnTo>
                <a:lnTo>
                  <a:pt x="97212" y="173974"/>
                </a:lnTo>
                <a:close/>
              </a:path>
              <a:path w="1000125" h="234950">
                <a:moveTo>
                  <a:pt x="98245" y="172704"/>
                </a:moveTo>
                <a:lnTo>
                  <a:pt x="97729" y="172704"/>
                </a:lnTo>
                <a:lnTo>
                  <a:pt x="97729" y="171434"/>
                </a:lnTo>
                <a:lnTo>
                  <a:pt x="98245" y="172704"/>
                </a:lnTo>
                <a:close/>
              </a:path>
              <a:path w="1000125" h="234950">
                <a:moveTo>
                  <a:pt x="114934" y="172704"/>
                </a:moveTo>
                <a:lnTo>
                  <a:pt x="98245" y="172704"/>
                </a:lnTo>
                <a:lnTo>
                  <a:pt x="97729" y="171434"/>
                </a:lnTo>
                <a:lnTo>
                  <a:pt x="114443" y="171434"/>
                </a:lnTo>
                <a:lnTo>
                  <a:pt x="114934" y="172704"/>
                </a:lnTo>
                <a:close/>
              </a:path>
              <a:path w="1000125" h="234950">
                <a:moveTo>
                  <a:pt x="117466" y="173974"/>
                </a:moveTo>
                <a:lnTo>
                  <a:pt x="107856" y="173974"/>
                </a:lnTo>
                <a:lnTo>
                  <a:pt x="107856" y="172704"/>
                </a:lnTo>
                <a:lnTo>
                  <a:pt x="115451" y="172704"/>
                </a:lnTo>
                <a:lnTo>
                  <a:pt x="114443" y="171434"/>
                </a:lnTo>
                <a:lnTo>
                  <a:pt x="115967" y="171434"/>
                </a:lnTo>
                <a:lnTo>
                  <a:pt x="117466" y="173974"/>
                </a:lnTo>
                <a:close/>
              </a:path>
              <a:path w="1000125" h="234950">
                <a:moveTo>
                  <a:pt x="132165" y="175675"/>
                </a:moveTo>
                <a:lnTo>
                  <a:pt x="131649" y="175244"/>
                </a:lnTo>
                <a:lnTo>
                  <a:pt x="131157" y="173974"/>
                </a:lnTo>
                <a:lnTo>
                  <a:pt x="127102" y="173974"/>
                </a:lnTo>
                <a:lnTo>
                  <a:pt x="127102" y="172704"/>
                </a:lnTo>
                <a:lnTo>
                  <a:pt x="125578" y="171434"/>
                </a:lnTo>
                <a:lnTo>
                  <a:pt x="133689" y="171434"/>
                </a:lnTo>
                <a:lnTo>
                  <a:pt x="134180" y="172704"/>
                </a:lnTo>
                <a:lnTo>
                  <a:pt x="134697" y="172704"/>
                </a:lnTo>
                <a:lnTo>
                  <a:pt x="135704" y="173974"/>
                </a:lnTo>
                <a:lnTo>
                  <a:pt x="138236" y="175244"/>
                </a:lnTo>
                <a:lnTo>
                  <a:pt x="132165" y="175244"/>
                </a:lnTo>
                <a:lnTo>
                  <a:pt x="132165" y="175675"/>
                </a:lnTo>
                <a:close/>
              </a:path>
              <a:path w="1000125" h="234950">
                <a:moveTo>
                  <a:pt x="144307" y="176514"/>
                </a:moveTo>
                <a:lnTo>
                  <a:pt x="133173" y="176514"/>
                </a:lnTo>
                <a:lnTo>
                  <a:pt x="132165" y="175675"/>
                </a:lnTo>
                <a:lnTo>
                  <a:pt x="132165" y="175244"/>
                </a:lnTo>
                <a:lnTo>
                  <a:pt x="138236" y="175244"/>
                </a:lnTo>
                <a:lnTo>
                  <a:pt x="137720" y="173974"/>
                </a:lnTo>
                <a:lnTo>
                  <a:pt x="136221" y="172704"/>
                </a:lnTo>
                <a:lnTo>
                  <a:pt x="135188" y="171434"/>
                </a:lnTo>
                <a:lnTo>
                  <a:pt x="144824" y="171434"/>
                </a:lnTo>
                <a:lnTo>
                  <a:pt x="146348" y="172704"/>
                </a:lnTo>
                <a:lnTo>
                  <a:pt x="147847" y="172704"/>
                </a:lnTo>
                <a:lnTo>
                  <a:pt x="147847" y="173974"/>
                </a:lnTo>
                <a:lnTo>
                  <a:pt x="142783" y="173974"/>
                </a:lnTo>
                <a:lnTo>
                  <a:pt x="143816" y="175244"/>
                </a:lnTo>
                <a:lnTo>
                  <a:pt x="144307" y="176514"/>
                </a:lnTo>
                <a:close/>
              </a:path>
              <a:path w="1000125" h="234950">
                <a:moveTo>
                  <a:pt x="152910" y="176514"/>
                </a:moveTo>
                <a:lnTo>
                  <a:pt x="145315" y="176514"/>
                </a:lnTo>
                <a:lnTo>
                  <a:pt x="142783" y="173974"/>
                </a:lnTo>
                <a:lnTo>
                  <a:pt x="147847" y="173974"/>
                </a:lnTo>
                <a:lnTo>
                  <a:pt x="148363" y="172704"/>
                </a:lnTo>
                <a:lnTo>
                  <a:pt x="145831" y="171434"/>
                </a:lnTo>
                <a:lnTo>
                  <a:pt x="155442" y="171434"/>
                </a:lnTo>
                <a:lnTo>
                  <a:pt x="155958" y="172704"/>
                </a:lnTo>
                <a:lnTo>
                  <a:pt x="156966" y="173974"/>
                </a:lnTo>
                <a:lnTo>
                  <a:pt x="158490" y="175244"/>
                </a:lnTo>
                <a:lnTo>
                  <a:pt x="152419" y="175244"/>
                </a:lnTo>
                <a:lnTo>
                  <a:pt x="152910" y="176514"/>
                </a:lnTo>
                <a:close/>
              </a:path>
              <a:path w="1000125" h="234950">
                <a:moveTo>
                  <a:pt x="183291" y="173974"/>
                </a:moveTo>
                <a:lnTo>
                  <a:pt x="180759" y="173974"/>
                </a:lnTo>
                <a:lnTo>
                  <a:pt x="179751" y="171434"/>
                </a:lnTo>
                <a:lnTo>
                  <a:pt x="183215" y="173603"/>
                </a:lnTo>
                <a:lnTo>
                  <a:pt x="183291" y="173974"/>
                </a:lnTo>
                <a:close/>
              </a:path>
              <a:path w="1000125" h="234950">
                <a:moveTo>
                  <a:pt x="198481" y="173974"/>
                </a:moveTo>
                <a:lnTo>
                  <a:pt x="188870" y="173974"/>
                </a:lnTo>
                <a:lnTo>
                  <a:pt x="188870" y="172704"/>
                </a:lnTo>
                <a:lnTo>
                  <a:pt x="196982" y="172704"/>
                </a:lnTo>
                <a:lnTo>
                  <a:pt x="196466" y="171434"/>
                </a:lnTo>
                <a:lnTo>
                  <a:pt x="198481" y="173603"/>
                </a:lnTo>
                <a:lnTo>
                  <a:pt x="198481" y="173974"/>
                </a:lnTo>
                <a:close/>
              </a:path>
              <a:path w="1000125" h="234950">
                <a:moveTo>
                  <a:pt x="215712" y="182864"/>
                </a:moveTo>
                <a:lnTo>
                  <a:pt x="206592" y="182864"/>
                </a:lnTo>
                <a:lnTo>
                  <a:pt x="206592" y="181594"/>
                </a:lnTo>
                <a:lnTo>
                  <a:pt x="209641" y="181594"/>
                </a:lnTo>
                <a:lnTo>
                  <a:pt x="208117" y="180324"/>
                </a:lnTo>
                <a:lnTo>
                  <a:pt x="207109" y="179054"/>
                </a:lnTo>
                <a:lnTo>
                  <a:pt x="204061" y="176514"/>
                </a:lnTo>
                <a:lnTo>
                  <a:pt x="202537" y="176514"/>
                </a:lnTo>
                <a:lnTo>
                  <a:pt x="201013" y="175244"/>
                </a:lnTo>
                <a:lnTo>
                  <a:pt x="203053" y="175244"/>
                </a:lnTo>
                <a:lnTo>
                  <a:pt x="202537" y="173974"/>
                </a:lnTo>
                <a:lnTo>
                  <a:pt x="198825" y="173974"/>
                </a:lnTo>
                <a:lnTo>
                  <a:pt x="198525" y="173651"/>
                </a:lnTo>
                <a:lnTo>
                  <a:pt x="198481" y="172704"/>
                </a:lnTo>
                <a:lnTo>
                  <a:pt x="197645" y="172704"/>
                </a:lnTo>
                <a:lnTo>
                  <a:pt x="196466" y="171434"/>
                </a:lnTo>
                <a:lnTo>
                  <a:pt x="201013" y="171434"/>
                </a:lnTo>
                <a:lnTo>
                  <a:pt x="204061" y="173974"/>
                </a:lnTo>
                <a:lnTo>
                  <a:pt x="205068" y="175244"/>
                </a:lnTo>
                <a:lnTo>
                  <a:pt x="207109" y="176514"/>
                </a:lnTo>
                <a:lnTo>
                  <a:pt x="207600" y="177784"/>
                </a:lnTo>
                <a:lnTo>
                  <a:pt x="208608" y="179054"/>
                </a:lnTo>
                <a:lnTo>
                  <a:pt x="210132" y="180324"/>
                </a:lnTo>
                <a:lnTo>
                  <a:pt x="213671" y="180324"/>
                </a:lnTo>
                <a:lnTo>
                  <a:pt x="214188" y="181594"/>
                </a:lnTo>
                <a:lnTo>
                  <a:pt x="215712" y="182864"/>
                </a:lnTo>
                <a:close/>
              </a:path>
              <a:path w="1000125" h="234950">
                <a:moveTo>
                  <a:pt x="212172" y="176514"/>
                </a:moveTo>
                <a:lnTo>
                  <a:pt x="209641" y="176514"/>
                </a:lnTo>
                <a:lnTo>
                  <a:pt x="208608" y="173974"/>
                </a:lnTo>
                <a:lnTo>
                  <a:pt x="207600" y="173974"/>
                </a:lnTo>
                <a:lnTo>
                  <a:pt x="206592" y="172704"/>
                </a:lnTo>
                <a:lnTo>
                  <a:pt x="206076" y="171434"/>
                </a:lnTo>
                <a:lnTo>
                  <a:pt x="206851" y="171434"/>
                </a:lnTo>
                <a:lnTo>
                  <a:pt x="209641" y="173974"/>
                </a:lnTo>
                <a:lnTo>
                  <a:pt x="211139" y="175244"/>
                </a:lnTo>
                <a:lnTo>
                  <a:pt x="211656" y="175244"/>
                </a:lnTo>
                <a:lnTo>
                  <a:pt x="212172" y="176514"/>
                </a:lnTo>
                <a:close/>
              </a:path>
              <a:path w="1000125" h="234950">
                <a:moveTo>
                  <a:pt x="230902" y="173974"/>
                </a:moveTo>
                <a:lnTo>
                  <a:pt x="210648" y="173974"/>
                </a:lnTo>
                <a:lnTo>
                  <a:pt x="210132" y="172704"/>
                </a:lnTo>
                <a:lnTo>
                  <a:pt x="223798" y="172704"/>
                </a:lnTo>
                <a:lnTo>
                  <a:pt x="222790" y="171434"/>
                </a:lnTo>
                <a:lnTo>
                  <a:pt x="228861" y="171434"/>
                </a:lnTo>
                <a:lnTo>
                  <a:pt x="228861" y="172704"/>
                </a:lnTo>
                <a:lnTo>
                  <a:pt x="230902" y="173974"/>
                </a:lnTo>
                <a:close/>
              </a:path>
              <a:path w="1000125" h="234950">
                <a:moveTo>
                  <a:pt x="180759" y="173974"/>
                </a:moveTo>
                <a:lnTo>
                  <a:pt x="180268" y="173974"/>
                </a:lnTo>
                <a:lnTo>
                  <a:pt x="178265" y="171466"/>
                </a:lnTo>
                <a:lnTo>
                  <a:pt x="179751" y="172704"/>
                </a:lnTo>
                <a:lnTo>
                  <a:pt x="180759" y="173974"/>
                </a:lnTo>
                <a:close/>
              </a:path>
              <a:path w="1000125" h="234950">
                <a:moveTo>
                  <a:pt x="97212" y="173974"/>
                </a:moveTo>
                <a:lnTo>
                  <a:pt x="83055" y="173974"/>
                </a:lnTo>
                <a:lnTo>
                  <a:pt x="82022" y="172704"/>
                </a:lnTo>
                <a:lnTo>
                  <a:pt x="96463" y="172704"/>
                </a:lnTo>
                <a:lnTo>
                  <a:pt x="97212" y="173974"/>
                </a:lnTo>
                <a:close/>
              </a:path>
              <a:path w="1000125" h="234950">
                <a:moveTo>
                  <a:pt x="107856" y="173974"/>
                </a:moveTo>
                <a:lnTo>
                  <a:pt x="97212" y="173974"/>
                </a:lnTo>
                <a:lnTo>
                  <a:pt x="96721" y="172704"/>
                </a:lnTo>
                <a:lnTo>
                  <a:pt x="107339" y="172704"/>
                </a:lnTo>
                <a:lnTo>
                  <a:pt x="107856" y="173974"/>
                </a:lnTo>
                <a:close/>
              </a:path>
              <a:path w="1000125" h="234950">
                <a:moveTo>
                  <a:pt x="168371" y="173974"/>
                </a:moveTo>
                <a:lnTo>
                  <a:pt x="167093" y="173974"/>
                </a:lnTo>
                <a:lnTo>
                  <a:pt x="166085" y="172704"/>
                </a:lnTo>
                <a:lnTo>
                  <a:pt x="167609" y="172704"/>
                </a:lnTo>
                <a:lnTo>
                  <a:pt x="168371" y="173974"/>
                </a:lnTo>
                <a:close/>
              </a:path>
              <a:path w="1000125" h="234950">
                <a:moveTo>
                  <a:pt x="184815" y="176514"/>
                </a:moveTo>
                <a:lnTo>
                  <a:pt x="175695" y="176514"/>
                </a:lnTo>
                <a:lnTo>
                  <a:pt x="174688" y="175244"/>
                </a:lnTo>
                <a:lnTo>
                  <a:pt x="179260" y="175244"/>
                </a:lnTo>
                <a:lnTo>
                  <a:pt x="177220" y="172704"/>
                </a:lnTo>
                <a:lnTo>
                  <a:pt x="178227" y="172704"/>
                </a:lnTo>
                <a:lnTo>
                  <a:pt x="179260" y="173974"/>
                </a:lnTo>
                <a:lnTo>
                  <a:pt x="182799" y="173974"/>
                </a:lnTo>
                <a:lnTo>
                  <a:pt x="184323" y="175244"/>
                </a:lnTo>
                <a:lnTo>
                  <a:pt x="184815" y="176514"/>
                </a:lnTo>
                <a:close/>
              </a:path>
              <a:path w="1000125" h="234950">
                <a:moveTo>
                  <a:pt x="198825" y="173974"/>
                </a:moveTo>
                <a:lnTo>
                  <a:pt x="198481" y="173974"/>
                </a:lnTo>
                <a:lnTo>
                  <a:pt x="198481" y="173603"/>
                </a:lnTo>
                <a:lnTo>
                  <a:pt x="198825" y="173974"/>
                </a:lnTo>
                <a:close/>
              </a:path>
              <a:path w="1000125" h="234950">
                <a:moveTo>
                  <a:pt x="183807" y="173974"/>
                </a:moveTo>
                <a:lnTo>
                  <a:pt x="183291" y="173974"/>
                </a:lnTo>
                <a:lnTo>
                  <a:pt x="183291" y="173651"/>
                </a:lnTo>
                <a:lnTo>
                  <a:pt x="183807" y="173974"/>
                </a:lnTo>
                <a:close/>
              </a:path>
              <a:path w="1000125" h="234950">
                <a:moveTo>
                  <a:pt x="17230" y="177784"/>
                </a:moveTo>
                <a:lnTo>
                  <a:pt x="16714" y="176514"/>
                </a:lnTo>
                <a:lnTo>
                  <a:pt x="16714" y="175244"/>
                </a:lnTo>
                <a:lnTo>
                  <a:pt x="15706" y="173974"/>
                </a:lnTo>
                <a:lnTo>
                  <a:pt x="23301" y="173974"/>
                </a:lnTo>
                <a:lnTo>
                  <a:pt x="24825" y="175244"/>
                </a:lnTo>
                <a:lnTo>
                  <a:pt x="34952" y="175244"/>
                </a:lnTo>
                <a:lnTo>
                  <a:pt x="35960" y="176514"/>
                </a:lnTo>
                <a:lnTo>
                  <a:pt x="17230" y="176514"/>
                </a:lnTo>
                <a:lnTo>
                  <a:pt x="17230" y="177784"/>
                </a:lnTo>
                <a:close/>
              </a:path>
              <a:path w="1000125" h="234950">
                <a:moveTo>
                  <a:pt x="24825" y="175244"/>
                </a:moveTo>
                <a:lnTo>
                  <a:pt x="23301" y="173974"/>
                </a:lnTo>
                <a:lnTo>
                  <a:pt x="23793" y="173974"/>
                </a:lnTo>
                <a:lnTo>
                  <a:pt x="24825" y="175244"/>
                </a:lnTo>
                <a:close/>
              </a:path>
              <a:path w="1000125" h="234950">
                <a:moveTo>
                  <a:pt x="34436" y="175244"/>
                </a:moveTo>
                <a:lnTo>
                  <a:pt x="24825" y="175244"/>
                </a:lnTo>
                <a:lnTo>
                  <a:pt x="23793" y="173974"/>
                </a:lnTo>
                <a:lnTo>
                  <a:pt x="34436" y="173974"/>
                </a:lnTo>
                <a:lnTo>
                  <a:pt x="34436" y="175244"/>
                </a:lnTo>
                <a:close/>
              </a:path>
              <a:path w="1000125" h="234950">
                <a:moveTo>
                  <a:pt x="34952" y="175244"/>
                </a:moveTo>
                <a:lnTo>
                  <a:pt x="34436" y="175244"/>
                </a:lnTo>
                <a:lnTo>
                  <a:pt x="34436" y="173974"/>
                </a:lnTo>
                <a:lnTo>
                  <a:pt x="34952" y="175244"/>
                </a:lnTo>
                <a:close/>
              </a:path>
              <a:path w="1000125" h="234950">
                <a:moveTo>
                  <a:pt x="40016" y="175244"/>
                </a:moveTo>
                <a:lnTo>
                  <a:pt x="34952" y="175244"/>
                </a:lnTo>
                <a:lnTo>
                  <a:pt x="34436" y="173974"/>
                </a:lnTo>
                <a:lnTo>
                  <a:pt x="39499" y="173974"/>
                </a:lnTo>
                <a:lnTo>
                  <a:pt x="40016" y="175244"/>
                </a:lnTo>
                <a:close/>
              </a:path>
              <a:path w="1000125" h="234950">
                <a:moveTo>
                  <a:pt x="85070" y="176514"/>
                </a:moveTo>
                <a:lnTo>
                  <a:pt x="70396" y="176514"/>
                </a:lnTo>
                <a:lnTo>
                  <a:pt x="69363" y="175244"/>
                </a:lnTo>
                <a:lnTo>
                  <a:pt x="68872" y="175244"/>
                </a:lnTo>
                <a:lnTo>
                  <a:pt x="68872" y="173974"/>
                </a:lnTo>
                <a:lnTo>
                  <a:pt x="83546" y="173974"/>
                </a:lnTo>
                <a:lnTo>
                  <a:pt x="84063" y="175244"/>
                </a:lnTo>
                <a:lnTo>
                  <a:pt x="85070" y="176514"/>
                </a:lnTo>
                <a:close/>
              </a:path>
              <a:path w="1000125" h="234950">
                <a:moveTo>
                  <a:pt x="93673" y="176514"/>
                </a:moveTo>
                <a:lnTo>
                  <a:pt x="85587" y="176514"/>
                </a:lnTo>
                <a:lnTo>
                  <a:pt x="84554" y="173974"/>
                </a:lnTo>
                <a:lnTo>
                  <a:pt x="121031" y="173974"/>
                </a:lnTo>
                <a:lnTo>
                  <a:pt x="121031" y="175244"/>
                </a:lnTo>
                <a:lnTo>
                  <a:pt x="93182" y="175244"/>
                </a:lnTo>
                <a:lnTo>
                  <a:pt x="93673" y="176514"/>
                </a:lnTo>
                <a:close/>
              </a:path>
              <a:path w="1000125" h="234950">
                <a:moveTo>
                  <a:pt x="124054" y="176514"/>
                </a:moveTo>
                <a:lnTo>
                  <a:pt x="121031" y="173974"/>
                </a:lnTo>
                <a:lnTo>
                  <a:pt x="131157" y="173974"/>
                </a:lnTo>
                <a:lnTo>
                  <a:pt x="131157" y="175244"/>
                </a:lnTo>
                <a:lnTo>
                  <a:pt x="123046" y="175244"/>
                </a:lnTo>
                <a:lnTo>
                  <a:pt x="124054" y="176514"/>
                </a:lnTo>
                <a:close/>
              </a:path>
              <a:path w="1000125" h="234950">
                <a:moveTo>
                  <a:pt x="203053" y="175244"/>
                </a:moveTo>
                <a:lnTo>
                  <a:pt x="200521" y="175244"/>
                </a:lnTo>
                <a:lnTo>
                  <a:pt x="199514" y="173974"/>
                </a:lnTo>
                <a:lnTo>
                  <a:pt x="202537" y="173974"/>
                </a:lnTo>
                <a:lnTo>
                  <a:pt x="203053" y="175244"/>
                </a:lnTo>
                <a:close/>
              </a:path>
              <a:path w="1000125" h="234950">
                <a:moveTo>
                  <a:pt x="226846" y="182864"/>
                </a:moveTo>
                <a:lnTo>
                  <a:pt x="221266" y="182864"/>
                </a:lnTo>
                <a:lnTo>
                  <a:pt x="218243" y="180324"/>
                </a:lnTo>
                <a:lnTo>
                  <a:pt x="217236" y="179054"/>
                </a:lnTo>
                <a:lnTo>
                  <a:pt x="216719" y="179054"/>
                </a:lnTo>
                <a:lnTo>
                  <a:pt x="216719" y="177784"/>
                </a:lnTo>
                <a:lnTo>
                  <a:pt x="210648" y="177784"/>
                </a:lnTo>
                <a:lnTo>
                  <a:pt x="210132" y="176514"/>
                </a:lnTo>
                <a:lnTo>
                  <a:pt x="212664" y="176514"/>
                </a:lnTo>
                <a:lnTo>
                  <a:pt x="211139" y="173974"/>
                </a:lnTo>
                <a:lnTo>
                  <a:pt x="231393" y="173974"/>
                </a:lnTo>
                <a:lnTo>
                  <a:pt x="231910" y="175244"/>
                </a:lnTo>
                <a:lnTo>
                  <a:pt x="231910" y="180324"/>
                </a:lnTo>
                <a:lnTo>
                  <a:pt x="224314" y="180324"/>
                </a:lnTo>
                <a:lnTo>
                  <a:pt x="225322" y="181594"/>
                </a:lnTo>
                <a:lnTo>
                  <a:pt x="226846" y="182864"/>
                </a:lnTo>
                <a:close/>
              </a:path>
              <a:path w="1000125" h="234950">
                <a:moveTo>
                  <a:pt x="107856" y="176514"/>
                </a:moveTo>
                <a:lnTo>
                  <a:pt x="93673" y="176514"/>
                </a:lnTo>
                <a:lnTo>
                  <a:pt x="93673" y="175244"/>
                </a:lnTo>
                <a:lnTo>
                  <a:pt x="107856" y="175244"/>
                </a:lnTo>
                <a:lnTo>
                  <a:pt x="107856" y="176514"/>
                </a:lnTo>
                <a:close/>
              </a:path>
              <a:path w="1000125" h="234950">
                <a:moveTo>
                  <a:pt x="119507" y="179054"/>
                </a:moveTo>
                <a:lnTo>
                  <a:pt x="112919" y="179054"/>
                </a:lnTo>
                <a:lnTo>
                  <a:pt x="110387" y="177784"/>
                </a:lnTo>
                <a:lnTo>
                  <a:pt x="108863" y="176514"/>
                </a:lnTo>
                <a:lnTo>
                  <a:pt x="107856" y="175244"/>
                </a:lnTo>
                <a:lnTo>
                  <a:pt x="122542" y="175244"/>
                </a:lnTo>
                <a:lnTo>
                  <a:pt x="124054" y="176514"/>
                </a:lnTo>
                <a:lnTo>
                  <a:pt x="125061" y="177784"/>
                </a:lnTo>
                <a:lnTo>
                  <a:pt x="118499" y="177784"/>
                </a:lnTo>
                <a:lnTo>
                  <a:pt x="119248" y="178419"/>
                </a:lnTo>
                <a:lnTo>
                  <a:pt x="119507" y="179054"/>
                </a:lnTo>
                <a:close/>
              </a:path>
              <a:path w="1000125" h="234950">
                <a:moveTo>
                  <a:pt x="127593" y="176514"/>
                </a:moveTo>
                <a:lnTo>
                  <a:pt x="124054" y="176514"/>
                </a:lnTo>
                <a:lnTo>
                  <a:pt x="123046" y="175244"/>
                </a:lnTo>
                <a:lnTo>
                  <a:pt x="126094" y="175244"/>
                </a:lnTo>
                <a:lnTo>
                  <a:pt x="127593" y="176514"/>
                </a:lnTo>
                <a:close/>
              </a:path>
              <a:path w="1000125" h="234950">
                <a:moveTo>
                  <a:pt x="128109" y="176514"/>
                </a:moveTo>
                <a:lnTo>
                  <a:pt x="127593" y="176514"/>
                </a:lnTo>
                <a:lnTo>
                  <a:pt x="126585" y="175244"/>
                </a:lnTo>
                <a:lnTo>
                  <a:pt x="127102" y="175244"/>
                </a:lnTo>
                <a:lnTo>
                  <a:pt x="128109" y="176514"/>
                </a:lnTo>
                <a:close/>
              </a:path>
              <a:path w="1000125" h="234950">
                <a:moveTo>
                  <a:pt x="132165" y="176514"/>
                </a:moveTo>
                <a:lnTo>
                  <a:pt x="129117" y="176514"/>
                </a:lnTo>
                <a:lnTo>
                  <a:pt x="127102" y="175244"/>
                </a:lnTo>
                <a:lnTo>
                  <a:pt x="131649" y="175244"/>
                </a:lnTo>
                <a:lnTo>
                  <a:pt x="132165" y="175675"/>
                </a:lnTo>
                <a:lnTo>
                  <a:pt x="132165" y="176514"/>
                </a:lnTo>
                <a:close/>
              </a:path>
              <a:path w="1000125" h="234950">
                <a:moveTo>
                  <a:pt x="155442" y="176514"/>
                </a:moveTo>
                <a:lnTo>
                  <a:pt x="153943" y="176514"/>
                </a:lnTo>
                <a:lnTo>
                  <a:pt x="152419" y="175244"/>
                </a:lnTo>
                <a:lnTo>
                  <a:pt x="154434" y="175244"/>
                </a:lnTo>
                <a:lnTo>
                  <a:pt x="155442" y="176514"/>
                </a:lnTo>
                <a:close/>
              </a:path>
              <a:path w="1000125" h="234950">
                <a:moveTo>
                  <a:pt x="160505" y="176514"/>
                </a:moveTo>
                <a:lnTo>
                  <a:pt x="155958" y="176514"/>
                </a:lnTo>
                <a:lnTo>
                  <a:pt x="155958" y="175244"/>
                </a:lnTo>
                <a:lnTo>
                  <a:pt x="158490" y="175244"/>
                </a:lnTo>
                <a:lnTo>
                  <a:pt x="160505" y="176514"/>
                </a:lnTo>
                <a:close/>
              </a:path>
              <a:path w="1000125" h="234950">
                <a:moveTo>
                  <a:pt x="171148" y="176514"/>
                </a:moveTo>
                <a:lnTo>
                  <a:pt x="165569" y="176514"/>
                </a:lnTo>
                <a:lnTo>
                  <a:pt x="165077" y="175244"/>
                </a:lnTo>
                <a:lnTo>
                  <a:pt x="170632" y="175244"/>
                </a:lnTo>
                <a:lnTo>
                  <a:pt x="171148" y="176514"/>
                </a:lnTo>
                <a:close/>
              </a:path>
              <a:path w="1000125" h="234950">
                <a:moveTo>
                  <a:pt x="20253" y="177784"/>
                </a:moveTo>
                <a:lnTo>
                  <a:pt x="17230" y="177784"/>
                </a:lnTo>
                <a:lnTo>
                  <a:pt x="17230" y="176514"/>
                </a:lnTo>
                <a:lnTo>
                  <a:pt x="19762" y="176514"/>
                </a:lnTo>
                <a:lnTo>
                  <a:pt x="20253" y="177784"/>
                </a:lnTo>
                <a:close/>
              </a:path>
              <a:path w="1000125" h="234950">
                <a:moveTo>
                  <a:pt x="44563" y="177784"/>
                </a:moveTo>
                <a:lnTo>
                  <a:pt x="20770" y="177784"/>
                </a:lnTo>
                <a:lnTo>
                  <a:pt x="20770" y="176514"/>
                </a:lnTo>
                <a:lnTo>
                  <a:pt x="44046" y="176514"/>
                </a:lnTo>
                <a:lnTo>
                  <a:pt x="44563" y="177784"/>
                </a:lnTo>
                <a:close/>
              </a:path>
              <a:path w="1000125" h="234950">
                <a:moveTo>
                  <a:pt x="92665" y="180324"/>
                </a:moveTo>
                <a:lnTo>
                  <a:pt x="68356" y="180324"/>
                </a:lnTo>
                <a:lnTo>
                  <a:pt x="66341" y="179054"/>
                </a:lnTo>
                <a:lnTo>
                  <a:pt x="65333" y="177784"/>
                </a:lnTo>
                <a:lnTo>
                  <a:pt x="45079" y="177784"/>
                </a:lnTo>
                <a:lnTo>
                  <a:pt x="45079" y="176514"/>
                </a:lnTo>
                <a:lnTo>
                  <a:pt x="68356" y="176514"/>
                </a:lnTo>
                <a:lnTo>
                  <a:pt x="69880" y="177784"/>
                </a:lnTo>
                <a:lnTo>
                  <a:pt x="70396" y="179054"/>
                </a:lnTo>
                <a:lnTo>
                  <a:pt x="92149" y="179054"/>
                </a:lnTo>
                <a:lnTo>
                  <a:pt x="92570" y="179572"/>
                </a:lnTo>
                <a:lnTo>
                  <a:pt x="92665" y="180324"/>
                </a:lnTo>
                <a:close/>
              </a:path>
              <a:path w="1000125" h="234950">
                <a:moveTo>
                  <a:pt x="111911" y="180324"/>
                </a:moveTo>
                <a:lnTo>
                  <a:pt x="109871" y="180324"/>
                </a:lnTo>
                <a:lnTo>
                  <a:pt x="109871" y="179054"/>
                </a:lnTo>
                <a:lnTo>
                  <a:pt x="72412" y="179054"/>
                </a:lnTo>
                <a:lnTo>
                  <a:pt x="71404" y="176514"/>
                </a:lnTo>
                <a:lnTo>
                  <a:pt x="108372" y="176514"/>
                </a:lnTo>
                <a:lnTo>
                  <a:pt x="111395" y="179054"/>
                </a:lnTo>
                <a:lnTo>
                  <a:pt x="111911" y="180324"/>
                </a:lnTo>
                <a:close/>
              </a:path>
              <a:path w="1000125" h="234950">
                <a:moveTo>
                  <a:pt x="139760" y="184134"/>
                </a:moveTo>
                <a:lnTo>
                  <a:pt x="131649" y="184134"/>
                </a:lnTo>
                <a:lnTo>
                  <a:pt x="130641" y="182864"/>
                </a:lnTo>
                <a:lnTo>
                  <a:pt x="130125" y="181594"/>
                </a:lnTo>
                <a:lnTo>
                  <a:pt x="128626" y="180324"/>
                </a:lnTo>
                <a:lnTo>
                  <a:pt x="127593" y="180324"/>
                </a:lnTo>
                <a:lnTo>
                  <a:pt x="126585" y="179054"/>
                </a:lnTo>
                <a:lnTo>
                  <a:pt x="125061" y="177784"/>
                </a:lnTo>
                <a:lnTo>
                  <a:pt x="124570" y="176514"/>
                </a:lnTo>
                <a:lnTo>
                  <a:pt x="127102" y="176514"/>
                </a:lnTo>
                <a:lnTo>
                  <a:pt x="127593" y="177784"/>
                </a:lnTo>
                <a:lnTo>
                  <a:pt x="128626" y="179054"/>
                </a:lnTo>
                <a:lnTo>
                  <a:pt x="130641" y="179054"/>
                </a:lnTo>
                <a:lnTo>
                  <a:pt x="131157" y="179572"/>
                </a:lnTo>
                <a:lnTo>
                  <a:pt x="131174" y="180345"/>
                </a:lnTo>
                <a:lnTo>
                  <a:pt x="132165" y="181594"/>
                </a:lnTo>
                <a:lnTo>
                  <a:pt x="137229" y="181594"/>
                </a:lnTo>
                <a:lnTo>
                  <a:pt x="138753" y="182864"/>
                </a:lnTo>
                <a:lnTo>
                  <a:pt x="139244" y="182864"/>
                </a:lnTo>
                <a:lnTo>
                  <a:pt x="139760" y="184134"/>
                </a:lnTo>
                <a:close/>
              </a:path>
              <a:path w="1000125" h="234950">
                <a:moveTo>
                  <a:pt x="131157" y="179572"/>
                </a:moveTo>
                <a:lnTo>
                  <a:pt x="130641" y="179054"/>
                </a:lnTo>
                <a:lnTo>
                  <a:pt x="130125" y="179054"/>
                </a:lnTo>
                <a:lnTo>
                  <a:pt x="128109" y="177784"/>
                </a:lnTo>
                <a:lnTo>
                  <a:pt x="127102" y="176514"/>
                </a:lnTo>
                <a:lnTo>
                  <a:pt x="128626" y="176514"/>
                </a:lnTo>
                <a:lnTo>
                  <a:pt x="130125" y="177784"/>
                </a:lnTo>
                <a:lnTo>
                  <a:pt x="131157" y="179054"/>
                </a:lnTo>
                <a:lnTo>
                  <a:pt x="131157" y="179572"/>
                </a:lnTo>
                <a:close/>
              </a:path>
              <a:path w="1000125" h="234950">
                <a:moveTo>
                  <a:pt x="144307" y="180324"/>
                </a:moveTo>
                <a:lnTo>
                  <a:pt x="133689" y="180324"/>
                </a:lnTo>
                <a:lnTo>
                  <a:pt x="133689" y="179054"/>
                </a:lnTo>
                <a:lnTo>
                  <a:pt x="131649" y="177784"/>
                </a:lnTo>
                <a:lnTo>
                  <a:pt x="130125" y="176514"/>
                </a:lnTo>
                <a:lnTo>
                  <a:pt x="138236" y="176514"/>
                </a:lnTo>
                <a:lnTo>
                  <a:pt x="139760" y="177784"/>
                </a:lnTo>
                <a:lnTo>
                  <a:pt x="140251" y="179054"/>
                </a:lnTo>
                <a:lnTo>
                  <a:pt x="141776" y="179054"/>
                </a:lnTo>
                <a:lnTo>
                  <a:pt x="144307" y="180324"/>
                </a:lnTo>
                <a:close/>
              </a:path>
              <a:path w="1000125" h="234950">
                <a:moveTo>
                  <a:pt x="188354" y="179054"/>
                </a:moveTo>
                <a:lnTo>
                  <a:pt x="177736" y="179054"/>
                </a:lnTo>
                <a:lnTo>
                  <a:pt x="177736" y="177784"/>
                </a:lnTo>
                <a:lnTo>
                  <a:pt x="177220" y="177784"/>
                </a:lnTo>
                <a:lnTo>
                  <a:pt x="176212" y="176514"/>
                </a:lnTo>
                <a:lnTo>
                  <a:pt x="186339" y="176514"/>
                </a:lnTo>
                <a:lnTo>
                  <a:pt x="188354" y="179054"/>
                </a:lnTo>
                <a:close/>
              </a:path>
              <a:path w="1000125" h="234950">
                <a:moveTo>
                  <a:pt x="206592" y="179054"/>
                </a:moveTo>
                <a:lnTo>
                  <a:pt x="188354" y="179054"/>
                </a:lnTo>
                <a:lnTo>
                  <a:pt x="188354" y="177784"/>
                </a:lnTo>
                <a:lnTo>
                  <a:pt x="187863" y="176514"/>
                </a:lnTo>
                <a:lnTo>
                  <a:pt x="204061" y="176514"/>
                </a:lnTo>
                <a:lnTo>
                  <a:pt x="206592" y="179054"/>
                </a:lnTo>
                <a:close/>
              </a:path>
              <a:path w="1000125" h="234950">
                <a:moveTo>
                  <a:pt x="210132" y="180324"/>
                </a:moveTo>
                <a:lnTo>
                  <a:pt x="208608" y="179054"/>
                </a:lnTo>
                <a:lnTo>
                  <a:pt x="207600" y="177784"/>
                </a:lnTo>
                <a:lnTo>
                  <a:pt x="207109" y="176514"/>
                </a:lnTo>
                <a:lnTo>
                  <a:pt x="210132" y="180324"/>
                </a:lnTo>
                <a:close/>
              </a:path>
              <a:path w="1000125" h="234950">
                <a:moveTo>
                  <a:pt x="8111" y="179054"/>
                </a:moveTo>
                <a:lnTo>
                  <a:pt x="7103" y="179054"/>
                </a:lnTo>
                <a:lnTo>
                  <a:pt x="7103" y="177784"/>
                </a:lnTo>
                <a:lnTo>
                  <a:pt x="8111" y="179054"/>
                </a:lnTo>
                <a:close/>
              </a:path>
              <a:path w="1000125" h="234950">
                <a:moveTo>
                  <a:pt x="11134" y="179054"/>
                </a:moveTo>
                <a:lnTo>
                  <a:pt x="8111" y="179054"/>
                </a:lnTo>
                <a:lnTo>
                  <a:pt x="7103" y="177784"/>
                </a:lnTo>
                <a:lnTo>
                  <a:pt x="10385" y="177784"/>
                </a:lnTo>
                <a:lnTo>
                  <a:pt x="11134" y="179054"/>
                </a:lnTo>
                <a:close/>
              </a:path>
              <a:path w="1000125" h="234950">
                <a:moveTo>
                  <a:pt x="13666" y="180324"/>
                </a:moveTo>
                <a:lnTo>
                  <a:pt x="9119" y="180324"/>
                </a:lnTo>
                <a:lnTo>
                  <a:pt x="8602" y="179054"/>
                </a:lnTo>
                <a:lnTo>
                  <a:pt x="12658" y="179054"/>
                </a:lnTo>
                <a:lnTo>
                  <a:pt x="12154" y="177784"/>
                </a:lnTo>
                <a:lnTo>
                  <a:pt x="13175" y="179054"/>
                </a:lnTo>
                <a:lnTo>
                  <a:pt x="13666" y="180324"/>
                </a:lnTo>
                <a:close/>
              </a:path>
              <a:path w="1000125" h="234950">
                <a:moveTo>
                  <a:pt x="17394" y="182017"/>
                </a:moveTo>
                <a:lnTo>
                  <a:pt x="15706" y="180324"/>
                </a:lnTo>
                <a:lnTo>
                  <a:pt x="13666" y="179054"/>
                </a:lnTo>
                <a:lnTo>
                  <a:pt x="12167" y="177784"/>
                </a:lnTo>
                <a:lnTo>
                  <a:pt x="14182" y="177784"/>
                </a:lnTo>
                <a:lnTo>
                  <a:pt x="16197" y="179054"/>
                </a:lnTo>
                <a:lnTo>
                  <a:pt x="17394" y="182017"/>
                </a:lnTo>
                <a:close/>
              </a:path>
              <a:path w="1000125" h="234950">
                <a:moveTo>
                  <a:pt x="31388" y="179054"/>
                </a:moveTo>
                <a:lnTo>
                  <a:pt x="21261" y="179054"/>
                </a:lnTo>
                <a:lnTo>
                  <a:pt x="21261" y="177784"/>
                </a:lnTo>
                <a:lnTo>
                  <a:pt x="31388" y="177784"/>
                </a:lnTo>
                <a:lnTo>
                  <a:pt x="31388" y="179054"/>
                </a:lnTo>
                <a:close/>
              </a:path>
              <a:path w="1000125" h="234950">
                <a:moveTo>
                  <a:pt x="65333" y="179054"/>
                </a:moveTo>
                <a:lnTo>
                  <a:pt x="31904" y="179054"/>
                </a:lnTo>
                <a:lnTo>
                  <a:pt x="31904" y="177784"/>
                </a:lnTo>
                <a:lnTo>
                  <a:pt x="65333" y="177784"/>
                </a:lnTo>
                <a:lnTo>
                  <a:pt x="65333" y="179054"/>
                </a:lnTo>
                <a:close/>
              </a:path>
              <a:path w="1000125" h="234950">
                <a:moveTo>
                  <a:pt x="119507" y="178638"/>
                </a:moveTo>
                <a:lnTo>
                  <a:pt x="119248" y="178419"/>
                </a:lnTo>
                <a:lnTo>
                  <a:pt x="118990" y="177784"/>
                </a:lnTo>
                <a:lnTo>
                  <a:pt x="119507" y="177784"/>
                </a:lnTo>
                <a:lnTo>
                  <a:pt x="119507" y="178638"/>
                </a:lnTo>
                <a:close/>
              </a:path>
              <a:path w="1000125" h="234950">
                <a:moveTo>
                  <a:pt x="128626" y="187944"/>
                </a:moveTo>
                <a:lnTo>
                  <a:pt x="122038" y="187944"/>
                </a:lnTo>
                <a:lnTo>
                  <a:pt x="121031" y="186674"/>
                </a:lnTo>
                <a:lnTo>
                  <a:pt x="120514" y="185404"/>
                </a:lnTo>
                <a:lnTo>
                  <a:pt x="117982" y="185404"/>
                </a:lnTo>
                <a:lnTo>
                  <a:pt x="115967" y="184134"/>
                </a:lnTo>
                <a:lnTo>
                  <a:pt x="114934" y="182864"/>
                </a:lnTo>
                <a:lnTo>
                  <a:pt x="127102" y="182864"/>
                </a:lnTo>
                <a:lnTo>
                  <a:pt x="126094" y="181594"/>
                </a:lnTo>
                <a:lnTo>
                  <a:pt x="124570" y="181594"/>
                </a:lnTo>
                <a:lnTo>
                  <a:pt x="121522" y="179054"/>
                </a:lnTo>
                <a:lnTo>
                  <a:pt x="119507" y="177784"/>
                </a:lnTo>
                <a:lnTo>
                  <a:pt x="122038" y="177784"/>
                </a:lnTo>
                <a:lnTo>
                  <a:pt x="122529" y="179054"/>
                </a:lnTo>
                <a:lnTo>
                  <a:pt x="125887" y="179054"/>
                </a:lnTo>
                <a:lnTo>
                  <a:pt x="131157" y="184134"/>
                </a:lnTo>
                <a:lnTo>
                  <a:pt x="125061" y="184134"/>
                </a:lnTo>
                <a:lnTo>
                  <a:pt x="126094" y="186674"/>
                </a:lnTo>
                <a:lnTo>
                  <a:pt x="127593" y="186674"/>
                </a:lnTo>
                <a:lnTo>
                  <a:pt x="128626" y="187944"/>
                </a:lnTo>
                <a:close/>
              </a:path>
              <a:path w="1000125" h="234950">
                <a:moveTo>
                  <a:pt x="125887" y="179054"/>
                </a:moveTo>
                <a:lnTo>
                  <a:pt x="122529" y="179054"/>
                </a:lnTo>
                <a:lnTo>
                  <a:pt x="122038" y="177784"/>
                </a:lnTo>
                <a:lnTo>
                  <a:pt x="124570" y="177784"/>
                </a:lnTo>
                <a:lnTo>
                  <a:pt x="125887" y="179054"/>
                </a:lnTo>
                <a:close/>
              </a:path>
              <a:path w="1000125" h="234950">
                <a:moveTo>
                  <a:pt x="163553" y="180324"/>
                </a:moveTo>
                <a:lnTo>
                  <a:pt x="152419" y="180324"/>
                </a:lnTo>
                <a:lnTo>
                  <a:pt x="150895" y="179054"/>
                </a:lnTo>
                <a:lnTo>
                  <a:pt x="148879" y="177784"/>
                </a:lnTo>
                <a:lnTo>
                  <a:pt x="161022" y="177784"/>
                </a:lnTo>
                <a:lnTo>
                  <a:pt x="162546" y="179054"/>
                </a:lnTo>
                <a:lnTo>
                  <a:pt x="163553" y="180324"/>
                </a:lnTo>
                <a:close/>
              </a:path>
              <a:path w="1000125" h="234950">
                <a:moveTo>
                  <a:pt x="177736" y="179054"/>
                </a:moveTo>
                <a:lnTo>
                  <a:pt x="162546" y="179054"/>
                </a:lnTo>
                <a:lnTo>
                  <a:pt x="161538" y="177784"/>
                </a:lnTo>
                <a:lnTo>
                  <a:pt x="175204" y="177784"/>
                </a:lnTo>
                <a:lnTo>
                  <a:pt x="177736" y="179054"/>
                </a:lnTo>
                <a:close/>
              </a:path>
              <a:path w="1000125" h="234950">
                <a:moveTo>
                  <a:pt x="219251" y="181594"/>
                </a:moveTo>
                <a:lnTo>
                  <a:pt x="217236" y="181594"/>
                </a:lnTo>
                <a:lnTo>
                  <a:pt x="213180" y="177784"/>
                </a:lnTo>
                <a:lnTo>
                  <a:pt x="216203" y="177784"/>
                </a:lnTo>
                <a:lnTo>
                  <a:pt x="216719" y="179054"/>
                </a:lnTo>
                <a:lnTo>
                  <a:pt x="218260" y="180345"/>
                </a:lnTo>
                <a:lnTo>
                  <a:pt x="219251" y="181594"/>
                </a:lnTo>
                <a:close/>
              </a:path>
              <a:path w="1000125" h="234950">
                <a:moveTo>
                  <a:pt x="119507" y="179054"/>
                </a:moveTo>
                <a:lnTo>
                  <a:pt x="119248" y="178419"/>
                </a:lnTo>
                <a:lnTo>
                  <a:pt x="119507" y="178638"/>
                </a:lnTo>
                <a:lnTo>
                  <a:pt x="119507" y="179054"/>
                </a:lnTo>
                <a:close/>
              </a:path>
              <a:path w="1000125" h="234950">
                <a:moveTo>
                  <a:pt x="119998" y="179054"/>
                </a:moveTo>
                <a:lnTo>
                  <a:pt x="119507" y="179054"/>
                </a:lnTo>
                <a:lnTo>
                  <a:pt x="119507" y="178638"/>
                </a:lnTo>
                <a:lnTo>
                  <a:pt x="119998" y="179054"/>
                </a:lnTo>
                <a:close/>
              </a:path>
              <a:path w="1000125" h="234950">
                <a:moveTo>
                  <a:pt x="42875" y="179901"/>
                </a:moveTo>
                <a:lnTo>
                  <a:pt x="42664" y="179689"/>
                </a:lnTo>
                <a:lnTo>
                  <a:pt x="42547" y="179054"/>
                </a:lnTo>
                <a:lnTo>
                  <a:pt x="42875" y="179901"/>
                </a:lnTo>
                <a:close/>
              </a:path>
              <a:path w="1000125" h="234950">
                <a:moveTo>
                  <a:pt x="53166" y="181594"/>
                </a:moveTo>
                <a:lnTo>
                  <a:pt x="44563" y="181594"/>
                </a:lnTo>
                <a:lnTo>
                  <a:pt x="43555" y="180324"/>
                </a:lnTo>
                <a:lnTo>
                  <a:pt x="43039" y="179054"/>
                </a:lnTo>
                <a:lnTo>
                  <a:pt x="65824" y="179054"/>
                </a:lnTo>
                <a:lnTo>
                  <a:pt x="66832" y="180324"/>
                </a:lnTo>
                <a:lnTo>
                  <a:pt x="52158" y="180324"/>
                </a:lnTo>
                <a:lnTo>
                  <a:pt x="53166" y="181594"/>
                </a:lnTo>
                <a:close/>
              </a:path>
              <a:path w="1000125" h="234950">
                <a:moveTo>
                  <a:pt x="102792" y="184134"/>
                </a:moveTo>
                <a:lnTo>
                  <a:pt x="101268" y="184134"/>
                </a:lnTo>
                <a:lnTo>
                  <a:pt x="100260" y="182864"/>
                </a:lnTo>
                <a:lnTo>
                  <a:pt x="99744" y="181594"/>
                </a:lnTo>
                <a:lnTo>
                  <a:pt x="97729" y="181594"/>
                </a:lnTo>
                <a:lnTo>
                  <a:pt x="97212" y="180324"/>
                </a:lnTo>
                <a:lnTo>
                  <a:pt x="93182" y="180324"/>
                </a:lnTo>
                <a:lnTo>
                  <a:pt x="92665" y="179689"/>
                </a:lnTo>
                <a:lnTo>
                  <a:pt x="92665" y="179054"/>
                </a:lnTo>
                <a:lnTo>
                  <a:pt x="100777" y="179054"/>
                </a:lnTo>
                <a:lnTo>
                  <a:pt x="100794" y="180345"/>
                </a:lnTo>
                <a:lnTo>
                  <a:pt x="102792" y="182864"/>
                </a:lnTo>
                <a:lnTo>
                  <a:pt x="101268" y="182864"/>
                </a:lnTo>
                <a:lnTo>
                  <a:pt x="102792" y="184134"/>
                </a:lnTo>
                <a:close/>
              </a:path>
              <a:path w="1000125" h="234950">
                <a:moveTo>
                  <a:pt x="105840" y="180324"/>
                </a:moveTo>
                <a:lnTo>
                  <a:pt x="102276" y="180324"/>
                </a:lnTo>
                <a:lnTo>
                  <a:pt x="102276" y="179054"/>
                </a:lnTo>
                <a:lnTo>
                  <a:pt x="105324" y="179054"/>
                </a:lnTo>
                <a:lnTo>
                  <a:pt x="105840" y="180324"/>
                </a:lnTo>
                <a:close/>
              </a:path>
              <a:path w="1000125" h="234950">
                <a:moveTo>
                  <a:pt x="106848" y="181594"/>
                </a:moveTo>
                <a:lnTo>
                  <a:pt x="101785" y="181594"/>
                </a:lnTo>
                <a:lnTo>
                  <a:pt x="101785" y="180324"/>
                </a:lnTo>
                <a:lnTo>
                  <a:pt x="105840" y="180324"/>
                </a:lnTo>
                <a:lnTo>
                  <a:pt x="105324" y="179054"/>
                </a:lnTo>
                <a:lnTo>
                  <a:pt x="106340" y="180345"/>
                </a:lnTo>
                <a:lnTo>
                  <a:pt x="106848" y="181594"/>
                </a:lnTo>
                <a:close/>
              </a:path>
              <a:path w="1000125" h="234950">
                <a:moveTo>
                  <a:pt x="113927" y="181594"/>
                </a:moveTo>
                <a:lnTo>
                  <a:pt x="107856" y="181594"/>
                </a:lnTo>
                <a:lnTo>
                  <a:pt x="106332" y="180324"/>
                </a:lnTo>
                <a:lnTo>
                  <a:pt x="105324" y="179054"/>
                </a:lnTo>
                <a:lnTo>
                  <a:pt x="109380" y="179054"/>
                </a:lnTo>
                <a:lnTo>
                  <a:pt x="109871" y="180324"/>
                </a:lnTo>
                <a:lnTo>
                  <a:pt x="112919" y="180324"/>
                </a:lnTo>
                <a:lnTo>
                  <a:pt x="113927" y="181594"/>
                </a:lnTo>
                <a:close/>
              </a:path>
              <a:path w="1000125" h="234950">
                <a:moveTo>
                  <a:pt x="112919" y="180324"/>
                </a:moveTo>
                <a:lnTo>
                  <a:pt x="111911" y="180324"/>
                </a:lnTo>
                <a:lnTo>
                  <a:pt x="112919" y="179054"/>
                </a:lnTo>
                <a:lnTo>
                  <a:pt x="112919" y="180324"/>
                </a:lnTo>
                <a:close/>
              </a:path>
              <a:path w="1000125" h="234950">
                <a:moveTo>
                  <a:pt x="127102" y="182864"/>
                </a:moveTo>
                <a:lnTo>
                  <a:pt x="118499" y="182864"/>
                </a:lnTo>
                <a:lnTo>
                  <a:pt x="117982" y="181594"/>
                </a:lnTo>
                <a:lnTo>
                  <a:pt x="116458" y="181594"/>
                </a:lnTo>
                <a:lnTo>
                  <a:pt x="115451" y="180324"/>
                </a:lnTo>
                <a:lnTo>
                  <a:pt x="113927" y="179054"/>
                </a:lnTo>
                <a:lnTo>
                  <a:pt x="120514" y="179054"/>
                </a:lnTo>
                <a:lnTo>
                  <a:pt x="124570" y="181594"/>
                </a:lnTo>
                <a:lnTo>
                  <a:pt x="127102" y="182864"/>
                </a:lnTo>
                <a:close/>
              </a:path>
              <a:path w="1000125" h="234950">
                <a:moveTo>
                  <a:pt x="164561" y="181594"/>
                </a:moveTo>
                <a:lnTo>
                  <a:pt x="133173" y="181594"/>
                </a:lnTo>
                <a:lnTo>
                  <a:pt x="131274" y="179689"/>
                </a:lnTo>
                <a:lnTo>
                  <a:pt x="131157" y="179054"/>
                </a:lnTo>
                <a:lnTo>
                  <a:pt x="132656" y="179054"/>
                </a:lnTo>
                <a:lnTo>
                  <a:pt x="133689" y="180324"/>
                </a:lnTo>
                <a:lnTo>
                  <a:pt x="163553" y="180324"/>
                </a:lnTo>
                <a:lnTo>
                  <a:pt x="164561" y="181594"/>
                </a:lnTo>
                <a:close/>
              </a:path>
              <a:path w="1000125" h="234950">
                <a:moveTo>
                  <a:pt x="150895" y="180324"/>
                </a:moveTo>
                <a:lnTo>
                  <a:pt x="144307" y="180324"/>
                </a:lnTo>
                <a:lnTo>
                  <a:pt x="143816" y="179054"/>
                </a:lnTo>
                <a:lnTo>
                  <a:pt x="150378" y="179054"/>
                </a:lnTo>
                <a:lnTo>
                  <a:pt x="150895" y="180324"/>
                </a:lnTo>
                <a:close/>
              </a:path>
              <a:path w="1000125" h="234950">
                <a:moveTo>
                  <a:pt x="184815" y="181594"/>
                </a:moveTo>
                <a:lnTo>
                  <a:pt x="166085" y="181594"/>
                </a:lnTo>
                <a:lnTo>
                  <a:pt x="164070" y="179054"/>
                </a:lnTo>
                <a:lnTo>
                  <a:pt x="182799" y="179054"/>
                </a:lnTo>
                <a:lnTo>
                  <a:pt x="183291" y="180324"/>
                </a:lnTo>
                <a:lnTo>
                  <a:pt x="183807" y="180324"/>
                </a:lnTo>
                <a:lnTo>
                  <a:pt x="184815" y="181594"/>
                </a:lnTo>
                <a:close/>
              </a:path>
              <a:path w="1000125" h="234950">
                <a:moveTo>
                  <a:pt x="205068" y="181594"/>
                </a:moveTo>
                <a:lnTo>
                  <a:pt x="193934" y="181594"/>
                </a:lnTo>
                <a:lnTo>
                  <a:pt x="192926" y="180324"/>
                </a:lnTo>
                <a:lnTo>
                  <a:pt x="183807" y="180324"/>
                </a:lnTo>
                <a:lnTo>
                  <a:pt x="183291" y="179054"/>
                </a:lnTo>
                <a:lnTo>
                  <a:pt x="203544" y="179054"/>
                </a:lnTo>
                <a:lnTo>
                  <a:pt x="204585" y="180345"/>
                </a:lnTo>
                <a:lnTo>
                  <a:pt x="205068" y="181594"/>
                </a:lnTo>
                <a:close/>
              </a:path>
              <a:path w="1000125" h="234950">
                <a:moveTo>
                  <a:pt x="208117" y="181594"/>
                </a:moveTo>
                <a:lnTo>
                  <a:pt x="205585" y="181594"/>
                </a:lnTo>
                <a:lnTo>
                  <a:pt x="205068" y="180324"/>
                </a:lnTo>
                <a:lnTo>
                  <a:pt x="204577" y="180324"/>
                </a:lnTo>
                <a:lnTo>
                  <a:pt x="203544" y="179054"/>
                </a:lnTo>
                <a:lnTo>
                  <a:pt x="207109" y="179054"/>
                </a:lnTo>
                <a:lnTo>
                  <a:pt x="208117" y="181594"/>
                </a:lnTo>
                <a:close/>
              </a:path>
              <a:path w="1000125" h="234950">
                <a:moveTo>
                  <a:pt x="93182" y="180324"/>
                </a:moveTo>
                <a:lnTo>
                  <a:pt x="92665" y="180324"/>
                </a:lnTo>
                <a:lnTo>
                  <a:pt x="92665" y="179689"/>
                </a:lnTo>
                <a:lnTo>
                  <a:pt x="93182" y="180324"/>
                </a:lnTo>
                <a:close/>
              </a:path>
              <a:path w="1000125" h="234950">
                <a:moveTo>
                  <a:pt x="43297" y="180324"/>
                </a:moveTo>
                <a:lnTo>
                  <a:pt x="43039" y="180324"/>
                </a:lnTo>
                <a:lnTo>
                  <a:pt x="42875" y="179901"/>
                </a:lnTo>
                <a:lnTo>
                  <a:pt x="43297" y="180324"/>
                </a:lnTo>
                <a:close/>
              </a:path>
              <a:path w="1000125" h="234950">
                <a:moveTo>
                  <a:pt x="74943" y="184134"/>
                </a:moveTo>
                <a:lnTo>
                  <a:pt x="64816" y="184134"/>
                </a:lnTo>
                <a:lnTo>
                  <a:pt x="64300" y="182864"/>
                </a:lnTo>
                <a:lnTo>
                  <a:pt x="55206" y="182864"/>
                </a:lnTo>
                <a:lnTo>
                  <a:pt x="53682" y="181594"/>
                </a:lnTo>
                <a:lnTo>
                  <a:pt x="52674" y="180324"/>
                </a:lnTo>
                <a:lnTo>
                  <a:pt x="66832" y="180324"/>
                </a:lnTo>
                <a:lnTo>
                  <a:pt x="68872" y="181594"/>
                </a:lnTo>
                <a:lnTo>
                  <a:pt x="73419" y="181594"/>
                </a:lnTo>
                <a:lnTo>
                  <a:pt x="73936" y="182864"/>
                </a:lnTo>
                <a:lnTo>
                  <a:pt x="74943" y="184134"/>
                </a:lnTo>
                <a:close/>
              </a:path>
              <a:path w="1000125" h="234950">
                <a:moveTo>
                  <a:pt x="78999" y="182864"/>
                </a:moveTo>
                <a:lnTo>
                  <a:pt x="74427" y="182864"/>
                </a:lnTo>
                <a:lnTo>
                  <a:pt x="74427" y="181594"/>
                </a:lnTo>
                <a:lnTo>
                  <a:pt x="68872" y="181594"/>
                </a:lnTo>
                <a:lnTo>
                  <a:pt x="68872" y="180324"/>
                </a:lnTo>
                <a:lnTo>
                  <a:pt x="76467" y="180324"/>
                </a:lnTo>
                <a:lnTo>
                  <a:pt x="78999" y="182864"/>
                </a:lnTo>
                <a:close/>
              </a:path>
              <a:path w="1000125" h="234950">
                <a:moveTo>
                  <a:pt x="88610" y="181594"/>
                </a:moveTo>
                <a:lnTo>
                  <a:pt x="77991" y="181594"/>
                </a:lnTo>
                <a:lnTo>
                  <a:pt x="77475" y="180324"/>
                </a:lnTo>
                <a:lnTo>
                  <a:pt x="88118" y="180324"/>
                </a:lnTo>
                <a:lnTo>
                  <a:pt x="88610" y="181594"/>
                </a:lnTo>
                <a:close/>
              </a:path>
              <a:path w="1000125" h="234950">
                <a:moveTo>
                  <a:pt x="97212" y="181594"/>
                </a:moveTo>
                <a:lnTo>
                  <a:pt x="89113" y="181594"/>
                </a:lnTo>
                <a:lnTo>
                  <a:pt x="88610" y="180324"/>
                </a:lnTo>
                <a:lnTo>
                  <a:pt x="96205" y="180324"/>
                </a:lnTo>
                <a:lnTo>
                  <a:pt x="97212" y="181594"/>
                </a:lnTo>
                <a:close/>
              </a:path>
              <a:path w="1000125" h="234950">
                <a:moveTo>
                  <a:pt x="193934" y="181594"/>
                </a:moveTo>
                <a:lnTo>
                  <a:pt x="184815" y="181594"/>
                </a:lnTo>
                <a:lnTo>
                  <a:pt x="184323" y="180324"/>
                </a:lnTo>
                <a:lnTo>
                  <a:pt x="191919" y="180324"/>
                </a:lnTo>
                <a:lnTo>
                  <a:pt x="193934" y="181594"/>
                </a:lnTo>
                <a:close/>
              </a:path>
              <a:path w="1000125" h="234950">
                <a:moveTo>
                  <a:pt x="216203" y="181594"/>
                </a:moveTo>
                <a:lnTo>
                  <a:pt x="214704" y="181594"/>
                </a:lnTo>
                <a:lnTo>
                  <a:pt x="213671" y="180324"/>
                </a:lnTo>
                <a:lnTo>
                  <a:pt x="214704" y="180324"/>
                </a:lnTo>
                <a:lnTo>
                  <a:pt x="216203" y="181594"/>
                </a:lnTo>
                <a:close/>
              </a:path>
              <a:path w="1000125" h="234950">
                <a:moveTo>
                  <a:pt x="224831" y="186674"/>
                </a:moveTo>
                <a:lnTo>
                  <a:pt x="223798" y="185404"/>
                </a:lnTo>
                <a:lnTo>
                  <a:pt x="222299" y="184134"/>
                </a:lnTo>
                <a:lnTo>
                  <a:pt x="220775" y="184134"/>
                </a:lnTo>
                <a:lnTo>
                  <a:pt x="219251" y="182864"/>
                </a:lnTo>
                <a:lnTo>
                  <a:pt x="226846" y="182864"/>
                </a:lnTo>
                <a:lnTo>
                  <a:pt x="226846" y="181594"/>
                </a:lnTo>
                <a:lnTo>
                  <a:pt x="225839" y="181594"/>
                </a:lnTo>
                <a:lnTo>
                  <a:pt x="225322" y="180324"/>
                </a:lnTo>
                <a:lnTo>
                  <a:pt x="231910" y="180324"/>
                </a:lnTo>
                <a:lnTo>
                  <a:pt x="231910" y="185404"/>
                </a:lnTo>
                <a:lnTo>
                  <a:pt x="224314" y="185404"/>
                </a:lnTo>
                <a:lnTo>
                  <a:pt x="224831" y="186674"/>
                </a:lnTo>
                <a:close/>
              </a:path>
              <a:path w="1000125" h="234950">
                <a:moveTo>
                  <a:pt x="221266" y="182864"/>
                </a:moveTo>
                <a:lnTo>
                  <a:pt x="218735" y="182864"/>
                </a:lnTo>
                <a:lnTo>
                  <a:pt x="218243" y="181594"/>
                </a:lnTo>
                <a:lnTo>
                  <a:pt x="219251" y="181594"/>
                </a:lnTo>
                <a:lnTo>
                  <a:pt x="218260" y="180345"/>
                </a:lnTo>
                <a:lnTo>
                  <a:pt x="221266" y="182864"/>
                </a:lnTo>
                <a:close/>
              </a:path>
              <a:path w="1000125" h="234950">
                <a:moveTo>
                  <a:pt x="4572" y="182864"/>
                </a:moveTo>
                <a:lnTo>
                  <a:pt x="3539" y="182864"/>
                </a:lnTo>
                <a:lnTo>
                  <a:pt x="3048" y="181594"/>
                </a:lnTo>
                <a:lnTo>
                  <a:pt x="4055" y="181594"/>
                </a:lnTo>
                <a:lnTo>
                  <a:pt x="4572" y="182864"/>
                </a:lnTo>
                <a:close/>
              </a:path>
              <a:path w="1000125" h="234950">
                <a:moveTo>
                  <a:pt x="17230" y="185404"/>
                </a:moveTo>
                <a:lnTo>
                  <a:pt x="7103" y="185404"/>
                </a:lnTo>
                <a:lnTo>
                  <a:pt x="6071" y="184134"/>
                </a:lnTo>
                <a:lnTo>
                  <a:pt x="5063" y="181594"/>
                </a:lnTo>
                <a:lnTo>
                  <a:pt x="13175" y="181594"/>
                </a:lnTo>
                <a:lnTo>
                  <a:pt x="13666" y="182864"/>
                </a:lnTo>
                <a:lnTo>
                  <a:pt x="14699" y="182864"/>
                </a:lnTo>
                <a:lnTo>
                  <a:pt x="17230" y="185404"/>
                </a:lnTo>
                <a:close/>
              </a:path>
              <a:path w="1000125" h="234950">
                <a:moveTo>
                  <a:pt x="19762" y="186674"/>
                </a:moveTo>
                <a:lnTo>
                  <a:pt x="12167" y="186674"/>
                </a:lnTo>
                <a:lnTo>
                  <a:pt x="11650" y="185404"/>
                </a:lnTo>
                <a:lnTo>
                  <a:pt x="17230" y="185404"/>
                </a:lnTo>
                <a:lnTo>
                  <a:pt x="15706" y="182864"/>
                </a:lnTo>
                <a:lnTo>
                  <a:pt x="15190" y="181594"/>
                </a:lnTo>
                <a:lnTo>
                  <a:pt x="16197" y="181594"/>
                </a:lnTo>
                <a:lnTo>
                  <a:pt x="17722" y="184134"/>
                </a:lnTo>
                <a:lnTo>
                  <a:pt x="18238" y="184134"/>
                </a:lnTo>
                <a:lnTo>
                  <a:pt x="19762" y="186674"/>
                </a:lnTo>
                <a:close/>
              </a:path>
              <a:path w="1000125" h="234950">
                <a:moveTo>
                  <a:pt x="48619" y="184134"/>
                </a:moveTo>
                <a:lnTo>
                  <a:pt x="40016" y="184134"/>
                </a:lnTo>
                <a:lnTo>
                  <a:pt x="38983" y="181594"/>
                </a:lnTo>
                <a:lnTo>
                  <a:pt x="53682" y="181594"/>
                </a:lnTo>
                <a:lnTo>
                  <a:pt x="54173" y="182864"/>
                </a:lnTo>
                <a:lnTo>
                  <a:pt x="48619" y="182864"/>
                </a:lnTo>
                <a:lnTo>
                  <a:pt x="48619" y="184134"/>
                </a:lnTo>
                <a:close/>
              </a:path>
              <a:path w="1000125" h="234950">
                <a:moveTo>
                  <a:pt x="89617" y="182864"/>
                </a:moveTo>
                <a:lnTo>
                  <a:pt x="78999" y="182864"/>
                </a:lnTo>
                <a:lnTo>
                  <a:pt x="78483" y="181594"/>
                </a:lnTo>
                <a:lnTo>
                  <a:pt x="89113" y="181594"/>
                </a:lnTo>
                <a:lnTo>
                  <a:pt x="89617" y="182864"/>
                </a:lnTo>
                <a:close/>
              </a:path>
              <a:path w="1000125" h="234950">
                <a:moveTo>
                  <a:pt x="98245" y="184134"/>
                </a:moveTo>
                <a:lnTo>
                  <a:pt x="85070" y="184134"/>
                </a:lnTo>
                <a:lnTo>
                  <a:pt x="84554" y="182864"/>
                </a:lnTo>
                <a:lnTo>
                  <a:pt x="89617" y="182864"/>
                </a:lnTo>
                <a:lnTo>
                  <a:pt x="89126" y="181594"/>
                </a:lnTo>
                <a:lnTo>
                  <a:pt x="96721" y="181594"/>
                </a:lnTo>
                <a:lnTo>
                  <a:pt x="98245" y="184134"/>
                </a:lnTo>
                <a:close/>
              </a:path>
              <a:path w="1000125" h="234950">
                <a:moveTo>
                  <a:pt x="98245" y="184134"/>
                </a:moveTo>
                <a:lnTo>
                  <a:pt x="96721" y="181594"/>
                </a:lnTo>
                <a:lnTo>
                  <a:pt x="97729" y="182864"/>
                </a:lnTo>
                <a:lnTo>
                  <a:pt x="98245" y="182864"/>
                </a:lnTo>
                <a:lnTo>
                  <a:pt x="98245" y="184134"/>
                </a:lnTo>
                <a:close/>
              </a:path>
              <a:path w="1000125" h="234950">
                <a:moveTo>
                  <a:pt x="99253" y="182864"/>
                </a:moveTo>
                <a:lnTo>
                  <a:pt x="97729" y="182864"/>
                </a:lnTo>
                <a:lnTo>
                  <a:pt x="96721" y="181594"/>
                </a:lnTo>
                <a:lnTo>
                  <a:pt x="98245" y="181594"/>
                </a:lnTo>
                <a:lnTo>
                  <a:pt x="99253" y="182864"/>
                </a:lnTo>
                <a:close/>
              </a:path>
              <a:path w="1000125" h="234950">
                <a:moveTo>
                  <a:pt x="113927" y="191754"/>
                </a:moveTo>
                <a:lnTo>
                  <a:pt x="110904" y="187944"/>
                </a:lnTo>
                <a:lnTo>
                  <a:pt x="112919" y="187944"/>
                </a:lnTo>
                <a:lnTo>
                  <a:pt x="112919" y="186674"/>
                </a:lnTo>
                <a:lnTo>
                  <a:pt x="106848" y="186674"/>
                </a:lnTo>
                <a:lnTo>
                  <a:pt x="106332" y="186353"/>
                </a:lnTo>
                <a:lnTo>
                  <a:pt x="106332" y="185404"/>
                </a:lnTo>
                <a:lnTo>
                  <a:pt x="105324" y="184134"/>
                </a:lnTo>
                <a:lnTo>
                  <a:pt x="103800" y="184134"/>
                </a:lnTo>
                <a:lnTo>
                  <a:pt x="103800" y="182864"/>
                </a:lnTo>
                <a:lnTo>
                  <a:pt x="102792" y="181594"/>
                </a:lnTo>
                <a:lnTo>
                  <a:pt x="113435" y="181594"/>
                </a:lnTo>
                <a:lnTo>
                  <a:pt x="113927" y="182864"/>
                </a:lnTo>
                <a:lnTo>
                  <a:pt x="114934" y="182864"/>
                </a:lnTo>
                <a:lnTo>
                  <a:pt x="116975" y="185404"/>
                </a:lnTo>
                <a:lnTo>
                  <a:pt x="119998" y="185404"/>
                </a:lnTo>
                <a:lnTo>
                  <a:pt x="121042" y="186705"/>
                </a:lnTo>
                <a:lnTo>
                  <a:pt x="121522" y="187944"/>
                </a:lnTo>
                <a:lnTo>
                  <a:pt x="122529" y="189214"/>
                </a:lnTo>
                <a:lnTo>
                  <a:pt x="113435" y="189214"/>
                </a:lnTo>
                <a:lnTo>
                  <a:pt x="113927" y="191754"/>
                </a:lnTo>
                <a:close/>
              </a:path>
              <a:path w="1000125" h="234950">
                <a:moveTo>
                  <a:pt x="118499" y="182864"/>
                </a:moveTo>
                <a:lnTo>
                  <a:pt x="113927" y="182864"/>
                </a:lnTo>
                <a:lnTo>
                  <a:pt x="113435" y="181594"/>
                </a:lnTo>
                <a:lnTo>
                  <a:pt x="116458" y="181594"/>
                </a:lnTo>
                <a:lnTo>
                  <a:pt x="118499" y="182864"/>
                </a:lnTo>
                <a:close/>
              </a:path>
              <a:path w="1000125" h="234950">
                <a:moveTo>
                  <a:pt x="162546" y="185404"/>
                </a:moveTo>
                <a:lnTo>
                  <a:pt x="147355" y="185404"/>
                </a:lnTo>
                <a:lnTo>
                  <a:pt x="145831" y="184134"/>
                </a:lnTo>
                <a:lnTo>
                  <a:pt x="149887" y="184134"/>
                </a:lnTo>
                <a:lnTo>
                  <a:pt x="149207" y="183711"/>
                </a:lnTo>
                <a:lnTo>
                  <a:pt x="148879" y="182864"/>
                </a:lnTo>
                <a:lnTo>
                  <a:pt x="139244" y="182864"/>
                </a:lnTo>
                <a:lnTo>
                  <a:pt x="138236" y="181594"/>
                </a:lnTo>
                <a:lnTo>
                  <a:pt x="158490" y="181594"/>
                </a:lnTo>
                <a:lnTo>
                  <a:pt x="158490" y="182864"/>
                </a:lnTo>
                <a:lnTo>
                  <a:pt x="162546" y="185404"/>
                </a:lnTo>
                <a:close/>
              </a:path>
              <a:path w="1000125" h="234950">
                <a:moveTo>
                  <a:pt x="168617" y="186674"/>
                </a:moveTo>
                <a:lnTo>
                  <a:pt x="168100" y="186674"/>
                </a:lnTo>
                <a:lnTo>
                  <a:pt x="167093" y="185404"/>
                </a:lnTo>
                <a:lnTo>
                  <a:pt x="162546" y="185404"/>
                </a:lnTo>
                <a:lnTo>
                  <a:pt x="162546" y="184134"/>
                </a:lnTo>
                <a:lnTo>
                  <a:pt x="161022" y="182864"/>
                </a:lnTo>
                <a:lnTo>
                  <a:pt x="159498" y="182864"/>
                </a:lnTo>
                <a:lnTo>
                  <a:pt x="159498" y="181594"/>
                </a:lnTo>
                <a:lnTo>
                  <a:pt x="166601" y="181594"/>
                </a:lnTo>
                <a:lnTo>
                  <a:pt x="167609" y="182864"/>
                </a:lnTo>
                <a:lnTo>
                  <a:pt x="168100" y="184134"/>
                </a:lnTo>
                <a:lnTo>
                  <a:pt x="167093" y="184134"/>
                </a:lnTo>
                <a:lnTo>
                  <a:pt x="168100" y="185404"/>
                </a:lnTo>
                <a:lnTo>
                  <a:pt x="168617" y="186674"/>
                </a:lnTo>
                <a:close/>
              </a:path>
              <a:path w="1000125" h="234950">
                <a:moveTo>
                  <a:pt x="182283" y="185404"/>
                </a:moveTo>
                <a:lnTo>
                  <a:pt x="171148" y="185404"/>
                </a:lnTo>
                <a:lnTo>
                  <a:pt x="168100" y="182864"/>
                </a:lnTo>
                <a:lnTo>
                  <a:pt x="168100" y="181594"/>
                </a:lnTo>
                <a:lnTo>
                  <a:pt x="206076" y="181594"/>
                </a:lnTo>
                <a:lnTo>
                  <a:pt x="206592" y="182864"/>
                </a:lnTo>
                <a:lnTo>
                  <a:pt x="171148" y="182864"/>
                </a:lnTo>
                <a:lnTo>
                  <a:pt x="172156" y="184134"/>
                </a:lnTo>
                <a:lnTo>
                  <a:pt x="181792" y="184134"/>
                </a:lnTo>
                <a:lnTo>
                  <a:pt x="182283" y="185404"/>
                </a:lnTo>
                <a:close/>
              </a:path>
              <a:path w="1000125" h="234950">
                <a:moveTo>
                  <a:pt x="219251" y="184134"/>
                </a:moveTo>
                <a:lnTo>
                  <a:pt x="202537" y="184134"/>
                </a:lnTo>
                <a:lnTo>
                  <a:pt x="201529" y="182864"/>
                </a:lnTo>
                <a:lnTo>
                  <a:pt x="216203" y="182864"/>
                </a:lnTo>
                <a:lnTo>
                  <a:pt x="215712" y="181594"/>
                </a:lnTo>
                <a:lnTo>
                  <a:pt x="217236" y="181594"/>
                </a:lnTo>
                <a:lnTo>
                  <a:pt x="218735" y="182864"/>
                </a:lnTo>
                <a:lnTo>
                  <a:pt x="219251" y="184134"/>
                </a:lnTo>
                <a:close/>
              </a:path>
              <a:path w="1000125" h="234950">
                <a:moveTo>
                  <a:pt x="18238" y="182864"/>
                </a:moveTo>
                <a:lnTo>
                  <a:pt x="17722" y="182864"/>
                </a:lnTo>
                <a:lnTo>
                  <a:pt x="17394" y="182017"/>
                </a:lnTo>
                <a:lnTo>
                  <a:pt x="18238" y="182864"/>
                </a:lnTo>
                <a:close/>
              </a:path>
              <a:path w="1000125" h="234950">
                <a:moveTo>
                  <a:pt x="56214" y="184134"/>
                </a:moveTo>
                <a:lnTo>
                  <a:pt x="49110" y="184134"/>
                </a:lnTo>
                <a:lnTo>
                  <a:pt x="48619" y="182864"/>
                </a:lnTo>
                <a:lnTo>
                  <a:pt x="54690" y="182864"/>
                </a:lnTo>
                <a:lnTo>
                  <a:pt x="56214" y="184134"/>
                </a:lnTo>
                <a:close/>
              </a:path>
              <a:path w="1000125" h="234950">
                <a:moveTo>
                  <a:pt x="64300" y="184134"/>
                </a:moveTo>
                <a:lnTo>
                  <a:pt x="56214" y="184134"/>
                </a:lnTo>
                <a:lnTo>
                  <a:pt x="55697" y="182864"/>
                </a:lnTo>
                <a:lnTo>
                  <a:pt x="64300" y="182864"/>
                </a:lnTo>
                <a:lnTo>
                  <a:pt x="64300" y="184134"/>
                </a:lnTo>
                <a:close/>
              </a:path>
              <a:path w="1000125" h="234950">
                <a:moveTo>
                  <a:pt x="84554" y="184134"/>
                </a:moveTo>
                <a:lnTo>
                  <a:pt x="74943" y="184134"/>
                </a:lnTo>
                <a:lnTo>
                  <a:pt x="74943" y="182864"/>
                </a:lnTo>
                <a:lnTo>
                  <a:pt x="84063" y="182864"/>
                </a:lnTo>
                <a:lnTo>
                  <a:pt x="84554" y="184134"/>
                </a:lnTo>
                <a:close/>
              </a:path>
              <a:path w="1000125" h="234950">
                <a:moveTo>
                  <a:pt x="99744" y="184134"/>
                </a:moveTo>
                <a:lnTo>
                  <a:pt x="98245" y="184134"/>
                </a:lnTo>
                <a:lnTo>
                  <a:pt x="98245" y="182864"/>
                </a:lnTo>
                <a:lnTo>
                  <a:pt x="98736" y="182864"/>
                </a:lnTo>
                <a:lnTo>
                  <a:pt x="99744" y="184134"/>
                </a:lnTo>
                <a:close/>
              </a:path>
              <a:path w="1000125" h="234950">
                <a:moveTo>
                  <a:pt x="102792" y="184134"/>
                </a:moveTo>
                <a:lnTo>
                  <a:pt x="101268" y="182864"/>
                </a:lnTo>
                <a:lnTo>
                  <a:pt x="102792" y="183813"/>
                </a:lnTo>
                <a:lnTo>
                  <a:pt x="102792" y="184134"/>
                </a:lnTo>
                <a:close/>
              </a:path>
              <a:path w="1000125" h="234950">
                <a:moveTo>
                  <a:pt x="102792" y="183813"/>
                </a:moveTo>
                <a:lnTo>
                  <a:pt x="101268" y="182864"/>
                </a:lnTo>
                <a:lnTo>
                  <a:pt x="102792" y="182864"/>
                </a:lnTo>
                <a:lnTo>
                  <a:pt x="102792" y="183813"/>
                </a:lnTo>
                <a:close/>
              </a:path>
              <a:path w="1000125" h="234950">
                <a:moveTo>
                  <a:pt x="149371" y="184134"/>
                </a:moveTo>
                <a:lnTo>
                  <a:pt x="141284" y="184134"/>
                </a:lnTo>
                <a:lnTo>
                  <a:pt x="140251" y="182864"/>
                </a:lnTo>
                <a:lnTo>
                  <a:pt x="147847" y="182864"/>
                </a:lnTo>
                <a:lnTo>
                  <a:pt x="149207" y="183711"/>
                </a:lnTo>
                <a:lnTo>
                  <a:pt x="149371" y="184134"/>
                </a:lnTo>
                <a:close/>
              </a:path>
              <a:path w="1000125" h="234950">
                <a:moveTo>
                  <a:pt x="180268" y="184134"/>
                </a:moveTo>
                <a:lnTo>
                  <a:pt x="172156" y="184134"/>
                </a:lnTo>
                <a:lnTo>
                  <a:pt x="171148" y="182864"/>
                </a:lnTo>
                <a:lnTo>
                  <a:pt x="179260" y="182864"/>
                </a:lnTo>
                <a:lnTo>
                  <a:pt x="180268" y="184134"/>
                </a:lnTo>
                <a:close/>
              </a:path>
              <a:path w="1000125" h="234950">
                <a:moveTo>
                  <a:pt x="211656" y="185404"/>
                </a:moveTo>
                <a:lnTo>
                  <a:pt x="183291" y="185404"/>
                </a:lnTo>
                <a:lnTo>
                  <a:pt x="181275" y="182864"/>
                </a:lnTo>
                <a:lnTo>
                  <a:pt x="201529" y="182864"/>
                </a:lnTo>
                <a:lnTo>
                  <a:pt x="202046" y="184134"/>
                </a:lnTo>
                <a:lnTo>
                  <a:pt x="210648" y="184134"/>
                </a:lnTo>
                <a:lnTo>
                  <a:pt x="211656" y="185404"/>
                </a:lnTo>
                <a:close/>
              </a:path>
              <a:path w="1000125" h="234950">
                <a:moveTo>
                  <a:pt x="149887" y="184134"/>
                </a:moveTo>
                <a:lnTo>
                  <a:pt x="149371" y="184134"/>
                </a:lnTo>
                <a:lnTo>
                  <a:pt x="149207" y="183711"/>
                </a:lnTo>
                <a:lnTo>
                  <a:pt x="149887" y="184134"/>
                </a:lnTo>
                <a:close/>
              </a:path>
              <a:path w="1000125" h="234950">
                <a:moveTo>
                  <a:pt x="106332" y="186674"/>
                </a:moveTo>
                <a:lnTo>
                  <a:pt x="104807" y="186674"/>
                </a:lnTo>
                <a:lnTo>
                  <a:pt x="102792" y="185404"/>
                </a:lnTo>
                <a:lnTo>
                  <a:pt x="102276" y="184134"/>
                </a:lnTo>
                <a:lnTo>
                  <a:pt x="102792" y="184134"/>
                </a:lnTo>
                <a:lnTo>
                  <a:pt x="102792" y="183813"/>
                </a:lnTo>
                <a:lnTo>
                  <a:pt x="103309" y="184134"/>
                </a:lnTo>
                <a:lnTo>
                  <a:pt x="104807" y="185404"/>
                </a:lnTo>
                <a:lnTo>
                  <a:pt x="106332" y="186353"/>
                </a:lnTo>
                <a:lnTo>
                  <a:pt x="106332" y="186674"/>
                </a:lnTo>
                <a:close/>
              </a:path>
              <a:path w="1000125" h="234950">
                <a:moveTo>
                  <a:pt x="40016" y="190484"/>
                </a:moveTo>
                <a:lnTo>
                  <a:pt x="33919" y="190484"/>
                </a:lnTo>
                <a:lnTo>
                  <a:pt x="33919" y="189214"/>
                </a:lnTo>
                <a:lnTo>
                  <a:pt x="32912" y="189214"/>
                </a:lnTo>
                <a:lnTo>
                  <a:pt x="32421" y="187944"/>
                </a:lnTo>
                <a:lnTo>
                  <a:pt x="27848" y="187944"/>
                </a:lnTo>
                <a:lnTo>
                  <a:pt x="27357" y="186674"/>
                </a:lnTo>
                <a:lnTo>
                  <a:pt x="26324" y="185404"/>
                </a:lnTo>
                <a:lnTo>
                  <a:pt x="25833" y="184134"/>
                </a:lnTo>
                <a:lnTo>
                  <a:pt x="34952" y="184134"/>
                </a:lnTo>
                <a:lnTo>
                  <a:pt x="35960" y="186674"/>
                </a:lnTo>
                <a:lnTo>
                  <a:pt x="37484" y="186674"/>
                </a:lnTo>
                <a:lnTo>
                  <a:pt x="38720" y="188534"/>
                </a:lnTo>
                <a:lnTo>
                  <a:pt x="38983" y="189214"/>
                </a:lnTo>
                <a:lnTo>
                  <a:pt x="40016" y="190484"/>
                </a:lnTo>
                <a:close/>
              </a:path>
              <a:path w="1000125" h="234950">
                <a:moveTo>
                  <a:pt x="35960" y="185404"/>
                </a:moveTo>
                <a:lnTo>
                  <a:pt x="34952" y="184134"/>
                </a:lnTo>
                <a:lnTo>
                  <a:pt x="36968" y="184134"/>
                </a:lnTo>
                <a:lnTo>
                  <a:pt x="35960" y="185404"/>
                </a:lnTo>
                <a:close/>
              </a:path>
              <a:path w="1000125" h="234950">
                <a:moveTo>
                  <a:pt x="60761" y="186674"/>
                </a:moveTo>
                <a:lnTo>
                  <a:pt x="37975" y="186674"/>
                </a:lnTo>
                <a:lnTo>
                  <a:pt x="36968" y="184134"/>
                </a:lnTo>
                <a:lnTo>
                  <a:pt x="59753" y="184134"/>
                </a:lnTo>
                <a:lnTo>
                  <a:pt x="59753" y="185404"/>
                </a:lnTo>
                <a:lnTo>
                  <a:pt x="60257" y="185404"/>
                </a:lnTo>
                <a:lnTo>
                  <a:pt x="60761" y="186674"/>
                </a:lnTo>
                <a:close/>
              </a:path>
              <a:path w="1000125" h="234950">
                <a:moveTo>
                  <a:pt x="60257" y="185404"/>
                </a:moveTo>
                <a:lnTo>
                  <a:pt x="59753" y="185404"/>
                </a:lnTo>
                <a:lnTo>
                  <a:pt x="59753" y="184134"/>
                </a:lnTo>
                <a:lnTo>
                  <a:pt x="60257" y="185404"/>
                </a:lnTo>
                <a:close/>
              </a:path>
              <a:path w="1000125" h="234950">
                <a:moveTo>
                  <a:pt x="65824" y="185404"/>
                </a:moveTo>
                <a:lnTo>
                  <a:pt x="60257" y="185404"/>
                </a:lnTo>
                <a:lnTo>
                  <a:pt x="59753" y="184134"/>
                </a:lnTo>
                <a:lnTo>
                  <a:pt x="64816" y="184134"/>
                </a:lnTo>
                <a:lnTo>
                  <a:pt x="65824" y="185404"/>
                </a:lnTo>
                <a:close/>
              </a:path>
              <a:path w="1000125" h="234950">
                <a:moveTo>
                  <a:pt x="83546" y="185404"/>
                </a:moveTo>
                <a:lnTo>
                  <a:pt x="66341" y="185404"/>
                </a:lnTo>
                <a:lnTo>
                  <a:pt x="66341" y="184134"/>
                </a:lnTo>
                <a:lnTo>
                  <a:pt x="83546" y="184134"/>
                </a:lnTo>
                <a:lnTo>
                  <a:pt x="83546" y="185404"/>
                </a:lnTo>
                <a:close/>
              </a:path>
              <a:path w="1000125" h="234950">
                <a:moveTo>
                  <a:pt x="94681" y="186674"/>
                </a:moveTo>
                <a:lnTo>
                  <a:pt x="87085" y="186674"/>
                </a:lnTo>
                <a:lnTo>
                  <a:pt x="85070" y="185404"/>
                </a:lnTo>
                <a:lnTo>
                  <a:pt x="83546" y="184134"/>
                </a:lnTo>
                <a:lnTo>
                  <a:pt x="100777" y="184134"/>
                </a:lnTo>
                <a:lnTo>
                  <a:pt x="101785" y="185404"/>
                </a:lnTo>
                <a:lnTo>
                  <a:pt x="94681" y="185404"/>
                </a:lnTo>
                <a:lnTo>
                  <a:pt x="94681" y="186674"/>
                </a:lnTo>
                <a:close/>
              </a:path>
              <a:path w="1000125" h="234950">
                <a:moveTo>
                  <a:pt x="132656" y="189214"/>
                </a:moveTo>
                <a:lnTo>
                  <a:pt x="123562" y="189214"/>
                </a:lnTo>
                <a:lnTo>
                  <a:pt x="122529" y="187944"/>
                </a:lnTo>
                <a:lnTo>
                  <a:pt x="128626" y="187944"/>
                </a:lnTo>
                <a:lnTo>
                  <a:pt x="127593" y="186674"/>
                </a:lnTo>
                <a:lnTo>
                  <a:pt x="127102" y="185404"/>
                </a:lnTo>
                <a:lnTo>
                  <a:pt x="126094" y="184134"/>
                </a:lnTo>
                <a:lnTo>
                  <a:pt x="135188" y="184134"/>
                </a:lnTo>
                <a:lnTo>
                  <a:pt x="135188" y="185404"/>
                </a:lnTo>
                <a:lnTo>
                  <a:pt x="136046" y="185835"/>
                </a:lnTo>
                <a:lnTo>
                  <a:pt x="136712" y="186674"/>
                </a:lnTo>
                <a:lnTo>
                  <a:pt x="131157" y="186674"/>
                </a:lnTo>
                <a:lnTo>
                  <a:pt x="131649" y="187944"/>
                </a:lnTo>
                <a:lnTo>
                  <a:pt x="132656" y="189214"/>
                </a:lnTo>
                <a:close/>
              </a:path>
              <a:path w="1000125" h="234950">
                <a:moveTo>
                  <a:pt x="160505" y="189214"/>
                </a:moveTo>
                <a:lnTo>
                  <a:pt x="145315" y="189214"/>
                </a:lnTo>
                <a:lnTo>
                  <a:pt x="142783" y="186674"/>
                </a:lnTo>
                <a:lnTo>
                  <a:pt x="137720" y="186674"/>
                </a:lnTo>
                <a:lnTo>
                  <a:pt x="136046" y="185835"/>
                </a:lnTo>
                <a:lnTo>
                  <a:pt x="135704" y="185404"/>
                </a:lnTo>
                <a:lnTo>
                  <a:pt x="135188" y="184134"/>
                </a:lnTo>
                <a:lnTo>
                  <a:pt x="145831" y="184134"/>
                </a:lnTo>
                <a:lnTo>
                  <a:pt x="146348" y="185404"/>
                </a:lnTo>
                <a:lnTo>
                  <a:pt x="147392" y="186705"/>
                </a:lnTo>
                <a:lnTo>
                  <a:pt x="148879" y="187944"/>
                </a:lnTo>
                <a:lnTo>
                  <a:pt x="157482" y="187944"/>
                </a:lnTo>
                <a:lnTo>
                  <a:pt x="160505" y="189214"/>
                </a:lnTo>
                <a:close/>
              </a:path>
              <a:path w="1000125" h="234950">
                <a:moveTo>
                  <a:pt x="177220" y="186674"/>
                </a:moveTo>
                <a:lnTo>
                  <a:pt x="168617" y="186674"/>
                </a:lnTo>
                <a:lnTo>
                  <a:pt x="168617" y="185404"/>
                </a:lnTo>
                <a:lnTo>
                  <a:pt x="167609" y="184134"/>
                </a:lnTo>
                <a:lnTo>
                  <a:pt x="168617" y="184134"/>
                </a:lnTo>
                <a:lnTo>
                  <a:pt x="169624" y="185404"/>
                </a:lnTo>
                <a:lnTo>
                  <a:pt x="176212" y="185404"/>
                </a:lnTo>
                <a:lnTo>
                  <a:pt x="177220" y="186674"/>
                </a:lnTo>
                <a:close/>
              </a:path>
              <a:path w="1000125" h="234950">
                <a:moveTo>
                  <a:pt x="213180" y="186674"/>
                </a:moveTo>
                <a:lnTo>
                  <a:pt x="212172" y="185404"/>
                </a:lnTo>
                <a:lnTo>
                  <a:pt x="211656" y="184134"/>
                </a:lnTo>
                <a:lnTo>
                  <a:pt x="221783" y="184134"/>
                </a:lnTo>
                <a:lnTo>
                  <a:pt x="223307" y="185404"/>
                </a:lnTo>
                <a:lnTo>
                  <a:pt x="212664" y="185404"/>
                </a:lnTo>
                <a:lnTo>
                  <a:pt x="213180" y="186674"/>
                </a:lnTo>
                <a:close/>
              </a:path>
              <a:path w="1000125" h="234950">
                <a:moveTo>
                  <a:pt x="70396" y="186674"/>
                </a:moveTo>
                <a:lnTo>
                  <a:pt x="61768" y="186674"/>
                </a:lnTo>
                <a:lnTo>
                  <a:pt x="60761" y="185404"/>
                </a:lnTo>
                <a:lnTo>
                  <a:pt x="70396" y="185404"/>
                </a:lnTo>
                <a:lnTo>
                  <a:pt x="70396" y="186674"/>
                </a:lnTo>
                <a:close/>
              </a:path>
              <a:path w="1000125" h="234950">
                <a:moveTo>
                  <a:pt x="76467" y="186674"/>
                </a:moveTo>
                <a:lnTo>
                  <a:pt x="71895" y="186674"/>
                </a:lnTo>
                <a:lnTo>
                  <a:pt x="71404" y="185404"/>
                </a:lnTo>
                <a:lnTo>
                  <a:pt x="76467" y="185404"/>
                </a:lnTo>
                <a:lnTo>
                  <a:pt x="76467" y="186674"/>
                </a:lnTo>
                <a:close/>
              </a:path>
              <a:path w="1000125" h="234950">
                <a:moveTo>
                  <a:pt x="86078" y="186674"/>
                </a:moveTo>
                <a:lnTo>
                  <a:pt x="76467" y="186674"/>
                </a:lnTo>
                <a:lnTo>
                  <a:pt x="76467" y="185404"/>
                </a:lnTo>
                <a:lnTo>
                  <a:pt x="85070" y="185404"/>
                </a:lnTo>
                <a:lnTo>
                  <a:pt x="86078" y="186674"/>
                </a:lnTo>
                <a:close/>
              </a:path>
              <a:path w="1000125" h="234950">
                <a:moveTo>
                  <a:pt x="87085" y="186674"/>
                </a:moveTo>
                <a:lnTo>
                  <a:pt x="86078" y="186674"/>
                </a:lnTo>
                <a:lnTo>
                  <a:pt x="85070" y="185404"/>
                </a:lnTo>
                <a:lnTo>
                  <a:pt x="87085" y="186674"/>
                </a:lnTo>
                <a:close/>
              </a:path>
              <a:path w="1000125" h="234950">
                <a:moveTo>
                  <a:pt x="107856" y="189214"/>
                </a:moveTo>
                <a:lnTo>
                  <a:pt x="104316" y="189214"/>
                </a:lnTo>
                <a:lnTo>
                  <a:pt x="100260" y="186674"/>
                </a:lnTo>
                <a:lnTo>
                  <a:pt x="95713" y="186674"/>
                </a:lnTo>
                <a:lnTo>
                  <a:pt x="94681" y="185404"/>
                </a:lnTo>
                <a:lnTo>
                  <a:pt x="101785" y="185404"/>
                </a:lnTo>
                <a:lnTo>
                  <a:pt x="102792" y="186674"/>
                </a:lnTo>
                <a:lnTo>
                  <a:pt x="104807" y="187944"/>
                </a:lnTo>
                <a:lnTo>
                  <a:pt x="106848" y="187944"/>
                </a:lnTo>
                <a:lnTo>
                  <a:pt x="107856" y="189214"/>
                </a:lnTo>
                <a:close/>
              </a:path>
              <a:path w="1000125" h="234950">
                <a:moveTo>
                  <a:pt x="136046" y="185835"/>
                </a:moveTo>
                <a:lnTo>
                  <a:pt x="135188" y="185404"/>
                </a:lnTo>
                <a:lnTo>
                  <a:pt x="135704" y="185404"/>
                </a:lnTo>
                <a:lnTo>
                  <a:pt x="136046" y="185835"/>
                </a:lnTo>
                <a:close/>
              </a:path>
              <a:path w="1000125" h="234950">
                <a:moveTo>
                  <a:pt x="157482" y="187944"/>
                </a:moveTo>
                <a:lnTo>
                  <a:pt x="149887" y="187944"/>
                </a:lnTo>
                <a:lnTo>
                  <a:pt x="150378" y="186674"/>
                </a:lnTo>
                <a:lnTo>
                  <a:pt x="149887" y="186674"/>
                </a:lnTo>
                <a:lnTo>
                  <a:pt x="148363" y="185404"/>
                </a:lnTo>
                <a:lnTo>
                  <a:pt x="155442" y="185404"/>
                </a:lnTo>
                <a:lnTo>
                  <a:pt x="157482" y="187944"/>
                </a:lnTo>
                <a:close/>
              </a:path>
              <a:path w="1000125" h="234950">
                <a:moveTo>
                  <a:pt x="168100" y="186674"/>
                </a:moveTo>
                <a:lnTo>
                  <a:pt x="156475" y="186674"/>
                </a:lnTo>
                <a:lnTo>
                  <a:pt x="155958" y="185404"/>
                </a:lnTo>
                <a:lnTo>
                  <a:pt x="167093" y="185404"/>
                </a:lnTo>
                <a:lnTo>
                  <a:pt x="168100" y="186674"/>
                </a:lnTo>
                <a:close/>
              </a:path>
              <a:path w="1000125" h="234950">
                <a:moveTo>
                  <a:pt x="213180" y="186674"/>
                </a:moveTo>
                <a:lnTo>
                  <a:pt x="177736" y="186674"/>
                </a:lnTo>
                <a:lnTo>
                  <a:pt x="177220" y="185404"/>
                </a:lnTo>
                <a:lnTo>
                  <a:pt x="212172" y="185404"/>
                </a:lnTo>
                <a:lnTo>
                  <a:pt x="213180" y="186674"/>
                </a:lnTo>
                <a:close/>
              </a:path>
              <a:path w="1000125" h="234950">
                <a:moveTo>
                  <a:pt x="224831" y="186674"/>
                </a:moveTo>
                <a:lnTo>
                  <a:pt x="213180" y="186674"/>
                </a:lnTo>
                <a:lnTo>
                  <a:pt x="212664" y="185404"/>
                </a:lnTo>
                <a:lnTo>
                  <a:pt x="223798" y="185404"/>
                </a:lnTo>
                <a:lnTo>
                  <a:pt x="224831" y="186674"/>
                </a:lnTo>
                <a:close/>
              </a:path>
              <a:path w="1000125" h="234950">
                <a:moveTo>
                  <a:pt x="231910" y="187944"/>
                </a:moveTo>
                <a:lnTo>
                  <a:pt x="231393" y="186674"/>
                </a:lnTo>
                <a:lnTo>
                  <a:pt x="224831" y="186674"/>
                </a:lnTo>
                <a:lnTo>
                  <a:pt x="224314" y="185404"/>
                </a:lnTo>
                <a:lnTo>
                  <a:pt x="231910" y="185404"/>
                </a:lnTo>
                <a:lnTo>
                  <a:pt x="231910" y="187944"/>
                </a:lnTo>
                <a:close/>
              </a:path>
              <a:path w="1000125" h="234950">
                <a:moveTo>
                  <a:pt x="106848" y="186674"/>
                </a:moveTo>
                <a:lnTo>
                  <a:pt x="106332" y="186674"/>
                </a:lnTo>
                <a:lnTo>
                  <a:pt x="106332" y="186353"/>
                </a:lnTo>
                <a:lnTo>
                  <a:pt x="106848" y="186674"/>
                </a:lnTo>
                <a:close/>
              </a:path>
              <a:path w="1000125" h="234950">
                <a:moveTo>
                  <a:pt x="13175" y="187944"/>
                </a:moveTo>
                <a:lnTo>
                  <a:pt x="11650" y="187944"/>
                </a:lnTo>
                <a:lnTo>
                  <a:pt x="11134" y="186674"/>
                </a:lnTo>
                <a:lnTo>
                  <a:pt x="12658" y="186674"/>
                </a:lnTo>
                <a:lnTo>
                  <a:pt x="13175" y="187944"/>
                </a:lnTo>
                <a:close/>
              </a:path>
              <a:path w="1000125" h="234950">
                <a:moveTo>
                  <a:pt x="21273" y="187944"/>
                </a:moveTo>
                <a:lnTo>
                  <a:pt x="13175" y="187944"/>
                </a:lnTo>
                <a:lnTo>
                  <a:pt x="13175" y="186674"/>
                </a:lnTo>
                <a:lnTo>
                  <a:pt x="20770" y="186674"/>
                </a:lnTo>
                <a:lnTo>
                  <a:pt x="21273" y="187944"/>
                </a:lnTo>
                <a:close/>
              </a:path>
              <a:path w="1000125" h="234950">
                <a:moveTo>
                  <a:pt x="47094" y="194294"/>
                </a:moveTo>
                <a:lnTo>
                  <a:pt x="42547" y="194294"/>
                </a:lnTo>
                <a:lnTo>
                  <a:pt x="41515" y="193024"/>
                </a:lnTo>
                <a:lnTo>
                  <a:pt x="41515" y="191754"/>
                </a:lnTo>
                <a:lnTo>
                  <a:pt x="19762" y="191754"/>
                </a:lnTo>
                <a:lnTo>
                  <a:pt x="19246" y="190484"/>
                </a:lnTo>
                <a:lnTo>
                  <a:pt x="40016" y="190484"/>
                </a:lnTo>
                <a:lnTo>
                  <a:pt x="38720" y="188534"/>
                </a:lnTo>
                <a:lnTo>
                  <a:pt x="38492" y="187944"/>
                </a:lnTo>
                <a:lnTo>
                  <a:pt x="38492" y="186674"/>
                </a:lnTo>
                <a:lnTo>
                  <a:pt x="46578" y="186674"/>
                </a:lnTo>
                <a:lnTo>
                  <a:pt x="48610" y="189214"/>
                </a:lnTo>
                <a:lnTo>
                  <a:pt x="42547" y="189214"/>
                </a:lnTo>
                <a:lnTo>
                  <a:pt x="42547" y="190484"/>
                </a:lnTo>
                <a:lnTo>
                  <a:pt x="45079" y="193024"/>
                </a:lnTo>
                <a:lnTo>
                  <a:pt x="46087" y="193024"/>
                </a:lnTo>
                <a:lnTo>
                  <a:pt x="47094" y="193864"/>
                </a:lnTo>
                <a:lnTo>
                  <a:pt x="47094" y="194294"/>
                </a:lnTo>
                <a:close/>
              </a:path>
              <a:path w="1000125" h="234950">
                <a:moveTo>
                  <a:pt x="60269" y="191754"/>
                </a:moveTo>
                <a:lnTo>
                  <a:pt x="46087" y="191754"/>
                </a:lnTo>
                <a:lnTo>
                  <a:pt x="46087" y="190484"/>
                </a:lnTo>
                <a:lnTo>
                  <a:pt x="49626" y="190484"/>
                </a:lnTo>
                <a:lnTo>
                  <a:pt x="49110" y="189214"/>
                </a:lnTo>
                <a:lnTo>
                  <a:pt x="47094" y="186674"/>
                </a:lnTo>
                <a:lnTo>
                  <a:pt x="61768" y="186674"/>
                </a:lnTo>
                <a:lnTo>
                  <a:pt x="62776" y="187514"/>
                </a:lnTo>
                <a:lnTo>
                  <a:pt x="62801" y="187944"/>
                </a:lnTo>
                <a:lnTo>
                  <a:pt x="57221" y="187944"/>
                </a:lnTo>
                <a:lnTo>
                  <a:pt x="57221" y="189214"/>
                </a:lnTo>
                <a:lnTo>
                  <a:pt x="58229" y="189214"/>
                </a:lnTo>
                <a:lnTo>
                  <a:pt x="60269" y="191754"/>
                </a:lnTo>
                <a:close/>
              </a:path>
              <a:path w="1000125" h="234950">
                <a:moveTo>
                  <a:pt x="66341" y="189214"/>
                </a:moveTo>
                <a:lnTo>
                  <a:pt x="58745" y="189214"/>
                </a:lnTo>
                <a:lnTo>
                  <a:pt x="58229" y="187944"/>
                </a:lnTo>
                <a:lnTo>
                  <a:pt x="63292" y="187944"/>
                </a:lnTo>
                <a:lnTo>
                  <a:pt x="62907" y="187623"/>
                </a:lnTo>
                <a:lnTo>
                  <a:pt x="62801" y="186674"/>
                </a:lnTo>
                <a:lnTo>
                  <a:pt x="65333" y="186674"/>
                </a:lnTo>
                <a:lnTo>
                  <a:pt x="65333" y="187944"/>
                </a:lnTo>
                <a:lnTo>
                  <a:pt x="66341" y="189214"/>
                </a:lnTo>
                <a:close/>
              </a:path>
              <a:path w="1000125" h="234950">
                <a:moveTo>
                  <a:pt x="90650" y="194294"/>
                </a:moveTo>
                <a:lnTo>
                  <a:pt x="76959" y="194294"/>
                </a:lnTo>
                <a:lnTo>
                  <a:pt x="74943" y="191754"/>
                </a:lnTo>
                <a:lnTo>
                  <a:pt x="70888" y="191754"/>
                </a:lnTo>
                <a:lnTo>
                  <a:pt x="69880" y="190484"/>
                </a:lnTo>
                <a:lnTo>
                  <a:pt x="65333" y="186674"/>
                </a:lnTo>
                <a:lnTo>
                  <a:pt x="71404" y="186674"/>
                </a:lnTo>
                <a:lnTo>
                  <a:pt x="71404" y="187944"/>
                </a:lnTo>
                <a:lnTo>
                  <a:pt x="73419" y="189214"/>
                </a:lnTo>
                <a:lnTo>
                  <a:pt x="77475" y="189214"/>
                </a:lnTo>
                <a:lnTo>
                  <a:pt x="80523" y="193024"/>
                </a:lnTo>
                <a:lnTo>
                  <a:pt x="90134" y="193024"/>
                </a:lnTo>
                <a:lnTo>
                  <a:pt x="90650" y="194294"/>
                </a:lnTo>
                <a:close/>
              </a:path>
              <a:path w="1000125" h="234950">
                <a:moveTo>
                  <a:pt x="75951" y="189214"/>
                </a:moveTo>
                <a:lnTo>
                  <a:pt x="73936" y="189214"/>
                </a:lnTo>
                <a:lnTo>
                  <a:pt x="73419" y="187944"/>
                </a:lnTo>
                <a:lnTo>
                  <a:pt x="72412" y="186674"/>
                </a:lnTo>
                <a:lnTo>
                  <a:pt x="96205" y="186674"/>
                </a:lnTo>
                <a:lnTo>
                  <a:pt x="96721" y="187944"/>
                </a:lnTo>
                <a:lnTo>
                  <a:pt x="75951" y="187944"/>
                </a:lnTo>
                <a:lnTo>
                  <a:pt x="75951" y="189214"/>
                </a:lnTo>
                <a:close/>
              </a:path>
              <a:path w="1000125" h="234950">
                <a:moveTo>
                  <a:pt x="99744" y="187944"/>
                </a:moveTo>
                <a:lnTo>
                  <a:pt x="96721" y="187944"/>
                </a:lnTo>
                <a:lnTo>
                  <a:pt x="96721" y="186674"/>
                </a:lnTo>
                <a:lnTo>
                  <a:pt x="99744" y="186674"/>
                </a:lnTo>
                <a:lnTo>
                  <a:pt x="99744" y="187944"/>
                </a:lnTo>
                <a:close/>
              </a:path>
              <a:path w="1000125" h="234950">
                <a:moveTo>
                  <a:pt x="105324" y="187944"/>
                </a:moveTo>
                <a:lnTo>
                  <a:pt x="103800" y="186674"/>
                </a:lnTo>
                <a:lnTo>
                  <a:pt x="104807" y="186674"/>
                </a:lnTo>
                <a:lnTo>
                  <a:pt x="105324" y="187944"/>
                </a:lnTo>
                <a:close/>
              </a:path>
              <a:path w="1000125" h="234950">
                <a:moveTo>
                  <a:pt x="112919" y="187944"/>
                </a:moveTo>
                <a:lnTo>
                  <a:pt x="105324" y="187944"/>
                </a:lnTo>
                <a:lnTo>
                  <a:pt x="105324" y="186674"/>
                </a:lnTo>
                <a:lnTo>
                  <a:pt x="112403" y="186674"/>
                </a:lnTo>
                <a:lnTo>
                  <a:pt x="112919" y="187944"/>
                </a:lnTo>
                <a:close/>
              </a:path>
              <a:path w="1000125" h="234950">
                <a:moveTo>
                  <a:pt x="112919" y="187944"/>
                </a:moveTo>
                <a:lnTo>
                  <a:pt x="112403" y="186674"/>
                </a:lnTo>
                <a:lnTo>
                  <a:pt x="112919" y="186674"/>
                </a:lnTo>
                <a:lnTo>
                  <a:pt x="112919" y="187944"/>
                </a:lnTo>
                <a:close/>
              </a:path>
              <a:path w="1000125" h="234950">
                <a:moveTo>
                  <a:pt x="138236" y="187944"/>
                </a:moveTo>
                <a:lnTo>
                  <a:pt x="131649" y="187944"/>
                </a:lnTo>
                <a:lnTo>
                  <a:pt x="131157" y="186674"/>
                </a:lnTo>
                <a:lnTo>
                  <a:pt x="136712" y="186674"/>
                </a:lnTo>
                <a:lnTo>
                  <a:pt x="138236" y="187623"/>
                </a:lnTo>
                <a:lnTo>
                  <a:pt x="138236" y="187944"/>
                </a:lnTo>
                <a:close/>
              </a:path>
              <a:path w="1000125" h="234950">
                <a:moveTo>
                  <a:pt x="142783" y="189214"/>
                </a:moveTo>
                <a:lnTo>
                  <a:pt x="134180" y="189214"/>
                </a:lnTo>
                <a:lnTo>
                  <a:pt x="132656" y="187944"/>
                </a:lnTo>
                <a:lnTo>
                  <a:pt x="138753" y="187944"/>
                </a:lnTo>
                <a:lnTo>
                  <a:pt x="138236" y="187623"/>
                </a:lnTo>
                <a:lnTo>
                  <a:pt x="138236" y="186674"/>
                </a:lnTo>
                <a:lnTo>
                  <a:pt x="142783" y="186674"/>
                </a:lnTo>
                <a:lnTo>
                  <a:pt x="143300" y="187944"/>
                </a:lnTo>
                <a:lnTo>
                  <a:pt x="142783" y="189214"/>
                </a:lnTo>
                <a:close/>
              </a:path>
              <a:path w="1000125" h="234950">
                <a:moveTo>
                  <a:pt x="160014" y="187944"/>
                </a:moveTo>
                <a:lnTo>
                  <a:pt x="159498" y="187944"/>
                </a:lnTo>
                <a:lnTo>
                  <a:pt x="157973" y="186674"/>
                </a:lnTo>
                <a:lnTo>
                  <a:pt x="159498" y="186674"/>
                </a:lnTo>
                <a:lnTo>
                  <a:pt x="160014" y="187944"/>
                </a:lnTo>
                <a:close/>
              </a:path>
              <a:path w="1000125" h="234950">
                <a:moveTo>
                  <a:pt x="162376" y="190068"/>
                </a:moveTo>
                <a:lnTo>
                  <a:pt x="161022" y="189214"/>
                </a:lnTo>
                <a:lnTo>
                  <a:pt x="160014" y="187944"/>
                </a:lnTo>
                <a:lnTo>
                  <a:pt x="160505" y="186674"/>
                </a:lnTo>
                <a:lnTo>
                  <a:pt x="162029" y="187944"/>
                </a:lnTo>
                <a:lnTo>
                  <a:pt x="164053" y="189214"/>
                </a:lnTo>
                <a:lnTo>
                  <a:pt x="162029" y="189214"/>
                </a:lnTo>
                <a:lnTo>
                  <a:pt x="162376" y="190068"/>
                </a:lnTo>
                <a:close/>
              </a:path>
              <a:path w="1000125" h="234950">
                <a:moveTo>
                  <a:pt x="163037" y="187944"/>
                </a:moveTo>
                <a:lnTo>
                  <a:pt x="162546" y="187944"/>
                </a:lnTo>
                <a:lnTo>
                  <a:pt x="162029" y="186674"/>
                </a:lnTo>
                <a:lnTo>
                  <a:pt x="163037" y="187514"/>
                </a:lnTo>
                <a:lnTo>
                  <a:pt x="163037" y="187944"/>
                </a:lnTo>
                <a:close/>
              </a:path>
              <a:path w="1000125" h="234950">
                <a:moveTo>
                  <a:pt x="167093" y="187944"/>
                </a:moveTo>
                <a:lnTo>
                  <a:pt x="163553" y="187944"/>
                </a:lnTo>
                <a:lnTo>
                  <a:pt x="163062" y="187535"/>
                </a:lnTo>
                <a:lnTo>
                  <a:pt x="163037" y="186674"/>
                </a:lnTo>
                <a:lnTo>
                  <a:pt x="166601" y="186674"/>
                </a:lnTo>
                <a:lnTo>
                  <a:pt x="167093" y="187944"/>
                </a:lnTo>
                <a:close/>
              </a:path>
              <a:path w="1000125" h="234950">
                <a:moveTo>
                  <a:pt x="178744" y="187944"/>
                </a:moveTo>
                <a:lnTo>
                  <a:pt x="167609" y="187944"/>
                </a:lnTo>
                <a:lnTo>
                  <a:pt x="166601" y="186674"/>
                </a:lnTo>
                <a:lnTo>
                  <a:pt x="178227" y="186674"/>
                </a:lnTo>
                <a:lnTo>
                  <a:pt x="178744" y="187944"/>
                </a:lnTo>
                <a:close/>
              </a:path>
              <a:path w="1000125" h="234950">
                <a:moveTo>
                  <a:pt x="200521" y="189214"/>
                </a:moveTo>
                <a:lnTo>
                  <a:pt x="180268" y="189214"/>
                </a:lnTo>
                <a:lnTo>
                  <a:pt x="180268" y="187944"/>
                </a:lnTo>
                <a:lnTo>
                  <a:pt x="178744" y="186674"/>
                </a:lnTo>
                <a:lnTo>
                  <a:pt x="198997" y="186674"/>
                </a:lnTo>
                <a:lnTo>
                  <a:pt x="198997" y="187944"/>
                </a:lnTo>
                <a:lnTo>
                  <a:pt x="200521" y="189214"/>
                </a:lnTo>
                <a:close/>
              </a:path>
              <a:path w="1000125" h="234950">
                <a:moveTo>
                  <a:pt x="231393" y="193024"/>
                </a:moveTo>
                <a:lnTo>
                  <a:pt x="230902" y="193024"/>
                </a:lnTo>
                <a:lnTo>
                  <a:pt x="230386" y="191754"/>
                </a:lnTo>
                <a:lnTo>
                  <a:pt x="230386" y="190484"/>
                </a:lnTo>
                <a:lnTo>
                  <a:pt x="175204" y="190484"/>
                </a:lnTo>
                <a:lnTo>
                  <a:pt x="175204" y="189214"/>
                </a:lnTo>
                <a:lnTo>
                  <a:pt x="201013" y="189214"/>
                </a:lnTo>
                <a:lnTo>
                  <a:pt x="200521" y="187944"/>
                </a:lnTo>
                <a:lnTo>
                  <a:pt x="199514" y="186674"/>
                </a:lnTo>
                <a:lnTo>
                  <a:pt x="230902" y="186674"/>
                </a:lnTo>
                <a:lnTo>
                  <a:pt x="231269" y="187623"/>
                </a:lnTo>
                <a:lnTo>
                  <a:pt x="231393" y="193024"/>
                </a:lnTo>
                <a:close/>
              </a:path>
              <a:path w="1000125" h="234950">
                <a:moveTo>
                  <a:pt x="63292" y="187944"/>
                </a:moveTo>
                <a:lnTo>
                  <a:pt x="62801" y="187944"/>
                </a:lnTo>
                <a:lnTo>
                  <a:pt x="62801" y="187535"/>
                </a:lnTo>
                <a:lnTo>
                  <a:pt x="63292" y="187944"/>
                </a:lnTo>
                <a:close/>
              </a:path>
              <a:path w="1000125" h="234950">
                <a:moveTo>
                  <a:pt x="138753" y="187944"/>
                </a:moveTo>
                <a:lnTo>
                  <a:pt x="138236" y="187944"/>
                </a:lnTo>
                <a:lnTo>
                  <a:pt x="138236" y="187623"/>
                </a:lnTo>
                <a:lnTo>
                  <a:pt x="138753" y="187944"/>
                </a:lnTo>
                <a:close/>
              </a:path>
              <a:path w="1000125" h="234950">
                <a:moveTo>
                  <a:pt x="83055" y="189214"/>
                </a:moveTo>
                <a:lnTo>
                  <a:pt x="76959" y="189214"/>
                </a:lnTo>
                <a:lnTo>
                  <a:pt x="75951" y="187944"/>
                </a:lnTo>
                <a:lnTo>
                  <a:pt x="82538" y="187944"/>
                </a:lnTo>
                <a:lnTo>
                  <a:pt x="83055" y="189214"/>
                </a:lnTo>
                <a:close/>
              </a:path>
              <a:path w="1000125" h="234950">
                <a:moveTo>
                  <a:pt x="102276" y="189214"/>
                </a:moveTo>
                <a:lnTo>
                  <a:pt x="83055" y="189214"/>
                </a:lnTo>
                <a:lnTo>
                  <a:pt x="82538" y="187944"/>
                </a:lnTo>
                <a:lnTo>
                  <a:pt x="101785" y="187944"/>
                </a:lnTo>
                <a:lnTo>
                  <a:pt x="102276" y="189214"/>
                </a:lnTo>
                <a:close/>
              </a:path>
              <a:path w="1000125" h="234950">
                <a:moveTo>
                  <a:pt x="111395" y="194294"/>
                </a:moveTo>
                <a:lnTo>
                  <a:pt x="107339" y="190484"/>
                </a:lnTo>
                <a:lnTo>
                  <a:pt x="105840" y="189214"/>
                </a:lnTo>
                <a:lnTo>
                  <a:pt x="107856" y="189214"/>
                </a:lnTo>
                <a:lnTo>
                  <a:pt x="106848" y="187944"/>
                </a:lnTo>
                <a:lnTo>
                  <a:pt x="111395" y="191754"/>
                </a:lnTo>
                <a:lnTo>
                  <a:pt x="113435" y="193024"/>
                </a:lnTo>
                <a:lnTo>
                  <a:pt x="110904" y="193024"/>
                </a:lnTo>
                <a:lnTo>
                  <a:pt x="111395" y="194294"/>
                </a:lnTo>
                <a:close/>
              </a:path>
              <a:path w="1000125" h="234950">
                <a:moveTo>
                  <a:pt x="118990" y="196834"/>
                </a:moveTo>
                <a:lnTo>
                  <a:pt x="103309" y="196834"/>
                </a:lnTo>
                <a:lnTo>
                  <a:pt x="102792" y="195564"/>
                </a:lnTo>
                <a:lnTo>
                  <a:pt x="115451" y="195564"/>
                </a:lnTo>
                <a:lnTo>
                  <a:pt x="113927" y="194294"/>
                </a:lnTo>
                <a:lnTo>
                  <a:pt x="111395" y="194294"/>
                </a:lnTo>
                <a:lnTo>
                  <a:pt x="110904" y="193024"/>
                </a:lnTo>
                <a:lnTo>
                  <a:pt x="113435" y="193024"/>
                </a:lnTo>
                <a:lnTo>
                  <a:pt x="111395" y="191754"/>
                </a:lnTo>
                <a:lnTo>
                  <a:pt x="110387" y="190484"/>
                </a:lnTo>
                <a:lnTo>
                  <a:pt x="108863" y="189214"/>
                </a:lnTo>
                <a:lnTo>
                  <a:pt x="108364" y="189214"/>
                </a:lnTo>
                <a:lnTo>
                  <a:pt x="106848" y="187944"/>
                </a:lnTo>
                <a:lnTo>
                  <a:pt x="109871" y="187944"/>
                </a:lnTo>
                <a:lnTo>
                  <a:pt x="111395" y="189214"/>
                </a:lnTo>
                <a:lnTo>
                  <a:pt x="111395" y="190484"/>
                </a:lnTo>
                <a:lnTo>
                  <a:pt x="112415" y="190484"/>
                </a:lnTo>
                <a:lnTo>
                  <a:pt x="113435" y="191754"/>
                </a:lnTo>
                <a:lnTo>
                  <a:pt x="115967" y="194294"/>
                </a:lnTo>
                <a:lnTo>
                  <a:pt x="118990" y="196834"/>
                </a:lnTo>
                <a:close/>
              </a:path>
              <a:path w="1000125" h="234950">
                <a:moveTo>
                  <a:pt x="161022" y="189214"/>
                </a:moveTo>
                <a:lnTo>
                  <a:pt x="159006" y="187944"/>
                </a:lnTo>
                <a:lnTo>
                  <a:pt x="159498" y="187944"/>
                </a:lnTo>
                <a:lnTo>
                  <a:pt x="161022" y="189214"/>
                </a:lnTo>
                <a:close/>
              </a:path>
              <a:path w="1000125" h="234950">
                <a:moveTo>
                  <a:pt x="172156" y="194294"/>
                </a:moveTo>
                <a:lnTo>
                  <a:pt x="165077" y="194294"/>
                </a:lnTo>
                <a:lnTo>
                  <a:pt x="163553" y="193024"/>
                </a:lnTo>
                <a:lnTo>
                  <a:pt x="162546" y="191754"/>
                </a:lnTo>
                <a:lnTo>
                  <a:pt x="168100" y="191754"/>
                </a:lnTo>
                <a:lnTo>
                  <a:pt x="166601" y="189214"/>
                </a:lnTo>
                <a:lnTo>
                  <a:pt x="163037" y="187944"/>
                </a:lnTo>
                <a:lnTo>
                  <a:pt x="179260" y="187944"/>
                </a:lnTo>
                <a:lnTo>
                  <a:pt x="179751" y="189214"/>
                </a:lnTo>
                <a:lnTo>
                  <a:pt x="174197" y="189214"/>
                </a:lnTo>
                <a:lnTo>
                  <a:pt x="174946" y="190484"/>
                </a:lnTo>
                <a:lnTo>
                  <a:pt x="169133" y="190484"/>
                </a:lnTo>
                <a:lnTo>
                  <a:pt x="172156" y="194294"/>
                </a:lnTo>
                <a:close/>
              </a:path>
              <a:path w="1000125" h="234950">
                <a:moveTo>
                  <a:pt x="40016" y="190484"/>
                </a:moveTo>
                <a:lnTo>
                  <a:pt x="38983" y="189214"/>
                </a:lnTo>
                <a:lnTo>
                  <a:pt x="38720" y="188534"/>
                </a:lnTo>
                <a:lnTo>
                  <a:pt x="40016" y="190484"/>
                </a:lnTo>
                <a:close/>
              </a:path>
              <a:path w="1000125" h="234950">
                <a:moveTo>
                  <a:pt x="19246" y="191754"/>
                </a:moveTo>
                <a:lnTo>
                  <a:pt x="10126" y="191754"/>
                </a:lnTo>
                <a:lnTo>
                  <a:pt x="10126" y="190484"/>
                </a:lnTo>
                <a:lnTo>
                  <a:pt x="9119" y="189214"/>
                </a:lnTo>
                <a:lnTo>
                  <a:pt x="22294" y="189214"/>
                </a:lnTo>
                <a:lnTo>
                  <a:pt x="22785" y="190484"/>
                </a:lnTo>
                <a:lnTo>
                  <a:pt x="18729" y="190484"/>
                </a:lnTo>
                <a:lnTo>
                  <a:pt x="19246" y="191754"/>
                </a:lnTo>
                <a:close/>
              </a:path>
              <a:path w="1000125" h="234950">
                <a:moveTo>
                  <a:pt x="65824" y="194294"/>
                </a:moveTo>
                <a:lnTo>
                  <a:pt x="57221" y="194294"/>
                </a:lnTo>
                <a:lnTo>
                  <a:pt x="56214" y="193024"/>
                </a:lnTo>
                <a:lnTo>
                  <a:pt x="46087" y="193024"/>
                </a:lnTo>
                <a:lnTo>
                  <a:pt x="44563" y="191754"/>
                </a:lnTo>
                <a:lnTo>
                  <a:pt x="43555" y="190484"/>
                </a:lnTo>
                <a:lnTo>
                  <a:pt x="43555" y="189214"/>
                </a:lnTo>
                <a:lnTo>
                  <a:pt x="44563" y="190484"/>
                </a:lnTo>
                <a:lnTo>
                  <a:pt x="45570" y="190484"/>
                </a:lnTo>
                <a:lnTo>
                  <a:pt x="46087" y="191754"/>
                </a:lnTo>
                <a:lnTo>
                  <a:pt x="63292" y="191754"/>
                </a:lnTo>
                <a:lnTo>
                  <a:pt x="64300" y="193024"/>
                </a:lnTo>
                <a:lnTo>
                  <a:pt x="65824" y="194294"/>
                </a:lnTo>
                <a:close/>
              </a:path>
              <a:path w="1000125" h="234950">
                <a:moveTo>
                  <a:pt x="49626" y="190484"/>
                </a:moveTo>
                <a:lnTo>
                  <a:pt x="44563" y="190484"/>
                </a:lnTo>
                <a:lnTo>
                  <a:pt x="44046" y="189214"/>
                </a:lnTo>
                <a:lnTo>
                  <a:pt x="48610" y="189214"/>
                </a:lnTo>
                <a:lnTo>
                  <a:pt x="49626" y="190484"/>
                </a:lnTo>
                <a:close/>
              </a:path>
              <a:path w="1000125" h="234950">
                <a:moveTo>
                  <a:pt x="64300" y="191754"/>
                </a:moveTo>
                <a:lnTo>
                  <a:pt x="60269" y="191754"/>
                </a:lnTo>
                <a:lnTo>
                  <a:pt x="60269" y="190484"/>
                </a:lnTo>
                <a:lnTo>
                  <a:pt x="59237" y="189214"/>
                </a:lnTo>
                <a:lnTo>
                  <a:pt x="66832" y="189214"/>
                </a:lnTo>
                <a:lnTo>
                  <a:pt x="67245" y="189473"/>
                </a:lnTo>
                <a:lnTo>
                  <a:pt x="67348" y="190484"/>
                </a:lnTo>
                <a:lnTo>
                  <a:pt x="63809" y="190484"/>
                </a:lnTo>
                <a:lnTo>
                  <a:pt x="64300" y="191754"/>
                </a:lnTo>
                <a:close/>
              </a:path>
              <a:path w="1000125" h="234950">
                <a:moveTo>
                  <a:pt x="67348" y="189538"/>
                </a:moveTo>
                <a:lnTo>
                  <a:pt x="66832" y="189214"/>
                </a:lnTo>
                <a:lnTo>
                  <a:pt x="67348" y="189214"/>
                </a:lnTo>
                <a:lnTo>
                  <a:pt x="67348" y="189538"/>
                </a:lnTo>
                <a:close/>
              </a:path>
              <a:path w="1000125" h="234950">
                <a:moveTo>
                  <a:pt x="70888" y="191754"/>
                </a:moveTo>
                <a:lnTo>
                  <a:pt x="67348" y="189538"/>
                </a:lnTo>
                <a:lnTo>
                  <a:pt x="67348" y="189214"/>
                </a:lnTo>
                <a:lnTo>
                  <a:pt x="67865" y="189214"/>
                </a:lnTo>
                <a:lnTo>
                  <a:pt x="70888" y="191754"/>
                </a:lnTo>
                <a:close/>
              </a:path>
              <a:path w="1000125" h="234950">
                <a:moveTo>
                  <a:pt x="106332" y="194294"/>
                </a:moveTo>
                <a:lnTo>
                  <a:pt x="90650" y="194294"/>
                </a:lnTo>
                <a:lnTo>
                  <a:pt x="90134" y="193024"/>
                </a:lnTo>
                <a:lnTo>
                  <a:pt x="80523" y="193024"/>
                </a:lnTo>
                <a:lnTo>
                  <a:pt x="80523" y="191754"/>
                </a:lnTo>
                <a:lnTo>
                  <a:pt x="78483" y="189214"/>
                </a:lnTo>
                <a:lnTo>
                  <a:pt x="83546" y="189214"/>
                </a:lnTo>
                <a:lnTo>
                  <a:pt x="84063" y="190484"/>
                </a:lnTo>
                <a:lnTo>
                  <a:pt x="88610" y="190484"/>
                </a:lnTo>
                <a:lnTo>
                  <a:pt x="89617" y="191754"/>
                </a:lnTo>
                <a:lnTo>
                  <a:pt x="104807" y="191754"/>
                </a:lnTo>
                <a:lnTo>
                  <a:pt x="105840" y="193024"/>
                </a:lnTo>
                <a:lnTo>
                  <a:pt x="106332" y="194294"/>
                </a:lnTo>
                <a:close/>
              </a:path>
              <a:path w="1000125" h="234950">
                <a:moveTo>
                  <a:pt x="107339" y="191754"/>
                </a:moveTo>
                <a:lnTo>
                  <a:pt x="91141" y="191754"/>
                </a:lnTo>
                <a:lnTo>
                  <a:pt x="89126" y="190484"/>
                </a:lnTo>
                <a:lnTo>
                  <a:pt x="84554" y="190484"/>
                </a:lnTo>
                <a:lnTo>
                  <a:pt x="84554" y="189214"/>
                </a:lnTo>
                <a:lnTo>
                  <a:pt x="105840" y="189214"/>
                </a:lnTo>
                <a:lnTo>
                  <a:pt x="107339" y="191754"/>
                </a:lnTo>
                <a:close/>
              </a:path>
              <a:path w="1000125" h="234950">
                <a:moveTo>
                  <a:pt x="111911" y="190484"/>
                </a:moveTo>
                <a:lnTo>
                  <a:pt x="111395" y="190484"/>
                </a:lnTo>
                <a:lnTo>
                  <a:pt x="111395" y="189214"/>
                </a:lnTo>
                <a:lnTo>
                  <a:pt x="111911" y="189857"/>
                </a:lnTo>
                <a:lnTo>
                  <a:pt x="111911" y="190484"/>
                </a:lnTo>
                <a:close/>
              </a:path>
              <a:path w="1000125" h="234950">
                <a:moveTo>
                  <a:pt x="111911" y="189857"/>
                </a:moveTo>
                <a:lnTo>
                  <a:pt x="111395" y="189214"/>
                </a:lnTo>
                <a:lnTo>
                  <a:pt x="111911" y="189214"/>
                </a:lnTo>
                <a:lnTo>
                  <a:pt x="111911" y="189857"/>
                </a:lnTo>
                <a:close/>
              </a:path>
              <a:path w="1000125" h="234950">
                <a:moveTo>
                  <a:pt x="118663" y="193447"/>
                </a:moveTo>
                <a:lnTo>
                  <a:pt x="116975" y="191754"/>
                </a:lnTo>
                <a:lnTo>
                  <a:pt x="113435" y="189214"/>
                </a:lnTo>
                <a:lnTo>
                  <a:pt x="116975" y="189214"/>
                </a:lnTo>
                <a:lnTo>
                  <a:pt x="118990" y="191754"/>
                </a:lnTo>
                <a:lnTo>
                  <a:pt x="121031" y="193024"/>
                </a:lnTo>
                <a:lnTo>
                  <a:pt x="118499" y="193024"/>
                </a:lnTo>
                <a:lnTo>
                  <a:pt x="118663" y="193447"/>
                </a:lnTo>
                <a:close/>
              </a:path>
              <a:path w="1000125" h="234950">
                <a:moveTo>
                  <a:pt x="133173" y="193024"/>
                </a:moveTo>
                <a:lnTo>
                  <a:pt x="130641" y="193024"/>
                </a:lnTo>
                <a:lnTo>
                  <a:pt x="130125" y="192373"/>
                </a:lnTo>
                <a:lnTo>
                  <a:pt x="130125" y="191754"/>
                </a:lnTo>
                <a:lnTo>
                  <a:pt x="119998" y="191754"/>
                </a:lnTo>
                <a:lnTo>
                  <a:pt x="119507" y="190484"/>
                </a:lnTo>
                <a:lnTo>
                  <a:pt x="118499" y="189214"/>
                </a:lnTo>
                <a:lnTo>
                  <a:pt x="134697" y="189214"/>
                </a:lnTo>
                <a:lnTo>
                  <a:pt x="135704" y="190484"/>
                </a:lnTo>
                <a:lnTo>
                  <a:pt x="130125" y="190484"/>
                </a:lnTo>
                <a:lnTo>
                  <a:pt x="133173" y="193024"/>
                </a:lnTo>
                <a:close/>
              </a:path>
              <a:path w="1000125" h="234950">
                <a:moveTo>
                  <a:pt x="146839" y="191754"/>
                </a:moveTo>
                <a:lnTo>
                  <a:pt x="137229" y="191754"/>
                </a:lnTo>
                <a:lnTo>
                  <a:pt x="135704" y="189214"/>
                </a:lnTo>
                <a:lnTo>
                  <a:pt x="143300" y="189214"/>
                </a:lnTo>
                <a:lnTo>
                  <a:pt x="143300" y="190484"/>
                </a:lnTo>
                <a:lnTo>
                  <a:pt x="146348" y="190484"/>
                </a:lnTo>
                <a:lnTo>
                  <a:pt x="146839" y="191754"/>
                </a:lnTo>
                <a:close/>
              </a:path>
              <a:path w="1000125" h="234950">
                <a:moveTo>
                  <a:pt x="145315" y="190484"/>
                </a:moveTo>
                <a:lnTo>
                  <a:pt x="143300" y="190484"/>
                </a:lnTo>
                <a:lnTo>
                  <a:pt x="143300" y="189214"/>
                </a:lnTo>
                <a:lnTo>
                  <a:pt x="144307" y="189214"/>
                </a:lnTo>
                <a:lnTo>
                  <a:pt x="145315" y="190484"/>
                </a:lnTo>
                <a:close/>
              </a:path>
              <a:path w="1000125" h="234950">
                <a:moveTo>
                  <a:pt x="155442" y="191754"/>
                </a:moveTo>
                <a:lnTo>
                  <a:pt x="147847" y="191754"/>
                </a:lnTo>
                <a:lnTo>
                  <a:pt x="146839" y="190484"/>
                </a:lnTo>
                <a:lnTo>
                  <a:pt x="146348" y="189214"/>
                </a:lnTo>
                <a:lnTo>
                  <a:pt x="152910" y="189214"/>
                </a:lnTo>
                <a:lnTo>
                  <a:pt x="153532" y="189473"/>
                </a:lnTo>
                <a:lnTo>
                  <a:pt x="153943" y="190484"/>
                </a:lnTo>
                <a:lnTo>
                  <a:pt x="155442" y="190484"/>
                </a:lnTo>
                <a:lnTo>
                  <a:pt x="155442" y="191754"/>
                </a:lnTo>
                <a:close/>
              </a:path>
              <a:path w="1000125" h="234950">
                <a:moveTo>
                  <a:pt x="153532" y="189473"/>
                </a:moveTo>
                <a:lnTo>
                  <a:pt x="152910" y="189214"/>
                </a:lnTo>
                <a:lnTo>
                  <a:pt x="153426" y="189214"/>
                </a:lnTo>
                <a:lnTo>
                  <a:pt x="153532" y="189473"/>
                </a:lnTo>
                <a:close/>
              </a:path>
              <a:path w="1000125" h="234950">
                <a:moveTo>
                  <a:pt x="164561" y="194294"/>
                </a:moveTo>
                <a:lnTo>
                  <a:pt x="153426" y="194294"/>
                </a:lnTo>
                <a:lnTo>
                  <a:pt x="151411" y="193024"/>
                </a:lnTo>
                <a:lnTo>
                  <a:pt x="150895" y="191754"/>
                </a:lnTo>
                <a:lnTo>
                  <a:pt x="155958" y="191754"/>
                </a:lnTo>
                <a:lnTo>
                  <a:pt x="155958" y="190484"/>
                </a:lnTo>
                <a:lnTo>
                  <a:pt x="153532" y="189473"/>
                </a:lnTo>
                <a:lnTo>
                  <a:pt x="153426" y="189214"/>
                </a:lnTo>
                <a:lnTo>
                  <a:pt x="159006" y="189214"/>
                </a:lnTo>
                <a:lnTo>
                  <a:pt x="160014" y="190484"/>
                </a:lnTo>
                <a:lnTo>
                  <a:pt x="162029" y="191754"/>
                </a:lnTo>
                <a:lnTo>
                  <a:pt x="163553" y="193024"/>
                </a:lnTo>
                <a:lnTo>
                  <a:pt x="164561" y="194294"/>
                </a:lnTo>
                <a:close/>
              </a:path>
              <a:path w="1000125" h="234950">
                <a:moveTo>
                  <a:pt x="168100" y="191754"/>
                </a:moveTo>
                <a:lnTo>
                  <a:pt x="162029" y="191754"/>
                </a:lnTo>
                <a:lnTo>
                  <a:pt x="159006" y="189214"/>
                </a:lnTo>
                <a:lnTo>
                  <a:pt x="161022" y="189214"/>
                </a:lnTo>
                <a:lnTo>
                  <a:pt x="162376" y="190068"/>
                </a:lnTo>
                <a:lnTo>
                  <a:pt x="162546" y="190484"/>
                </a:lnTo>
                <a:lnTo>
                  <a:pt x="166077" y="190484"/>
                </a:lnTo>
                <a:lnTo>
                  <a:pt x="168100" y="191754"/>
                </a:lnTo>
                <a:close/>
              </a:path>
              <a:path w="1000125" h="234950">
                <a:moveTo>
                  <a:pt x="166077" y="190484"/>
                </a:moveTo>
                <a:lnTo>
                  <a:pt x="163037" y="190484"/>
                </a:lnTo>
                <a:lnTo>
                  <a:pt x="162376" y="190068"/>
                </a:lnTo>
                <a:lnTo>
                  <a:pt x="162029" y="189214"/>
                </a:lnTo>
                <a:lnTo>
                  <a:pt x="164053" y="189214"/>
                </a:lnTo>
                <a:lnTo>
                  <a:pt x="166077" y="190484"/>
                </a:lnTo>
                <a:close/>
              </a:path>
              <a:path w="1000125" h="234950">
                <a:moveTo>
                  <a:pt x="112415" y="190484"/>
                </a:moveTo>
                <a:lnTo>
                  <a:pt x="111911" y="190484"/>
                </a:lnTo>
                <a:lnTo>
                  <a:pt x="111911" y="189857"/>
                </a:lnTo>
                <a:lnTo>
                  <a:pt x="112415" y="190484"/>
                </a:lnTo>
                <a:close/>
              </a:path>
              <a:path w="1000125" h="234950">
                <a:moveTo>
                  <a:pt x="1007" y="204454"/>
                </a:moveTo>
                <a:lnTo>
                  <a:pt x="0" y="204454"/>
                </a:lnTo>
                <a:lnTo>
                  <a:pt x="0" y="190484"/>
                </a:lnTo>
                <a:lnTo>
                  <a:pt x="516" y="191754"/>
                </a:lnTo>
                <a:lnTo>
                  <a:pt x="5063" y="191754"/>
                </a:lnTo>
                <a:lnTo>
                  <a:pt x="5063" y="193024"/>
                </a:lnTo>
                <a:lnTo>
                  <a:pt x="6587" y="194294"/>
                </a:lnTo>
                <a:lnTo>
                  <a:pt x="6071" y="194294"/>
                </a:lnTo>
                <a:lnTo>
                  <a:pt x="7103" y="196834"/>
                </a:lnTo>
                <a:lnTo>
                  <a:pt x="4055" y="196834"/>
                </a:lnTo>
                <a:lnTo>
                  <a:pt x="4055" y="198104"/>
                </a:lnTo>
                <a:lnTo>
                  <a:pt x="5063" y="198104"/>
                </a:lnTo>
                <a:lnTo>
                  <a:pt x="5063" y="199374"/>
                </a:lnTo>
                <a:lnTo>
                  <a:pt x="8111" y="199374"/>
                </a:lnTo>
                <a:lnTo>
                  <a:pt x="9248" y="200644"/>
                </a:lnTo>
                <a:lnTo>
                  <a:pt x="1007" y="200644"/>
                </a:lnTo>
                <a:lnTo>
                  <a:pt x="1007" y="201914"/>
                </a:lnTo>
                <a:lnTo>
                  <a:pt x="5076" y="201914"/>
                </a:lnTo>
                <a:lnTo>
                  <a:pt x="5579" y="203184"/>
                </a:lnTo>
                <a:lnTo>
                  <a:pt x="2040" y="203184"/>
                </a:lnTo>
                <a:lnTo>
                  <a:pt x="1007" y="204454"/>
                </a:lnTo>
                <a:close/>
              </a:path>
              <a:path w="1000125" h="234950">
                <a:moveTo>
                  <a:pt x="10126" y="191754"/>
                </a:moveTo>
                <a:lnTo>
                  <a:pt x="1524" y="191754"/>
                </a:lnTo>
                <a:lnTo>
                  <a:pt x="1007" y="190484"/>
                </a:lnTo>
                <a:lnTo>
                  <a:pt x="9119" y="190484"/>
                </a:lnTo>
                <a:lnTo>
                  <a:pt x="10126" y="191754"/>
                </a:lnTo>
                <a:close/>
              </a:path>
              <a:path w="1000125" h="234950">
                <a:moveTo>
                  <a:pt x="64816" y="191754"/>
                </a:moveTo>
                <a:lnTo>
                  <a:pt x="64300" y="191754"/>
                </a:lnTo>
                <a:lnTo>
                  <a:pt x="63809" y="190484"/>
                </a:lnTo>
                <a:lnTo>
                  <a:pt x="64816" y="191754"/>
                </a:lnTo>
                <a:close/>
              </a:path>
              <a:path w="1000125" h="234950">
                <a:moveTo>
                  <a:pt x="70888" y="193024"/>
                </a:moveTo>
                <a:lnTo>
                  <a:pt x="66341" y="193024"/>
                </a:lnTo>
                <a:lnTo>
                  <a:pt x="66341" y="191754"/>
                </a:lnTo>
                <a:lnTo>
                  <a:pt x="64816" y="191754"/>
                </a:lnTo>
                <a:lnTo>
                  <a:pt x="63809" y="190484"/>
                </a:lnTo>
                <a:lnTo>
                  <a:pt x="67348" y="190484"/>
                </a:lnTo>
                <a:lnTo>
                  <a:pt x="69363" y="191754"/>
                </a:lnTo>
                <a:lnTo>
                  <a:pt x="70888" y="193024"/>
                </a:lnTo>
                <a:close/>
              </a:path>
              <a:path w="1000125" h="234950">
                <a:moveTo>
                  <a:pt x="115955" y="193659"/>
                </a:moveTo>
                <a:lnTo>
                  <a:pt x="113927" y="191754"/>
                </a:lnTo>
                <a:lnTo>
                  <a:pt x="114443" y="190484"/>
                </a:lnTo>
                <a:lnTo>
                  <a:pt x="115709" y="191754"/>
                </a:lnTo>
                <a:lnTo>
                  <a:pt x="114443" y="191754"/>
                </a:lnTo>
                <a:lnTo>
                  <a:pt x="115955" y="193659"/>
                </a:lnTo>
                <a:close/>
              </a:path>
              <a:path w="1000125" h="234950">
                <a:moveTo>
                  <a:pt x="137229" y="191754"/>
                </a:moveTo>
                <a:lnTo>
                  <a:pt x="132165" y="191754"/>
                </a:lnTo>
                <a:lnTo>
                  <a:pt x="130125" y="190484"/>
                </a:lnTo>
                <a:lnTo>
                  <a:pt x="135704" y="190484"/>
                </a:lnTo>
                <a:lnTo>
                  <a:pt x="137229" y="191754"/>
                </a:lnTo>
                <a:close/>
              </a:path>
              <a:path w="1000125" h="234950">
                <a:moveTo>
                  <a:pt x="183291" y="194294"/>
                </a:moveTo>
                <a:lnTo>
                  <a:pt x="173680" y="194294"/>
                </a:lnTo>
                <a:lnTo>
                  <a:pt x="169133" y="190484"/>
                </a:lnTo>
                <a:lnTo>
                  <a:pt x="174946" y="190484"/>
                </a:lnTo>
                <a:lnTo>
                  <a:pt x="175695" y="191754"/>
                </a:lnTo>
                <a:lnTo>
                  <a:pt x="182283" y="191754"/>
                </a:lnTo>
                <a:lnTo>
                  <a:pt x="182283" y="193024"/>
                </a:lnTo>
                <a:lnTo>
                  <a:pt x="183291" y="194294"/>
                </a:lnTo>
                <a:close/>
              </a:path>
              <a:path w="1000125" h="234950">
                <a:moveTo>
                  <a:pt x="207600" y="195564"/>
                </a:moveTo>
                <a:lnTo>
                  <a:pt x="186339" y="195564"/>
                </a:lnTo>
                <a:lnTo>
                  <a:pt x="183807" y="193024"/>
                </a:lnTo>
                <a:lnTo>
                  <a:pt x="183291" y="191754"/>
                </a:lnTo>
                <a:lnTo>
                  <a:pt x="177220" y="191754"/>
                </a:lnTo>
                <a:lnTo>
                  <a:pt x="175695" y="190484"/>
                </a:lnTo>
                <a:lnTo>
                  <a:pt x="195458" y="190484"/>
                </a:lnTo>
                <a:lnTo>
                  <a:pt x="197990" y="193024"/>
                </a:lnTo>
                <a:lnTo>
                  <a:pt x="205068" y="193024"/>
                </a:lnTo>
                <a:lnTo>
                  <a:pt x="205585" y="194294"/>
                </a:lnTo>
                <a:lnTo>
                  <a:pt x="206592" y="194294"/>
                </a:lnTo>
                <a:lnTo>
                  <a:pt x="207600" y="195564"/>
                </a:lnTo>
                <a:close/>
              </a:path>
              <a:path w="1000125" h="234950">
                <a:moveTo>
                  <a:pt x="226330" y="195564"/>
                </a:moveTo>
                <a:lnTo>
                  <a:pt x="207600" y="195564"/>
                </a:lnTo>
                <a:lnTo>
                  <a:pt x="206592" y="194294"/>
                </a:lnTo>
                <a:lnTo>
                  <a:pt x="206076" y="194294"/>
                </a:lnTo>
                <a:lnTo>
                  <a:pt x="205068" y="193024"/>
                </a:lnTo>
                <a:lnTo>
                  <a:pt x="198997" y="193024"/>
                </a:lnTo>
                <a:lnTo>
                  <a:pt x="196982" y="191754"/>
                </a:lnTo>
                <a:lnTo>
                  <a:pt x="195949" y="190484"/>
                </a:lnTo>
                <a:lnTo>
                  <a:pt x="229894" y="190484"/>
                </a:lnTo>
                <a:lnTo>
                  <a:pt x="229378" y="191754"/>
                </a:lnTo>
                <a:lnTo>
                  <a:pt x="222790" y="191754"/>
                </a:lnTo>
                <a:lnTo>
                  <a:pt x="223307" y="193024"/>
                </a:lnTo>
                <a:lnTo>
                  <a:pt x="224314" y="194294"/>
                </a:lnTo>
                <a:lnTo>
                  <a:pt x="226330" y="195564"/>
                </a:lnTo>
                <a:close/>
              </a:path>
              <a:path w="1000125" h="234950">
                <a:moveTo>
                  <a:pt x="29372" y="193024"/>
                </a:moveTo>
                <a:lnTo>
                  <a:pt x="5579" y="193024"/>
                </a:lnTo>
                <a:lnTo>
                  <a:pt x="5063" y="191754"/>
                </a:lnTo>
                <a:lnTo>
                  <a:pt x="29372" y="191754"/>
                </a:lnTo>
                <a:lnTo>
                  <a:pt x="29372" y="193024"/>
                </a:lnTo>
                <a:close/>
              </a:path>
              <a:path w="1000125" h="234950">
                <a:moveTo>
                  <a:pt x="36968" y="195564"/>
                </a:moveTo>
                <a:lnTo>
                  <a:pt x="32912" y="195564"/>
                </a:lnTo>
                <a:lnTo>
                  <a:pt x="32912" y="194294"/>
                </a:lnTo>
                <a:lnTo>
                  <a:pt x="31910" y="193659"/>
                </a:lnTo>
                <a:lnTo>
                  <a:pt x="30380" y="191754"/>
                </a:lnTo>
                <a:lnTo>
                  <a:pt x="39499" y="191754"/>
                </a:lnTo>
                <a:lnTo>
                  <a:pt x="38983" y="193024"/>
                </a:lnTo>
                <a:lnTo>
                  <a:pt x="40249" y="194294"/>
                </a:lnTo>
                <a:lnTo>
                  <a:pt x="36968" y="194294"/>
                </a:lnTo>
                <a:lnTo>
                  <a:pt x="36968" y="195564"/>
                </a:lnTo>
                <a:close/>
              </a:path>
              <a:path w="1000125" h="234950">
                <a:moveTo>
                  <a:pt x="42547" y="194294"/>
                </a:moveTo>
                <a:lnTo>
                  <a:pt x="41515" y="194294"/>
                </a:lnTo>
                <a:lnTo>
                  <a:pt x="40016" y="191754"/>
                </a:lnTo>
                <a:lnTo>
                  <a:pt x="41023" y="193024"/>
                </a:lnTo>
                <a:lnTo>
                  <a:pt x="42547" y="194294"/>
                </a:lnTo>
                <a:close/>
              </a:path>
              <a:path w="1000125" h="234950">
                <a:moveTo>
                  <a:pt x="65824" y="194294"/>
                </a:moveTo>
                <a:lnTo>
                  <a:pt x="64300" y="193024"/>
                </a:lnTo>
                <a:lnTo>
                  <a:pt x="63292" y="191754"/>
                </a:lnTo>
                <a:lnTo>
                  <a:pt x="65824" y="194294"/>
                </a:lnTo>
                <a:close/>
              </a:path>
              <a:path w="1000125" h="234950">
                <a:moveTo>
                  <a:pt x="67348" y="195564"/>
                </a:moveTo>
                <a:lnTo>
                  <a:pt x="66832" y="195564"/>
                </a:lnTo>
                <a:lnTo>
                  <a:pt x="65824" y="194294"/>
                </a:lnTo>
                <a:lnTo>
                  <a:pt x="63292" y="191754"/>
                </a:lnTo>
                <a:lnTo>
                  <a:pt x="65824" y="191754"/>
                </a:lnTo>
                <a:lnTo>
                  <a:pt x="66341" y="193024"/>
                </a:lnTo>
                <a:lnTo>
                  <a:pt x="75189" y="193024"/>
                </a:lnTo>
                <a:lnTo>
                  <a:pt x="75951" y="194294"/>
                </a:lnTo>
                <a:lnTo>
                  <a:pt x="66832" y="194294"/>
                </a:lnTo>
                <a:lnTo>
                  <a:pt x="67348" y="195564"/>
                </a:lnTo>
                <a:close/>
              </a:path>
              <a:path w="1000125" h="234950">
                <a:moveTo>
                  <a:pt x="71404" y="193024"/>
                </a:moveTo>
                <a:lnTo>
                  <a:pt x="70888" y="193024"/>
                </a:lnTo>
                <a:lnTo>
                  <a:pt x="70396" y="191754"/>
                </a:lnTo>
                <a:lnTo>
                  <a:pt x="70888" y="191754"/>
                </a:lnTo>
                <a:lnTo>
                  <a:pt x="71404" y="193024"/>
                </a:lnTo>
                <a:close/>
              </a:path>
              <a:path w="1000125" h="234950">
                <a:moveTo>
                  <a:pt x="75189" y="193024"/>
                </a:moveTo>
                <a:lnTo>
                  <a:pt x="71404" y="193024"/>
                </a:lnTo>
                <a:lnTo>
                  <a:pt x="71895" y="191754"/>
                </a:lnTo>
                <a:lnTo>
                  <a:pt x="74427" y="191754"/>
                </a:lnTo>
                <a:lnTo>
                  <a:pt x="75189" y="193024"/>
                </a:lnTo>
                <a:close/>
              </a:path>
              <a:path w="1000125" h="234950">
                <a:moveTo>
                  <a:pt x="115451" y="195564"/>
                </a:moveTo>
                <a:lnTo>
                  <a:pt x="110387" y="195564"/>
                </a:lnTo>
                <a:lnTo>
                  <a:pt x="108372" y="194294"/>
                </a:lnTo>
                <a:lnTo>
                  <a:pt x="107339" y="193024"/>
                </a:lnTo>
                <a:lnTo>
                  <a:pt x="106332" y="193024"/>
                </a:lnTo>
                <a:lnTo>
                  <a:pt x="105840" y="191754"/>
                </a:lnTo>
                <a:lnTo>
                  <a:pt x="107856" y="191754"/>
                </a:lnTo>
                <a:lnTo>
                  <a:pt x="108863" y="193024"/>
                </a:lnTo>
                <a:lnTo>
                  <a:pt x="111395" y="194294"/>
                </a:lnTo>
                <a:lnTo>
                  <a:pt x="113927" y="194294"/>
                </a:lnTo>
                <a:lnTo>
                  <a:pt x="115451" y="195564"/>
                </a:lnTo>
                <a:close/>
              </a:path>
              <a:path w="1000125" h="234950">
                <a:moveTo>
                  <a:pt x="117982" y="195564"/>
                </a:moveTo>
                <a:lnTo>
                  <a:pt x="115955" y="193659"/>
                </a:lnTo>
                <a:lnTo>
                  <a:pt x="115451" y="193024"/>
                </a:lnTo>
                <a:lnTo>
                  <a:pt x="114934" y="191754"/>
                </a:lnTo>
                <a:lnTo>
                  <a:pt x="115709" y="191754"/>
                </a:lnTo>
                <a:lnTo>
                  <a:pt x="116975" y="193024"/>
                </a:lnTo>
                <a:lnTo>
                  <a:pt x="118327" y="194294"/>
                </a:lnTo>
                <a:lnTo>
                  <a:pt x="117466" y="194294"/>
                </a:lnTo>
                <a:lnTo>
                  <a:pt x="117982" y="195564"/>
                </a:lnTo>
                <a:close/>
              </a:path>
              <a:path w="1000125" h="234950">
                <a:moveTo>
                  <a:pt x="134180" y="194294"/>
                </a:moveTo>
                <a:lnTo>
                  <a:pt x="123046" y="194294"/>
                </a:lnTo>
                <a:lnTo>
                  <a:pt x="120514" y="191754"/>
                </a:lnTo>
                <a:lnTo>
                  <a:pt x="129633" y="191754"/>
                </a:lnTo>
                <a:lnTo>
                  <a:pt x="130125" y="192373"/>
                </a:lnTo>
                <a:lnTo>
                  <a:pt x="130125" y="193024"/>
                </a:lnTo>
                <a:lnTo>
                  <a:pt x="133173" y="193024"/>
                </a:lnTo>
                <a:lnTo>
                  <a:pt x="134180" y="194294"/>
                </a:lnTo>
                <a:close/>
              </a:path>
              <a:path w="1000125" h="234950">
                <a:moveTo>
                  <a:pt x="130125" y="192373"/>
                </a:moveTo>
                <a:lnTo>
                  <a:pt x="129633" y="191754"/>
                </a:lnTo>
                <a:lnTo>
                  <a:pt x="130125" y="191754"/>
                </a:lnTo>
                <a:lnTo>
                  <a:pt x="130125" y="192373"/>
                </a:lnTo>
                <a:close/>
              </a:path>
              <a:path w="1000125" h="234950">
                <a:moveTo>
                  <a:pt x="140768" y="193024"/>
                </a:moveTo>
                <a:lnTo>
                  <a:pt x="133689" y="193024"/>
                </a:lnTo>
                <a:lnTo>
                  <a:pt x="133689" y="191754"/>
                </a:lnTo>
                <a:lnTo>
                  <a:pt x="140768" y="191754"/>
                </a:lnTo>
                <a:lnTo>
                  <a:pt x="140768" y="193024"/>
                </a:lnTo>
                <a:close/>
              </a:path>
              <a:path w="1000125" h="234950">
                <a:moveTo>
                  <a:pt x="151411" y="194294"/>
                </a:moveTo>
                <a:lnTo>
                  <a:pt x="144824" y="194294"/>
                </a:lnTo>
                <a:lnTo>
                  <a:pt x="142292" y="191754"/>
                </a:lnTo>
                <a:lnTo>
                  <a:pt x="150378" y="191754"/>
                </a:lnTo>
                <a:lnTo>
                  <a:pt x="151411" y="194294"/>
                </a:lnTo>
                <a:close/>
              </a:path>
              <a:path w="1000125" h="234950">
                <a:moveTo>
                  <a:pt x="231910" y="198104"/>
                </a:moveTo>
                <a:lnTo>
                  <a:pt x="230902" y="198104"/>
                </a:lnTo>
                <a:lnTo>
                  <a:pt x="230386" y="196834"/>
                </a:lnTo>
                <a:lnTo>
                  <a:pt x="225839" y="196834"/>
                </a:lnTo>
                <a:lnTo>
                  <a:pt x="225839" y="195564"/>
                </a:lnTo>
                <a:lnTo>
                  <a:pt x="226330" y="195564"/>
                </a:lnTo>
                <a:lnTo>
                  <a:pt x="226330" y="194294"/>
                </a:lnTo>
                <a:lnTo>
                  <a:pt x="225839" y="193024"/>
                </a:lnTo>
                <a:lnTo>
                  <a:pt x="223798" y="191754"/>
                </a:lnTo>
                <a:lnTo>
                  <a:pt x="229378" y="191754"/>
                </a:lnTo>
                <a:lnTo>
                  <a:pt x="229378" y="193024"/>
                </a:lnTo>
                <a:lnTo>
                  <a:pt x="229894" y="193024"/>
                </a:lnTo>
                <a:lnTo>
                  <a:pt x="230902" y="194294"/>
                </a:lnTo>
                <a:lnTo>
                  <a:pt x="231910" y="194294"/>
                </a:lnTo>
                <a:lnTo>
                  <a:pt x="231910" y="198104"/>
                </a:lnTo>
                <a:close/>
              </a:path>
              <a:path w="1000125" h="234950">
                <a:moveTo>
                  <a:pt x="30897" y="194294"/>
                </a:moveTo>
                <a:lnTo>
                  <a:pt x="6587" y="194294"/>
                </a:lnTo>
                <a:lnTo>
                  <a:pt x="6587" y="193024"/>
                </a:lnTo>
                <a:lnTo>
                  <a:pt x="29889" y="193024"/>
                </a:lnTo>
                <a:lnTo>
                  <a:pt x="30897" y="194294"/>
                </a:lnTo>
                <a:close/>
              </a:path>
              <a:path w="1000125" h="234950">
                <a:moveTo>
                  <a:pt x="31904" y="193659"/>
                </a:moveTo>
                <a:lnTo>
                  <a:pt x="30897" y="193024"/>
                </a:lnTo>
                <a:lnTo>
                  <a:pt x="31388" y="193024"/>
                </a:lnTo>
                <a:lnTo>
                  <a:pt x="31904" y="193659"/>
                </a:lnTo>
                <a:close/>
              </a:path>
              <a:path w="1000125" h="234950">
                <a:moveTo>
                  <a:pt x="50634" y="194294"/>
                </a:moveTo>
                <a:lnTo>
                  <a:pt x="47611" y="194294"/>
                </a:lnTo>
                <a:lnTo>
                  <a:pt x="47094" y="193864"/>
                </a:lnTo>
                <a:lnTo>
                  <a:pt x="47094" y="193024"/>
                </a:lnTo>
                <a:lnTo>
                  <a:pt x="51150" y="193024"/>
                </a:lnTo>
                <a:lnTo>
                  <a:pt x="50634" y="194294"/>
                </a:lnTo>
                <a:close/>
              </a:path>
              <a:path w="1000125" h="234950">
                <a:moveTo>
                  <a:pt x="66341" y="195564"/>
                </a:moveTo>
                <a:lnTo>
                  <a:pt x="52674" y="195564"/>
                </a:lnTo>
                <a:lnTo>
                  <a:pt x="51641" y="193024"/>
                </a:lnTo>
                <a:lnTo>
                  <a:pt x="56214" y="193024"/>
                </a:lnTo>
                <a:lnTo>
                  <a:pt x="56214" y="194294"/>
                </a:lnTo>
                <a:lnTo>
                  <a:pt x="65824" y="194294"/>
                </a:lnTo>
                <a:lnTo>
                  <a:pt x="66341" y="195564"/>
                </a:lnTo>
                <a:close/>
              </a:path>
              <a:path w="1000125" h="234950">
                <a:moveTo>
                  <a:pt x="118745" y="193659"/>
                </a:moveTo>
                <a:lnTo>
                  <a:pt x="117982" y="193024"/>
                </a:lnTo>
                <a:lnTo>
                  <a:pt x="118241" y="193024"/>
                </a:lnTo>
                <a:lnTo>
                  <a:pt x="118663" y="193447"/>
                </a:lnTo>
                <a:lnTo>
                  <a:pt x="118745" y="193659"/>
                </a:lnTo>
                <a:close/>
              </a:path>
              <a:path w="1000125" h="234950">
                <a:moveTo>
                  <a:pt x="138236" y="196834"/>
                </a:moveTo>
                <a:lnTo>
                  <a:pt x="121031" y="196834"/>
                </a:lnTo>
                <a:lnTo>
                  <a:pt x="121031" y="195564"/>
                </a:lnTo>
                <a:lnTo>
                  <a:pt x="119507" y="194294"/>
                </a:lnTo>
                <a:lnTo>
                  <a:pt x="118663" y="193447"/>
                </a:lnTo>
                <a:lnTo>
                  <a:pt x="118499" y="193024"/>
                </a:lnTo>
                <a:lnTo>
                  <a:pt x="121031" y="193024"/>
                </a:lnTo>
                <a:lnTo>
                  <a:pt x="122038" y="194294"/>
                </a:lnTo>
                <a:lnTo>
                  <a:pt x="129117" y="194294"/>
                </a:lnTo>
                <a:lnTo>
                  <a:pt x="130125" y="195564"/>
                </a:lnTo>
                <a:lnTo>
                  <a:pt x="137732" y="195564"/>
                </a:lnTo>
                <a:lnTo>
                  <a:pt x="138236" y="196834"/>
                </a:lnTo>
                <a:close/>
              </a:path>
              <a:path w="1000125" h="234950">
                <a:moveTo>
                  <a:pt x="142292" y="194294"/>
                </a:moveTo>
                <a:lnTo>
                  <a:pt x="134180" y="194294"/>
                </a:lnTo>
                <a:lnTo>
                  <a:pt x="134180" y="193024"/>
                </a:lnTo>
                <a:lnTo>
                  <a:pt x="141284" y="193024"/>
                </a:lnTo>
                <a:lnTo>
                  <a:pt x="142292" y="194294"/>
                </a:lnTo>
                <a:close/>
              </a:path>
              <a:path w="1000125" h="234950">
                <a:moveTo>
                  <a:pt x="165077" y="194294"/>
                </a:moveTo>
                <a:lnTo>
                  <a:pt x="164561" y="194294"/>
                </a:lnTo>
                <a:lnTo>
                  <a:pt x="163553" y="193024"/>
                </a:lnTo>
                <a:lnTo>
                  <a:pt x="165077" y="194294"/>
                </a:lnTo>
                <a:close/>
              </a:path>
              <a:path w="1000125" h="234950">
                <a:moveTo>
                  <a:pt x="119507" y="194294"/>
                </a:moveTo>
                <a:lnTo>
                  <a:pt x="118990" y="194294"/>
                </a:lnTo>
                <a:lnTo>
                  <a:pt x="118745" y="193659"/>
                </a:lnTo>
                <a:lnTo>
                  <a:pt x="119507" y="194294"/>
                </a:lnTo>
                <a:close/>
              </a:path>
              <a:path w="1000125" h="234950">
                <a:moveTo>
                  <a:pt x="47611" y="194294"/>
                </a:moveTo>
                <a:lnTo>
                  <a:pt x="47094" y="194294"/>
                </a:lnTo>
                <a:lnTo>
                  <a:pt x="47094" y="193864"/>
                </a:lnTo>
                <a:lnTo>
                  <a:pt x="47611" y="194294"/>
                </a:lnTo>
                <a:close/>
              </a:path>
              <a:path w="1000125" h="234950">
                <a:moveTo>
                  <a:pt x="7103" y="196016"/>
                </a:moveTo>
                <a:lnTo>
                  <a:pt x="6071" y="194294"/>
                </a:lnTo>
                <a:lnTo>
                  <a:pt x="7103" y="194294"/>
                </a:lnTo>
                <a:lnTo>
                  <a:pt x="7103" y="196016"/>
                </a:lnTo>
                <a:close/>
              </a:path>
              <a:path w="1000125" h="234950">
                <a:moveTo>
                  <a:pt x="8111" y="196834"/>
                </a:moveTo>
                <a:lnTo>
                  <a:pt x="7595" y="196834"/>
                </a:lnTo>
                <a:lnTo>
                  <a:pt x="7103" y="195564"/>
                </a:lnTo>
                <a:lnTo>
                  <a:pt x="7103" y="194294"/>
                </a:lnTo>
                <a:lnTo>
                  <a:pt x="7607" y="195564"/>
                </a:lnTo>
                <a:lnTo>
                  <a:pt x="8111" y="196834"/>
                </a:lnTo>
                <a:close/>
              </a:path>
              <a:path w="1000125" h="234950">
                <a:moveTo>
                  <a:pt x="17722" y="196834"/>
                </a:moveTo>
                <a:lnTo>
                  <a:pt x="8111" y="196834"/>
                </a:lnTo>
                <a:lnTo>
                  <a:pt x="7103" y="194294"/>
                </a:lnTo>
                <a:lnTo>
                  <a:pt x="17230" y="194294"/>
                </a:lnTo>
                <a:lnTo>
                  <a:pt x="17230" y="195564"/>
                </a:lnTo>
                <a:lnTo>
                  <a:pt x="17722" y="195564"/>
                </a:lnTo>
                <a:lnTo>
                  <a:pt x="17722" y="196834"/>
                </a:lnTo>
                <a:close/>
              </a:path>
              <a:path w="1000125" h="234950">
                <a:moveTo>
                  <a:pt x="27357" y="196834"/>
                </a:moveTo>
                <a:lnTo>
                  <a:pt x="18729" y="196834"/>
                </a:lnTo>
                <a:lnTo>
                  <a:pt x="17230" y="194294"/>
                </a:lnTo>
                <a:lnTo>
                  <a:pt x="26324" y="194294"/>
                </a:lnTo>
                <a:lnTo>
                  <a:pt x="26324" y="195564"/>
                </a:lnTo>
                <a:lnTo>
                  <a:pt x="27357" y="195564"/>
                </a:lnTo>
                <a:lnTo>
                  <a:pt x="27357" y="196834"/>
                </a:lnTo>
                <a:close/>
              </a:path>
              <a:path w="1000125" h="234950">
                <a:moveTo>
                  <a:pt x="32912" y="195564"/>
                </a:moveTo>
                <a:lnTo>
                  <a:pt x="26841" y="195564"/>
                </a:lnTo>
                <a:lnTo>
                  <a:pt x="26324" y="194294"/>
                </a:lnTo>
                <a:lnTo>
                  <a:pt x="31904" y="194294"/>
                </a:lnTo>
                <a:lnTo>
                  <a:pt x="32912" y="195564"/>
                </a:lnTo>
                <a:close/>
              </a:path>
              <a:path w="1000125" h="234950">
                <a:moveTo>
                  <a:pt x="42547" y="199374"/>
                </a:moveTo>
                <a:lnTo>
                  <a:pt x="41515" y="199374"/>
                </a:lnTo>
                <a:lnTo>
                  <a:pt x="40507" y="198104"/>
                </a:lnTo>
                <a:lnTo>
                  <a:pt x="36968" y="194294"/>
                </a:lnTo>
                <a:lnTo>
                  <a:pt x="40249" y="194294"/>
                </a:lnTo>
                <a:lnTo>
                  <a:pt x="41515" y="195564"/>
                </a:lnTo>
                <a:lnTo>
                  <a:pt x="42031" y="196834"/>
                </a:lnTo>
                <a:lnTo>
                  <a:pt x="48619" y="196834"/>
                </a:lnTo>
                <a:lnTo>
                  <a:pt x="49110" y="198104"/>
                </a:lnTo>
                <a:lnTo>
                  <a:pt x="42547" y="198104"/>
                </a:lnTo>
                <a:lnTo>
                  <a:pt x="42547" y="199374"/>
                </a:lnTo>
                <a:close/>
              </a:path>
              <a:path w="1000125" h="234950">
                <a:moveTo>
                  <a:pt x="52158" y="195564"/>
                </a:moveTo>
                <a:lnTo>
                  <a:pt x="42547" y="195564"/>
                </a:lnTo>
                <a:lnTo>
                  <a:pt x="42031" y="194294"/>
                </a:lnTo>
                <a:lnTo>
                  <a:pt x="51150" y="194294"/>
                </a:lnTo>
                <a:lnTo>
                  <a:pt x="52158" y="195564"/>
                </a:lnTo>
                <a:close/>
              </a:path>
              <a:path w="1000125" h="234950">
                <a:moveTo>
                  <a:pt x="66832" y="196834"/>
                </a:moveTo>
                <a:lnTo>
                  <a:pt x="44046" y="196834"/>
                </a:lnTo>
                <a:lnTo>
                  <a:pt x="43555" y="195564"/>
                </a:lnTo>
                <a:lnTo>
                  <a:pt x="66341" y="195564"/>
                </a:lnTo>
                <a:lnTo>
                  <a:pt x="65824" y="194294"/>
                </a:lnTo>
                <a:lnTo>
                  <a:pt x="66832" y="195564"/>
                </a:lnTo>
                <a:lnTo>
                  <a:pt x="66832" y="196834"/>
                </a:lnTo>
                <a:close/>
              </a:path>
              <a:path w="1000125" h="234950">
                <a:moveTo>
                  <a:pt x="73936" y="200644"/>
                </a:moveTo>
                <a:lnTo>
                  <a:pt x="71404" y="200644"/>
                </a:lnTo>
                <a:lnTo>
                  <a:pt x="68356" y="198104"/>
                </a:lnTo>
                <a:lnTo>
                  <a:pt x="67348" y="196834"/>
                </a:lnTo>
                <a:lnTo>
                  <a:pt x="66832" y="196834"/>
                </a:lnTo>
                <a:lnTo>
                  <a:pt x="67348" y="195564"/>
                </a:lnTo>
                <a:lnTo>
                  <a:pt x="67348" y="194294"/>
                </a:lnTo>
                <a:lnTo>
                  <a:pt x="68872" y="194294"/>
                </a:lnTo>
                <a:lnTo>
                  <a:pt x="69880" y="195564"/>
                </a:lnTo>
                <a:lnTo>
                  <a:pt x="69363" y="195564"/>
                </a:lnTo>
                <a:lnTo>
                  <a:pt x="70396" y="196834"/>
                </a:lnTo>
                <a:lnTo>
                  <a:pt x="70888" y="198104"/>
                </a:lnTo>
                <a:lnTo>
                  <a:pt x="73936" y="200644"/>
                </a:lnTo>
                <a:close/>
              </a:path>
              <a:path w="1000125" h="234950">
                <a:moveTo>
                  <a:pt x="76467" y="196834"/>
                </a:moveTo>
                <a:lnTo>
                  <a:pt x="72928" y="196834"/>
                </a:lnTo>
                <a:lnTo>
                  <a:pt x="70888" y="194294"/>
                </a:lnTo>
                <a:lnTo>
                  <a:pt x="74427" y="194294"/>
                </a:lnTo>
                <a:lnTo>
                  <a:pt x="75460" y="195564"/>
                </a:lnTo>
                <a:lnTo>
                  <a:pt x="75951" y="195564"/>
                </a:lnTo>
                <a:lnTo>
                  <a:pt x="76461" y="196207"/>
                </a:lnTo>
                <a:lnTo>
                  <a:pt x="76467" y="196834"/>
                </a:lnTo>
                <a:close/>
              </a:path>
              <a:path w="1000125" h="234950">
                <a:moveTo>
                  <a:pt x="75951" y="195564"/>
                </a:moveTo>
                <a:lnTo>
                  <a:pt x="75460" y="195564"/>
                </a:lnTo>
                <a:lnTo>
                  <a:pt x="74427" y="194294"/>
                </a:lnTo>
                <a:lnTo>
                  <a:pt x="74943" y="194294"/>
                </a:lnTo>
                <a:lnTo>
                  <a:pt x="75951" y="195564"/>
                </a:lnTo>
                <a:close/>
              </a:path>
              <a:path w="1000125" h="234950">
                <a:moveTo>
                  <a:pt x="77991" y="195564"/>
                </a:moveTo>
                <a:lnTo>
                  <a:pt x="75951" y="195564"/>
                </a:lnTo>
                <a:lnTo>
                  <a:pt x="74943" y="194294"/>
                </a:lnTo>
                <a:lnTo>
                  <a:pt x="77475" y="194294"/>
                </a:lnTo>
                <a:lnTo>
                  <a:pt x="77991" y="195564"/>
                </a:lnTo>
                <a:close/>
              </a:path>
              <a:path w="1000125" h="234950">
                <a:moveTo>
                  <a:pt x="90134" y="195564"/>
                </a:moveTo>
                <a:lnTo>
                  <a:pt x="77991" y="195564"/>
                </a:lnTo>
                <a:lnTo>
                  <a:pt x="77475" y="194294"/>
                </a:lnTo>
                <a:lnTo>
                  <a:pt x="90134" y="194294"/>
                </a:lnTo>
                <a:lnTo>
                  <a:pt x="90134" y="195564"/>
                </a:lnTo>
                <a:close/>
              </a:path>
              <a:path w="1000125" h="234950">
                <a:moveTo>
                  <a:pt x="92665" y="196834"/>
                </a:moveTo>
                <a:lnTo>
                  <a:pt x="87602" y="196834"/>
                </a:lnTo>
                <a:lnTo>
                  <a:pt x="86078" y="195564"/>
                </a:lnTo>
                <a:lnTo>
                  <a:pt x="90650" y="195564"/>
                </a:lnTo>
                <a:lnTo>
                  <a:pt x="91141" y="194294"/>
                </a:lnTo>
                <a:lnTo>
                  <a:pt x="92149" y="195564"/>
                </a:lnTo>
                <a:lnTo>
                  <a:pt x="92665" y="196834"/>
                </a:lnTo>
                <a:close/>
              </a:path>
              <a:path w="1000125" h="234950">
                <a:moveTo>
                  <a:pt x="109380" y="195564"/>
                </a:moveTo>
                <a:lnTo>
                  <a:pt x="93673" y="195564"/>
                </a:lnTo>
                <a:lnTo>
                  <a:pt x="91658" y="194294"/>
                </a:lnTo>
                <a:lnTo>
                  <a:pt x="107339" y="194294"/>
                </a:lnTo>
                <a:lnTo>
                  <a:pt x="109380" y="195564"/>
                </a:lnTo>
                <a:close/>
              </a:path>
              <a:path w="1000125" h="234950">
                <a:moveTo>
                  <a:pt x="121031" y="196834"/>
                </a:moveTo>
                <a:lnTo>
                  <a:pt x="118990" y="196834"/>
                </a:lnTo>
                <a:lnTo>
                  <a:pt x="117466" y="194294"/>
                </a:lnTo>
                <a:lnTo>
                  <a:pt x="118327" y="194294"/>
                </a:lnTo>
                <a:lnTo>
                  <a:pt x="121031" y="196834"/>
                </a:lnTo>
                <a:close/>
              </a:path>
              <a:path w="1000125" h="234950">
                <a:moveTo>
                  <a:pt x="137732" y="195564"/>
                </a:moveTo>
                <a:lnTo>
                  <a:pt x="130641" y="195564"/>
                </a:lnTo>
                <a:lnTo>
                  <a:pt x="129117" y="194294"/>
                </a:lnTo>
                <a:lnTo>
                  <a:pt x="137229" y="194294"/>
                </a:lnTo>
                <a:lnTo>
                  <a:pt x="137732" y="195564"/>
                </a:lnTo>
                <a:close/>
              </a:path>
              <a:path w="1000125" h="234950">
                <a:moveTo>
                  <a:pt x="142037" y="196207"/>
                </a:moveTo>
                <a:lnTo>
                  <a:pt x="139760" y="194294"/>
                </a:lnTo>
                <a:lnTo>
                  <a:pt x="147355" y="194294"/>
                </a:lnTo>
                <a:lnTo>
                  <a:pt x="148117" y="195564"/>
                </a:lnTo>
                <a:lnTo>
                  <a:pt x="141776" y="195564"/>
                </a:lnTo>
                <a:lnTo>
                  <a:pt x="142037" y="196207"/>
                </a:lnTo>
                <a:close/>
              </a:path>
              <a:path w="1000125" h="234950">
                <a:moveTo>
                  <a:pt x="158490" y="196834"/>
                </a:moveTo>
                <a:lnTo>
                  <a:pt x="150378" y="196834"/>
                </a:lnTo>
                <a:lnTo>
                  <a:pt x="148363" y="195564"/>
                </a:lnTo>
                <a:lnTo>
                  <a:pt x="147355" y="194294"/>
                </a:lnTo>
                <a:lnTo>
                  <a:pt x="155958" y="194294"/>
                </a:lnTo>
                <a:lnTo>
                  <a:pt x="158490" y="196834"/>
                </a:lnTo>
                <a:close/>
              </a:path>
              <a:path w="1000125" h="234950">
                <a:moveTo>
                  <a:pt x="157482" y="194945"/>
                </a:moveTo>
                <a:lnTo>
                  <a:pt x="156966" y="194294"/>
                </a:lnTo>
                <a:lnTo>
                  <a:pt x="157482" y="194725"/>
                </a:lnTo>
                <a:lnTo>
                  <a:pt x="157482" y="194945"/>
                </a:lnTo>
                <a:close/>
              </a:path>
              <a:path w="1000125" h="234950">
                <a:moveTo>
                  <a:pt x="157482" y="194725"/>
                </a:moveTo>
                <a:lnTo>
                  <a:pt x="156966" y="194294"/>
                </a:lnTo>
                <a:lnTo>
                  <a:pt x="157482" y="194294"/>
                </a:lnTo>
                <a:lnTo>
                  <a:pt x="157482" y="194725"/>
                </a:lnTo>
                <a:close/>
              </a:path>
              <a:path w="1000125" h="234950">
                <a:moveTo>
                  <a:pt x="171148" y="199374"/>
                </a:moveTo>
                <a:lnTo>
                  <a:pt x="163553" y="199374"/>
                </a:lnTo>
                <a:lnTo>
                  <a:pt x="162546" y="198104"/>
                </a:lnTo>
                <a:lnTo>
                  <a:pt x="158490" y="195564"/>
                </a:lnTo>
                <a:lnTo>
                  <a:pt x="157482" y="194725"/>
                </a:lnTo>
                <a:lnTo>
                  <a:pt x="157482" y="194294"/>
                </a:lnTo>
                <a:lnTo>
                  <a:pt x="173680" y="194294"/>
                </a:lnTo>
                <a:lnTo>
                  <a:pt x="175695" y="195564"/>
                </a:lnTo>
                <a:lnTo>
                  <a:pt x="171148" y="195564"/>
                </a:lnTo>
                <a:lnTo>
                  <a:pt x="172156" y="196834"/>
                </a:lnTo>
                <a:lnTo>
                  <a:pt x="169133" y="196834"/>
                </a:lnTo>
                <a:lnTo>
                  <a:pt x="171148" y="199374"/>
                </a:lnTo>
                <a:close/>
              </a:path>
              <a:path w="1000125" h="234950">
                <a:moveTo>
                  <a:pt x="186339" y="195564"/>
                </a:moveTo>
                <a:lnTo>
                  <a:pt x="175695" y="195564"/>
                </a:lnTo>
                <a:lnTo>
                  <a:pt x="174197" y="194294"/>
                </a:lnTo>
                <a:lnTo>
                  <a:pt x="184815" y="194294"/>
                </a:lnTo>
                <a:lnTo>
                  <a:pt x="186339" y="195564"/>
                </a:lnTo>
                <a:close/>
              </a:path>
              <a:path w="1000125" h="234950">
                <a:moveTo>
                  <a:pt x="157973" y="195564"/>
                </a:moveTo>
                <a:lnTo>
                  <a:pt x="157482" y="195564"/>
                </a:lnTo>
                <a:lnTo>
                  <a:pt x="157482" y="194945"/>
                </a:lnTo>
                <a:lnTo>
                  <a:pt x="157973" y="195564"/>
                </a:lnTo>
                <a:close/>
              </a:path>
              <a:path w="1000125" h="234950">
                <a:moveTo>
                  <a:pt x="7595" y="196834"/>
                </a:moveTo>
                <a:lnTo>
                  <a:pt x="7223" y="196215"/>
                </a:lnTo>
                <a:lnTo>
                  <a:pt x="7103" y="195564"/>
                </a:lnTo>
                <a:lnTo>
                  <a:pt x="7595" y="196834"/>
                </a:lnTo>
                <a:close/>
              </a:path>
              <a:path w="1000125" h="234950">
                <a:moveTo>
                  <a:pt x="36451" y="196834"/>
                </a:moveTo>
                <a:lnTo>
                  <a:pt x="27848" y="196834"/>
                </a:lnTo>
                <a:lnTo>
                  <a:pt x="27848" y="195564"/>
                </a:lnTo>
                <a:lnTo>
                  <a:pt x="36451" y="195564"/>
                </a:lnTo>
                <a:lnTo>
                  <a:pt x="36451" y="196834"/>
                </a:lnTo>
                <a:close/>
              </a:path>
              <a:path w="1000125" h="234950">
                <a:moveTo>
                  <a:pt x="74427" y="200644"/>
                </a:moveTo>
                <a:lnTo>
                  <a:pt x="69363" y="195564"/>
                </a:lnTo>
                <a:lnTo>
                  <a:pt x="69880" y="195564"/>
                </a:lnTo>
                <a:lnTo>
                  <a:pt x="71895" y="196834"/>
                </a:lnTo>
                <a:lnTo>
                  <a:pt x="73419" y="198104"/>
                </a:lnTo>
                <a:lnTo>
                  <a:pt x="74685" y="199374"/>
                </a:lnTo>
                <a:lnTo>
                  <a:pt x="74427" y="199374"/>
                </a:lnTo>
                <a:lnTo>
                  <a:pt x="74427" y="200644"/>
                </a:lnTo>
                <a:close/>
              </a:path>
              <a:path w="1000125" h="234950">
                <a:moveTo>
                  <a:pt x="76959" y="196834"/>
                </a:moveTo>
                <a:lnTo>
                  <a:pt x="76467" y="196215"/>
                </a:lnTo>
                <a:lnTo>
                  <a:pt x="76467" y="195564"/>
                </a:lnTo>
                <a:lnTo>
                  <a:pt x="76959" y="195564"/>
                </a:lnTo>
                <a:lnTo>
                  <a:pt x="76959" y="196834"/>
                </a:lnTo>
                <a:close/>
              </a:path>
              <a:path w="1000125" h="234950">
                <a:moveTo>
                  <a:pt x="87602" y="198104"/>
                </a:moveTo>
                <a:lnTo>
                  <a:pt x="87085" y="198104"/>
                </a:lnTo>
                <a:lnTo>
                  <a:pt x="85070" y="196834"/>
                </a:lnTo>
                <a:lnTo>
                  <a:pt x="76959" y="196834"/>
                </a:lnTo>
                <a:lnTo>
                  <a:pt x="76959" y="195564"/>
                </a:lnTo>
                <a:lnTo>
                  <a:pt x="86078" y="195564"/>
                </a:lnTo>
                <a:lnTo>
                  <a:pt x="87085" y="196834"/>
                </a:lnTo>
                <a:lnTo>
                  <a:pt x="87602" y="198104"/>
                </a:lnTo>
                <a:close/>
              </a:path>
              <a:path w="1000125" h="234950">
                <a:moveTo>
                  <a:pt x="104308" y="198104"/>
                </a:moveTo>
                <a:lnTo>
                  <a:pt x="94189" y="198104"/>
                </a:lnTo>
                <a:lnTo>
                  <a:pt x="93182" y="195564"/>
                </a:lnTo>
                <a:lnTo>
                  <a:pt x="93673" y="195564"/>
                </a:lnTo>
                <a:lnTo>
                  <a:pt x="94681" y="196834"/>
                </a:lnTo>
                <a:lnTo>
                  <a:pt x="103292" y="196834"/>
                </a:lnTo>
                <a:lnTo>
                  <a:pt x="104308" y="198104"/>
                </a:lnTo>
                <a:close/>
              </a:path>
              <a:path w="1000125" h="234950">
                <a:moveTo>
                  <a:pt x="103292" y="196834"/>
                </a:moveTo>
                <a:lnTo>
                  <a:pt x="94681" y="196834"/>
                </a:lnTo>
                <a:lnTo>
                  <a:pt x="94189" y="195564"/>
                </a:lnTo>
                <a:lnTo>
                  <a:pt x="102276" y="195564"/>
                </a:lnTo>
                <a:lnTo>
                  <a:pt x="103292" y="196834"/>
                </a:lnTo>
                <a:close/>
              </a:path>
              <a:path w="1000125" h="234950">
                <a:moveTo>
                  <a:pt x="148879" y="196834"/>
                </a:moveTo>
                <a:lnTo>
                  <a:pt x="142783" y="196834"/>
                </a:lnTo>
                <a:lnTo>
                  <a:pt x="142046" y="196215"/>
                </a:lnTo>
                <a:lnTo>
                  <a:pt x="141776" y="195564"/>
                </a:lnTo>
                <a:lnTo>
                  <a:pt x="148117" y="195564"/>
                </a:lnTo>
                <a:lnTo>
                  <a:pt x="148879" y="196834"/>
                </a:lnTo>
                <a:close/>
              </a:path>
              <a:path w="1000125" h="234950">
                <a:moveTo>
                  <a:pt x="179751" y="196834"/>
                </a:moveTo>
                <a:lnTo>
                  <a:pt x="173680" y="196834"/>
                </a:lnTo>
                <a:lnTo>
                  <a:pt x="172673" y="195564"/>
                </a:lnTo>
                <a:lnTo>
                  <a:pt x="179260" y="195564"/>
                </a:lnTo>
                <a:lnTo>
                  <a:pt x="179751" y="196834"/>
                </a:lnTo>
                <a:close/>
              </a:path>
              <a:path w="1000125" h="234950">
                <a:moveTo>
                  <a:pt x="225839" y="196834"/>
                </a:moveTo>
                <a:lnTo>
                  <a:pt x="181792" y="196834"/>
                </a:lnTo>
                <a:lnTo>
                  <a:pt x="180759" y="195564"/>
                </a:lnTo>
                <a:lnTo>
                  <a:pt x="225322" y="195564"/>
                </a:lnTo>
                <a:lnTo>
                  <a:pt x="225839" y="196834"/>
                </a:lnTo>
                <a:close/>
              </a:path>
              <a:path w="1000125" h="234950">
                <a:moveTo>
                  <a:pt x="7595" y="196834"/>
                </a:moveTo>
                <a:lnTo>
                  <a:pt x="7103" y="196834"/>
                </a:lnTo>
                <a:lnTo>
                  <a:pt x="7103" y="196016"/>
                </a:lnTo>
                <a:lnTo>
                  <a:pt x="7595" y="196834"/>
                </a:lnTo>
                <a:close/>
              </a:path>
              <a:path w="1000125" h="234950">
                <a:moveTo>
                  <a:pt x="76959" y="196834"/>
                </a:moveTo>
                <a:lnTo>
                  <a:pt x="76467" y="196834"/>
                </a:lnTo>
                <a:lnTo>
                  <a:pt x="76467" y="196215"/>
                </a:lnTo>
                <a:lnTo>
                  <a:pt x="76959" y="196834"/>
                </a:lnTo>
                <a:close/>
              </a:path>
              <a:path w="1000125" h="234950">
                <a:moveTo>
                  <a:pt x="13175" y="198104"/>
                </a:moveTo>
                <a:lnTo>
                  <a:pt x="4055" y="198104"/>
                </a:lnTo>
                <a:lnTo>
                  <a:pt x="4055" y="196834"/>
                </a:lnTo>
                <a:lnTo>
                  <a:pt x="12658" y="196834"/>
                </a:lnTo>
                <a:lnTo>
                  <a:pt x="13175" y="198104"/>
                </a:lnTo>
                <a:close/>
              </a:path>
              <a:path w="1000125" h="234950">
                <a:moveTo>
                  <a:pt x="37975" y="198104"/>
                </a:moveTo>
                <a:lnTo>
                  <a:pt x="13666" y="198104"/>
                </a:lnTo>
                <a:lnTo>
                  <a:pt x="13666" y="196834"/>
                </a:lnTo>
                <a:lnTo>
                  <a:pt x="36968" y="196834"/>
                </a:lnTo>
                <a:lnTo>
                  <a:pt x="37975" y="198104"/>
                </a:lnTo>
                <a:close/>
              </a:path>
              <a:path w="1000125" h="234950">
                <a:moveTo>
                  <a:pt x="41023" y="199374"/>
                </a:moveTo>
                <a:lnTo>
                  <a:pt x="39499" y="199374"/>
                </a:lnTo>
                <a:lnTo>
                  <a:pt x="37975" y="196834"/>
                </a:lnTo>
                <a:lnTo>
                  <a:pt x="38492" y="196834"/>
                </a:lnTo>
                <a:lnTo>
                  <a:pt x="40016" y="198104"/>
                </a:lnTo>
                <a:lnTo>
                  <a:pt x="41023" y="199374"/>
                </a:lnTo>
                <a:close/>
              </a:path>
              <a:path w="1000125" h="234950">
                <a:moveTo>
                  <a:pt x="57738" y="199374"/>
                </a:moveTo>
                <a:lnTo>
                  <a:pt x="44563" y="199374"/>
                </a:lnTo>
                <a:lnTo>
                  <a:pt x="43555" y="198104"/>
                </a:lnTo>
                <a:lnTo>
                  <a:pt x="49110" y="198104"/>
                </a:lnTo>
                <a:lnTo>
                  <a:pt x="49110" y="196834"/>
                </a:lnTo>
                <a:lnTo>
                  <a:pt x="57221" y="196834"/>
                </a:lnTo>
                <a:lnTo>
                  <a:pt x="57738" y="198104"/>
                </a:lnTo>
                <a:lnTo>
                  <a:pt x="57738" y="199374"/>
                </a:lnTo>
                <a:close/>
              </a:path>
              <a:path w="1000125" h="234950">
                <a:moveTo>
                  <a:pt x="68872" y="199374"/>
                </a:moveTo>
                <a:lnTo>
                  <a:pt x="59237" y="199374"/>
                </a:lnTo>
                <a:lnTo>
                  <a:pt x="58745" y="198104"/>
                </a:lnTo>
                <a:lnTo>
                  <a:pt x="57738" y="198104"/>
                </a:lnTo>
                <a:lnTo>
                  <a:pt x="57221" y="196834"/>
                </a:lnTo>
                <a:lnTo>
                  <a:pt x="67348" y="196834"/>
                </a:lnTo>
                <a:lnTo>
                  <a:pt x="67348" y="198104"/>
                </a:lnTo>
                <a:lnTo>
                  <a:pt x="68872" y="199374"/>
                </a:lnTo>
                <a:close/>
              </a:path>
              <a:path w="1000125" h="234950">
                <a:moveTo>
                  <a:pt x="77475" y="199374"/>
                </a:moveTo>
                <a:lnTo>
                  <a:pt x="75951" y="199374"/>
                </a:lnTo>
                <a:lnTo>
                  <a:pt x="74943" y="198104"/>
                </a:lnTo>
                <a:lnTo>
                  <a:pt x="74427" y="196834"/>
                </a:lnTo>
                <a:lnTo>
                  <a:pt x="85070" y="196834"/>
                </a:lnTo>
                <a:lnTo>
                  <a:pt x="86078" y="198104"/>
                </a:lnTo>
                <a:lnTo>
                  <a:pt x="77475" y="198104"/>
                </a:lnTo>
                <a:lnTo>
                  <a:pt x="77475" y="199374"/>
                </a:lnTo>
                <a:close/>
              </a:path>
              <a:path w="1000125" h="234950">
                <a:moveTo>
                  <a:pt x="95030" y="202125"/>
                </a:moveTo>
                <a:lnTo>
                  <a:pt x="92665" y="200644"/>
                </a:lnTo>
                <a:lnTo>
                  <a:pt x="89617" y="198104"/>
                </a:lnTo>
                <a:lnTo>
                  <a:pt x="89126" y="196834"/>
                </a:lnTo>
                <a:lnTo>
                  <a:pt x="93673" y="196834"/>
                </a:lnTo>
                <a:lnTo>
                  <a:pt x="93673" y="198104"/>
                </a:lnTo>
                <a:lnTo>
                  <a:pt x="104308" y="198104"/>
                </a:lnTo>
                <a:lnTo>
                  <a:pt x="105324" y="199374"/>
                </a:lnTo>
                <a:lnTo>
                  <a:pt x="101268" y="199374"/>
                </a:lnTo>
                <a:lnTo>
                  <a:pt x="101268" y="200644"/>
                </a:lnTo>
                <a:lnTo>
                  <a:pt x="101785" y="200644"/>
                </a:lnTo>
                <a:lnTo>
                  <a:pt x="102276" y="201914"/>
                </a:lnTo>
                <a:lnTo>
                  <a:pt x="95197" y="201914"/>
                </a:lnTo>
                <a:lnTo>
                  <a:pt x="95030" y="202125"/>
                </a:lnTo>
                <a:close/>
              </a:path>
              <a:path w="1000125" h="234950">
                <a:moveTo>
                  <a:pt x="107856" y="200644"/>
                </a:moveTo>
                <a:lnTo>
                  <a:pt x="106332" y="199374"/>
                </a:lnTo>
                <a:lnTo>
                  <a:pt x="104316" y="196834"/>
                </a:lnTo>
                <a:lnTo>
                  <a:pt x="112919" y="196834"/>
                </a:lnTo>
                <a:lnTo>
                  <a:pt x="114443" y="198104"/>
                </a:lnTo>
                <a:lnTo>
                  <a:pt x="111395" y="198104"/>
                </a:lnTo>
                <a:lnTo>
                  <a:pt x="111911" y="199374"/>
                </a:lnTo>
                <a:lnTo>
                  <a:pt x="106848" y="199374"/>
                </a:lnTo>
                <a:lnTo>
                  <a:pt x="107856" y="200644"/>
                </a:lnTo>
                <a:close/>
              </a:path>
              <a:path w="1000125" h="234950">
                <a:moveTo>
                  <a:pt x="118499" y="199374"/>
                </a:moveTo>
                <a:lnTo>
                  <a:pt x="115451" y="199374"/>
                </a:lnTo>
                <a:lnTo>
                  <a:pt x="114934" y="198104"/>
                </a:lnTo>
                <a:lnTo>
                  <a:pt x="113435" y="196834"/>
                </a:lnTo>
                <a:lnTo>
                  <a:pt x="114443" y="196834"/>
                </a:lnTo>
                <a:lnTo>
                  <a:pt x="115967" y="198104"/>
                </a:lnTo>
                <a:lnTo>
                  <a:pt x="118333" y="199098"/>
                </a:lnTo>
                <a:lnTo>
                  <a:pt x="118499" y="199374"/>
                </a:lnTo>
                <a:close/>
              </a:path>
              <a:path w="1000125" h="234950">
                <a:moveTo>
                  <a:pt x="126585" y="199374"/>
                </a:moveTo>
                <a:lnTo>
                  <a:pt x="118990" y="199374"/>
                </a:lnTo>
                <a:lnTo>
                  <a:pt x="118333" y="199098"/>
                </a:lnTo>
                <a:lnTo>
                  <a:pt x="116975" y="196834"/>
                </a:lnTo>
                <a:lnTo>
                  <a:pt x="125061" y="196834"/>
                </a:lnTo>
                <a:lnTo>
                  <a:pt x="125061" y="198104"/>
                </a:lnTo>
                <a:lnTo>
                  <a:pt x="125578" y="198104"/>
                </a:lnTo>
                <a:lnTo>
                  <a:pt x="126585" y="199374"/>
                </a:lnTo>
                <a:close/>
              </a:path>
              <a:path w="1000125" h="234950">
                <a:moveTo>
                  <a:pt x="138236" y="200644"/>
                </a:moveTo>
                <a:lnTo>
                  <a:pt x="128626" y="200644"/>
                </a:lnTo>
                <a:lnTo>
                  <a:pt x="127593" y="198104"/>
                </a:lnTo>
                <a:lnTo>
                  <a:pt x="126585" y="196834"/>
                </a:lnTo>
                <a:lnTo>
                  <a:pt x="134180" y="196834"/>
                </a:lnTo>
                <a:lnTo>
                  <a:pt x="135188" y="198104"/>
                </a:lnTo>
                <a:lnTo>
                  <a:pt x="135704" y="198104"/>
                </a:lnTo>
                <a:lnTo>
                  <a:pt x="136221" y="199374"/>
                </a:lnTo>
                <a:lnTo>
                  <a:pt x="138236" y="200644"/>
                </a:lnTo>
                <a:close/>
              </a:path>
              <a:path w="1000125" h="234950">
                <a:moveTo>
                  <a:pt x="135704" y="198104"/>
                </a:moveTo>
                <a:lnTo>
                  <a:pt x="135188" y="198104"/>
                </a:lnTo>
                <a:lnTo>
                  <a:pt x="134180" y="196834"/>
                </a:lnTo>
                <a:lnTo>
                  <a:pt x="135704" y="198104"/>
                </a:lnTo>
                <a:close/>
              </a:path>
              <a:path w="1000125" h="234950">
                <a:moveTo>
                  <a:pt x="140768" y="200644"/>
                </a:moveTo>
                <a:lnTo>
                  <a:pt x="138236" y="200644"/>
                </a:lnTo>
                <a:lnTo>
                  <a:pt x="136712" y="199374"/>
                </a:lnTo>
                <a:lnTo>
                  <a:pt x="135704" y="198104"/>
                </a:lnTo>
                <a:lnTo>
                  <a:pt x="134180" y="196834"/>
                </a:lnTo>
                <a:lnTo>
                  <a:pt x="140768" y="196834"/>
                </a:lnTo>
                <a:lnTo>
                  <a:pt x="141284" y="198104"/>
                </a:lnTo>
                <a:lnTo>
                  <a:pt x="144307" y="198104"/>
                </a:lnTo>
                <a:lnTo>
                  <a:pt x="144307" y="199374"/>
                </a:lnTo>
                <a:lnTo>
                  <a:pt x="140768" y="199374"/>
                </a:lnTo>
                <a:lnTo>
                  <a:pt x="140768" y="200644"/>
                </a:lnTo>
                <a:close/>
              </a:path>
              <a:path w="1000125" h="234950">
                <a:moveTo>
                  <a:pt x="153943" y="198104"/>
                </a:moveTo>
                <a:lnTo>
                  <a:pt x="141776" y="198104"/>
                </a:lnTo>
                <a:lnTo>
                  <a:pt x="141284" y="196834"/>
                </a:lnTo>
                <a:lnTo>
                  <a:pt x="153426" y="196834"/>
                </a:lnTo>
                <a:lnTo>
                  <a:pt x="153943" y="198104"/>
                </a:lnTo>
                <a:close/>
              </a:path>
              <a:path w="1000125" h="234950">
                <a:moveTo>
                  <a:pt x="163553" y="199374"/>
                </a:moveTo>
                <a:lnTo>
                  <a:pt x="145315" y="199374"/>
                </a:lnTo>
                <a:lnTo>
                  <a:pt x="144307" y="198104"/>
                </a:lnTo>
                <a:lnTo>
                  <a:pt x="155442" y="198104"/>
                </a:lnTo>
                <a:lnTo>
                  <a:pt x="154434" y="196834"/>
                </a:lnTo>
                <a:lnTo>
                  <a:pt x="160505" y="196834"/>
                </a:lnTo>
                <a:lnTo>
                  <a:pt x="163553" y="199374"/>
                </a:lnTo>
                <a:close/>
              </a:path>
              <a:path w="1000125" h="234950">
                <a:moveTo>
                  <a:pt x="174197" y="198104"/>
                </a:moveTo>
                <a:lnTo>
                  <a:pt x="171148" y="198104"/>
                </a:lnTo>
                <a:lnTo>
                  <a:pt x="169133" y="196834"/>
                </a:lnTo>
                <a:lnTo>
                  <a:pt x="173164" y="196834"/>
                </a:lnTo>
                <a:lnTo>
                  <a:pt x="174197" y="198104"/>
                </a:lnTo>
                <a:close/>
              </a:path>
              <a:path w="1000125" h="234950">
                <a:moveTo>
                  <a:pt x="182799" y="198104"/>
                </a:moveTo>
                <a:lnTo>
                  <a:pt x="174197" y="198104"/>
                </a:lnTo>
                <a:lnTo>
                  <a:pt x="174197" y="196834"/>
                </a:lnTo>
                <a:lnTo>
                  <a:pt x="182283" y="196834"/>
                </a:lnTo>
                <a:lnTo>
                  <a:pt x="182799" y="198104"/>
                </a:lnTo>
                <a:close/>
              </a:path>
              <a:path w="1000125" h="234950">
                <a:moveTo>
                  <a:pt x="211139" y="198104"/>
                </a:moveTo>
                <a:lnTo>
                  <a:pt x="182799" y="198104"/>
                </a:lnTo>
                <a:lnTo>
                  <a:pt x="182283" y="196834"/>
                </a:lnTo>
                <a:lnTo>
                  <a:pt x="211139" y="196834"/>
                </a:lnTo>
                <a:lnTo>
                  <a:pt x="211139" y="198104"/>
                </a:lnTo>
                <a:close/>
              </a:path>
              <a:path w="1000125" h="234950">
                <a:moveTo>
                  <a:pt x="223307" y="198104"/>
                </a:moveTo>
                <a:lnTo>
                  <a:pt x="211656" y="198104"/>
                </a:lnTo>
                <a:lnTo>
                  <a:pt x="211139" y="196834"/>
                </a:lnTo>
                <a:lnTo>
                  <a:pt x="222790" y="196834"/>
                </a:lnTo>
                <a:lnTo>
                  <a:pt x="223307" y="198104"/>
                </a:lnTo>
                <a:close/>
              </a:path>
              <a:path w="1000125" h="234950">
                <a:moveTo>
                  <a:pt x="222790" y="210804"/>
                </a:moveTo>
                <a:lnTo>
                  <a:pt x="218735" y="210804"/>
                </a:lnTo>
                <a:lnTo>
                  <a:pt x="214704" y="206994"/>
                </a:lnTo>
                <a:lnTo>
                  <a:pt x="213671" y="205724"/>
                </a:lnTo>
                <a:lnTo>
                  <a:pt x="228370" y="205724"/>
                </a:lnTo>
                <a:lnTo>
                  <a:pt x="227860" y="205089"/>
                </a:lnTo>
                <a:lnTo>
                  <a:pt x="227854" y="204454"/>
                </a:lnTo>
                <a:lnTo>
                  <a:pt x="227363" y="204454"/>
                </a:lnTo>
                <a:lnTo>
                  <a:pt x="226330" y="203184"/>
                </a:lnTo>
                <a:lnTo>
                  <a:pt x="225839" y="201914"/>
                </a:lnTo>
                <a:lnTo>
                  <a:pt x="221783" y="201914"/>
                </a:lnTo>
                <a:lnTo>
                  <a:pt x="220259" y="200644"/>
                </a:lnTo>
                <a:lnTo>
                  <a:pt x="219768" y="199374"/>
                </a:lnTo>
                <a:lnTo>
                  <a:pt x="224831" y="199374"/>
                </a:lnTo>
                <a:lnTo>
                  <a:pt x="224831" y="198104"/>
                </a:lnTo>
                <a:lnTo>
                  <a:pt x="223798" y="196834"/>
                </a:lnTo>
                <a:lnTo>
                  <a:pt x="229378" y="196834"/>
                </a:lnTo>
                <a:lnTo>
                  <a:pt x="229894" y="198104"/>
                </a:lnTo>
                <a:lnTo>
                  <a:pt x="231910" y="199374"/>
                </a:lnTo>
                <a:lnTo>
                  <a:pt x="231910" y="206994"/>
                </a:lnTo>
                <a:lnTo>
                  <a:pt x="226330" y="206994"/>
                </a:lnTo>
                <a:lnTo>
                  <a:pt x="226330" y="208264"/>
                </a:lnTo>
                <a:lnTo>
                  <a:pt x="228370" y="208264"/>
                </a:lnTo>
                <a:lnTo>
                  <a:pt x="228370" y="209534"/>
                </a:lnTo>
                <a:lnTo>
                  <a:pt x="222790" y="209534"/>
                </a:lnTo>
                <a:lnTo>
                  <a:pt x="222790" y="210804"/>
                </a:lnTo>
                <a:close/>
              </a:path>
              <a:path w="1000125" h="234950">
                <a:moveTo>
                  <a:pt x="7595" y="199374"/>
                </a:moveTo>
                <a:lnTo>
                  <a:pt x="5579" y="199374"/>
                </a:lnTo>
                <a:lnTo>
                  <a:pt x="5063" y="198104"/>
                </a:lnTo>
                <a:lnTo>
                  <a:pt x="7103" y="198104"/>
                </a:lnTo>
                <a:lnTo>
                  <a:pt x="7595" y="199374"/>
                </a:lnTo>
                <a:close/>
              </a:path>
              <a:path w="1000125" h="234950">
                <a:moveTo>
                  <a:pt x="16197" y="204454"/>
                </a:moveTo>
                <a:lnTo>
                  <a:pt x="13175" y="204454"/>
                </a:lnTo>
                <a:lnTo>
                  <a:pt x="13654" y="203215"/>
                </a:lnTo>
                <a:lnTo>
                  <a:pt x="13666" y="201914"/>
                </a:lnTo>
                <a:lnTo>
                  <a:pt x="8602" y="199374"/>
                </a:lnTo>
                <a:lnTo>
                  <a:pt x="7103" y="198104"/>
                </a:lnTo>
                <a:lnTo>
                  <a:pt x="23793" y="198104"/>
                </a:lnTo>
                <a:lnTo>
                  <a:pt x="23793" y="199374"/>
                </a:lnTo>
                <a:lnTo>
                  <a:pt x="18238" y="199374"/>
                </a:lnTo>
                <a:lnTo>
                  <a:pt x="18238" y="200644"/>
                </a:lnTo>
                <a:lnTo>
                  <a:pt x="17722" y="200644"/>
                </a:lnTo>
                <a:lnTo>
                  <a:pt x="18729" y="201914"/>
                </a:lnTo>
                <a:lnTo>
                  <a:pt x="14699" y="201914"/>
                </a:lnTo>
                <a:lnTo>
                  <a:pt x="15214" y="203215"/>
                </a:lnTo>
                <a:lnTo>
                  <a:pt x="16197" y="204454"/>
                </a:lnTo>
                <a:close/>
              </a:path>
              <a:path w="1000125" h="234950">
                <a:moveTo>
                  <a:pt x="24309" y="199374"/>
                </a:moveTo>
                <a:lnTo>
                  <a:pt x="23793" y="199374"/>
                </a:lnTo>
                <a:lnTo>
                  <a:pt x="23793" y="198104"/>
                </a:lnTo>
                <a:lnTo>
                  <a:pt x="24309" y="199374"/>
                </a:lnTo>
                <a:close/>
              </a:path>
              <a:path w="1000125" h="234950">
                <a:moveTo>
                  <a:pt x="31904" y="204454"/>
                </a:moveTo>
                <a:lnTo>
                  <a:pt x="24825" y="204454"/>
                </a:lnTo>
                <a:lnTo>
                  <a:pt x="24309" y="203184"/>
                </a:lnTo>
                <a:lnTo>
                  <a:pt x="23301" y="203184"/>
                </a:lnTo>
                <a:lnTo>
                  <a:pt x="19762" y="200235"/>
                </a:lnTo>
                <a:lnTo>
                  <a:pt x="19762" y="199374"/>
                </a:lnTo>
                <a:lnTo>
                  <a:pt x="24309" y="199374"/>
                </a:lnTo>
                <a:lnTo>
                  <a:pt x="23793" y="198104"/>
                </a:lnTo>
                <a:lnTo>
                  <a:pt x="33919" y="198104"/>
                </a:lnTo>
                <a:lnTo>
                  <a:pt x="33919" y="199374"/>
                </a:lnTo>
                <a:lnTo>
                  <a:pt x="35444" y="200644"/>
                </a:lnTo>
                <a:lnTo>
                  <a:pt x="30897" y="200644"/>
                </a:lnTo>
                <a:lnTo>
                  <a:pt x="30897" y="201914"/>
                </a:lnTo>
                <a:lnTo>
                  <a:pt x="28856" y="201914"/>
                </a:lnTo>
                <a:lnTo>
                  <a:pt x="31904" y="204454"/>
                </a:lnTo>
                <a:close/>
              </a:path>
              <a:path w="1000125" h="234950">
                <a:moveTo>
                  <a:pt x="46578" y="201914"/>
                </a:moveTo>
                <a:lnTo>
                  <a:pt x="45079" y="201914"/>
                </a:lnTo>
                <a:lnTo>
                  <a:pt x="44046" y="200644"/>
                </a:lnTo>
                <a:lnTo>
                  <a:pt x="35960" y="200644"/>
                </a:lnTo>
                <a:lnTo>
                  <a:pt x="34952" y="198104"/>
                </a:lnTo>
                <a:lnTo>
                  <a:pt x="38492" y="198104"/>
                </a:lnTo>
                <a:lnTo>
                  <a:pt x="39499" y="199374"/>
                </a:lnTo>
                <a:lnTo>
                  <a:pt x="43039" y="199374"/>
                </a:lnTo>
                <a:lnTo>
                  <a:pt x="45079" y="200644"/>
                </a:lnTo>
                <a:lnTo>
                  <a:pt x="46578" y="201914"/>
                </a:lnTo>
                <a:close/>
              </a:path>
              <a:path w="1000125" h="234950">
                <a:moveTo>
                  <a:pt x="43555" y="199374"/>
                </a:moveTo>
                <a:lnTo>
                  <a:pt x="43039" y="198104"/>
                </a:lnTo>
                <a:lnTo>
                  <a:pt x="43555" y="198104"/>
                </a:lnTo>
                <a:lnTo>
                  <a:pt x="43555" y="199374"/>
                </a:lnTo>
                <a:close/>
              </a:path>
              <a:path w="1000125" h="234950">
                <a:moveTo>
                  <a:pt x="86594" y="199374"/>
                </a:moveTo>
                <a:lnTo>
                  <a:pt x="77475" y="199374"/>
                </a:lnTo>
                <a:lnTo>
                  <a:pt x="77475" y="198104"/>
                </a:lnTo>
                <a:lnTo>
                  <a:pt x="86078" y="198104"/>
                </a:lnTo>
                <a:lnTo>
                  <a:pt x="86594" y="199374"/>
                </a:lnTo>
                <a:close/>
              </a:path>
              <a:path w="1000125" h="234950">
                <a:moveTo>
                  <a:pt x="87602" y="200644"/>
                </a:moveTo>
                <a:lnTo>
                  <a:pt x="81014" y="200644"/>
                </a:lnTo>
                <a:lnTo>
                  <a:pt x="78982" y="199790"/>
                </a:lnTo>
                <a:lnTo>
                  <a:pt x="78483" y="199374"/>
                </a:lnTo>
                <a:lnTo>
                  <a:pt x="86594" y="199374"/>
                </a:lnTo>
                <a:lnTo>
                  <a:pt x="86078" y="198104"/>
                </a:lnTo>
                <a:lnTo>
                  <a:pt x="87085" y="199374"/>
                </a:lnTo>
                <a:lnTo>
                  <a:pt x="87602" y="200644"/>
                </a:lnTo>
                <a:close/>
              </a:path>
              <a:path w="1000125" h="234950">
                <a:moveTo>
                  <a:pt x="91658" y="201914"/>
                </a:moveTo>
                <a:lnTo>
                  <a:pt x="89617" y="201914"/>
                </a:lnTo>
                <a:lnTo>
                  <a:pt x="88118" y="200644"/>
                </a:lnTo>
                <a:lnTo>
                  <a:pt x="86078" y="198104"/>
                </a:lnTo>
                <a:lnTo>
                  <a:pt x="88610" y="199374"/>
                </a:lnTo>
                <a:lnTo>
                  <a:pt x="89617" y="199374"/>
                </a:lnTo>
                <a:lnTo>
                  <a:pt x="91658" y="201914"/>
                </a:lnTo>
                <a:close/>
              </a:path>
              <a:path w="1000125" h="234950">
                <a:moveTo>
                  <a:pt x="114443" y="201914"/>
                </a:moveTo>
                <a:lnTo>
                  <a:pt x="113435" y="200644"/>
                </a:lnTo>
                <a:lnTo>
                  <a:pt x="112919" y="199374"/>
                </a:lnTo>
                <a:lnTo>
                  <a:pt x="112403" y="199374"/>
                </a:lnTo>
                <a:lnTo>
                  <a:pt x="111395" y="198104"/>
                </a:lnTo>
                <a:lnTo>
                  <a:pt x="114443" y="198104"/>
                </a:lnTo>
                <a:lnTo>
                  <a:pt x="115451" y="199374"/>
                </a:lnTo>
                <a:lnTo>
                  <a:pt x="116975" y="200644"/>
                </a:lnTo>
                <a:lnTo>
                  <a:pt x="113927" y="200644"/>
                </a:lnTo>
                <a:lnTo>
                  <a:pt x="114443" y="201914"/>
                </a:lnTo>
                <a:close/>
              </a:path>
              <a:path w="1000125" h="234950">
                <a:moveTo>
                  <a:pt x="198481" y="205724"/>
                </a:moveTo>
                <a:lnTo>
                  <a:pt x="157973" y="205724"/>
                </a:lnTo>
                <a:lnTo>
                  <a:pt x="157973" y="204454"/>
                </a:lnTo>
                <a:lnTo>
                  <a:pt x="176728" y="204454"/>
                </a:lnTo>
                <a:lnTo>
                  <a:pt x="175708" y="203184"/>
                </a:lnTo>
                <a:lnTo>
                  <a:pt x="175204" y="201914"/>
                </a:lnTo>
                <a:lnTo>
                  <a:pt x="173164" y="199374"/>
                </a:lnTo>
                <a:lnTo>
                  <a:pt x="171665" y="198104"/>
                </a:lnTo>
                <a:lnTo>
                  <a:pt x="177736" y="198104"/>
                </a:lnTo>
                <a:lnTo>
                  <a:pt x="177836" y="199633"/>
                </a:lnTo>
                <a:lnTo>
                  <a:pt x="178227" y="200644"/>
                </a:lnTo>
                <a:lnTo>
                  <a:pt x="178744" y="200644"/>
                </a:lnTo>
                <a:lnTo>
                  <a:pt x="180268" y="201914"/>
                </a:lnTo>
                <a:lnTo>
                  <a:pt x="202046" y="201914"/>
                </a:lnTo>
                <a:lnTo>
                  <a:pt x="203053" y="203184"/>
                </a:lnTo>
                <a:lnTo>
                  <a:pt x="196466" y="203184"/>
                </a:lnTo>
                <a:lnTo>
                  <a:pt x="198481" y="205724"/>
                </a:lnTo>
                <a:close/>
              </a:path>
              <a:path w="1000125" h="234950">
                <a:moveTo>
                  <a:pt x="204061" y="199374"/>
                </a:moveTo>
                <a:lnTo>
                  <a:pt x="178227" y="199374"/>
                </a:lnTo>
                <a:lnTo>
                  <a:pt x="177736" y="198104"/>
                </a:lnTo>
                <a:lnTo>
                  <a:pt x="203544" y="198104"/>
                </a:lnTo>
                <a:lnTo>
                  <a:pt x="204061" y="199374"/>
                </a:lnTo>
                <a:close/>
              </a:path>
              <a:path w="1000125" h="234950">
                <a:moveTo>
                  <a:pt x="213180" y="199374"/>
                </a:moveTo>
                <a:lnTo>
                  <a:pt x="205068" y="199374"/>
                </a:lnTo>
                <a:lnTo>
                  <a:pt x="203544" y="198104"/>
                </a:lnTo>
                <a:lnTo>
                  <a:pt x="212664" y="198104"/>
                </a:lnTo>
                <a:lnTo>
                  <a:pt x="213180" y="199374"/>
                </a:lnTo>
                <a:close/>
              </a:path>
              <a:path w="1000125" h="234950">
                <a:moveTo>
                  <a:pt x="213671" y="199374"/>
                </a:moveTo>
                <a:lnTo>
                  <a:pt x="213180" y="199374"/>
                </a:lnTo>
                <a:lnTo>
                  <a:pt x="212664" y="198104"/>
                </a:lnTo>
                <a:lnTo>
                  <a:pt x="213671" y="199374"/>
                </a:lnTo>
                <a:close/>
              </a:path>
              <a:path w="1000125" h="234950">
                <a:moveTo>
                  <a:pt x="224831" y="199374"/>
                </a:moveTo>
                <a:lnTo>
                  <a:pt x="213671" y="199374"/>
                </a:lnTo>
                <a:lnTo>
                  <a:pt x="212664" y="198104"/>
                </a:lnTo>
                <a:lnTo>
                  <a:pt x="224314" y="198104"/>
                </a:lnTo>
                <a:lnTo>
                  <a:pt x="224831" y="199374"/>
                </a:lnTo>
                <a:close/>
              </a:path>
              <a:path w="1000125" h="234950">
                <a:moveTo>
                  <a:pt x="118990" y="199374"/>
                </a:moveTo>
                <a:lnTo>
                  <a:pt x="118499" y="199374"/>
                </a:lnTo>
                <a:lnTo>
                  <a:pt x="118333" y="199098"/>
                </a:lnTo>
                <a:lnTo>
                  <a:pt x="118990" y="199374"/>
                </a:lnTo>
                <a:close/>
              </a:path>
              <a:path w="1000125" h="234950">
                <a:moveTo>
                  <a:pt x="19510" y="200025"/>
                </a:moveTo>
                <a:lnTo>
                  <a:pt x="18729" y="199374"/>
                </a:lnTo>
                <a:lnTo>
                  <a:pt x="19246" y="199374"/>
                </a:lnTo>
                <a:lnTo>
                  <a:pt x="19510" y="200025"/>
                </a:lnTo>
                <a:close/>
              </a:path>
              <a:path w="1000125" h="234950">
                <a:moveTo>
                  <a:pt x="19762" y="200235"/>
                </a:moveTo>
                <a:lnTo>
                  <a:pt x="19510" y="200025"/>
                </a:lnTo>
                <a:lnTo>
                  <a:pt x="19246" y="199374"/>
                </a:lnTo>
                <a:lnTo>
                  <a:pt x="19762" y="199374"/>
                </a:lnTo>
                <a:lnTo>
                  <a:pt x="19762" y="200235"/>
                </a:lnTo>
                <a:close/>
              </a:path>
              <a:path w="1000125" h="234950">
                <a:moveTo>
                  <a:pt x="55697" y="201914"/>
                </a:moveTo>
                <a:lnTo>
                  <a:pt x="47094" y="201914"/>
                </a:lnTo>
                <a:lnTo>
                  <a:pt x="47094" y="200644"/>
                </a:lnTo>
                <a:lnTo>
                  <a:pt x="45570" y="199374"/>
                </a:lnTo>
                <a:lnTo>
                  <a:pt x="64816" y="199374"/>
                </a:lnTo>
                <a:lnTo>
                  <a:pt x="64300" y="200644"/>
                </a:lnTo>
                <a:lnTo>
                  <a:pt x="54690" y="200644"/>
                </a:lnTo>
                <a:lnTo>
                  <a:pt x="55697" y="201914"/>
                </a:lnTo>
                <a:close/>
              </a:path>
              <a:path w="1000125" h="234950">
                <a:moveTo>
                  <a:pt x="70396" y="205724"/>
                </a:moveTo>
                <a:lnTo>
                  <a:pt x="69305" y="204389"/>
                </a:lnTo>
                <a:lnTo>
                  <a:pt x="64816" y="199374"/>
                </a:lnTo>
                <a:lnTo>
                  <a:pt x="69880" y="199374"/>
                </a:lnTo>
                <a:lnTo>
                  <a:pt x="70396" y="200644"/>
                </a:lnTo>
                <a:lnTo>
                  <a:pt x="71404" y="201914"/>
                </a:lnTo>
                <a:lnTo>
                  <a:pt x="74943" y="201914"/>
                </a:lnTo>
                <a:lnTo>
                  <a:pt x="75951" y="203184"/>
                </a:lnTo>
                <a:lnTo>
                  <a:pt x="77475" y="203184"/>
                </a:lnTo>
                <a:lnTo>
                  <a:pt x="77991" y="204454"/>
                </a:lnTo>
                <a:lnTo>
                  <a:pt x="69880" y="204454"/>
                </a:lnTo>
                <a:lnTo>
                  <a:pt x="70396" y="205724"/>
                </a:lnTo>
                <a:close/>
              </a:path>
              <a:path w="1000125" h="234950">
                <a:moveTo>
                  <a:pt x="74943" y="199805"/>
                </a:moveTo>
                <a:lnTo>
                  <a:pt x="74427" y="199374"/>
                </a:lnTo>
                <a:lnTo>
                  <a:pt x="74685" y="199374"/>
                </a:lnTo>
                <a:lnTo>
                  <a:pt x="74943" y="199633"/>
                </a:lnTo>
                <a:lnTo>
                  <a:pt x="74943" y="199805"/>
                </a:lnTo>
                <a:close/>
              </a:path>
              <a:path w="1000125" h="234950">
                <a:moveTo>
                  <a:pt x="97729" y="206994"/>
                </a:moveTo>
                <a:lnTo>
                  <a:pt x="80007" y="206994"/>
                </a:lnTo>
                <a:lnTo>
                  <a:pt x="80007" y="205724"/>
                </a:lnTo>
                <a:lnTo>
                  <a:pt x="78999" y="204639"/>
                </a:lnTo>
                <a:lnTo>
                  <a:pt x="78999" y="204454"/>
                </a:lnTo>
                <a:lnTo>
                  <a:pt x="78827" y="204454"/>
                </a:lnTo>
                <a:lnTo>
                  <a:pt x="76467" y="201914"/>
                </a:lnTo>
                <a:lnTo>
                  <a:pt x="75460" y="201914"/>
                </a:lnTo>
                <a:lnTo>
                  <a:pt x="75460" y="200644"/>
                </a:lnTo>
                <a:lnTo>
                  <a:pt x="75951" y="200644"/>
                </a:lnTo>
                <a:lnTo>
                  <a:pt x="74943" y="199633"/>
                </a:lnTo>
                <a:lnTo>
                  <a:pt x="74943" y="199374"/>
                </a:lnTo>
                <a:lnTo>
                  <a:pt x="75951" y="199374"/>
                </a:lnTo>
                <a:lnTo>
                  <a:pt x="77991" y="200644"/>
                </a:lnTo>
                <a:lnTo>
                  <a:pt x="80007" y="203184"/>
                </a:lnTo>
                <a:lnTo>
                  <a:pt x="90650" y="203184"/>
                </a:lnTo>
                <a:lnTo>
                  <a:pt x="91141" y="204454"/>
                </a:lnTo>
                <a:lnTo>
                  <a:pt x="78999" y="204454"/>
                </a:lnTo>
                <a:lnTo>
                  <a:pt x="78999" y="204639"/>
                </a:lnTo>
                <a:lnTo>
                  <a:pt x="91288" y="204639"/>
                </a:lnTo>
                <a:lnTo>
                  <a:pt x="92149" y="205724"/>
                </a:lnTo>
                <a:lnTo>
                  <a:pt x="96721" y="205724"/>
                </a:lnTo>
                <a:lnTo>
                  <a:pt x="97729" y="206994"/>
                </a:lnTo>
                <a:close/>
              </a:path>
              <a:path w="1000125" h="234950">
                <a:moveTo>
                  <a:pt x="85587" y="201914"/>
                </a:moveTo>
                <a:lnTo>
                  <a:pt x="78999" y="201914"/>
                </a:lnTo>
                <a:lnTo>
                  <a:pt x="77991" y="199374"/>
                </a:lnTo>
                <a:lnTo>
                  <a:pt x="78999" y="199805"/>
                </a:lnTo>
                <a:lnTo>
                  <a:pt x="80007" y="200644"/>
                </a:lnTo>
                <a:lnTo>
                  <a:pt x="85070" y="200644"/>
                </a:lnTo>
                <a:lnTo>
                  <a:pt x="85587" y="201914"/>
                </a:lnTo>
                <a:close/>
              </a:path>
              <a:path w="1000125" h="234950">
                <a:moveTo>
                  <a:pt x="78982" y="199790"/>
                </a:moveTo>
                <a:lnTo>
                  <a:pt x="77991" y="199374"/>
                </a:lnTo>
                <a:lnTo>
                  <a:pt x="78483" y="199374"/>
                </a:lnTo>
                <a:lnTo>
                  <a:pt x="78982" y="199790"/>
                </a:lnTo>
                <a:close/>
              </a:path>
              <a:path w="1000125" h="234950">
                <a:moveTo>
                  <a:pt x="114443" y="201914"/>
                </a:moveTo>
                <a:lnTo>
                  <a:pt x="104316" y="201914"/>
                </a:lnTo>
                <a:lnTo>
                  <a:pt x="102276" y="200644"/>
                </a:lnTo>
                <a:lnTo>
                  <a:pt x="101268" y="199374"/>
                </a:lnTo>
                <a:lnTo>
                  <a:pt x="106332" y="199374"/>
                </a:lnTo>
                <a:lnTo>
                  <a:pt x="107856" y="200644"/>
                </a:lnTo>
                <a:lnTo>
                  <a:pt x="113435" y="200644"/>
                </a:lnTo>
                <a:lnTo>
                  <a:pt x="114443" y="201914"/>
                </a:lnTo>
                <a:close/>
              </a:path>
              <a:path w="1000125" h="234950">
                <a:moveTo>
                  <a:pt x="112403" y="200644"/>
                </a:moveTo>
                <a:lnTo>
                  <a:pt x="107856" y="200644"/>
                </a:lnTo>
                <a:lnTo>
                  <a:pt x="106848" y="199374"/>
                </a:lnTo>
                <a:lnTo>
                  <a:pt x="111911" y="199374"/>
                </a:lnTo>
                <a:lnTo>
                  <a:pt x="112403" y="200644"/>
                </a:lnTo>
                <a:close/>
              </a:path>
              <a:path w="1000125" h="234950">
                <a:moveTo>
                  <a:pt x="107856" y="204454"/>
                </a:moveTo>
                <a:lnTo>
                  <a:pt x="98736" y="204454"/>
                </a:lnTo>
                <a:lnTo>
                  <a:pt x="97729" y="203184"/>
                </a:lnTo>
                <a:lnTo>
                  <a:pt x="97212" y="201914"/>
                </a:lnTo>
                <a:lnTo>
                  <a:pt x="114443" y="201914"/>
                </a:lnTo>
                <a:lnTo>
                  <a:pt x="113927" y="200644"/>
                </a:lnTo>
                <a:lnTo>
                  <a:pt x="117466" y="200644"/>
                </a:lnTo>
                <a:lnTo>
                  <a:pt x="116975" y="199374"/>
                </a:lnTo>
                <a:lnTo>
                  <a:pt x="121031" y="199374"/>
                </a:lnTo>
                <a:lnTo>
                  <a:pt x="124054" y="201914"/>
                </a:lnTo>
                <a:lnTo>
                  <a:pt x="124570" y="203184"/>
                </a:lnTo>
                <a:lnTo>
                  <a:pt x="107339" y="203184"/>
                </a:lnTo>
                <a:lnTo>
                  <a:pt x="107856" y="204454"/>
                </a:lnTo>
                <a:close/>
              </a:path>
              <a:path w="1000125" h="234950">
                <a:moveTo>
                  <a:pt x="128626" y="200644"/>
                </a:moveTo>
                <a:lnTo>
                  <a:pt x="123562" y="200644"/>
                </a:lnTo>
                <a:lnTo>
                  <a:pt x="121522" y="199374"/>
                </a:lnTo>
                <a:lnTo>
                  <a:pt x="127593" y="199374"/>
                </a:lnTo>
                <a:lnTo>
                  <a:pt x="128626" y="200644"/>
                </a:lnTo>
                <a:close/>
              </a:path>
              <a:path w="1000125" h="234950">
                <a:moveTo>
                  <a:pt x="147355" y="201914"/>
                </a:moveTo>
                <a:lnTo>
                  <a:pt x="132656" y="201914"/>
                </a:lnTo>
                <a:lnTo>
                  <a:pt x="132165" y="200644"/>
                </a:lnTo>
                <a:lnTo>
                  <a:pt x="141284" y="200644"/>
                </a:lnTo>
                <a:lnTo>
                  <a:pt x="140768" y="199374"/>
                </a:lnTo>
                <a:lnTo>
                  <a:pt x="144824" y="199374"/>
                </a:lnTo>
                <a:lnTo>
                  <a:pt x="146444" y="200395"/>
                </a:lnTo>
                <a:lnTo>
                  <a:pt x="147355" y="201914"/>
                </a:lnTo>
                <a:close/>
              </a:path>
              <a:path w="1000125" h="234950">
                <a:moveTo>
                  <a:pt x="152910" y="201914"/>
                </a:moveTo>
                <a:lnTo>
                  <a:pt x="147355" y="201914"/>
                </a:lnTo>
                <a:lnTo>
                  <a:pt x="146839" y="200644"/>
                </a:lnTo>
                <a:lnTo>
                  <a:pt x="146444" y="200395"/>
                </a:lnTo>
                <a:lnTo>
                  <a:pt x="145831" y="199374"/>
                </a:lnTo>
                <a:lnTo>
                  <a:pt x="156475" y="199374"/>
                </a:lnTo>
                <a:lnTo>
                  <a:pt x="157482" y="200644"/>
                </a:lnTo>
                <a:lnTo>
                  <a:pt x="152419" y="200644"/>
                </a:lnTo>
                <a:lnTo>
                  <a:pt x="152910" y="201914"/>
                </a:lnTo>
                <a:close/>
              </a:path>
              <a:path w="1000125" h="234950">
                <a:moveTo>
                  <a:pt x="176212" y="204454"/>
                </a:moveTo>
                <a:lnTo>
                  <a:pt x="156966" y="204454"/>
                </a:lnTo>
                <a:lnTo>
                  <a:pt x="155958" y="203184"/>
                </a:lnTo>
                <a:lnTo>
                  <a:pt x="155442" y="201914"/>
                </a:lnTo>
                <a:lnTo>
                  <a:pt x="160014" y="201914"/>
                </a:lnTo>
                <a:lnTo>
                  <a:pt x="159006" y="200644"/>
                </a:lnTo>
                <a:lnTo>
                  <a:pt x="156475" y="199374"/>
                </a:lnTo>
                <a:lnTo>
                  <a:pt x="172673" y="199374"/>
                </a:lnTo>
                <a:lnTo>
                  <a:pt x="173680" y="200644"/>
                </a:lnTo>
                <a:lnTo>
                  <a:pt x="175204" y="201914"/>
                </a:lnTo>
                <a:lnTo>
                  <a:pt x="175228" y="203215"/>
                </a:lnTo>
                <a:lnTo>
                  <a:pt x="176212" y="204454"/>
                </a:lnTo>
                <a:close/>
              </a:path>
              <a:path w="1000125" h="234950">
                <a:moveTo>
                  <a:pt x="201013" y="201914"/>
                </a:moveTo>
                <a:lnTo>
                  <a:pt x="180759" y="201914"/>
                </a:lnTo>
                <a:lnTo>
                  <a:pt x="179751" y="200644"/>
                </a:lnTo>
                <a:lnTo>
                  <a:pt x="179751" y="199374"/>
                </a:lnTo>
                <a:lnTo>
                  <a:pt x="198481" y="199374"/>
                </a:lnTo>
                <a:lnTo>
                  <a:pt x="199514" y="200644"/>
                </a:lnTo>
                <a:lnTo>
                  <a:pt x="200005" y="200644"/>
                </a:lnTo>
                <a:lnTo>
                  <a:pt x="201013" y="201914"/>
                </a:lnTo>
                <a:close/>
              </a:path>
              <a:path w="1000125" h="234950">
                <a:moveTo>
                  <a:pt x="209641" y="201914"/>
                </a:moveTo>
                <a:lnTo>
                  <a:pt x="201529" y="201914"/>
                </a:lnTo>
                <a:lnTo>
                  <a:pt x="200521" y="200644"/>
                </a:lnTo>
                <a:lnTo>
                  <a:pt x="199514" y="200644"/>
                </a:lnTo>
                <a:lnTo>
                  <a:pt x="198481" y="199374"/>
                </a:lnTo>
                <a:lnTo>
                  <a:pt x="207600" y="199374"/>
                </a:lnTo>
                <a:lnTo>
                  <a:pt x="209641" y="201914"/>
                </a:lnTo>
                <a:close/>
              </a:path>
              <a:path w="1000125" h="234950">
                <a:moveTo>
                  <a:pt x="211139" y="205724"/>
                </a:moveTo>
                <a:lnTo>
                  <a:pt x="208117" y="201914"/>
                </a:lnTo>
                <a:lnTo>
                  <a:pt x="209641" y="201914"/>
                </a:lnTo>
                <a:lnTo>
                  <a:pt x="207600" y="199374"/>
                </a:lnTo>
                <a:lnTo>
                  <a:pt x="218735" y="199374"/>
                </a:lnTo>
                <a:lnTo>
                  <a:pt x="219768" y="200644"/>
                </a:lnTo>
                <a:lnTo>
                  <a:pt x="221266" y="201914"/>
                </a:lnTo>
                <a:lnTo>
                  <a:pt x="222299" y="203184"/>
                </a:lnTo>
                <a:lnTo>
                  <a:pt x="217236" y="203184"/>
                </a:lnTo>
                <a:lnTo>
                  <a:pt x="217727" y="204454"/>
                </a:lnTo>
                <a:lnTo>
                  <a:pt x="210648" y="204454"/>
                </a:lnTo>
                <a:lnTo>
                  <a:pt x="211139" y="205724"/>
                </a:lnTo>
                <a:close/>
              </a:path>
              <a:path w="1000125" h="234950">
                <a:moveTo>
                  <a:pt x="75951" y="200644"/>
                </a:moveTo>
                <a:lnTo>
                  <a:pt x="74943" y="199805"/>
                </a:lnTo>
                <a:lnTo>
                  <a:pt x="74943" y="199633"/>
                </a:lnTo>
                <a:lnTo>
                  <a:pt x="75951" y="200644"/>
                </a:lnTo>
                <a:close/>
              </a:path>
              <a:path w="1000125" h="234950">
                <a:moveTo>
                  <a:pt x="75460" y="201914"/>
                </a:moveTo>
                <a:lnTo>
                  <a:pt x="74943" y="200644"/>
                </a:lnTo>
                <a:lnTo>
                  <a:pt x="74943" y="199805"/>
                </a:lnTo>
                <a:lnTo>
                  <a:pt x="75951" y="200644"/>
                </a:lnTo>
                <a:lnTo>
                  <a:pt x="75460" y="200644"/>
                </a:lnTo>
                <a:lnTo>
                  <a:pt x="75460" y="201914"/>
                </a:lnTo>
                <a:close/>
              </a:path>
              <a:path w="1000125" h="234950">
                <a:moveTo>
                  <a:pt x="19762" y="200644"/>
                </a:moveTo>
                <a:lnTo>
                  <a:pt x="19510" y="200025"/>
                </a:lnTo>
                <a:lnTo>
                  <a:pt x="19762" y="200235"/>
                </a:lnTo>
                <a:lnTo>
                  <a:pt x="19762" y="200644"/>
                </a:lnTo>
                <a:close/>
              </a:path>
              <a:path w="1000125" h="234950">
                <a:moveTo>
                  <a:pt x="147355" y="201914"/>
                </a:moveTo>
                <a:lnTo>
                  <a:pt x="146444" y="200395"/>
                </a:lnTo>
                <a:lnTo>
                  <a:pt x="146839" y="200644"/>
                </a:lnTo>
                <a:lnTo>
                  <a:pt x="147355" y="201914"/>
                </a:lnTo>
                <a:close/>
              </a:path>
              <a:path w="1000125" h="234950">
                <a:moveTo>
                  <a:pt x="5076" y="201914"/>
                </a:moveTo>
                <a:lnTo>
                  <a:pt x="2040" y="201914"/>
                </a:lnTo>
                <a:lnTo>
                  <a:pt x="1007" y="200644"/>
                </a:lnTo>
                <a:lnTo>
                  <a:pt x="4572" y="200644"/>
                </a:lnTo>
                <a:lnTo>
                  <a:pt x="5076" y="201914"/>
                </a:lnTo>
                <a:close/>
              </a:path>
              <a:path w="1000125" h="234950">
                <a:moveTo>
                  <a:pt x="24309" y="210804"/>
                </a:moveTo>
                <a:lnTo>
                  <a:pt x="17722" y="210804"/>
                </a:lnTo>
                <a:lnTo>
                  <a:pt x="16172" y="209502"/>
                </a:lnTo>
                <a:lnTo>
                  <a:pt x="14182" y="206994"/>
                </a:lnTo>
                <a:lnTo>
                  <a:pt x="10126" y="206994"/>
                </a:lnTo>
                <a:lnTo>
                  <a:pt x="9635" y="205724"/>
                </a:lnTo>
                <a:lnTo>
                  <a:pt x="8602" y="204454"/>
                </a:lnTo>
                <a:lnTo>
                  <a:pt x="7103" y="203184"/>
                </a:lnTo>
                <a:lnTo>
                  <a:pt x="6071" y="201914"/>
                </a:lnTo>
                <a:lnTo>
                  <a:pt x="4572" y="200644"/>
                </a:lnTo>
                <a:lnTo>
                  <a:pt x="9248" y="200644"/>
                </a:lnTo>
                <a:lnTo>
                  <a:pt x="12658" y="204454"/>
                </a:lnTo>
                <a:lnTo>
                  <a:pt x="16197" y="204454"/>
                </a:lnTo>
                <a:lnTo>
                  <a:pt x="16714" y="205724"/>
                </a:lnTo>
                <a:lnTo>
                  <a:pt x="18238" y="205724"/>
                </a:lnTo>
                <a:lnTo>
                  <a:pt x="19762" y="206994"/>
                </a:lnTo>
                <a:lnTo>
                  <a:pt x="20770" y="208264"/>
                </a:lnTo>
                <a:lnTo>
                  <a:pt x="23793" y="208264"/>
                </a:lnTo>
                <a:lnTo>
                  <a:pt x="23793" y="209534"/>
                </a:lnTo>
                <a:lnTo>
                  <a:pt x="24309" y="209534"/>
                </a:lnTo>
                <a:lnTo>
                  <a:pt x="24309" y="210804"/>
                </a:lnTo>
                <a:close/>
              </a:path>
              <a:path w="1000125" h="234950">
                <a:moveTo>
                  <a:pt x="44046" y="201914"/>
                </a:moveTo>
                <a:lnTo>
                  <a:pt x="31904" y="201914"/>
                </a:lnTo>
                <a:lnTo>
                  <a:pt x="30897" y="200644"/>
                </a:lnTo>
                <a:lnTo>
                  <a:pt x="44046" y="200644"/>
                </a:lnTo>
                <a:lnTo>
                  <a:pt x="44046" y="201914"/>
                </a:lnTo>
                <a:close/>
              </a:path>
              <a:path w="1000125" h="234950">
                <a:moveTo>
                  <a:pt x="56214" y="201914"/>
                </a:moveTo>
                <a:lnTo>
                  <a:pt x="55697" y="201914"/>
                </a:lnTo>
                <a:lnTo>
                  <a:pt x="54690" y="200644"/>
                </a:lnTo>
                <a:lnTo>
                  <a:pt x="56214" y="201914"/>
                </a:lnTo>
                <a:close/>
              </a:path>
              <a:path w="1000125" h="234950">
                <a:moveTo>
                  <a:pt x="64816" y="203184"/>
                </a:moveTo>
                <a:lnTo>
                  <a:pt x="57738" y="203184"/>
                </a:lnTo>
                <a:lnTo>
                  <a:pt x="57221" y="201914"/>
                </a:lnTo>
                <a:lnTo>
                  <a:pt x="56214" y="201914"/>
                </a:lnTo>
                <a:lnTo>
                  <a:pt x="54690" y="200644"/>
                </a:lnTo>
                <a:lnTo>
                  <a:pt x="62801" y="200644"/>
                </a:lnTo>
                <a:lnTo>
                  <a:pt x="64816" y="203184"/>
                </a:lnTo>
                <a:close/>
              </a:path>
              <a:path w="1000125" h="234950">
                <a:moveTo>
                  <a:pt x="75460" y="201914"/>
                </a:moveTo>
                <a:lnTo>
                  <a:pt x="72928" y="201914"/>
                </a:lnTo>
                <a:lnTo>
                  <a:pt x="71895" y="200644"/>
                </a:lnTo>
                <a:lnTo>
                  <a:pt x="74943" y="200644"/>
                </a:lnTo>
                <a:lnTo>
                  <a:pt x="75460" y="201914"/>
                </a:lnTo>
                <a:close/>
              </a:path>
              <a:path w="1000125" h="234950">
                <a:moveTo>
                  <a:pt x="86594" y="201914"/>
                </a:moveTo>
                <a:lnTo>
                  <a:pt x="85587" y="201914"/>
                </a:lnTo>
                <a:lnTo>
                  <a:pt x="85587" y="200644"/>
                </a:lnTo>
                <a:lnTo>
                  <a:pt x="86594" y="200644"/>
                </a:lnTo>
                <a:lnTo>
                  <a:pt x="86594" y="201914"/>
                </a:lnTo>
                <a:close/>
              </a:path>
              <a:path w="1000125" h="234950">
                <a:moveTo>
                  <a:pt x="94189" y="203184"/>
                </a:moveTo>
                <a:lnTo>
                  <a:pt x="87602" y="203184"/>
                </a:lnTo>
                <a:lnTo>
                  <a:pt x="86594" y="200644"/>
                </a:lnTo>
                <a:lnTo>
                  <a:pt x="87085" y="200644"/>
                </a:lnTo>
                <a:lnTo>
                  <a:pt x="89126" y="201914"/>
                </a:lnTo>
                <a:lnTo>
                  <a:pt x="93673" y="201914"/>
                </a:lnTo>
                <a:lnTo>
                  <a:pt x="94189" y="203184"/>
                </a:lnTo>
                <a:close/>
              </a:path>
              <a:path w="1000125" h="234950">
                <a:moveTo>
                  <a:pt x="134697" y="204454"/>
                </a:moveTo>
                <a:lnTo>
                  <a:pt x="127593" y="204454"/>
                </a:lnTo>
                <a:lnTo>
                  <a:pt x="124570" y="201914"/>
                </a:lnTo>
                <a:lnTo>
                  <a:pt x="124054" y="200644"/>
                </a:lnTo>
                <a:lnTo>
                  <a:pt x="132165" y="200644"/>
                </a:lnTo>
                <a:lnTo>
                  <a:pt x="132165" y="201914"/>
                </a:lnTo>
                <a:lnTo>
                  <a:pt x="133173" y="201914"/>
                </a:lnTo>
                <a:lnTo>
                  <a:pt x="133173" y="203184"/>
                </a:lnTo>
                <a:lnTo>
                  <a:pt x="134180" y="203184"/>
                </a:lnTo>
                <a:lnTo>
                  <a:pt x="134697" y="204454"/>
                </a:lnTo>
                <a:close/>
              </a:path>
              <a:path w="1000125" h="234950">
                <a:moveTo>
                  <a:pt x="158490" y="201914"/>
                </a:moveTo>
                <a:lnTo>
                  <a:pt x="153943" y="201914"/>
                </a:lnTo>
                <a:lnTo>
                  <a:pt x="152910" y="200644"/>
                </a:lnTo>
                <a:lnTo>
                  <a:pt x="157482" y="200644"/>
                </a:lnTo>
                <a:lnTo>
                  <a:pt x="158490" y="201914"/>
                </a:lnTo>
                <a:close/>
              </a:path>
              <a:path w="1000125" h="234950">
                <a:moveTo>
                  <a:pt x="25317" y="209534"/>
                </a:moveTo>
                <a:lnTo>
                  <a:pt x="24825" y="209534"/>
                </a:lnTo>
                <a:lnTo>
                  <a:pt x="23793" y="208264"/>
                </a:lnTo>
                <a:lnTo>
                  <a:pt x="20770" y="208264"/>
                </a:lnTo>
                <a:lnTo>
                  <a:pt x="19762" y="205724"/>
                </a:lnTo>
                <a:lnTo>
                  <a:pt x="18729" y="204454"/>
                </a:lnTo>
                <a:lnTo>
                  <a:pt x="17230" y="204454"/>
                </a:lnTo>
                <a:lnTo>
                  <a:pt x="16197" y="203184"/>
                </a:lnTo>
                <a:lnTo>
                  <a:pt x="14699" y="201914"/>
                </a:lnTo>
                <a:lnTo>
                  <a:pt x="19246" y="201914"/>
                </a:lnTo>
                <a:lnTo>
                  <a:pt x="20253" y="203184"/>
                </a:lnTo>
                <a:lnTo>
                  <a:pt x="22294" y="204454"/>
                </a:lnTo>
                <a:lnTo>
                  <a:pt x="23301" y="205724"/>
                </a:lnTo>
                <a:lnTo>
                  <a:pt x="22294" y="205724"/>
                </a:lnTo>
                <a:lnTo>
                  <a:pt x="23301" y="206359"/>
                </a:lnTo>
                <a:lnTo>
                  <a:pt x="23301" y="206994"/>
                </a:lnTo>
                <a:lnTo>
                  <a:pt x="25317" y="209534"/>
                </a:lnTo>
                <a:close/>
              </a:path>
              <a:path w="1000125" h="234950">
                <a:moveTo>
                  <a:pt x="44046" y="205724"/>
                </a:moveTo>
                <a:lnTo>
                  <a:pt x="34952" y="205724"/>
                </a:lnTo>
                <a:lnTo>
                  <a:pt x="34511" y="204639"/>
                </a:lnTo>
                <a:lnTo>
                  <a:pt x="34436" y="203184"/>
                </a:lnTo>
                <a:lnTo>
                  <a:pt x="33428" y="201914"/>
                </a:lnTo>
                <a:lnTo>
                  <a:pt x="36451" y="201914"/>
                </a:lnTo>
                <a:lnTo>
                  <a:pt x="36968" y="202549"/>
                </a:lnTo>
                <a:lnTo>
                  <a:pt x="36968" y="203184"/>
                </a:lnTo>
                <a:lnTo>
                  <a:pt x="37484" y="203184"/>
                </a:lnTo>
                <a:lnTo>
                  <a:pt x="37484" y="204454"/>
                </a:lnTo>
                <a:lnTo>
                  <a:pt x="42031" y="204454"/>
                </a:lnTo>
                <a:lnTo>
                  <a:pt x="44046" y="205724"/>
                </a:lnTo>
                <a:close/>
              </a:path>
              <a:path w="1000125" h="234950">
                <a:moveTo>
                  <a:pt x="68356" y="206994"/>
                </a:moveTo>
                <a:lnTo>
                  <a:pt x="45570" y="206994"/>
                </a:lnTo>
                <a:lnTo>
                  <a:pt x="45079" y="205724"/>
                </a:lnTo>
                <a:lnTo>
                  <a:pt x="53166" y="205724"/>
                </a:lnTo>
                <a:lnTo>
                  <a:pt x="52674" y="204454"/>
                </a:lnTo>
                <a:lnTo>
                  <a:pt x="37975" y="204454"/>
                </a:lnTo>
                <a:lnTo>
                  <a:pt x="37484" y="203184"/>
                </a:lnTo>
                <a:lnTo>
                  <a:pt x="36968" y="202549"/>
                </a:lnTo>
                <a:lnTo>
                  <a:pt x="36968" y="201914"/>
                </a:lnTo>
                <a:lnTo>
                  <a:pt x="56705" y="201914"/>
                </a:lnTo>
                <a:lnTo>
                  <a:pt x="57738" y="203184"/>
                </a:lnTo>
                <a:lnTo>
                  <a:pt x="64816" y="203184"/>
                </a:lnTo>
                <a:lnTo>
                  <a:pt x="65824" y="204454"/>
                </a:lnTo>
                <a:lnTo>
                  <a:pt x="68356" y="206994"/>
                </a:lnTo>
                <a:close/>
              </a:path>
              <a:path w="1000125" h="234950">
                <a:moveTo>
                  <a:pt x="57738" y="203184"/>
                </a:moveTo>
                <a:lnTo>
                  <a:pt x="56705" y="201914"/>
                </a:lnTo>
                <a:lnTo>
                  <a:pt x="57221" y="201914"/>
                </a:lnTo>
                <a:lnTo>
                  <a:pt x="57738" y="203184"/>
                </a:lnTo>
                <a:close/>
              </a:path>
              <a:path w="1000125" h="234950">
                <a:moveTo>
                  <a:pt x="87602" y="203184"/>
                </a:moveTo>
                <a:lnTo>
                  <a:pt x="80007" y="203184"/>
                </a:lnTo>
                <a:lnTo>
                  <a:pt x="81014" y="201914"/>
                </a:lnTo>
                <a:lnTo>
                  <a:pt x="87085" y="201914"/>
                </a:lnTo>
                <a:lnTo>
                  <a:pt x="87602" y="203184"/>
                </a:lnTo>
                <a:close/>
              </a:path>
              <a:path w="1000125" h="234950">
                <a:moveTo>
                  <a:pt x="96721" y="203184"/>
                </a:moveTo>
                <a:lnTo>
                  <a:pt x="95030" y="202125"/>
                </a:lnTo>
                <a:lnTo>
                  <a:pt x="95197" y="201914"/>
                </a:lnTo>
                <a:lnTo>
                  <a:pt x="96205" y="201914"/>
                </a:lnTo>
                <a:lnTo>
                  <a:pt x="96721" y="202775"/>
                </a:lnTo>
                <a:lnTo>
                  <a:pt x="96721" y="203184"/>
                </a:lnTo>
                <a:close/>
              </a:path>
              <a:path w="1000125" h="234950">
                <a:moveTo>
                  <a:pt x="96721" y="202775"/>
                </a:moveTo>
                <a:lnTo>
                  <a:pt x="96205" y="201914"/>
                </a:lnTo>
                <a:lnTo>
                  <a:pt x="96721" y="201914"/>
                </a:lnTo>
                <a:lnTo>
                  <a:pt x="96721" y="202775"/>
                </a:lnTo>
                <a:close/>
              </a:path>
              <a:path w="1000125" h="234950">
                <a:moveTo>
                  <a:pt x="156475" y="204454"/>
                </a:moveTo>
                <a:lnTo>
                  <a:pt x="135704" y="204454"/>
                </a:lnTo>
                <a:lnTo>
                  <a:pt x="135188" y="203184"/>
                </a:lnTo>
                <a:lnTo>
                  <a:pt x="133689" y="201914"/>
                </a:lnTo>
                <a:lnTo>
                  <a:pt x="153426" y="201914"/>
                </a:lnTo>
                <a:lnTo>
                  <a:pt x="156475" y="204454"/>
                </a:lnTo>
                <a:close/>
              </a:path>
              <a:path w="1000125" h="234950">
                <a:moveTo>
                  <a:pt x="203053" y="203184"/>
                </a:moveTo>
                <a:lnTo>
                  <a:pt x="202046" y="201914"/>
                </a:lnTo>
                <a:lnTo>
                  <a:pt x="202537" y="201914"/>
                </a:lnTo>
                <a:lnTo>
                  <a:pt x="203053" y="203184"/>
                </a:lnTo>
                <a:close/>
              </a:path>
              <a:path w="1000125" h="234950">
                <a:moveTo>
                  <a:pt x="210794" y="207270"/>
                </a:moveTo>
                <a:lnTo>
                  <a:pt x="210132" y="206994"/>
                </a:lnTo>
                <a:lnTo>
                  <a:pt x="209124" y="205724"/>
                </a:lnTo>
                <a:lnTo>
                  <a:pt x="207600" y="204454"/>
                </a:lnTo>
                <a:lnTo>
                  <a:pt x="207109" y="203184"/>
                </a:lnTo>
                <a:lnTo>
                  <a:pt x="203053" y="203184"/>
                </a:lnTo>
                <a:lnTo>
                  <a:pt x="202537" y="201914"/>
                </a:lnTo>
                <a:lnTo>
                  <a:pt x="206592" y="201914"/>
                </a:lnTo>
                <a:lnTo>
                  <a:pt x="209641" y="204454"/>
                </a:lnTo>
                <a:lnTo>
                  <a:pt x="208117" y="204454"/>
                </a:lnTo>
                <a:lnTo>
                  <a:pt x="209641" y="205724"/>
                </a:lnTo>
                <a:lnTo>
                  <a:pt x="210648" y="206994"/>
                </a:lnTo>
                <a:lnTo>
                  <a:pt x="210794" y="207270"/>
                </a:lnTo>
                <a:close/>
              </a:path>
              <a:path w="1000125" h="234950">
                <a:moveTo>
                  <a:pt x="227350" y="204454"/>
                </a:moveTo>
                <a:lnTo>
                  <a:pt x="223307" y="204454"/>
                </a:lnTo>
                <a:lnTo>
                  <a:pt x="222299" y="201914"/>
                </a:lnTo>
                <a:lnTo>
                  <a:pt x="224831" y="201914"/>
                </a:lnTo>
                <a:lnTo>
                  <a:pt x="227350" y="204454"/>
                </a:lnTo>
                <a:close/>
              </a:path>
              <a:path w="1000125" h="234950">
                <a:moveTo>
                  <a:pt x="96721" y="203184"/>
                </a:moveTo>
                <a:lnTo>
                  <a:pt x="94189" y="203184"/>
                </a:lnTo>
                <a:lnTo>
                  <a:pt x="95030" y="202125"/>
                </a:lnTo>
                <a:lnTo>
                  <a:pt x="96721" y="203184"/>
                </a:lnTo>
                <a:close/>
              </a:path>
              <a:path w="1000125" h="234950">
                <a:moveTo>
                  <a:pt x="37484" y="203184"/>
                </a:moveTo>
                <a:lnTo>
                  <a:pt x="36968" y="203184"/>
                </a:lnTo>
                <a:lnTo>
                  <a:pt x="36968" y="202549"/>
                </a:lnTo>
                <a:lnTo>
                  <a:pt x="37484" y="203184"/>
                </a:lnTo>
                <a:close/>
              </a:path>
              <a:path w="1000125" h="234950">
                <a:moveTo>
                  <a:pt x="100777" y="205724"/>
                </a:moveTo>
                <a:lnTo>
                  <a:pt x="92149" y="205724"/>
                </a:lnTo>
                <a:lnTo>
                  <a:pt x="91729" y="204639"/>
                </a:lnTo>
                <a:lnTo>
                  <a:pt x="91606" y="204389"/>
                </a:lnTo>
                <a:lnTo>
                  <a:pt x="90650" y="203184"/>
                </a:lnTo>
                <a:lnTo>
                  <a:pt x="96721" y="203184"/>
                </a:lnTo>
                <a:lnTo>
                  <a:pt x="96721" y="202775"/>
                </a:lnTo>
                <a:lnTo>
                  <a:pt x="97729" y="204454"/>
                </a:lnTo>
                <a:lnTo>
                  <a:pt x="100777" y="205724"/>
                </a:lnTo>
                <a:close/>
              </a:path>
              <a:path w="1000125" h="234950">
                <a:moveTo>
                  <a:pt x="9119" y="209534"/>
                </a:moveTo>
                <a:lnTo>
                  <a:pt x="7595" y="209534"/>
                </a:lnTo>
                <a:lnTo>
                  <a:pt x="6587" y="206994"/>
                </a:lnTo>
                <a:lnTo>
                  <a:pt x="2040" y="203184"/>
                </a:lnTo>
                <a:lnTo>
                  <a:pt x="5579" y="203184"/>
                </a:lnTo>
                <a:lnTo>
                  <a:pt x="6587" y="204454"/>
                </a:lnTo>
                <a:lnTo>
                  <a:pt x="7103" y="205724"/>
                </a:lnTo>
                <a:lnTo>
                  <a:pt x="10126" y="206994"/>
                </a:lnTo>
                <a:lnTo>
                  <a:pt x="14182" y="206994"/>
                </a:lnTo>
                <a:lnTo>
                  <a:pt x="14182" y="208264"/>
                </a:lnTo>
                <a:lnTo>
                  <a:pt x="9119" y="208264"/>
                </a:lnTo>
                <a:lnTo>
                  <a:pt x="9119" y="209534"/>
                </a:lnTo>
                <a:close/>
              </a:path>
              <a:path w="1000125" h="234950">
                <a:moveTo>
                  <a:pt x="37975" y="204454"/>
                </a:moveTo>
                <a:lnTo>
                  <a:pt x="37484" y="204454"/>
                </a:lnTo>
                <a:lnTo>
                  <a:pt x="37484" y="203184"/>
                </a:lnTo>
                <a:lnTo>
                  <a:pt x="37975" y="204454"/>
                </a:lnTo>
                <a:close/>
              </a:path>
              <a:path w="1000125" h="234950">
                <a:moveTo>
                  <a:pt x="67348" y="203819"/>
                </a:moveTo>
                <a:lnTo>
                  <a:pt x="66832" y="203184"/>
                </a:lnTo>
                <a:lnTo>
                  <a:pt x="67348" y="203184"/>
                </a:lnTo>
                <a:lnTo>
                  <a:pt x="67348" y="203819"/>
                </a:lnTo>
                <a:close/>
              </a:path>
              <a:path w="1000125" h="234950">
                <a:moveTo>
                  <a:pt x="111911" y="205724"/>
                </a:moveTo>
                <a:lnTo>
                  <a:pt x="100777" y="205724"/>
                </a:lnTo>
                <a:lnTo>
                  <a:pt x="99253" y="204454"/>
                </a:lnTo>
                <a:lnTo>
                  <a:pt x="108372" y="204454"/>
                </a:lnTo>
                <a:lnTo>
                  <a:pt x="108372" y="203184"/>
                </a:lnTo>
                <a:lnTo>
                  <a:pt x="109871" y="203184"/>
                </a:lnTo>
                <a:lnTo>
                  <a:pt x="111911" y="205724"/>
                </a:lnTo>
                <a:close/>
              </a:path>
              <a:path w="1000125" h="234950">
                <a:moveTo>
                  <a:pt x="122529" y="206994"/>
                </a:moveTo>
                <a:lnTo>
                  <a:pt x="113927" y="206994"/>
                </a:lnTo>
                <a:lnTo>
                  <a:pt x="113927" y="205724"/>
                </a:lnTo>
                <a:lnTo>
                  <a:pt x="112919" y="204454"/>
                </a:lnTo>
                <a:lnTo>
                  <a:pt x="110904" y="203184"/>
                </a:lnTo>
                <a:lnTo>
                  <a:pt x="119507" y="203184"/>
                </a:lnTo>
                <a:lnTo>
                  <a:pt x="119998" y="204454"/>
                </a:lnTo>
                <a:lnTo>
                  <a:pt x="121031" y="205724"/>
                </a:lnTo>
                <a:lnTo>
                  <a:pt x="122038" y="205724"/>
                </a:lnTo>
                <a:lnTo>
                  <a:pt x="122529" y="206994"/>
                </a:lnTo>
                <a:close/>
              </a:path>
              <a:path w="1000125" h="234950">
                <a:moveTo>
                  <a:pt x="127593" y="204454"/>
                </a:moveTo>
                <a:lnTo>
                  <a:pt x="119998" y="204454"/>
                </a:lnTo>
                <a:lnTo>
                  <a:pt x="119507" y="203184"/>
                </a:lnTo>
                <a:lnTo>
                  <a:pt x="125061" y="203184"/>
                </a:lnTo>
                <a:lnTo>
                  <a:pt x="127593" y="204454"/>
                </a:lnTo>
                <a:close/>
              </a:path>
              <a:path w="1000125" h="234950">
                <a:moveTo>
                  <a:pt x="201013" y="205724"/>
                </a:moveTo>
                <a:lnTo>
                  <a:pt x="200521" y="205724"/>
                </a:lnTo>
                <a:lnTo>
                  <a:pt x="196466" y="203184"/>
                </a:lnTo>
                <a:lnTo>
                  <a:pt x="207109" y="203184"/>
                </a:lnTo>
                <a:lnTo>
                  <a:pt x="207600" y="204454"/>
                </a:lnTo>
                <a:lnTo>
                  <a:pt x="200521" y="204454"/>
                </a:lnTo>
                <a:lnTo>
                  <a:pt x="201013" y="205724"/>
                </a:lnTo>
                <a:close/>
              </a:path>
              <a:path w="1000125" h="234950">
                <a:moveTo>
                  <a:pt x="227854" y="205724"/>
                </a:moveTo>
                <a:lnTo>
                  <a:pt x="219768" y="205724"/>
                </a:lnTo>
                <a:lnTo>
                  <a:pt x="218735" y="204454"/>
                </a:lnTo>
                <a:lnTo>
                  <a:pt x="217236" y="203184"/>
                </a:lnTo>
                <a:lnTo>
                  <a:pt x="222790" y="203184"/>
                </a:lnTo>
                <a:lnTo>
                  <a:pt x="223307" y="204454"/>
                </a:lnTo>
                <a:lnTo>
                  <a:pt x="227350" y="204454"/>
                </a:lnTo>
                <a:lnTo>
                  <a:pt x="227854" y="205081"/>
                </a:lnTo>
                <a:lnTo>
                  <a:pt x="227854" y="205724"/>
                </a:lnTo>
                <a:close/>
              </a:path>
              <a:path w="1000125" h="234950">
                <a:moveTo>
                  <a:pt x="176728" y="204454"/>
                </a:moveTo>
                <a:lnTo>
                  <a:pt x="176212" y="204454"/>
                </a:lnTo>
                <a:lnTo>
                  <a:pt x="175720" y="203215"/>
                </a:lnTo>
                <a:lnTo>
                  <a:pt x="176728" y="204454"/>
                </a:lnTo>
                <a:close/>
              </a:path>
              <a:path w="1000125" h="234950">
                <a:moveTo>
                  <a:pt x="67865" y="204454"/>
                </a:moveTo>
                <a:lnTo>
                  <a:pt x="67348" y="204454"/>
                </a:lnTo>
                <a:lnTo>
                  <a:pt x="67348" y="203819"/>
                </a:lnTo>
                <a:lnTo>
                  <a:pt x="67865" y="204454"/>
                </a:lnTo>
                <a:close/>
              </a:path>
              <a:path w="1000125" h="234950">
                <a:moveTo>
                  <a:pt x="227854" y="205081"/>
                </a:moveTo>
                <a:lnTo>
                  <a:pt x="227297" y="204389"/>
                </a:lnTo>
                <a:lnTo>
                  <a:pt x="227854" y="204454"/>
                </a:lnTo>
                <a:lnTo>
                  <a:pt x="227854" y="205081"/>
                </a:lnTo>
                <a:close/>
              </a:path>
              <a:path w="1000125" h="234950">
                <a:moveTo>
                  <a:pt x="33919" y="205724"/>
                </a:moveTo>
                <a:lnTo>
                  <a:pt x="26841" y="205724"/>
                </a:lnTo>
                <a:lnTo>
                  <a:pt x="26324" y="204454"/>
                </a:lnTo>
                <a:lnTo>
                  <a:pt x="32912" y="204454"/>
                </a:lnTo>
                <a:lnTo>
                  <a:pt x="33919" y="205724"/>
                </a:lnTo>
                <a:close/>
              </a:path>
              <a:path w="1000125" h="234950">
                <a:moveTo>
                  <a:pt x="53166" y="205724"/>
                </a:moveTo>
                <a:lnTo>
                  <a:pt x="45067" y="205724"/>
                </a:lnTo>
                <a:lnTo>
                  <a:pt x="44563" y="204454"/>
                </a:lnTo>
                <a:lnTo>
                  <a:pt x="52674" y="204454"/>
                </a:lnTo>
                <a:lnTo>
                  <a:pt x="53166" y="205724"/>
                </a:lnTo>
                <a:close/>
              </a:path>
              <a:path w="1000125" h="234950">
                <a:moveTo>
                  <a:pt x="70396" y="205724"/>
                </a:moveTo>
                <a:lnTo>
                  <a:pt x="69363" y="205724"/>
                </a:lnTo>
                <a:lnTo>
                  <a:pt x="67865" y="204454"/>
                </a:lnTo>
                <a:lnTo>
                  <a:pt x="69363" y="204454"/>
                </a:lnTo>
                <a:lnTo>
                  <a:pt x="70396" y="205724"/>
                </a:lnTo>
                <a:close/>
              </a:path>
              <a:path w="1000125" h="234950">
                <a:moveTo>
                  <a:pt x="72928" y="208264"/>
                </a:moveTo>
                <a:lnTo>
                  <a:pt x="50634" y="208264"/>
                </a:lnTo>
                <a:lnTo>
                  <a:pt x="48619" y="206994"/>
                </a:lnTo>
                <a:lnTo>
                  <a:pt x="69363" y="206994"/>
                </a:lnTo>
                <a:lnTo>
                  <a:pt x="69880" y="205724"/>
                </a:lnTo>
                <a:lnTo>
                  <a:pt x="70396" y="205724"/>
                </a:lnTo>
                <a:lnTo>
                  <a:pt x="69880" y="204454"/>
                </a:lnTo>
                <a:lnTo>
                  <a:pt x="70396" y="204454"/>
                </a:lnTo>
                <a:lnTo>
                  <a:pt x="72928" y="208264"/>
                </a:lnTo>
                <a:close/>
              </a:path>
              <a:path w="1000125" h="234950">
                <a:moveTo>
                  <a:pt x="80523" y="209534"/>
                </a:moveTo>
                <a:lnTo>
                  <a:pt x="75951" y="209534"/>
                </a:lnTo>
                <a:lnTo>
                  <a:pt x="74931" y="208234"/>
                </a:lnTo>
                <a:lnTo>
                  <a:pt x="74427" y="206994"/>
                </a:lnTo>
                <a:lnTo>
                  <a:pt x="70396" y="204454"/>
                </a:lnTo>
                <a:lnTo>
                  <a:pt x="78827" y="204454"/>
                </a:lnTo>
                <a:lnTo>
                  <a:pt x="78999" y="204639"/>
                </a:lnTo>
                <a:lnTo>
                  <a:pt x="78999" y="205724"/>
                </a:lnTo>
                <a:lnTo>
                  <a:pt x="76959" y="205724"/>
                </a:lnTo>
                <a:lnTo>
                  <a:pt x="77475" y="206994"/>
                </a:lnTo>
                <a:lnTo>
                  <a:pt x="80007" y="206994"/>
                </a:lnTo>
                <a:lnTo>
                  <a:pt x="80007" y="208264"/>
                </a:lnTo>
                <a:lnTo>
                  <a:pt x="81014" y="208264"/>
                </a:lnTo>
                <a:lnTo>
                  <a:pt x="80523" y="209534"/>
                </a:lnTo>
                <a:close/>
              </a:path>
              <a:path w="1000125" h="234950">
                <a:moveTo>
                  <a:pt x="131157" y="205724"/>
                </a:moveTo>
                <a:lnTo>
                  <a:pt x="121031" y="205724"/>
                </a:lnTo>
                <a:lnTo>
                  <a:pt x="121031" y="204454"/>
                </a:lnTo>
                <a:lnTo>
                  <a:pt x="130641" y="204454"/>
                </a:lnTo>
                <a:lnTo>
                  <a:pt x="131157" y="205724"/>
                </a:lnTo>
                <a:close/>
              </a:path>
              <a:path w="1000125" h="234950">
                <a:moveTo>
                  <a:pt x="143300" y="206994"/>
                </a:moveTo>
                <a:lnTo>
                  <a:pt x="122529" y="206994"/>
                </a:lnTo>
                <a:lnTo>
                  <a:pt x="122038" y="205724"/>
                </a:lnTo>
                <a:lnTo>
                  <a:pt x="131157" y="205724"/>
                </a:lnTo>
                <a:lnTo>
                  <a:pt x="130641" y="204454"/>
                </a:lnTo>
                <a:lnTo>
                  <a:pt x="140768" y="204454"/>
                </a:lnTo>
                <a:lnTo>
                  <a:pt x="142292" y="205724"/>
                </a:lnTo>
                <a:lnTo>
                  <a:pt x="143300" y="206994"/>
                </a:lnTo>
                <a:close/>
              </a:path>
              <a:path w="1000125" h="234950">
                <a:moveTo>
                  <a:pt x="142292" y="205724"/>
                </a:moveTo>
                <a:lnTo>
                  <a:pt x="140768" y="204454"/>
                </a:lnTo>
                <a:lnTo>
                  <a:pt x="141284" y="204454"/>
                </a:lnTo>
                <a:lnTo>
                  <a:pt x="142292" y="205724"/>
                </a:lnTo>
                <a:close/>
              </a:path>
              <a:path w="1000125" h="234950">
                <a:moveTo>
                  <a:pt x="153426" y="206994"/>
                </a:moveTo>
                <a:lnTo>
                  <a:pt x="143300" y="206994"/>
                </a:lnTo>
                <a:lnTo>
                  <a:pt x="141284" y="204454"/>
                </a:lnTo>
                <a:lnTo>
                  <a:pt x="149371" y="204454"/>
                </a:lnTo>
                <a:lnTo>
                  <a:pt x="150378" y="205724"/>
                </a:lnTo>
                <a:lnTo>
                  <a:pt x="153426" y="206994"/>
                </a:lnTo>
                <a:close/>
              </a:path>
              <a:path w="1000125" h="234950">
                <a:moveTo>
                  <a:pt x="163037" y="206994"/>
                </a:moveTo>
                <a:lnTo>
                  <a:pt x="153943" y="206994"/>
                </a:lnTo>
                <a:lnTo>
                  <a:pt x="152419" y="205724"/>
                </a:lnTo>
                <a:lnTo>
                  <a:pt x="149887" y="204454"/>
                </a:lnTo>
                <a:lnTo>
                  <a:pt x="156966" y="204454"/>
                </a:lnTo>
                <a:lnTo>
                  <a:pt x="156966" y="205724"/>
                </a:lnTo>
                <a:lnTo>
                  <a:pt x="162029" y="205724"/>
                </a:lnTo>
                <a:lnTo>
                  <a:pt x="163037" y="206994"/>
                </a:lnTo>
                <a:close/>
              </a:path>
              <a:path w="1000125" h="234950">
                <a:moveTo>
                  <a:pt x="157728" y="205089"/>
                </a:moveTo>
                <a:lnTo>
                  <a:pt x="157482" y="204454"/>
                </a:lnTo>
                <a:lnTo>
                  <a:pt x="157973" y="204454"/>
                </a:lnTo>
                <a:lnTo>
                  <a:pt x="157728" y="205089"/>
                </a:lnTo>
                <a:close/>
              </a:path>
              <a:path w="1000125" h="234950">
                <a:moveTo>
                  <a:pt x="157973" y="205724"/>
                </a:moveTo>
                <a:lnTo>
                  <a:pt x="157731" y="205081"/>
                </a:lnTo>
                <a:lnTo>
                  <a:pt x="157973" y="204454"/>
                </a:lnTo>
                <a:lnTo>
                  <a:pt x="157973" y="205724"/>
                </a:lnTo>
                <a:close/>
              </a:path>
              <a:path w="1000125" h="234950">
                <a:moveTo>
                  <a:pt x="212664" y="210804"/>
                </a:moveTo>
                <a:lnTo>
                  <a:pt x="207600" y="210804"/>
                </a:lnTo>
                <a:lnTo>
                  <a:pt x="206592" y="209534"/>
                </a:lnTo>
                <a:lnTo>
                  <a:pt x="208608" y="209534"/>
                </a:lnTo>
                <a:lnTo>
                  <a:pt x="208608" y="208264"/>
                </a:lnTo>
                <a:lnTo>
                  <a:pt x="206592" y="208264"/>
                </a:lnTo>
                <a:lnTo>
                  <a:pt x="206076" y="206994"/>
                </a:lnTo>
                <a:lnTo>
                  <a:pt x="204577" y="205724"/>
                </a:lnTo>
                <a:lnTo>
                  <a:pt x="201529" y="205724"/>
                </a:lnTo>
                <a:lnTo>
                  <a:pt x="201013" y="204454"/>
                </a:lnTo>
                <a:lnTo>
                  <a:pt x="207600" y="204454"/>
                </a:lnTo>
                <a:lnTo>
                  <a:pt x="209124" y="205724"/>
                </a:lnTo>
                <a:lnTo>
                  <a:pt x="210132" y="206994"/>
                </a:lnTo>
                <a:lnTo>
                  <a:pt x="210794" y="207270"/>
                </a:lnTo>
                <a:lnTo>
                  <a:pt x="212664" y="210804"/>
                </a:lnTo>
                <a:close/>
              </a:path>
              <a:path w="1000125" h="234950">
                <a:moveTo>
                  <a:pt x="213671" y="208264"/>
                </a:moveTo>
                <a:lnTo>
                  <a:pt x="213180" y="208264"/>
                </a:lnTo>
                <a:lnTo>
                  <a:pt x="210794" y="207270"/>
                </a:lnTo>
                <a:lnTo>
                  <a:pt x="210648" y="206994"/>
                </a:lnTo>
                <a:lnTo>
                  <a:pt x="209641" y="205724"/>
                </a:lnTo>
                <a:lnTo>
                  <a:pt x="208117" y="204454"/>
                </a:lnTo>
                <a:lnTo>
                  <a:pt x="209641" y="204454"/>
                </a:lnTo>
                <a:lnTo>
                  <a:pt x="213671" y="208264"/>
                </a:lnTo>
                <a:close/>
              </a:path>
              <a:path w="1000125" h="234950">
                <a:moveTo>
                  <a:pt x="215712" y="209534"/>
                </a:moveTo>
                <a:lnTo>
                  <a:pt x="214704" y="209534"/>
                </a:lnTo>
                <a:lnTo>
                  <a:pt x="214188" y="208264"/>
                </a:lnTo>
                <a:lnTo>
                  <a:pt x="213671" y="208264"/>
                </a:lnTo>
                <a:lnTo>
                  <a:pt x="209641" y="204454"/>
                </a:lnTo>
                <a:lnTo>
                  <a:pt x="210132" y="204454"/>
                </a:lnTo>
                <a:lnTo>
                  <a:pt x="211139" y="205724"/>
                </a:lnTo>
                <a:lnTo>
                  <a:pt x="212172" y="205724"/>
                </a:lnTo>
                <a:lnTo>
                  <a:pt x="213180" y="206994"/>
                </a:lnTo>
                <a:lnTo>
                  <a:pt x="213671" y="206994"/>
                </a:lnTo>
                <a:lnTo>
                  <a:pt x="215195" y="208264"/>
                </a:lnTo>
                <a:lnTo>
                  <a:pt x="215712" y="209534"/>
                </a:lnTo>
                <a:close/>
              </a:path>
              <a:path w="1000125" h="234950">
                <a:moveTo>
                  <a:pt x="218735" y="205724"/>
                </a:moveTo>
                <a:lnTo>
                  <a:pt x="211139" y="205724"/>
                </a:lnTo>
                <a:lnTo>
                  <a:pt x="210648" y="204454"/>
                </a:lnTo>
                <a:lnTo>
                  <a:pt x="218735" y="204454"/>
                </a:lnTo>
                <a:lnTo>
                  <a:pt x="218735" y="205724"/>
                </a:lnTo>
                <a:close/>
              </a:path>
              <a:path w="1000125" h="234950">
                <a:moveTo>
                  <a:pt x="157973" y="205724"/>
                </a:moveTo>
                <a:lnTo>
                  <a:pt x="157482" y="205724"/>
                </a:lnTo>
                <a:lnTo>
                  <a:pt x="157728" y="205089"/>
                </a:lnTo>
                <a:lnTo>
                  <a:pt x="157973" y="205724"/>
                </a:lnTo>
                <a:close/>
              </a:path>
              <a:path w="1000125" h="234950">
                <a:moveTo>
                  <a:pt x="9635" y="215884"/>
                </a:moveTo>
                <a:lnTo>
                  <a:pt x="516" y="215884"/>
                </a:lnTo>
                <a:lnTo>
                  <a:pt x="516" y="214614"/>
                </a:lnTo>
                <a:lnTo>
                  <a:pt x="0" y="214614"/>
                </a:lnTo>
                <a:lnTo>
                  <a:pt x="0" y="205724"/>
                </a:lnTo>
                <a:lnTo>
                  <a:pt x="1524" y="206994"/>
                </a:lnTo>
                <a:lnTo>
                  <a:pt x="3048" y="206994"/>
                </a:lnTo>
                <a:lnTo>
                  <a:pt x="4314" y="208264"/>
                </a:lnTo>
                <a:lnTo>
                  <a:pt x="516" y="208264"/>
                </a:lnTo>
                <a:lnTo>
                  <a:pt x="516" y="209534"/>
                </a:lnTo>
                <a:lnTo>
                  <a:pt x="1007" y="209534"/>
                </a:lnTo>
                <a:lnTo>
                  <a:pt x="1007" y="210804"/>
                </a:lnTo>
                <a:lnTo>
                  <a:pt x="1524" y="210804"/>
                </a:lnTo>
                <a:lnTo>
                  <a:pt x="3048" y="212074"/>
                </a:lnTo>
                <a:lnTo>
                  <a:pt x="4055" y="213344"/>
                </a:lnTo>
                <a:lnTo>
                  <a:pt x="8111" y="213344"/>
                </a:lnTo>
                <a:lnTo>
                  <a:pt x="9635" y="215884"/>
                </a:lnTo>
                <a:close/>
              </a:path>
              <a:path w="1000125" h="234950">
                <a:moveTo>
                  <a:pt x="23301" y="206359"/>
                </a:moveTo>
                <a:lnTo>
                  <a:pt x="22294" y="205724"/>
                </a:lnTo>
                <a:lnTo>
                  <a:pt x="23301" y="205724"/>
                </a:lnTo>
                <a:lnTo>
                  <a:pt x="23301" y="206359"/>
                </a:lnTo>
                <a:close/>
              </a:path>
              <a:path w="1000125" h="234950">
                <a:moveTo>
                  <a:pt x="25317" y="206994"/>
                </a:moveTo>
                <a:lnTo>
                  <a:pt x="24309" y="206994"/>
                </a:lnTo>
                <a:lnTo>
                  <a:pt x="23301" y="206359"/>
                </a:lnTo>
                <a:lnTo>
                  <a:pt x="23301" y="205724"/>
                </a:lnTo>
                <a:lnTo>
                  <a:pt x="24309" y="205724"/>
                </a:lnTo>
                <a:lnTo>
                  <a:pt x="25317" y="206994"/>
                </a:lnTo>
                <a:close/>
              </a:path>
              <a:path w="1000125" h="234950">
                <a:moveTo>
                  <a:pt x="29889" y="208264"/>
                </a:moveTo>
                <a:lnTo>
                  <a:pt x="27848" y="208264"/>
                </a:lnTo>
                <a:lnTo>
                  <a:pt x="27848" y="205724"/>
                </a:lnTo>
                <a:lnTo>
                  <a:pt x="28365" y="205724"/>
                </a:lnTo>
                <a:lnTo>
                  <a:pt x="28856" y="206994"/>
                </a:lnTo>
                <a:lnTo>
                  <a:pt x="29505" y="207320"/>
                </a:lnTo>
                <a:lnTo>
                  <a:pt x="29889" y="208264"/>
                </a:lnTo>
                <a:close/>
              </a:path>
              <a:path w="1000125" h="234950">
                <a:moveTo>
                  <a:pt x="48102" y="213344"/>
                </a:moveTo>
                <a:lnTo>
                  <a:pt x="42793" y="213344"/>
                </a:lnTo>
                <a:lnTo>
                  <a:pt x="42142" y="212621"/>
                </a:lnTo>
                <a:lnTo>
                  <a:pt x="42031" y="212074"/>
                </a:lnTo>
                <a:lnTo>
                  <a:pt x="41023" y="210804"/>
                </a:lnTo>
                <a:lnTo>
                  <a:pt x="36968" y="210804"/>
                </a:lnTo>
                <a:lnTo>
                  <a:pt x="36451" y="209534"/>
                </a:lnTo>
                <a:lnTo>
                  <a:pt x="34952" y="208264"/>
                </a:lnTo>
                <a:lnTo>
                  <a:pt x="31388" y="208264"/>
                </a:lnTo>
                <a:lnTo>
                  <a:pt x="29505" y="207320"/>
                </a:lnTo>
                <a:lnTo>
                  <a:pt x="29372" y="206994"/>
                </a:lnTo>
                <a:lnTo>
                  <a:pt x="29889" y="205724"/>
                </a:lnTo>
                <a:lnTo>
                  <a:pt x="45067" y="205724"/>
                </a:lnTo>
                <a:lnTo>
                  <a:pt x="45570" y="206994"/>
                </a:lnTo>
                <a:lnTo>
                  <a:pt x="48102" y="206994"/>
                </a:lnTo>
                <a:lnTo>
                  <a:pt x="51138" y="209534"/>
                </a:lnTo>
                <a:lnTo>
                  <a:pt x="46578" y="209534"/>
                </a:lnTo>
                <a:lnTo>
                  <a:pt x="48102" y="213344"/>
                </a:lnTo>
                <a:close/>
              </a:path>
              <a:path w="1000125" h="234950">
                <a:moveTo>
                  <a:pt x="77991" y="206994"/>
                </a:moveTo>
                <a:lnTo>
                  <a:pt x="77475" y="206994"/>
                </a:lnTo>
                <a:lnTo>
                  <a:pt x="76959" y="205724"/>
                </a:lnTo>
                <a:lnTo>
                  <a:pt x="77991" y="206994"/>
                </a:lnTo>
                <a:close/>
              </a:path>
              <a:path w="1000125" h="234950">
                <a:moveTo>
                  <a:pt x="80007" y="206994"/>
                </a:moveTo>
                <a:lnTo>
                  <a:pt x="77991" y="206994"/>
                </a:lnTo>
                <a:lnTo>
                  <a:pt x="76959" y="205724"/>
                </a:lnTo>
                <a:lnTo>
                  <a:pt x="79490" y="205724"/>
                </a:lnTo>
                <a:lnTo>
                  <a:pt x="80007" y="206994"/>
                </a:lnTo>
                <a:close/>
              </a:path>
              <a:path w="1000125" h="234950">
                <a:moveTo>
                  <a:pt x="113927" y="206994"/>
                </a:moveTo>
                <a:lnTo>
                  <a:pt x="97729" y="206994"/>
                </a:lnTo>
                <a:lnTo>
                  <a:pt x="96721" y="205724"/>
                </a:lnTo>
                <a:lnTo>
                  <a:pt x="112919" y="205724"/>
                </a:lnTo>
                <a:lnTo>
                  <a:pt x="113927" y="206994"/>
                </a:lnTo>
                <a:close/>
              </a:path>
              <a:path w="1000125" h="234950">
                <a:moveTo>
                  <a:pt x="196982" y="209534"/>
                </a:moveTo>
                <a:lnTo>
                  <a:pt x="166085" y="209534"/>
                </a:lnTo>
                <a:lnTo>
                  <a:pt x="165077" y="206994"/>
                </a:lnTo>
                <a:lnTo>
                  <a:pt x="163037" y="205724"/>
                </a:lnTo>
                <a:lnTo>
                  <a:pt x="172673" y="205724"/>
                </a:lnTo>
                <a:lnTo>
                  <a:pt x="173164" y="206994"/>
                </a:lnTo>
                <a:lnTo>
                  <a:pt x="173680" y="206994"/>
                </a:lnTo>
                <a:lnTo>
                  <a:pt x="175695" y="208264"/>
                </a:lnTo>
                <a:lnTo>
                  <a:pt x="195458" y="208264"/>
                </a:lnTo>
                <a:lnTo>
                  <a:pt x="196982" y="209225"/>
                </a:lnTo>
                <a:lnTo>
                  <a:pt x="196982" y="209534"/>
                </a:lnTo>
                <a:close/>
              </a:path>
              <a:path w="1000125" h="234950">
                <a:moveTo>
                  <a:pt x="201529" y="206994"/>
                </a:moveTo>
                <a:lnTo>
                  <a:pt x="173680" y="206994"/>
                </a:lnTo>
                <a:lnTo>
                  <a:pt x="172673" y="205724"/>
                </a:lnTo>
                <a:lnTo>
                  <a:pt x="200521" y="205724"/>
                </a:lnTo>
                <a:lnTo>
                  <a:pt x="201529" y="206994"/>
                </a:lnTo>
                <a:close/>
              </a:path>
              <a:path w="1000125" h="234950">
                <a:moveTo>
                  <a:pt x="203544" y="206994"/>
                </a:moveTo>
                <a:lnTo>
                  <a:pt x="202046" y="205724"/>
                </a:lnTo>
                <a:lnTo>
                  <a:pt x="203053" y="205724"/>
                </a:lnTo>
                <a:lnTo>
                  <a:pt x="203544" y="206994"/>
                </a:lnTo>
                <a:close/>
              </a:path>
              <a:path w="1000125" h="234950">
                <a:moveTo>
                  <a:pt x="38492" y="212074"/>
                </a:moveTo>
                <a:lnTo>
                  <a:pt x="27848" y="212074"/>
                </a:lnTo>
                <a:lnTo>
                  <a:pt x="26841" y="210804"/>
                </a:lnTo>
                <a:lnTo>
                  <a:pt x="25305" y="208234"/>
                </a:lnTo>
                <a:lnTo>
                  <a:pt x="24825" y="206994"/>
                </a:lnTo>
                <a:lnTo>
                  <a:pt x="27357" y="206994"/>
                </a:lnTo>
                <a:lnTo>
                  <a:pt x="27357" y="208264"/>
                </a:lnTo>
                <a:lnTo>
                  <a:pt x="31388" y="208264"/>
                </a:lnTo>
                <a:lnTo>
                  <a:pt x="31388" y="209534"/>
                </a:lnTo>
                <a:lnTo>
                  <a:pt x="36451" y="209534"/>
                </a:lnTo>
                <a:lnTo>
                  <a:pt x="36968" y="210804"/>
                </a:lnTo>
                <a:lnTo>
                  <a:pt x="37975" y="210804"/>
                </a:lnTo>
                <a:lnTo>
                  <a:pt x="38492" y="212074"/>
                </a:lnTo>
                <a:close/>
              </a:path>
              <a:path w="1000125" h="234950">
                <a:moveTo>
                  <a:pt x="29505" y="207320"/>
                </a:moveTo>
                <a:lnTo>
                  <a:pt x="28856" y="206994"/>
                </a:lnTo>
                <a:lnTo>
                  <a:pt x="29372" y="206994"/>
                </a:lnTo>
                <a:lnTo>
                  <a:pt x="29505" y="207320"/>
                </a:lnTo>
                <a:close/>
              </a:path>
              <a:path w="1000125" h="234950">
                <a:moveTo>
                  <a:pt x="93182" y="209534"/>
                </a:moveTo>
                <a:lnTo>
                  <a:pt x="81014" y="209534"/>
                </a:lnTo>
                <a:lnTo>
                  <a:pt x="81003" y="208234"/>
                </a:lnTo>
                <a:lnTo>
                  <a:pt x="80523" y="206994"/>
                </a:lnTo>
                <a:lnTo>
                  <a:pt x="95713" y="206994"/>
                </a:lnTo>
                <a:lnTo>
                  <a:pt x="96721" y="208264"/>
                </a:lnTo>
                <a:lnTo>
                  <a:pt x="92149" y="208264"/>
                </a:lnTo>
                <a:lnTo>
                  <a:pt x="93182" y="209534"/>
                </a:lnTo>
                <a:close/>
              </a:path>
              <a:path w="1000125" h="234950">
                <a:moveTo>
                  <a:pt x="100777" y="209534"/>
                </a:moveTo>
                <a:lnTo>
                  <a:pt x="95197" y="209534"/>
                </a:lnTo>
                <a:lnTo>
                  <a:pt x="92149" y="208264"/>
                </a:lnTo>
                <a:lnTo>
                  <a:pt x="96721" y="208264"/>
                </a:lnTo>
                <a:lnTo>
                  <a:pt x="96721" y="206994"/>
                </a:lnTo>
                <a:lnTo>
                  <a:pt x="98736" y="206994"/>
                </a:lnTo>
                <a:lnTo>
                  <a:pt x="100777" y="209534"/>
                </a:lnTo>
                <a:close/>
              </a:path>
              <a:path w="1000125" h="234950">
                <a:moveTo>
                  <a:pt x="110387" y="209534"/>
                </a:moveTo>
                <a:lnTo>
                  <a:pt x="100777" y="209534"/>
                </a:lnTo>
                <a:lnTo>
                  <a:pt x="99732" y="208234"/>
                </a:lnTo>
                <a:lnTo>
                  <a:pt x="99253" y="206994"/>
                </a:lnTo>
                <a:lnTo>
                  <a:pt x="106848" y="206994"/>
                </a:lnTo>
                <a:lnTo>
                  <a:pt x="108372" y="208264"/>
                </a:lnTo>
                <a:lnTo>
                  <a:pt x="110387" y="209534"/>
                </a:lnTo>
                <a:close/>
              </a:path>
              <a:path w="1000125" h="234950">
                <a:moveTo>
                  <a:pt x="117982" y="209534"/>
                </a:moveTo>
                <a:lnTo>
                  <a:pt x="110387" y="209534"/>
                </a:lnTo>
                <a:lnTo>
                  <a:pt x="108372" y="206994"/>
                </a:lnTo>
                <a:lnTo>
                  <a:pt x="116975" y="206994"/>
                </a:lnTo>
                <a:lnTo>
                  <a:pt x="117982" y="209534"/>
                </a:lnTo>
                <a:close/>
              </a:path>
              <a:path w="1000125" h="234950">
                <a:moveTo>
                  <a:pt x="139244" y="209534"/>
                </a:moveTo>
                <a:lnTo>
                  <a:pt x="119998" y="209534"/>
                </a:lnTo>
                <a:lnTo>
                  <a:pt x="117982" y="206994"/>
                </a:lnTo>
                <a:lnTo>
                  <a:pt x="137720" y="206994"/>
                </a:lnTo>
                <a:lnTo>
                  <a:pt x="138753" y="208264"/>
                </a:lnTo>
                <a:lnTo>
                  <a:pt x="139244" y="209534"/>
                </a:lnTo>
                <a:close/>
              </a:path>
              <a:path w="1000125" h="234950">
                <a:moveTo>
                  <a:pt x="141284" y="210804"/>
                </a:moveTo>
                <a:lnTo>
                  <a:pt x="140214" y="209502"/>
                </a:lnTo>
                <a:lnTo>
                  <a:pt x="138753" y="208264"/>
                </a:lnTo>
                <a:lnTo>
                  <a:pt x="138753" y="206994"/>
                </a:lnTo>
                <a:lnTo>
                  <a:pt x="164561" y="206994"/>
                </a:lnTo>
                <a:lnTo>
                  <a:pt x="165065" y="208264"/>
                </a:lnTo>
                <a:lnTo>
                  <a:pt x="159498" y="208264"/>
                </a:lnTo>
                <a:lnTo>
                  <a:pt x="160505" y="209534"/>
                </a:lnTo>
                <a:lnTo>
                  <a:pt x="140768" y="209534"/>
                </a:lnTo>
                <a:lnTo>
                  <a:pt x="141284" y="210804"/>
                </a:lnTo>
                <a:close/>
              </a:path>
              <a:path w="1000125" h="234950">
                <a:moveTo>
                  <a:pt x="195458" y="208264"/>
                </a:moveTo>
                <a:lnTo>
                  <a:pt x="175695" y="208264"/>
                </a:lnTo>
                <a:lnTo>
                  <a:pt x="174688" y="206994"/>
                </a:lnTo>
                <a:lnTo>
                  <a:pt x="193934" y="206994"/>
                </a:lnTo>
                <a:lnTo>
                  <a:pt x="195200" y="207629"/>
                </a:lnTo>
                <a:lnTo>
                  <a:pt x="195458" y="208264"/>
                </a:lnTo>
                <a:close/>
              </a:path>
              <a:path w="1000125" h="234950">
                <a:moveTo>
                  <a:pt x="195200" y="207629"/>
                </a:moveTo>
                <a:lnTo>
                  <a:pt x="193934" y="206994"/>
                </a:lnTo>
                <a:lnTo>
                  <a:pt x="194942" y="206994"/>
                </a:lnTo>
                <a:lnTo>
                  <a:pt x="195200" y="207629"/>
                </a:lnTo>
                <a:close/>
              </a:path>
              <a:path w="1000125" h="234950">
                <a:moveTo>
                  <a:pt x="206076" y="210804"/>
                </a:moveTo>
                <a:lnTo>
                  <a:pt x="203544" y="210804"/>
                </a:lnTo>
                <a:lnTo>
                  <a:pt x="203053" y="209534"/>
                </a:lnTo>
                <a:lnTo>
                  <a:pt x="197473" y="209534"/>
                </a:lnTo>
                <a:lnTo>
                  <a:pt x="196982" y="209225"/>
                </a:lnTo>
                <a:lnTo>
                  <a:pt x="196982" y="208264"/>
                </a:lnTo>
                <a:lnTo>
                  <a:pt x="196466" y="208264"/>
                </a:lnTo>
                <a:lnTo>
                  <a:pt x="195200" y="207629"/>
                </a:lnTo>
                <a:lnTo>
                  <a:pt x="194942" y="206994"/>
                </a:lnTo>
                <a:lnTo>
                  <a:pt x="202537" y="206994"/>
                </a:lnTo>
                <a:lnTo>
                  <a:pt x="204061" y="208264"/>
                </a:lnTo>
                <a:lnTo>
                  <a:pt x="206076" y="210804"/>
                </a:lnTo>
                <a:close/>
              </a:path>
              <a:path w="1000125" h="234950">
                <a:moveTo>
                  <a:pt x="208608" y="209534"/>
                </a:moveTo>
                <a:lnTo>
                  <a:pt x="206076" y="209534"/>
                </a:lnTo>
                <a:lnTo>
                  <a:pt x="204577" y="206994"/>
                </a:lnTo>
                <a:lnTo>
                  <a:pt x="205585" y="206994"/>
                </a:lnTo>
                <a:lnTo>
                  <a:pt x="206076" y="208264"/>
                </a:lnTo>
                <a:lnTo>
                  <a:pt x="207109" y="208264"/>
                </a:lnTo>
                <a:lnTo>
                  <a:pt x="208608" y="209534"/>
                </a:lnTo>
                <a:close/>
              </a:path>
              <a:path w="1000125" h="234950">
                <a:moveTo>
                  <a:pt x="230902" y="208264"/>
                </a:moveTo>
                <a:lnTo>
                  <a:pt x="227854" y="208264"/>
                </a:lnTo>
                <a:lnTo>
                  <a:pt x="226846" y="206994"/>
                </a:lnTo>
                <a:lnTo>
                  <a:pt x="229894" y="206994"/>
                </a:lnTo>
                <a:lnTo>
                  <a:pt x="230902" y="208264"/>
                </a:lnTo>
                <a:close/>
              </a:path>
              <a:path w="1000125" h="234950">
                <a:moveTo>
                  <a:pt x="231910" y="208264"/>
                </a:moveTo>
                <a:lnTo>
                  <a:pt x="231393" y="206994"/>
                </a:lnTo>
                <a:lnTo>
                  <a:pt x="231910" y="206994"/>
                </a:lnTo>
                <a:lnTo>
                  <a:pt x="231910" y="208264"/>
                </a:lnTo>
                <a:close/>
              </a:path>
              <a:path w="1000125" h="234950">
                <a:moveTo>
                  <a:pt x="5579" y="209534"/>
                </a:moveTo>
                <a:lnTo>
                  <a:pt x="1524" y="209534"/>
                </a:lnTo>
                <a:lnTo>
                  <a:pt x="516" y="208264"/>
                </a:lnTo>
                <a:lnTo>
                  <a:pt x="4314" y="208264"/>
                </a:lnTo>
                <a:lnTo>
                  <a:pt x="5579" y="209534"/>
                </a:lnTo>
                <a:close/>
              </a:path>
              <a:path w="1000125" h="234950">
                <a:moveTo>
                  <a:pt x="24825" y="214614"/>
                </a:moveTo>
                <a:lnTo>
                  <a:pt x="15706" y="214614"/>
                </a:lnTo>
                <a:lnTo>
                  <a:pt x="14699" y="213344"/>
                </a:lnTo>
                <a:lnTo>
                  <a:pt x="14182" y="212074"/>
                </a:lnTo>
                <a:lnTo>
                  <a:pt x="13175" y="210804"/>
                </a:lnTo>
                <a:lnTo>
                  <a:pt x="11650" y="209534"/>
                </a:lnTo>
                <a:lnTo>
                  <a:pt x="10643" y="209534"/>
                </a:lnTo>
                <a:lnTo>
                  <a:pt x="9119" y="208264"/>
                </a:lnTo>
                <a:lnTo>
                  <a:pt x="14699" y="208264"/>
                </a:lnTo>
                <a:lnTo>
                  <a:pt x="17722" y="210804"/>
                </a:lnTo>
                <a:lnTo>
                  <a:pt x="21777" y="210804"/>
                </a:lnTo>
                <a:lnTo>
                  <a:pt x="22294" y="212074"/>
                </a:lnTo>
                <a:lnTo>
                  <a:pt x="22294" y="213344"/>
                </a:lnTo>
                <a:lnTo>
                  <a:pt x="23793" y="213344"/>
                </a:lnTo>
                <a:lnTo>
                  <a:pt x="24825" y="214614"/>
                </a:lnTo>
                <a:close/>
              </a:path>
              <a:path w="1000125" h="234950">
                <a:moveTo>
                  <a:pt x="35444" y="209534"/>
                </a:moveTo>
                <a:lnTo>
                  <a:pt x="31904" y="209534"/>
                </a:lnTo>
                <a:lnTo>
                  <a:pt x="31904" y="208264"/>
                </a:lnTo>
                <a:lnTo>
                  <a:pt x="34952" y="208264"/>
                </a:lnTo>
                <a:lnTo>
                  <a:pt x="35444" y="209534"/>
                </a:lnTo>
                <a:close/>
              </a:path>
              <a:path w="1000125" h="234950">
                <a:moveTo>
                  <a:pt x="36451" y="209534"/>
                </a:moveTo>
                <a:lnTo>
                  <a:pt x="35444" y="209534"/>
                </a:lnTo>
                <a:lnTo>
                  <a:pt x="34952" y="208264"/>
                </a:lnTo>
                <a:lnTo>
                  <a:pt x="36451" y="209534"/>
                </a:lnTo>
                <a:close/>
              </a:path>
              <a:path w="1000125" h="234950">
                <a:moveTo>
                  <a:pt x="69880" y="210804"/>
                </a:moveTo>
                <a:lnTo>
                  <a:pt x="52662" y="210804"/>
                </a:lnTo>
                <a:lnTo>
                  <a:pt x="51150" y="209534"/>
                </a:lnTo>
                <a:lnTo>
                  <a:pt x="51150" y="208264"/>
                </a:lnTo>
                <a:lnTo>
                  <a:pt x="67865" y="208264"/>
                </a:lnTo>
                <a:lnTo>
                  <a:pt x="68710" y="208619"/>
                </a:lnTo>
                <a:lnTo>
                  <a:pt x="69622" y="209534"/>
                </a:lnTo>
                <a:lnTo>
                  <a:pt x="69363" y="209534"/>
                </a:lnTo>
                <a:lnTo>
                  <a:pt x="69880" y="210804"/>
                </a:lnTo>
                <a:close/>
              </a:path>
              <a:path w="1000125" h="234950">
                <a:moveTo>
                  <a:pt x="68710" y="208619"/>
                </a:moveTo>
                <a:lnTo>
                  <a:pt x="67865" y="208264"/>
                </a:lnTo>
                <a:lnTo>
                  <a:pt x="68356" y="208264"/>
                </a:lnTo>
                <a:lnTo>
                  <a:pt x="68710" y="208619"/>
                </a:lnTo>
                <a:close/>
              </a:path>
              <a:path w="1000125" h="234950">
                <a:moveTo>
                  <a:pt x="78999" y="217154"/>
                </a:moveTo>
                <a:lnTo>
                  <a:pt x="77991" y="217154"/>
                </a:lnTo>
                <a:lnTo>
                  <a:pt x="76959" y="215884"/>
                </a:lnTo>
                <a:lnTo>
                  <a:pt x="75460" y="214614"/>
                </a:lnTo>
                <a:lnTo>
                  <a:pt x="74427" y="213344"/>
                </a:lnTo>
                <a:lnTo>
                  <a:pt x="72928" y="210804"/>
                </a:lnTo>
                <a:lnTo>
                  <a:pt x="71404" y="210804"/>
                </a:lnTo>
                <a:lnTo>
                  <a:pt x="70888" y="209534"/>
                </a:lnTo>
                <a:lnTo>
                  <a:pt x="68710" y="208619"/>
                </a:lnTo>
                <a:lnTo>
                  <a:pt x="68356" y="208264"/>
                </a:lnTo>
                <a:lnTo>
                  <a:pt x="73419" y="208264"/>
                </a:lnTo>
                <a:lnTo>
                  <a:pt x="74943" y="209534"/>
                </a:lnTo>
                <a:lnTo>
                  <a:pt x="75479" y="210820"/>
                </a:lnTo>
                <a:lnTo>
                  <a:pt x="76959" y="212074"/>
                </a:lnTo>
                <a:lnTo>
                  <a:pt x="81014" y="212074"/>
                </a:lnTo>
                <a:lnTo>
                  <a:pt x="82538" y="213344"/>
                </a:lnTo>
                <a:lnTo>
                  <a:pt x="76467" y="213344"/>
                </a:lnTo>
                <a:lnTo>
                  <a:pt x="76959" y="214614"/>
                </a:lnTo>
                <a:lnTo>
                  <a:pt x="77991" y="214614"/>
                </a:lnTo>
                <a:lnTo>
                  <a:pt x="80015" y="215884"/>
                </a:lnTo>
                <a:lnTo>
                  <a:pt x="78483" y="215884"/>
                </a:lnTo>
                <a:lnTo>
                  <a:pt x="78999" y="217154"/>
                </a:lnTo>
                <a:close/>
              </a:path>
              <a:path w="1000125" h="234950">
                <a:moveTo>
                  <a:pt x="165569" y="209534"/>
                </a:moveTo>
                <a:lnTo>
                  <a:pt x="161022" y="209534"/>
                </a:lnTo>
                <a:lnTo>
                  <a:pt x="160505" y="208264"/>
                </a:lnTo>
                <a:lnTo>
                  <a:pt x="165065" y="208264"/>
                </a:lnTo>
                <a:lnTo>
                  <a:pt x="165569" y="209534"/>
                </a:lnTo>
                <a:close/>
              </a:path>
              <a:path w="1000125" h="234950">
                <a:moveTo>
                  <a:pt x="166085" y="209534"/>
                </a:moveTo>
                <a:lnTo>
                  <a:pt x="165569" y="209534"/>
                </a:lnTo>
                <a:lnTo>
                  <a:pt x="165569" y="208264"/>
                </a:lnTo>
                <a:lnTo>
                  <a:pt x="166085" y="209534"/>
                </a:lnTo>
                <a:close/>
              </a:path>
              <a:path w="1000125" h="234950">
                <a:moveTo>
                  <a:pt x="215195" y="212074"/>
                </a:moveTo>
                <a:lnTo>
                  <a:pt x="213671" y="210804"/>
                </a:lnTo>
                <a:lnTo>
                  <a:pt x="212664" y="208264"/>
                </a:lnTo>
                <a:lnTo>
                  <a:pt x="214723" y="210820"/>
                </a:lnTo>
                <a:lnTo>
                  <a:pt x="215195" y="211216"/>
                </a:lnTo>
                <a:lnTo>
                  <a:pt x="215195" y="212074"/>
                </a:lnTo>
                <a:close/>
              </a:path>
              <a:path w="1000125" h="234950">
                <a:moveTo>
                  <a:pt x="213671" y="224774"/>
                </a:moveTo>
                <a:lnTo>
                  <a:pt x="194450" y="224774"/>
                </a:lnTo>
                <a:lnTo>
                  <a:pt x="191919" y="222234"/>
                </a:lnTo>
                <a:lnTo>
                  <a:pt x="217727" y="222234"/>
                </a:lnTo>
                <a:lnTo>
                  <a:pt x="217236" y="220964"/>
                </a:lnTo>
                <a:lnTo>
                  <a:pt x="216719" y="220964"/>
                </a:lnTo>
                <a:lnTo>
                  <a:pt x="214704" y="218424"/>
                </a:lnTo>
                <a:lnTo>
                  <a:pt x="219251" y="218424"/>
                </a:lnTo>
                <a:lnTo>
                  <a:pt x="218735" y="217154"/>
                </a:lnTo>
                <a:lnTo>
                  <a:pt x="218243" y="217154"/>
                </a:lnTo>
                <a:lnTo>
                  <a:pt x="217236" y="215884"/>
                </a:lnTo>
                <a:lnTo>
                  <a:pt x="223798" y="215884"/>
                </a:lnTo>
                <a:lnTo>
                  <a:pt x="223138" y="215468"/>
                </a:lnTo>
                <a:lnTo>
                  <a:pt x="222790" y="214614"/>
                </a:lnTo>
                <a:lnTo>
                  <a:pt x="218243" y="210804"/>
                </a:lnTo>
                <a:lnTo>
                  <a:pt x="224831" y="210804"/>
                </a:lnTo>
                <a:lnTo>
                  <a:pt x="223307" y="209534"/>
                </a:lnTo>
                <a:lnTo>
                  <a:pt x="228861" y="209534"/>
                </a:lnTo>
                <a:lnTo>
                  <a:pt x="228370" y="208264"/>
                </a:lnTo>
                <a:lnTo>
                  <a:pt x="231910" y="208264"/>
                </a:lnTo>
                <a:lnTo>
                  <a:pt x="231910" y="223504"/>
                </a:lnTo>
                <a:lnTo>
                  <a:pt x="213180" y="223504"/>
                </a:lnTo>
                <a:lnTo>
                  <a:pt x="213671" y="224774"/>
                </a:lnTo>
                <a:close/>
              </a:path>
              <a:path w="1000125" h="234950">
                <a:moveTo>
                  <a:pt x="197473" y="209534"/>
                </a:moveTo>
                <a:lnTo>
                  <a:pt x="196982" y="209534"/>
                </a:lnTo>
                <a:lnTo>
                  <a:pt x="196982" y="209225"/>
                </a:lnTo>
                <a:lnTo>
                  <a:pt x="197473" y="209534"/>
                </a:lnTo>
                <a:close/>
              </a:path>
              <a:path w="1000125" h="234950">
                <a:moveTo>
                  <a:pt x="2040" y="210804"/>
                </a:moveTo>
                <a:lnTo>
                  <a:pt x="1524" y="210804"/>
                </a:lnTo>
                <a:lnTo>
                  <a:pt x="1524" y="209534"/>
                </a:lnTo>
                <a:lnTo>
                  <a:pt x="2040" y="210804"/>
                </a:lnTo>
                <a:close/>
              </a:path>
              <a:path w="1000125" h="234950">
                <a:moveTo>
                  <a:pt x="8111" y="213344"/>
                </a:moveTo>
                <a:lnTo>
                  <a:pt x="4055" y="213344"/>
                </a:lnTo>
                <a:lnTo>
                  <a:pt x="3539" y="212074"/>
                </a:lnTo>
                <a:lnTo>
                  <a:pt x="2531" y="210804"/>
                </a:lnTo>
                <a:lnTo>
                  <a:pt x="2040" y="209534"/>
                </a:lnTo>
                <a:lnTo>
                  <a:pt x="9635" y="209534"/>
                </a:lnTo>
                <a:lnTo>
                  <a:pt x="10643" y="210804"/>
                </a:lnTo>
                <a:lnTo>
                  <a:pt x="6587" y="210804"/>
                </a:lnTo>
                <a:lnTo>
                  <a:pt x="6587" y="212074"/>
                </a:lnTo>
                <a:lnTo>
                  <a:pt x="7103" y="212074"/>
                </a:lnTo>
                <a:lnTo>
                  <a:pt x="8111" y="213344"/>
                </a:lnTo>
                <a:close/>
              </a:path>
              <a:path w="1000125" h="234950">
                <a:moveTo>
                  <a:pt x="52655" y="210804"/>
                </a:moveTo>
                <a:lnTo>
                  <a:pt x="47611" y="210804"/>
                </a:lnTo>
                <a:lnTo>
                  <a:pt x="46578" y="209534"/>
                </a:lnTo>
                <a:lnTo>
                  <a:pt x="51138" y="209534"/>
                </a:lnTo>
                <a:lnTo>
                  <a:pt x="52655" y="210804"/>
                </a:lnTo>
                <a:close/>
              </a:path>
              <a:path w="1000125" h="234950">
                <a:moveTo>
                  <a:pt x="70888" y="210804"/>
                </a:moveTo>
                <a:lnTo>
                  <a:pt x="70396" y="210804"/>
                </a:lnTo>
                <a:lnTo>
                  <a:pt x="69363" y="209534"/>
                </a:lnTo>
                <a:lnTo>
                  <a:pt x="69622" y="209534"/>
                </a:lnTo>
                <a:lnTo>
                  <a:pt x="70888" y="210804"/>
                </a:lnTo>
                <a:close/>
              </a:path>
              <a:path w="1000125" h="234950">
                <a:moveTo>
                  <a:pt x="81014" y="212074"/>
                </a:moveTo>
                <a:lnTo>
                  <a:pt x="76959" y="212074"/>
                </a:lnTo>
                <a:lnTo>
                  <a:pt x="74943" y="209534"/>
                </a:lnTo>
                <a:lnTo>
                  <a:pt x="77220" y="210483"/>
                </a:lnTo>
                <a:lnTo>
                  <a:pt x="77475" y="210804"/>
                </a:lnTo>
                <a:lnTo>
                  <a:pt x="79490" y="210804"/>
                </a:lnTo>
                <a:lnTo>
                  <a:pt x="81014" y="212074"/>
                </a:lnTo>
                <a:close/>
              </a:path>
              <a:path w="1000125" h="234950">
                <a:moveTo>
                  <a:pt x="77991" y="210804"/>
                </a:moveTo>
                <a:lnTo>
                  <a:pt x="77220" y="210483"/>
                </a:lnTo>
                <a:lnTo>
                  <a:pt x="76467" y="209534"/>
                </a:lnTo>
                <a:lnTo>
                  <a:pt x="77991" y="209534"/>
                </a:lnTo>
                <a:lnTo>
                  <a:pt x="77991" y="210804"/>
                </a:lnTo>
                <a:close/>
              </a:path>
              <a:path w="1000125" h="234950">
                <a:moveTo>
                  <a:pt x="79490" y="210804"/>
                </a:moveTo>
                <a:lnTo>
                  <a:pt x="78999" y="210804"/>
                </a:lnTo>
                <a:lnTo>
                  <a:pt x="78999" y="209534"/>
                </a:lnTo>
                <a:lnTo>
                  <a:pt x="79490" y="209534"/>
                </a:lnTo>
                <a:lnTo>
                  <a:pt x="79490" y="210804"/>
                </a:lnTo>
                <a:close/>
              </a:path>
              <a:path w="1000125" h="234950">
                <a:moveTo>
                  <a:pt x="94189" y="214614"/>
                </a:moveTo>
                <a:lnTo>
                  <a:pt x="85070" y="214614"/>
                </a:lnTo>
                <a:lnTo>
                  <a:pt x="83546" y="213344"/>
                </a:lnTo>
                <a:lnTo>
                  <a:pt x="80007" y="210804"/>
                </a:lnTo>
                <a:lnTo>
                  <a:pt x="79490" y="209534"/>
                </a:lnTo>
                <a:lnTo>
                  <a:pt x="94189" y="209534"/>
                </a:lnTo>
                <a:lnTo>
                  <a:pt x="96217" y="210820"/>
                </a:lnTo>
                <a:lnTo>
                  <a:pt x="97212" y="212074"/>
                </a:lnTo>
                <a:lnTo>
                  <a:pt x="86594" y="212074"/>
                </a:lnTo>
                <a:lnTo>
                  <a:pt x="88118" y="213344"/>
                </a:lnTo>
                <a:lnTo>
                  <a:pt x="93673" y="213344"/>
                </a:lnTo>
                <a:lnTo>
                  <a:pt x="94189" y="214614"/>
                </a:lnTo>
                <a:close/>
              </a:path>
              <a:path w="1000125" h="234950">
                <a:moveTo>
                  <a:pt x="97212" y="212074"/>
                </a:moveTo>
                <a:lnTo>
                  <a:pt x="96205" y="210804"/>
                </a:lnTo>
                <a:lnTo>
                  <a:pt x="95713" y="209534"/>
                </a:lnTo>
                <a:lnTo>
                  <a:pt x="103800" y="209534"/>
                </a:lnTo>
                <a:lnTo>
                  <a:pt x="105324" y="210804"/>
                </a:lnTo>
                <a:lnTo>
                  <a:pt x="97212" y="210804"/>
                </a:lnTo>
                <a:lnTo>
                  <a:pt x="97212" y="212074"/>
                </a:lnTo>
                <a:close/>
              </a:path>
              <a:path w="1000125" h="234950">
                <a:moveTo>
                  <a:pt x="125578" y="215884"/>
                </a:moveTo>
                <a:lnTo>
                  <a:pt x="105840" y="215884"/>
                </a:lnTo>
                <a:lnTo>
                  <a:pt x="103309" y="213344"/>
                </a:lnTo>
                <a:lnTo>
                  <a:pt x="101785" y="212074"/>
                </a:lnTo>
                <a:lnTo>
                  <a:pt x="107856" y="212074"/>
                </a:lnTo>
                <a:lnTo>
                  <a:pt x="106848" y="210804"/>
                </a:lnTo>
                <a:lnTo>
                  <a:pt x="105840" y="210804"/>
                </a:lnTo>
                <a:lnTo>
                  <a:pt x="104807" y="209534"/>
                </a:lnTo>
                <a:lnTo>
                  <a:pt x="113927" y="209534"/>
                </a:lnTo>
                <a:lnTo>
                  <a:pt x="114934" y="212074"/>
                </a:lnTo>
                <a:lnTo>
                  <a:pt x="116975" y="213344"/>
                </a:lnTo>
                <a:lnTo>
                  <a:pt x="114443" y="213344"/>
                </a:lnTo>
                <a:lnTo>
                  <a:pt x="114443" y="214614"/>
                </a:lnTo>
                <a:lnTo>
                  <a:pt x="124054" y="214614"/>
                </a:lnTo>
                <a:lnTo>
                  <a:pt x="125578" y="215884"/>
                </a:lnTo>
                <a:close/>
              </a:path>
              <a:path w="1000125" h="234950">
                <a:moveTo>
                  <a:pt x="137720" y="213344"/>
                </a:moveTo>
                <a:lnTo>
                  <a:pt x="118499" y="213344"/>
                </a:lnTo>
                <a:lnTo>
                  <a:pt x="113927" y="209534"/>
                </a:lnTo>
                <a:lnTo>
                  <a:pt x="119507" y="209534"/>
                </a:lnTo>
                <a:lnTo>
                  <a:pt x="120514" y="210804"/>
                </a:lnTo>
                <a:lnTo>
                  <a:pt x="136221" y="210804"/>
                </a:lnTo>
                <a:lnTo>
                  <a:pt x="136221" y="212074"/>
                </a:lnTo>
                <a:lnTo>
                  <a:pt x="137720" y="213344"/>
                </a:lnTo>
                <a:close/>
              </a:path>
              <a:path w="1000125" h="234950">
                <a:moveTo>
                  <a:pt x="141284" y="210804"/>
                </a:moveTo>
                <a:lnTo>
                  <a:pt x="121031" y="210804"/>
                </a:lnTo>
                <a:lnTo>
                  <a:pt x="120514" y="209534"/>
                </a:lnTo>
                <a:lnTo>
                  <a:pt x="140251" y="209534"/>
                </a:lnTo>
                <a:lnTo>
                  <a:pt x="141284" y="210804"/>
                </a:lnTo>
                <a:close/>
              </a:path>
              <a:path w="1000125" h="234950">
                <a:moveTo>
                  <a:pt x="150895" y="210804"/>
                </a:moveTo>
                <a:lnTo>
                  <a:pt x="141284" y="210804"/>
                </a:lnTo>
                <a:lnTo>
                  <a:pt x="140768" y="209534"/>
                </a:lnTo>
                <a:lnTo>
                  <a:pt x="148879" y="209534"/>
                </a:lnTo>
                <a:lnTo>
                  <a:pt x="150895" y="210804"/>
                </a:lnTo>
                <a:close/>
              </a:path>
              <a:path w="1000125" h="234950">
                <a:moveTo>
                  <a:pt x="170141" y="210804"/>
                </a:moveTo>
                <a:lnTo>
                  <a:pt x="150895" y="210804"/>
                </a:lnTo>
                <a:lnTo>
                  <a:pt x="150378" y="209534"/>
                </a:lnTo>
                <a:lnTo>
                  <a:pt x="169624" y="209534"/>
                </a:lnTo>
                <a:lnTo>
                  <a:pt x="170141" y="210804"/>
                </a:lnTo>
                <a:close/>
              </a:path>
              <a:path w="1000125" h="234950">
                <a:moveTo>
                  <a:pt x="173164" y="212074"/>
                </a:moveTo>
                <a:lnTo>
                  <a:pt x="171665" y="210804"/>
                </a:lnTo>
                <a:lnTo>
                  <a:pt x="170632" y="209534"/>
                </a:lnTo>
                <a:lnTo>
                  <a:pt x="190886" y="209534"/>
                </a:lnTo>
                <a:lnTo>
                  <a:pt x="191402" y="210804"/>
                </a:lnTo>
                <a:lnTo>
                  <a:pt x="172156" y="210804"/>
                </a:lnTo>
                <a:lnTo>
                  <a:pt x="173164" y="212074"/>
                </a:lnTo>
                <a:close/>
              </a:path>
              <a:path w="1000125" h="234950">
                <a:moveTo>
                  <a:pt x="203544" y="210804"/>
                </a:moveTo>
                <a:lnTo>
                  <a:pt x="191919" y="210804"/>
                </a:lnTo>
                <a:lnTo>
                  <a:pt x="191919" y="209534"/>
                </a:lnTo>
                <a:lnTo>
                  <a:pt x="203053" y="209534"/>
                </a:lnTo>
                <a:lnTo>
                  <a:pt x="203544" y="210804"/>
                </a:lnTo>
                <a:close/>
              </a:path>
              <a:path w="1000125" h="234950">
                <a:moveTo>
                  <a:pt x="218735" y="210804"/>
                </a:moveTo>
                <a:lnTo>
                  <a:pt x="215712" y="210804"/>
                </a:lnTo>
                <a:lnTo>
                  <a:pt x="215195" y="209534"/>
                </a:lnTo>
                <a:lnTo>
                  <a:pt x="217236" y="209534"/>
                </a:lnTo>
                <a:lnTo>
                  <a:pt x="218735" y="210804"/>
                </a:lnTo>
                <a:close/>
              </a:path>
              <a:path w="1000125" h="234950">
                <a:moveTo>
                  <a:pt x="77991" y="210804"/>
                </a:moveTo>
                <a:lnTo>
                  <a:pt x="77475" y="210804"/>
                </a:lnTo>
                <a:lnTo>
                  <a:pt x="77220" y="210483"/>
                </a:lnTo>
                <a:lnTo>
                  <a:pt x="77991" y="210804"/>
                </a:lnTo>
                <a:close/>
              </a:path>
              <a:path w="1000125" h="234950">
                <a:moveTo>
                  <a:pt x="18729" y="215884"/>
                </a:moveTo>
                <a:lnTo>
                  <a:pt x="12167" y="215884"/>
                </a:lnTo>
                <a:lnTo>
                  <a:pt x="10126" y="213344"/>
                </a:lnTo>
                <a:lnTo>
                  <a:pt x="6587" y="210804"/>
                </a:lnTo>
                <a:lnTo>
                  <a:pt x="11134" y="210804"/>
                </a:lnTo>
                <a:lnTo>
                  <a:pt x="11650" y="212074"/>
                </a:lnTo>
                <a:lnTo>
                  <a:pt x="13175" y="213344"/>
                </a:lnTo>
                <a:lnTo>
                  <a:pt x="15706" y="214614"/>
                </a:lnTo>
                <a:lnTo>
                  <a:pt x="18238" y="214614"/>
                </a:lnTo>
                <a:lnTo>
                  <a:pt x="18729" y="215884"/>
                </a:lnTo>
                <a:close/>
              </a:path>
              <a:path w="1000125" h="234950">
                <a:moveTo>
                  <a:pt x="27848" y="214614"/>
                </a:moveTo>
                <a:lnTo>
                  <a:pt x="24825" y="214614"/>
                </a:lnTo>
                <a:lnTo>
                  <a:pt x="24309" y="213344"/>
                </a:lnTo>
                <a:lnTo>
                  <a:pt x="23301" y="212074"/>
                </a:lnTo>
                <a:lnTo>
                  <a:pt x="22785" y="210804"/>
                </a:lnTo>
                <a:lnTo>
                  <a:pt x="25833" y="210804"/>
                </a:lnTo>
                <a:lnTo>
                  <a:pt x="26841" y="212074"/>
                </a:lnTo>
                <a:lnTo>
                  <a:pt x="32421" y="212074"/>
                </a:lnTo>
                <a:lnTo>
                  <a:pt x="33170" y="212709"/>
                </a:lnTo>
                <a:lnTo>
                  <a:pt x="33428" y="213344"/>
                </a:lnTo>
                <a:lnTo>
                  <a:pt x="27357" y="213344"/>
                </a:lnTo>
                <a:lnTo>
                  <a:pt x="27848" y="214614"/>
                </a:lnTo>
                <a:close/>
              </a:path>
              <a:path w="1000125" h="234950">
                <a:moveTo>
                  <a:pt x="42031" y="213344"/>
                </a:moveTo>
                <a:lnTo>
                  <a:pt x="39499" y="213344"/>
                </a:lnTo>
                <a:lnTo>
                  <a:pt x="39499" y="212074"/>
                </a:lnTo>
                <a:lnTo>
                  <a:pt x="37975" y="210804"/>
                </a:lnTo>
                <a:lnTo>
                  <a:pt x="40507" y="210804"/>
                </a:lnTo>
                <a:lnTo>
                  <a:pt x="42031" y="212497"/>
                </a:lnTo>
                <a:lnTo>
                  <a:pt x="42031" y="213344"/>
                </a:lnTo>
                <a:close/>
              </a:path>
              <a:path w="1000125" h="234950">
                <a:moveTo>
                  <a:pt x="53682" y="214614"/>
                </a:moveTo>
                <a:lnTo>
                  <a:pt x="44563" y="214614"/>
                </a:lnTo>
                <a:lnTo>
                  <a:pt x="43039" y="213344"/>
                </a:lnTo>
                <a:lnTo>
                  <a:pt x="49626" y="213344"/>
                </a:lnTo>
                <a:lnTo>
                  <a:pt x="48102" y="212074"/>
                </a:lnTo>
                <a:lnTo>
                  <a:pt x="48619" y="212074"/>
                </a:lnTo>
                <a:lnTo>
                  <a:pt x="48619" y="210804"/>
                </a:lnTo>
                <a:lnTo>
                  <a:pt x="52158" y="210804"/>
                </a:lnTo>
                <a:lnTo>
                  <a:pt x="51641" y="212074"/>
                </a:lnTo>
                <a:lnTo>
                  <a:pt x="52158" y="213344"/>
                </a:lnTo>
                <a:lnTo>
                  <a:pt x="53682" y="214614"/>
                </a:lnTo>
                <a:close/>
              </a:path>
              <a:path w="1000125" h="234950">
                <a:moveTo>
                  <a:pt x="73419" y="213344"/>
                </a:moveTo>
                <a:lnTo>
                  <a:pt x="71895" y="213344"/>
                </a:lnTo>
                <a:lnTo>
                  <a:pt x="70396" y="212074"/>
                </a:lnTo>
                <a:lnTo>
                  <a:pt x="54173" y="212074"/>
                </a:lnTo>
                <a:lnTo>
                  <a:pt x="52674" y="210804"/>
                </a:lnTo>
                <a:lnTo>
                  <a:pt x="70396" y="210804"/>
                </a:lnTo>
                <a:lnTo>
                  <a:pt x="73419" y="213344"/>
                </a:lnTo>
                <a:close/>
              </a:path>
              <a:path w="1000125" h="234950">
                <a:moveTo>
                  <a:pt x="106848" y="212074"/>
                </a:moveTo>
                <a:lnTo>
                  <a:pt x="97212" y="212074"/>
                </a:lnTo>
                <a:lnTo>
                  <a:pt x="97212" y="210804"/>
                </a:lnTo>
                <a:lnTo>
                  <a:pt x="105324" y="210804"/>
                </a:lnTo>
                <a:lnTo>
                  <a:pt x="106848" y="212074"/>
                </a:lnTo>
                <a:close/>
              </a:path>
              <a:path w="1000125" h="234950">
                <a:moveTo>
                  <a:pt x="139244" y="214614"/>
                </a:moveTo>
                <a:lnTo>
                  <a:pt x="138236" y="213344"/>
                </a:lnTo>
                <a:lnTo>
                  <a:pt x="137720" y="212074"/>
                </a:lnTo>
                <a:lnTo>
                  <a:pt x="137229" y="212074"/>
                </a:lnTo>
                <a:lnTo>
                  <a:pt x="136221" y="210804"/>
                </a:lnTo>
                <a:lnTo>
                  <a:pt x="145315" y="210804"/>
                </a:lnTo>
                <a:lnTo>
                  <a:pt x="145315" y="212074"/>
                </a:lnTo>
                <a:lnTo>
                  <a:pt x="146348" y="213344"/>
                </a:lnTo>
                <a:lnTo>
                  <a:pt x="138753" y="213344"/>
                </a:lnTo>
                <a:lnTo>
                  <a:pt x="139244" y="214614"/>
                </a:lnTo>
                <a:close/>
              </a:path>
              <a:path w="1000125" h="234950">
                <a:moveTo>
                  <a:pt x="148879" y="214614"/>
                </a:moveTo>
                <a:lnTo>
                  <a:pt x="146348" y="212074"/>
                </a:lnTo>
                <a:lnTo>
                  <a:pt x="145315" y="210804"/>
                </a:lnTo>
                <a:lnTo>
                  <a:pt x="146839" y="210804"/>
                </a:lnTo>
                <a:lnTo>
                  <a:pt x="149887" y="213344"/>
                </a:lnTo>
                <a:lnTo>
                  <a:pt x="147847" y="213344"/>
                </a:lnTo>
                <a:lnTo>
                  <a:pt x="148879" y="214614"/>
                </a:lnTo>
                <a:close/>
              </a:path>
              <a:path w="1000125" h="234950">
                <a:moveTo>
                  <a:pt x="149887" y="213344"/>
                </a:moveTo>
                <a:lnTo>
                  <a:pt x="146839" y="210804"/>
                </a:lnTo>
                <a:lnTo>
                  <a:pt x="147847" y="210804"/>
                </a:lnTo>
                <a:lnTo>
                  <a:pt x="149887" y="213344"/>
                </a:lnTo>
                <a:close/>
              </a:path>
              <a:path w="1000125" h="234950">
                <a:moveTo>
                  <a:pt x="149887" y="213344"/>
                </a:moveTo>
                <a:lnTo>
                  <a:pt x="147847" y="210804"/>
                </a:lnTo>
                <a:lnTo>
                  <a:pt x="171665" y="210804"/>
                </a:lnTo>
                <a:lnTo>
                  <a:pt x="173164" y="212074"/>
                </a:lnTo>
                <a:lnTo>
                  <a:pt x="149887" y="212074"/>
                </a:lnTo>
                <a:lnTo>
                  <a:pt x="149887" y="213344"/>
                </a:lnTo>
                <a:close/>
              </a:path>
              <a:path w="1000125" h="234950">
                <a:moveTo>
                  <a:pt x="187863" y="213344"/>
                </a:moveTo>
                <a:lnTo>
                  <a:pt x="169133" y="213344"/>
                </a:lnTo>
                <a:lnTo>
                  <a:pt x="168100" y="212074"/>
                </a:lnTo>
                <a:lnTo>
                  <a:pt x="173164" y="212074"/>
                </a:lnTo>
                <a:lnTo>
                  <a:pt x="172156" y="210804"/>
                </a:lnTo>
                <a:lnTo>
                  <a:pt x="185822" y="210804"/>
                </a:lnTo>
                <a:lnTo>
                  <a:pt x="187863" y="213344"/>
                </a:lnTo>
                <a:close/>
              </a:path>
              <a:path w="1000125" h="234950">
                <a:moveTo>
                  <a:pt x="215712" y="213344"/>
                </a:moveTo>
                <a:lnTo>
                  <a:pt x="188354" y="213344"/>
                </a:lnTo>
                <a:lnTo>
                  <a:pt x="186339" y="210804"/>
                </a:lnTo>
                <a:lnTo>
                  <a:pt x="213180" y="210804"/>
                </a:lnTo>
                <a:lnTo>
                  <a:pt x="215712" y="212621"/>
                </a:lnTo>
                <a:lnTo>
                  <a:pt x="215712" y="213344"/>
                </a:lnTo>
                <a:close/>
              </a:path>
              <a:path w="1000125" h="234950">
                <a:moveTo>
                  <a:pt x="218243" y="217154"/>
                </a:moveTo>
                <a:lnTo>
                  <a:pt x="215195" y="214614"/>
                </a:lnTo>
                <a:lnTo>
                  <a:pt x="219251" y="214614"/>
                </a:lnTo>
                <a:lnTo>
                  <a:pt x="215195" y="211216"/>
                </a:lnTo>
                <a:lnTo>
                  <a:pt x="215195" y="210804"/>
                </a:lnTo>
                <a:lnTo>
                  <a:pt x="216719" y="212074"/>
                </a:lnTo>
                <a:lnTo>
                  <a:pt x="219755" y="212074"/>
                </a:lnTo>
                <a:lnTo>
                  <a:pt x="221266" y="213344"/>
                </a:lnTo>
                <a:lnTo>
                  <a:pt x="221783" y="214614"/>
                </a:lnTo>
                <a:lnTo>
                  <a:pt x="223138" y="215468"/>
                </a:lnTo>
                <a:lnTo>
                  <a:pt x="223307" y="215884"/>
                </a:lnTo>
                <a:lnTo>
                  <a:pt x="217236" y="215884"/>
                </a:lnTo>
                <a:lnTo>
                  <a:pt x="218243" y="217154"/>
                </a:lnTo>
                <a:close/>
              </a:path>
              <a:path w="1000125" h="234950">
                <a:moveTo>
                  <a:pt x="219755" y="212074"/>
                </a:moveTo>
                <a:lnTo>
                  <a:pt x="217236" y="212074"/>
                </a:lnTo>
                <a:lnTo>
                  <a:pt x="216719" y="210804"/>
                </a:lnTo>
                <a:lnTo>
                  <a:pt x="218243" y="210804"/>
                </a:lnTo>
                <a:lnTo>
                  <a:pt x="219755" y="212074"/>
                </a:lnTo>
                <a:close/>
              </a:path>
              <a:path w="1000125" h="234950">
                <a:moveTo>
                  <a:pt x="54173" y="212074"/>
                </a:moveTo>
                <a:lnTo>
                  <a:pt x="52674" y="212074"/>
                </a:lnTo>
                <a:lnTo>
                  <a:pt x="52674" y="210820"/>
                </a:lnTo>
                <a:lnTo>
                  <a:pt x="54173" y="212074"/>
                </a:lnTo>
                <a:close/>
              </a:path>
              <a:path w="1000125" h="234950">
                <a:moveTo>
                  <a:pt x="40016" y="215884"/>
                </a:moveTo>
                <a:lnTo>
                  <a:pt x="35444" y="215884"/>
                </a:lnTo>
                <a:lnTo>
                  <a:pt x="33919" y="213344"/>
                </a:lnTo>
                <a:lnTo>
                  <a:pt x="33170" y="212709"/>
                </a:lnTo>
                <a:lnTo>
                  <a:pt x="32912" y="212074"/>
                </a:lnTo>
                <a:lnTo>
                  <a:pt x="39499" y="212074"/>
                </a:lnTo>
                <a:lnTo>
                  <a:pt x="39499" y="213344"/>
                </a:lnTo>
                <a:lnTo>
                  <a:pt x="37484" y="213344"/>
                </a:lnTo>
                <a:lnTo>
                  <a:pt x="37975" y="214614"/>
                </a:lnTo>
                <a:lnTo>
                  <a:pt x="40016" y="215884"/>
                </a:lnTo>
                <a:close/>
              </a:path>
              <a:path w="1000125" h="234950">
                <a:moveTo>
                  <a:pt x="58229" y="218424"/>
                </a:moveTo>
                <a:lnTo>
                  <a:pt x="57750" y="217186"/>
                </a:lnTo>
                <a:lnTo>
                  <a:pt x="56214" y="215884"/>
                </a:lnTo>
                <a:lnTo>
                  <a:pt x="54690" y="213344"/>
                </a:lnTo>
                <a:lnTo>
                  <a:pt x="53166" y="212074"/>
                </a:lnTo>
                <a:lnTo>
                  <a:pt x="70396" y="212074"/>
                </a:lnTo>
                <a:lnTo>
                  <a:pt x="71404" y="213344"/>
                </a:lnTo>
                <a:lnTo>
                  <a:pt x="71895" y="213344"/>
                </a:lnTo>
                <a:lnTo>
                  <a:pt x="72928" y="214614"/>
                </a:lnTo>
                <a:lnTo>
                  <a:pt x="67865" y="214614"/>
                </a:lnTo>
                <a:lnTo>
                  <a:pt x="69880" y="215884"/>
                </a:lnTo>
                <a:lnTo>
                  <a:pt x="58745" y="215884"/>
                </a:lnTo>
                <a:lnTo>
                  <a:pt x="58241" y="217124"/>
                </a:lnTo>
                <a:lnTo>
                  <a:pt x="58229" y="218424"/>
                </a:lnTo>
                <a:close/>
              </a:path>
              <a:path w="1000125" h="234950">
                <a:moveTo>
                  <a:pt x="71895" y="213344"/>
                </a:moveTo>
                <a:lnTo>
                  <a:pt x="71404" y="213344"/>
                </a:lnTo>
                <a:lnTo>
                  <a:pt x="70396" y="212074"/>
                </a:lnTo>
                <a:lnTo>
                  <a:pt x="71895" y="213344"/>
                </a:lnTo>
                <a:close/>
              </a:path>
              <a:path w="1000125" h="234950">
                <a:moveTo>
                  <a:pt x="91658" y="213344"/>
                </a:moveTo>
                <a:lnTo>
                  <a:pt x="89617" y="213344"/>
                </a:lnTo>
                <a:lnTo>
                  <a:pt x="87602" y="212074"/>
                </a:lnTo>
                <a:lnTo>
                  <a:pt x="91658" y="212074"/>
                </a:lnTo>
                <a:lnTo>
                  <a:pt x="91658" y="213344"/>
                </a:lnTo>
                <a:close/>
              </a:path>
              <a:path w="1000125" h="234950">
                <a:moveTo>
                  <a:pt x="102792" y="214614"/>
                </a:moveTo>
                <a:lnTo>
                  <a:pt x="94189" y="214614"/>
                </a:lnTo>
                <a:lnTo>
                  <a:pt x="93673" y="213344"/>
                </a:lnTo>
                <a:lnTo>
                  <a:pt x="92665" y="213344"/>
                </a:lnTo>
                <a:lnTo>
                  <a:pt x="92149" y="212074"/>
                </a:lnTo>
                <a:lnTo>
                  <a:pt x="100777" y="212074"/>
                </a:lnTo>
                <a:lnTo>
                  <a:pt x="100777" y="213344"/>
                </a:lnTo>
                <a:lnTo>
                  <a:pt x="102792" y="214614"/>
                </a:lnTo>
                <a:close/>
              </a:path>
              <a:path w="1000125" h="234950">
                <a:moveTo>
                  <a:pt x="157973" y="213344"/>
                </a:moveTo>
                <a:lnTo>
                  <a:pt x="149887" y="213344"/>
                </a:lnTo>
                <a:lnTo>
                  <a:pt x="149887" y="212074"/>
                </a:lnTo>
                <a:lnTo>
                  <a:pt x="157973" y="212074"/>
                </a:lnTo>
                <a:lnTo>
                  <a:pt x="157973" y="213344"/>
                </a:lnTo>
                <a:close/>
              </a:path>
              <a:path w="1000125" h="234950">
                <a:moveTo>
                  <a:pt x="159498" y="213344"/>
                </a:moveTo>
                <a:lnTo>
                  <a:pt x="157973" y="213344"/>
                </a:lnTo>
                <a:lnTo>
                  <a:pt x="157973" y="212074"/>
                </a:lnTo>
                <a:lnTo>
                  <a:pt x="159498" y="213344"/>
                </a:lnTo>
                <a:close/>
              </a:path>
              <a:path w="1000125" h="234950">
                <a:moveTo>
                  <a:pt x="169133" y="214614"/>
                </a:moveTo>
                <a:lnTo>
                  <a:pt x="148879" y="214614"/>
                </a:lnTo>
                <a:lnTo>
                  <a:pt x="147847" y="213344"/>
                </a:lnTo>
                <a:lnTo>
                  <a:pt x="159498" y="213344"/>
                </a:lnTo>
                <a:lnTo>
                  <a:pt x="157973" y="212074"/>
                </a:lnTo>
                <a:lnTo>
                  <a:pt x="167093" y="212074"/>
                </a:lnTo>
                <a:lnTo>
                  <a:pt x="168617" y="213344"/>
                </a:lnTo>
                <a:lnTo>
                  <a:pt x="169133" y="214614"/>
                </a:lnTo>
                <a:close/>
              </a:path>
              <a:path w="1000125" h="234950">
                <a:moveTo>
                  <a:pt x="215195" y="215884"/>
                </a:moveTo>
                <a:lnTo>
                  <a:pt x="212172" y="215884"/>
                </a:lnTo>
                <a:lnTo>
                  <a:pt x="211139" y="214614"/>
                </a:lnTo>
                <a:lnTo>
                  <a:pt x="209641" y="213344"/>
                </a:lnTo>
                <a:lnTo>
                  <a:pt x="216719" y="213344"/>
                </a:lnTo>
                <a:lnTo>
                  <a:pt x="215834" y="212709"/>
                </a:lnTo>
                <a:lnTo>
                  <a:pt x="215712" y="212074"/>
                </a:lnTo>
                <a:lnTo>
                  <a:pt x="219251" y="214614"/>
                </a:lnTo>
                <a:lnTo>
                  <a:pt x="215195" y="214614"/>
                </a:lnTo>
                <a:lnTo>
                  <a:pt x="215195" y="215884"/>
                </a:lnTo>
                <a:close/>
              </a:path>
              <a:path w="1000125" h="234950">
                <a:moveTo>
                  <a:pt x="44563" y="215884"/>
                </a:moveTo>
                <a:lnTo>
                  <a:pt x="41023" y="215884"/>
                </a:lnTo>
                <a:lnTo>
                  <a:pt x="38983" y="214614"/>
                </a:lnTo>
                <a:lnTo>
                  <a:pt x="37975" y="213344"/>
                </a:lnTo>
                <a:lnTo>
                  <a:pt x="42031" y="213344"/>
                </a:lnTo>
                <a:lnTo>
                  <a:pt x="42031" y="212497"/>
                </a:lnTo>
                <a:lnTo>
                  <a:pt x="43241" y="213842"/>
                </a:lnTo>
                <a:lnTo>
                  <a:pt x="43555" y="214614"/>
                </a:lnTo>
                <a:lnTo>
                  <a:pt x="44563" y="215884"/>
                </a:lnTo>
                <a:close/>
              </a:path>
              <a:path w="1000125" h="234950">
                <a:moveTo>
                  <a:pt x="216719" y="213344"/>
                </a:moveTo>
                <a:lnTo>
                  <a:pt x="215712" y="213344"/>
                </a:lnTo>
                <a:lnTo>
                  <a:pt x="215712" y="212621"/>
                </a:lnTo>
                <a:lnTo>
                  <a:pt x="216719" y="213344"/>
                </a:lnTo>
                <a:close/>
              </a:path>
              <a:path w="1000125" h="234950">
                <a:moveTo>
                  <a:pt x="35444" y="215884"/>
                </a:moveTo>
                <a:lnTo>
                  <a:pt x="19504" y="215884"/>
                </a:lnTo>
                <a:lnTo>
                  <a:pt x="18855" y="215233"/>
                </a:lnTo>
                <a:lnTo>
                  <a:pt x="18729" y="214614"/>
                </a:lnTo>
                <a:lnTo>
                  <a:pt x="27848" y="214614"/>
                </a:lnTo>
                <a:lnTo>
                  <a:pt x="27848" y="213344"/>
                </a:lnTo>
                <a:lnTo>
                  <a:pt x="33428" y="213344"/>
                </a:lnTo>
                <a:lnTo>
                  <a:pt x="33170" y="212709"/>
                </a:lnTo>
                <a:lnTo>
                  <a:pt x="33919" y="213344"/>
                </a:lnTo>
                <a:lnTo>
                  <a:pt x="34436" y="214614"/>
                </a:lnTo>
                <a:lnTo>
                  <a:pt x="35444" y="215884"/>
                </a:lnTo>
                <a:close/>
              </a:path>
              <a:path w="1000125" h="234950">
                <a:moveTo>
                  <a:pt x="27848" y="214614"/>
                </a:moveTo>
                <a:lnTo>
                  <a:pt x="27357" y="213344"/>
                </a:lnTo>
                <a:lnTo>
                  <a:pt x="27848" y="213344"/>
                </a:lnTo>
                <a:lnTo>
                  <a:pt x="27848" y="214614"/>
                </a:lnTo>
                <a:close/>
              </a:path>
              <a:path w="1000125" h="234950">
                <a:moveTo>
                  <a:pt x="35444" y="215884"/>
                </a:moveTo>
                <a:lnTo>
                  <a:pt x="34436" y="214614"/>
                </a:lnTo>
                <a:lnTo>
                  <a:pt x="33919" y="213344"/>
                </a:lnTo>
                <a:lnTo>
                  <a:pt x="35444" y="215884"/>
                </a:lnTo>
                <a:close/>
              </a:path>
              <a:path w="1000125" h="234950">
                <a:moveTo>
                  <a:pt x="44046" y="220964"/>
                </a:moveTo>
                <a:lnTo>
                  <a:pt x="27848" y="220964"/>
                </a:lnTo>
                <a:lnTo>
                  <a:pt x="27848" y="219694"/>
                </a:lnTo>
                <a:lnTo>
                  <a:pt x="37975" y="219694"/>
                </a:lnTo>
                <a:lnTo>
                  <a:pt x="36968" y="218424"/>
                </a:lnTo>
                <a:lnTo>
                  <a:pt x="32912" y="218424"/>
                </a:lnTo>
                <a:lnTo>
                  <a:pt x="31868" y="217124"/>
                </a:lnTo>
                <a:lnTo>
                  <a:pt x="30380" y="215884"/>
                </a:lnTo>
                <a:lnTo>
                  <a:pt x="45079" y="215884"/>
                </a:lnTo>
                <a:lnTo>
                  <a:pt x="43241" y="213842"/>
                </a:lnTo>
                <a:lnTo>
                  <a:pt x="43039" y="213344"/>
                </a:lnTo>
                <a:lnTo>
                  <a:pt x="44046" y="214614"/>
                </a:lnTo>
                <a:lnTo>
                  <a:pt x="44563" y="214614"/>
                </a:lnTo>
                <a:lnTo>
                  <a:pt x="45570" y="215884"/>
                </a:lnTo>
                <a:lnTo>
                  <a:pt x="46070" y="216300"/>
                </a:lnTo>
                <a:lnTo>
                  <a:pt x="46087" y="217154"/>
                </a:lnTo>
                <a:lnTo>
                  <a:pt x="41023" y="217154"/>
                </a:lnTo>
                <a:lnTo>
                  <a:pt x="41515" y="218424"/>
                </a:lnTo>
                <a:lnTo>
                  <a:pt x="42547" y="219694"/>
                </a:lnTo>
                <a:lnTo>
                  <a:pt x="44046" y="220964"/>
                </a:lnTo>
                <a:close/>
              </a:path>
              <a:path w="1000125" h="234950">
                <a:moveTo>
                  <a:pt x="44563" y="214614"/>
                </a:moveTo>
                <a:lnTo>
                  <a:pt x="44046" y="214614"/>
                </a:lnTo>
                <a:lnTo>
                  <a:pt x="43039" y="213344"/>
                </a:lnTo>
                <a:lnTo>
                  <a:pt x="44563" y="214614"/>
                </a:lnTo>
                <a:close/>
              </a:path>
              <a:path w="1000125" h="234950">
                <a:moveTo>
                  <a:pt x="75951" y="215884"/>
                </a:moveTo>
                <a:lnTo>
                  <a:pt x="69880" y="215884"/>
                </a:lnTo>
                <a:lnTo>
                  <a:pt x="69363" y="214614"/>
                </a:lnTo>
                <a:lnTo>
                  <a:pt x="72928" y="214614"/>
                </a:lnTo>
                <a:lnTo>
                  <a:pt x="73419" y="213344"/>
                </a:lnTo>
                <a:lnTo>
                  <a:pt x="74427" y="213344"/>
                </a:lnTo>
                <a:lnTo>
                  <a:pt x="75951" y="215884"/>
                </a:lnTo>
                <a:close/>
              </a:path>
              <a:path w="1000125" h="234950">
                <a:moveTo>
                  <a:pt x="84063" y="214614"/>
                </a:moveTo>
                <a:lnTo>
                  <a:pt x="79490" y="214614"/>
                </a:lnTo>
                <a:lnTo>
                  <a:pt x="77991" y="213344"/>
                </a:lnTo>
                <a:lnTo>
                  <a:pt x="82538" y="213344"/>
                </a:lnTo>
                <a:lnTo>
                  <a:pt x="84063" y="214614"/>
                </a:lnTo>
                <a:close/>
              </a:path>
              <a:path w="1000125" h="234950">
                <a:moveTo>
                  <a:pt x="124054" y="214614"/>
                </a:moveTo>
                <a:lnTo>
                  <a:pt x="114443" y="214614"/>
                </a:lnTo>
                <a:lnTo>
                  <a:pt x="114443" y="213344"/>
                </a:lnTo>
                <a:lnTo>
                  <a:pt x="122529" y="213344"/>
                </a:lnTo>
                <a:lnTo>
                  <a:pt x="124054" y="214614"/>
                </a:lnTo>
                <a:close/>
              </a:path>
              <a:path w="1000125" h="234950">
                <a:moveTo>
                  <a:pt x="133173" y="215884"/>
                </a:moveTo>
                <a:lnTo>
                  <a:pt x="126585" y="215884"/>
                </a:lnTo>
                <a:lnTo>
                  <a:pt x="124054" y="213344"/>
                </a:lnTo>
                <a:lnTo>
                  <a:pt x="138236" y="213344"/>
                </a:lnTo>
                <a:lnTo>
                  <a:pt x="139244" y="214614"/>
                </a:lnTo>
                <a:lnTo>
                  <a:pt x="133173" y="214614"/>
                </a:lnTo>
                <a:lnTo>
                  <a:pt x="133173" y="215884"/>
                </a:lnTo>
                <a:close/>
              </a:path>
              <a:path w="1000125" h="234950">
                <a:moveTo>
                  <a:pt x="148879" y="214614"/>
                </a:moveTo>
                <a:lnTo>
                  <a:pt x="139244" y="214614"/>
                </a:lnTo>
                <a:lnTo>
                  <a:pt x="138753" y="213344"/>
                </a:lnTo>
                <a:lnTo>
                  <a:pt x="147614" y="213344"/>
                </a:lnTo>
                <a:lnTo>
                  <a:pt x="148879" y="214614"/>
                </a:lnTo>
                <a:close/>
              </a:path>
              <a:path w="1000125" h="234950">
                <a:moveTo>
                  <a:pt x="211139" y="215884"/>
                </a:moveTo>
                <a:lnTo>
                  <a:pt x="171148" y="215884"/>
                </a:lnTo>
                <a:lnTo>
                  <a:pt x="170141" y="213344"/>
                </a:lnTo>
                <a:lnTo>
                  <a:pt x="188870" y="213344"/>
                </a:lnTo>
                <a:lnTo>
                  <a:pt x="189387" y="214614"/>
                </a:lnTo>
                <a:lnTo>
                  <a:pt x="209874" y="214614"/>
                </a:lnTo>
                <a:lnTo>
                  <a:pt x="211139" y="215884"/>
                </a:lnTo>
                <a:close/>
              </a:path>
              <a:path w="1000125" h="234950">
                <a:moveTo>
                  <a:pt x="209874" y="214614"/>
                </a:moveTo>
                <a:lnTo>
                  <a:pt x="190395" y="214614"/>
                </a:lnTo>
                <a:lnTo>
                  <a:pt x="189878" y="213344"/>
                </a:lnTo>
                <a:lnTo>
                  <a:pt x="208608" y="213344"/>
                </a:lnTo>
                <a:lnTo>
                  <a:pt x="209874" y="214614"/>
                </a:lnTo>
                <a:close/>
              </a:path>
              <a:path w="1000125" h="234950">
                <a:moveTo>
                  <a:pt x="45079" y="215884"/>
                </a:moveTo>
                <a:lnTo>
                  <a:pt x="44563" y="215884"/>
                </a:lnTo>
                <a:lnTo>
                  <a:pt x="43555" y="214614"/>
                </a:lnTo>
                <a:lnTo>
                  <a:pt x="43241" y="213842"/>
                </a:lnTo>
                <a:lnTo>
                  <a:pt x="45079" y="215884"/>
                </a:lnTo>
                <a:close/>
              </a:path>
              <a:path w="1000125" h="234950">
                <a:moveTo>
                  <a:pt x="6587" y="218424"/>
                </a:moveTo>
                <a:lnTo>
                  <a:pt x="0" y="218424"/>
                </a:lnTo>
                <a:lnTo>
                  <a:pt x="0" y="214614"/>
                </a:lnTo>
                <a:lnTo>
                  <a:pt x="516" y="215884"/>
                </a:lnTo>
                <a:lnTo>
                  <a:pt x="5579" y="215884"/>
                </a:lnTo>
                <a:lnTo>
                  <a:pt x="6587" y="218424"/>
                </a:lnTo>
                <a:close/>
              </a:path>
              <a:path w="1000125" h="234950">
                <a:moveTo>
                  <a:pt x="18729" y="215884"/>
                </a:moveTo>
                <a:lnTo>
                  <a:pt x="18238" y="214614"/>
                </a:lnTo>
                <a:lnTo>
                  <a:pt x="18629" y="215107"/>
                </a:lnTo>
                <a:lnTo>
                  <a:pt x="18729" y="215884"/>
                </a:lnTo>
                <a:close/>
              </a:path>
              <a:path w="1000125" h="234950">
                <a:moveTo>
                  <a:pt x="18729" y="215233"/>
                </a:moveTo>
                <a:lnTo>
                  <a:pt x="18238" y="214614"/>
                </a:lnTo>
                <a:lnTo>
                  <a:pt x="18729" y="215107"/>
                </a:lnTo>
                <a:close/>
              </a:path>
              <a:path w="1000125" h="234950">
                <a:moveTo>
                  <a:pt x="18729" y="215107"/>
                </a:moveTo>
                <a:lnTo>
                  <a:pt x="18238" y="214614"/>
                </a:lnTo>
                <a:lnTo>
                  <a:pt x="18729" y="214614"/>
                </a:lnTo>
                <a:lnTo>
                  <a:pt x="18729" y="215107"/>
                </a:lnTo>
                <a:close/>
              </a:path>
              <a:path w="1000125" h="234950">
                <a:moveTo>
                  <a:pt x="55206" y="224774"/>
                </a:moveTo>
                <a:lnTo>
                  <a:pt x="50634" y="220964"/>
                </a:lnTo>
                <a:lnTo>
                  <a:pt x="50143" y="219694"/>
                </a:lnTo>
                <a:lnTo>
                  <a:pt x="48102" y="218424"/>
                </a:lnTo>
                <a:lnTo>
                  <a:pt x="47094" y="215884"/>
                </a:lnTo>
                <a:lnTo>
                  <a:pt x="45570" y="214614"/>
                </a:lnTo>
                <a:lnTo>
                  <a:pt x="50634" y="214614"/>
                </a:lnTo>
                <a:lnTo>
                  <a:pt x="51660" y="215257"/>
                </a:lnTo>
                <a:lnTo>
                  <a:pt x="52158" y="215884"/>
                </a:lnTo>
                <a:lnTo>
                  <a:pt x="52662" y="215884"/>
                </a:lnTo>
                <a:lnTo>
                  <a:pt x="55014" y="217563"/>
                </a:lnTo>
                <a:lnTo>
                  <a:pt x="55697" y="218424"/>
                </a:lnTo>
                <a:lnTo>
                  <a:pt x="51641" y="218424"/>
                </a:lnTo>
                <a:lnTo>
                  <a:pt x="51641" y="219694"/>
                </a:lnTo>
                <a:lnTo>
                  <a:pt x="52674" y="220964"/>
                </a:lnTo>
                <a:lnTo>
                  <a:pt x="51641" y="220964"/>
                </a:lnTo>
                <a:lnTo>
                  <a:pt x="52555" y="221941"/>
                </a:lnTo>
                <a:lnTo>
                  <a:pt x="52674" y="222234"/>
                </a:lnTo>
                <a:lnTo>
                  <a:pt x="52830" y="222234"/>
                </a:lnTo>
                <a:lnTo>
                  <a:pt x="55206" y="224774"/>
                </a:lnTo>
                <a:close/>
              </a:path>
              <a:path w="1000125" h="234950">
                <a:moveTo>
                  <a:pt x="52674" y="215884"/>
                </a:moveTo>
                <a:lnTo>
                  <a:pt x="51660" y="215257"/>
                </a:lnTo>
                <a:lnTo>
                  <a:pt x="51150" y="214614"/>
                </a:lnTo>
                <a:lnTo>
                  <a:pt x="53166" y="214614"/>
                </a:lnTo>
                <a:lnTo>
                  <a:pt x="52674" y="215884"/>
                </a:lnTo>
                <a:close/>
              </a:path>
              <a:path w="1000125" h="234950">
                <a:moveTo>
                  <a:pt x="84554" y="218424"/>
                </a:moveTo>
                <a:lnTo>
                  <a:pt x="84063" y="218424"/>
                </a:lnTo>
                <a:lnTo>
                  <a:pt x="80007" y="214614"/>
                </a:lnTo>
                <a:lnTo>
                  <a:pt x="88610" y="214614"/>
                </a:lnTo>
                <a:lnTo>
                  <a:pt x="89126" y="215884"/>
                </a:lnTo>
                <a:lnTo>
                  <a:pt x="86594" y="215884"/>
                </a:lnTo>
                <a:lnTo>
                  <a:pt x="87085" y="216503"/>
                </a:lnTo>
                <a:lnTo>
                  <a:pt x="87085" y="217154"/>
                </a:lnTo>
                <a:lnTo>
                  <a:pt x="83055" y="217154"/>
                </a:lnTo>
                <a:lnTo>
                  <a:pt x="84390" y="218001"/>
                </a:lnTo>
                <a:lnTo>
                  <a:pt x="84554" y="218424"/>
                </a:lnTo>
                <a:close/>
              </a:path>
              <a:path w="1000125" h="234950">
                <a:moveTo>
                  <a:pt x="103309" y="215884"/>
                </a:moveTo>
                <a:lnTo>
                  <a:pt x="89126" y="215884"/>
                </a:lnTo>
                <a:lnTo>
                  <a:pt x="88610" y="214614"/>
                </a:lnTo>
                <a:lnTo>
                  <a:pt x="103309" y="214614"/>
                </a:lnTo>
                <a:lnTo>
                  <a:pt x="103309" y="215884"/>
                </a:lnTo>
                <a:close/>
              </a:path>
              <a:path w="1000125" h="234950">
                <a:moveTo>
                  <a:pt x="135704" y="217154"/>
                </a:moveTo>
                <a:lnTo>
                  <a:pt x="133173" y="214614"/>
                </a:lnTo>
                <a:lnTo>
                  <a:pt x="170141" y="214614"/>
                </a:lnTo>
                <a:lnTo>
                  <a:pt x="171148" y="215884"/>
                </a:lnTo>
                <a:lnTo>
                  <a:pt x="135704" y="215884"/>
                </a:lnTo>
                <a:lnTo>
                  <a:pt x="135704" y="217154"/>
                </a:lnTo>
                <a:close/>
              </a:path>
              <a:path w="1000125" h="234950">
                <a:moveTo>
                  <a:pt x="17230" y="219694"/>
                </a:moveTo>
                <a:lnTo>
                  <a:pt x="8602" y="219694"/>
                </a:lnTo>
                <a:lnTo>
                  <a:pt x="8111" y="218424"/>
                </a:lnTo>
                <a:lnTo>
                  <a:pt x="7091" y="217124"/>
                </a:lnTo>
                <a:lnTo>
                  <a:pt x="6587" y="215884"/>
                </a:lnTo>
                <a:lnTo>
                  <a:pt x="19246" y="215884"/>
                </a:lnTo>
                <a:lnTo>
                  <a:pt x="18748" y="215257"/>
                </a:lnTo>
                <a:lnTo>
                  <a:pt x="18729" y="215107"/>
                </a:lnTo>
                <a:lnTo>
                  <a:pt x="20808" y="217186"/>
                </a:lnTo>
                <a:lnTo>
                  <a:pt x="22294" y="218424"/>
                </a:lnTo>
                <a:lnTo>
                  <a:pt x="16714" y="218424"/>
                </a:lnTo>
                <a:lnTo>
                  <a:pt x="17230" y="219694"/>
                </a:lnTo>
                <a:close/>
              </a:path>
              <a:path w="1000125" h="234950">
                <a:moveTo>
                  <a:pt x="19246" y="215884"/>
                </a:moveTo>
                <a:lnTo>
                  <a:pt x="18729" y="215884"/>
                </a:lnTo>
                <a:lnTo>
                  <a:pt x="18729" y="215233"/>
                </a:lnTo>
                <a:lnTo>
                  <a:pt x="19246" y="215884"/>
                </a:lnTo>
                <a:close/>
              </a:path>
              <a:path w="1000125" h="234950">
                <a:moveTo>
                  <a:pt x="52662" y="215884"/>
                </a:moveTo>
                <a:lnTo>
                  <a:pt x="52158" y="215884"/>
                </a:lnTo>
                <a:lnTo>
                  <a:pt x="51660" y="215257"/>
                </a:lnTo>
                <a:lnTo>
                  <a:pt x="52662" y="215884"/>
                </a:lnTo>
                <a:close/>
              </a:path>
              <a:path w="1000125" h="234950">
                <a:moveTo>
                  <a:pt x="223798" y="215884"/>
                </a:moveTo>
                <a:lnTo>
                  <a:pt x="223307" y="215884"/>
                </a:lnTo>
                <a:lnTo>
                  <a:pt x="223138" y="215468"/>
                </a:lnTo>
                <a:lnTo>
                  <a:pt x="223798" y="215884"/>
                </a:lnTo>
                <a:close/>
              </a:path>
              <a:path w="1000125" h="234950">
                <a:moveTo>
                  <a:pt x="31904" y="218424"/>
                </a:moveTo>
                <a:lnTo>
                  <a:pt x="22294" y="218424"/>
                </a:lnTo>
                <a:lnTo>
                  <a:pt x="21790" y="217186"/>
                </a:lnTo>
                <a:lnTo>
                  <a:pt x="21777" y="215884"/>
                </a:lnTo>
                <a:lnTo>
                  <a:pt x="30380" y="215884"/>
                </a:lnTo>
                <a:lnTo>
                  <a:pt x="31904" y="218424"/>
                </a:lnTo>
                <a:close/>
              </a:path>
              <a:path w="1000125" h="234950">
                <a:moveTo>
                  <a:pt x="47598" y="217154"/>
                </a:moveTo>
                <a:lnTo>
                  <a:pt x="47094" y="217154"/>
                </a:lnTo>
                <a:lnTo>
                  <a:pt x="46087" y="216315"/>
                </a:lnTo>
                <a:lnTo>
                  <a:pt x="46087" y="215884"/>
                </a:lnTo>
                <a:lnTo>
                  <a:pt x="46578" y="215884"/>
                </a:lnTo>
                <a:lnTo>
                  <a:pt x="47598" y="217154"/>
                </a:lnTo>
                <a:close/>
              </a:path>
              <a:path w="1000125" h="234950">
                <a:moveTo>
                  <a:pt x="57221" y="218424"/>
                </a:moveTo>
                <a:lnTo>
                  <a:pt x="56214" y="218424"/>
                </a:lnTo>
                <a:lnTo>
                  <a:pt x="55014" y="217563"/>
                </a:lnTo>
                <a:lnTo>
                  <a:pt x="54715" y="217186"/>
                </a:lnTo>
                <a:lnTo>
                  <a:pt x="52674" y="215884"/>
                </a:lnTo>
                <a:lnTo>
                  <a:pt x="54173" y="215884"/>
                </a:lnTo>
                <a:lnTo>
                  <a:pt x="57221" y="218424"/>
                </a:lnTo>
                <a:close/>
              </a:path>
              <a:path w="1000125" h="234950">
                <a:moveTo>
                  <a:pt x="70888" y="223504"/>
                </a:moveTo>
                <a:lnTo>
                  <a:pt x="66832" y="223504"/>
                </a:lnTo>
                <a:lnTo>
                  <a:pt x="63809" y="220964"/>
                </a:lnTo>
                <a:lnTo>
                  <a:pt x="62801" y="218424"/>
                </a:lnTo>
                <a:lnTo>
                  <a:pt x="61768" y="218424"/>
                </a:lnTo>
                <a:lnTo>
                  <a:pt x="58745" y="215884"/>
                </a:lnTo>
                <a:lnTo>
                  <a:pt x="64816" y="215884"/>
                </a:lnTo>
                <a:lnTo>
                  <a:pt x="64312" y="217124"/>
                </a:lnTo>
                <a:lnTo>
                  <a:pt x="68356" y="220964"/>
                </a:lnTo>
                <a:lnTo>
                  <a:pt x="69892" y="222250"/>
                </a:lnTo>
                <a:lnTo>
                  <a:pt x="70888" y="223504"/>
                </a:lnTo>
                <a:close/>
              </a:path>
              <a:path w="1000125" h="234950">
                <a:moveTo>
                  <a:pt x="75460" y="223504"/>
                </a:moveTo>
                <a:lnTo>
                  <a:pt x="72412" y="223504"/>
                </a:lnTo>
                <a:lnTo>
                  <a:pt x="69880" y="220964"/>
                </a:lnTo>
                <a:lnTo>
                  <a:pt x="69880" y="219694"/>
                </a:lnTo>
                <a:lnTo>
                  <a:pt x="68356" y="218424"/>
                </a:lnTo>
                <a:lnTo>
                  <a:pt x="66341" y="217154"/>
                </a:lnTo>
                <a:lnTo>
                  <a:pt x="65824" y="217154"/>
                </a:lnTo>
                <a:lnTo>
                  <a:pt x="65824" y="215884"/>
                </a:lnTo>
                <a:lnTo>
                  <a:pt x="69880" y="215884"/>
                </a:lnTo>
                <a:lnTo>
                  <a:pt x="71404" y="218424"/>
                </a:lnTo>
                <a:lnTo>
                  <a:pt x="72412" y="218424"/>
                </a:lnTo>
                <a:lnTo>
                  <a:pt x="73419" y="219694"/>
                </a:lnTo>
                <a:lnTo>
                  <a:pt x="76959" y="219694"/>
                </a:lnTo>
                <a:lnTo>
                  <a:pt x="78999" y="220964"/>
                </a:lnTo>
                <a:lnTo>
                  <a:pt x="73419" y="220964"/>
                </a:lnTo>
                <a:lnTo>
                  <a:pt x="73936" y="222234"/>
                </a:lnTo>
                <a:lnTo>
                  <a:pt x="74956" y="222877"/>
                </a:lnTo>
                <a:lnTo>
                  <a:pt x="75460" y="223504"/>
                </a:lnTo>
                <a:close/>
              </a:path>
              <a:path w="1000125" h="234950">
                <a:moveTo>
                  <a:pt x="77991" y="217154"/>
                </a:moveTo>
                <a:lnTo>
                  <a:pt x="72412" y="217154"/>
                </a:lnTo>
                <a:lnTo>
                  <a:pt x="70888" y="215884"/>
                </a:lnTo>
                <a:lnTo>
                  <a:pt x="76959" y="215884"/>
                </a:lnTo>
                <a:lnTo>
                  <a:pt x="77991" y="217154"/>
                </a:lnTo>
                <a:close/>
              </a:path>
              <a:path w="1000125" h="234950">
                <a:moveTo>
                  <a:pt x="86078" y="219694"/>
                </a:moveTo>
                <a:lnTo>
                  <a:pt x="83546" y="219694"/>
                </a:lnTo>
                <a:lnTo>
                  <a:pt x="79490" y="217154"/>
                </a:lnTo>
                <a:lnTo>
                  <a:pt x="78999" y="217154"/>
                </a:lnTo>
                <a:lnTo>
                  <a:pt x="78999" y="215884"/>
                </a:lnTo>
                <a:lnTo>
                  <a:pt x="80015" y="215884"/>
                </a:lnTo>
                <a:lnTo>
                  <a:pt x="84063" y="218424"/>
                </a:lnTo>
                <a:lnTo>
                  <a:pt x="84554" y="218424"/>
                </a:lnTo>
                <a:lnTo>
                  <a:pt x="86078" y="219694"/>
                </a:lnTo>
                <a:close/>
              </a:path>
              <a:path w="1000125" h="234950">
                <a:moveTo>
                  <a:pt x="87085" y="216503"/>
                </a:moveTo>
                <a:lnTo>
                  <a:pt x="86594" y="215884"/>
                </a:lnTo>
                <a:lnTo>
                  <a:pt x="87085" y="215884"/>
                </a:lnTo>
                <a:lnTo>
                  <a:pt x="87085" y="216503"/>
                </a:lnTo>
                <a:close/>
              </a:path>
              <a:path w="1000125" h="234950">
                <a:moveTo>
                  <a:pt x="99253" y="217154"/>
                </a:moveTo>
                <a:lnTo>
                  <a:pt x="87602" y="217154"/>
                </a:lnTo>
                <a:lnTo>
                  <a:pt x="87085" y="216503"/>
                </a:lnTo>
                <a:lnTo>
                  <a:pt x="87085" y="215884"/>
                </a:lnTo>
                <a:lnTo>
                  <a:pt x="98245" y="215884"/>
                </a:lnTo>
                <a:lnTo>
                  <a:pt x="98906" y="216300"/>
                </a:lnTo>
                <a:lnTo>
                  <a:pt x="99253" y="217154"/>
                </a:lnTo>
                <a:close/>
              </a:path>
              <a:path w="1000125" h="234950">
                <a:moveTo>
                  <a:pt x="98906" y="216300"/>
                </a:moveTo>
                <a:lnTo>
                  <a:pt x="98245" y="215884"/>
                </a:lnTo>
                <a:lnTo>
                  <a:pt x="98736" y="215884"/>
                </a:lnTo>
                <a:lnTo>
                  <a:pt x="98906" y="216300"/>
                </a:lnTo>
                <a:close/>
              </a:path>
              <a:path w="1000125" h="234950">
                <a:moveTo>
                  <a:pt x="121031" y="223504"/>
                </a:moveTo>
                <a:lnTo>
                  <a:pt x="114443" y="223504"/>
                </a:lnTo>
                <a:lnTo>
                  <a:pt x="113435" y="222234"/>
                </a:lnTo>
                <a:lnTo>
                  <a:pt x="99744" y="222234"/>
                </a:lnTo>
                <a:lnTo>
                  <a:pt x="97212" y="219694"/>
                </a:lnTo>
                <a:lnTo>
                  <a:pt x="102792" y="219694"/>
                </a:lnTo>
                <a:lnTo>
                  <a:pt x="101785" y="218424"/>
                </a:lnTo>
                <a:lnTo>
                  <a:pt x="101097" y="217994"/>
                </a:lnTo>
                <a:lnTo>
                  <a:pt x="100212" y="217124"/>
                </a:lnTo>
                <a:lnTo>
                  <a:pt x="98928" y="216315"/>
                </a:lnTo>
                <a:lnTo>
                  <a:pt x="98736" y="215884"/>
                </a:lnTo>
                <a:lnTo>
                  <a:pt x="119507" y="215884"/>
                </a:lnTo>
                <a:lnTo>
                  <a:pt x="120024" y="217186"/>
                </a:lnTo>
                <a:lnTo>
                  <a:pt x="121031" y="218424"/>
                </a:lnTo>
                <a:lnTo>
                  <a:pt x="106332" y="218424"/>
                </a:lnTo>
                <a:lnTo>
                  <a:pt x="107856" y="219694"/>
                </a:lnTo>
                <a:lnTo>
                  <a:pt x="108863" y="220964"/>
                </a:lnTo>
                <a:lnTo>
                  <a:pt x="118990" y="220964"/>
                </a:lnTo>
                <a:lnTo>
                  <a:pt x="121031" y="223504"/>
                </a:lnTo>
                <a:close/>
              </a:path>
              <a:path w="1000125" h="234950">
                <a:moveTo>
                  <a:pt x="135704" y="217154"/>
                </a:moveTo>
                <a:lnTo>
                  <a:pt x="121031" y="217154"/>
                </a:lnTo>
                <a:lnTo>
                  <a:pt x="120514" y="215884"/>
                </a:lnTo>
                <a:lnTo>
                  <a:pt x="134439" y="215884"/>
                </a:lnTo>
                <a:lnTo>
                  <a:pt x="135704" y="217154"/>
                </a:lnTo>
                <a:close/>
              </a:path>
              <a:path w="1000125" h="234950">
                <a:moveTo>
                  <a:pt x="135704" y="217154"/>
                </a:moveTo>
                <a:lnTo>
                  <a:pt x="135704" y="215884"/>
                </a:lnTo>
                <a:lnTo>
                  <a:pt x="136221" y="215884"/>
                </a:lnTo>
                <a:lnTo>
                  <a:pt x="135704" y="217154"/>
                </a:lnTo>
                <a:close/>
              </a:path>
              <a:path w="1000125" h="234950">
                <a:moveTo>
                  <a:pt x="156966" y="217154"/>
                </a:moveTo>
                <a:lnTo>
                  <a:pt x="135704" y="217154"/>
                </a:lnTo>
                <a:lnTo>
                  <a:pt x="136221" y="215884"/>
                </a:lnTo>
                <a:lnTo>
                  <a:pt x="156475" y="215884"/>
                </a:lnTo>
                <a:lnTo>
                  <a:pt x="156966" y="217154"/>
                </a:lnTo>
                <a:close/>
              </a:path>
              <a:path w="1000125" h="234950">
                <a:moveTo>
                  <a:pt x="177220" y="217154"/>
                </a:moveTo>
                <a:lnTo>
                  <a:pt x="156966" y="217154"/>
                </a:lnTo>
                <a:lnTo>
                  <a:pt x="156475" y="215884"/>
                </a:lnTo>
                <a:lnTo>
                  <a:pt x="176212" y="215884"/>
                </a:lnTo>
                <a:lnTo>
                  <a:pt x="177220" y="217154"/>
                </a:lnTo>
                <a:close/>
              </a:path>
              <a:path w="1000125" h="234950">
                <a:moveTo>
                  <a:pt x="188354" y="218424"/>
                </a:moveTo>
                <a:lnTo>
                  <a:pt x="131157" y="218424"/>
                </a:lnTo>
                <a:lnTo>
                  <a:pt x="130641" y="217789"/>
                </a:lnTo>
                <a:lnTo>
                  <a:pt x="130641" y="217154"/>
                </a:lnTo>
                <a:lnTo>
                  <a:pt x="177736" y="217154"/>
                </a:lnTo>
                <a:lnTo>
                  <a:pt x="177220" y="215884"/>
                </a:lnTo>
                <a:lnTo>
                  <a:pt x="185331" y="215884"/>
                </a:lnTo>
                <a:lnTo>
                  <a:pt x="185948" y="216194"/>
                </a:lnTo>
                <a:lnTo>
                  <a:pt x="186326" y="217124"/>
                </a:lnTo>
                <a:lnTo>
                  <a:pt x="188354" y="218424"/>
                </a:lnTo>
                <a:close/>
              </a:path>
              <a:path w="1000125" h="234950">
                <a:moveTo>
                  <a:pt x="185948" y="216194"/>
                </a:moveTo>
                <a:lnTo>
                  <a:pt x="185331" y="215884"/>
                </a:lnTo>
                <a:lnTo>
                  <a:pt x="185822" y="215884"/>
                </a:lnTo>
                <a:lnTo>
                  <a:pt x="185948" y="216194"/>
                </a:lnTo>
                <a:close/>
              </a:path>
              <a:path w="1000125" h="234950">
                <a:moveTo>
                  <a:pt x="208117" y="218424"/>
                </a:moveTo>
                <a:lnTo>
                  <a:pt x="188354" y="218424"/>
                </a:lnTo>
                <a:lnTo>
                  <a:pt x="187875" y="217186"/>
                </a:lnTo>
                <a:lnTo>
                  <a:pt x="185948" y="216194"/>
                </a:lnTo>
                <a:lnTo>
                  <a:pt x="185822" y="215884"/>
                </a:lnTo>
                <a:lnTo>
                  <a:pt x="216719" y="215884"/>
                </a:lnTo>
                <a:lnTo>
                  <a:pt x="218243" y="217154"/>
                </a:lnTo>
                <a:lnTo>
                  <a:pt x="207109" y="217154"/>
                </a:lnTo>
                <a:lnTo>
                  <a:pt x="208117" y="218424"/>
                </a:lnTo>
                <a:close/>
              </a:path>
              <a:path w="1000125" h="234950">
                <a:moveTo>
                  <a:pt x="55014" y="217563"/>
                </a:moveTo>
                <a:lnTo>
                  <a:pt x="52761" y="215946"/>
                </a:lnTo>
                <a:lnTo>
                  <a:pt x="54641" y="217124"/>
                </a:lnTo>
                <a:lnTo>
                  <a:pt x="55014" y="217563"/>
                </a:lnTo>
                <a:close/>
              </a:path>
              <a:path w="1000125" h="234950">
                <a:moveTo>
                  <a:pt x="47611" y="218424"/>
                </a:moveTo>
                <a:lnTo>
                  <a:pt x="43039" y="218424"/>
                </a:lnTo>
                <a:lnTo>
                  <a:pt x="41023" y="217154"/>
                </a:lnTo>
                <a:lnTo>
                  <a:pt x="46578" y="217154"/>
                </a:lnTo>
                <a:lnTo>
                  <a:pt x="47611" y="218424"/>
                </a:lnTo>
                <a:close/>
              </a:path>
              <a:path w="1000125" h="234950">
                <a:moveTo>
                  <a:pt x="47611" y="217186"/>
                </a:moveTo>
                <a:close/>
              </a:path>
              <a:path w="1000125" h="234950">
                <a:moveTo>
                  <a:pt x="48102" y="218424"/>
                </a:moveTo>
                <a:lnTo>
                  <a:pt x="47611" y="217186"/>
                </a:lnTo>
                <a:lnTo>
                  <a:pt x="48102" y="218424"/>
                </a:lnTo>
                <a:close/>
              </a:path>
              <a:path w="1000125" h="234950">
                <a:moveTo>
                  <a:pt x="59753" y="218424"/>
                </a:moveTo>
                <a:lnTo>
                  <a:pt x="59237" y="218424"/>
                </a:lnTo>
                <a:lnTo>
                  <a:pt x="58229" y="217154"/>
                </a:lnTo>
                <a:lnTo>
                  <a:pt x="59753" y="217154"/>
                </a:lnTo>
                <a:lnTo>
                  <a:pt x="59753" y="218424"/>
                </a:lnTo>
                <a:close/>
              </a:path>
              <a:path w="1000125" h="234950">
                <a:moveTo>
                  <a:pt x="75951" y="219694"/>
                </a:moveTo>
                <a:lnTo>
                  <a:pt x="74943" y="219694"/>
                </a:lnTo>
                <a:lnTo>
                  <a:pt x="72928" y="218424"/>
                </a:lnTo>
                <a:lnTo>
                  <a:pt x="72928" y="217154"/>
                </a:lnTo>
                <a:lnTo>
                  <a:pt x="74439" y="217789"/>
                </a:lnTo>
                <a:lnTo>
                  <a:pt x="74943" y="218424"/>
                </a:lnTo>
                <a:lnTo>
                  <a:pt x="75951" y="218424"/>
                </a:lnTo>
                <a:lnTo>
                  <a:pt x="75951" y="219694"/>
                </a:lnTo>
                <a:close/>
              </a:path>
              <a:path w="1000125" h="234950">
                <a:moveTo>
                  <a:pt x="88610" y="220964"/>
                </a:moveTo>
                <a:lnTo>
                  <a:pt x="80007" y="220964"/>
                </a:lnTo>
                <a:lnTo>
                  <a:pt x="75951" y="218424"/>
                </a:lnTo>
                <a:lnTo>
                  <a:pt x="74439" y="217789"/>
                </a:lnTo>
                <a:lnTo>
                  <a:pt x="73936" y="217154"/>
                </a:lnTo>
                <a:lnTo>
                  <a:pt x="79490" y="217154"/>
                </a:lnTo>
                <a:lnTo>
                  <a:pt x="80523" y="218424"/>
                </a:lnTo>
                <a:lnTo>
                  <a:pt x="81014" y="218424"/>
                </a:lnTo>
                <a:lnTo>
                  <a:pt x="83546" y="219694"/>
                </a:lnTo>
                <a:lnTo>
                  <a:pt x="87085" y="219694"/>
                </a:lnTo>
                <a:lnTo>
                  <a:pt x="88610" y="220964"/>
                </a:lnTo>
                <a:close/>
              </a:path>
              <a:path w="1000125" h="234950">
                <a:moveTo>
                  <a:pt x="84387" y="217994"/>
                </a:moveTo>
                <a:lnTo>
                  <a:pt x="83055" y="217154"/>
                </a:lnTo>
                <a:lnTo>
                  <a:pt x="84063" y="217154"/>
                </a:lnTo>
                <a:lnTo>
                  <a:pt x="84387" y="217994"/>
                </a:lnTo>
                <a:close/>
              </a:path>
              <a:path w="1000125" h="234950">
                <a:moveTo>
                  <a:pt x="96721" y="219694"/>
                </a:moveTo>
                <a:lnTo>
                  <a:pt x="88118" y="219694"/>
                </a:lnTo>
                <a:lnTo>
                  <a:pt x="85070" y="218424"/>
                </a:lnTo>
                <a:lnTo>
                  <a:pt x="84398" y="218001"/>
                </a:lnTo>
                <a:lnTo>
                  <a:pt x="84063" y="217154"/>
                </a:lnTo>
                <a:lnTo>
                  <a:pt x="99744" y="217154"/>
                </a:lnTo>
                <a:lnTo>
                  <a:pt x="101104" y="218001"/>
                </a:lnTo>
                <a:lnTo>
                  <a:pt x="101526" y="218424"/>
                </a:lnTo>
                <a:lnTo>
                  <a:pt x="96205" y="218424"/>
                </a:lnTo>
                <a:lnTo>
                  <a:pt x="96721" y="219694"/>
                </a:lnTo>
                <a:close/>
              </a:path>
              <a:path w="1000125" h="234950">
                <a:moveTo>
                  <a:pt x="130641" y="218424"/>
                </a:moveTo>
                <a:lnTo>
                  <a:pt x="122038" y="218424"/>
                </a:lnTo>
                <a:lnTo>
                  <a:pt x="121522" y="217154"/>
                </a:lnTo>
                <a:lnTo>
                  <a:pt x="130125" y="217154"/>
                </a:lnTo>
                <a:lnTo>
                  <a:pt x="130641" y="217789"/>
                </a:lnTo>
                <a:lnTo>
                  <a:pt x="130641" y="218424"/>
                </a:lnTo>
                <a:close/>
              </a:path>
              <a:path w="1000125" h="234950">
                <a:moveTo>
                  <a:pt x="130641" y="217789"/>
                </a:moveTo>
                <a:lnTo>
                  <a:pt x="130125" y="217154"/>
                </a:lnTo>
                <a:lnTo>
                  <a:pt x="130641" y="217154"/>
                </a:lnTo>
                <a:lnTo>
                  <a:pt x="130641" y="217789"/>
                </a:lnTo>
                <a:close/>
              </a:path>
              <a:path w="1000125" h="234950">
                <a:moveTo>
                  <a:pt x="219251" y="218424"/>
                </a:moveTo>
                <a:lnTo>
                  <a:pt x="208117" y="218424"/>
                </a:lnTo>
                <a:lnTo>
                  <a:pt x="207600" y="217154"/>
                </a:lnTo>
                <a:lnTo>
                  <a:pt x="218243" y="217154"/>
                </a:lnTo>
                <a:lnTo>
                  <a:pt x="219251" y="218424"/>
                </a:lnTo>
                <a:close/>
              </a:path>
              <a:path w="1000125" h="234950">
                <a:moveTo>
                  <a:pt x="48102" y="219694"/>
                </a:moveTo>
                <a:lnTo>
                  <a:pt x="47094" y="218424"/>
                </a:lnTo>
                <a:lnTo>
                  <a:pt x="47611" y="218424"/>
                </a:lnTo>
                <a:lnTo>
                  <a:pt x="47611" y="217186"/>
                </a:lnTo>
                <a:lnTo>
                  <a:pt x="48102" y="218424"/>
                </a:lnTo>
                <a:lnTo>
                  <a:pt x="48102" y="219694"/>
                </a:lnTo>
                <a:close/>
              </a:path>
              <a:path w="1000125" h="234950">
                <a:moveTo>
                  <a:pt x="75951" y="218424"/>
                </a:moveTo>
                <a:lnTo>
                  <a:pt x="74943" y="218424"/>
                </a:lnTo>
                <a:lnTo>
                  <a:pt x="74439" y="217789"/>
                </a:lnTo>
                <a:lnTo>
                  <a:pt x="75951" y="218424"/>
                </a:lnTo>
                <a:close/>
              </a:path>
              <a:path w="1000125" h="234950">
                <a:moveTo>
                  <a:pt x="102792" y="219694"/>
                </a:moveTo>
                <a:lnTo>
                  <a:pt x="101104" y="218001"/>
                </a:lnTo>
                <a:lnTo>
                  <a:pt x="101785" y="218424"/>
                </a:lnTo>
                <a:lnTo>
                  <a:pt x="102792" y="219694"/>
                </a:lnTo>
                <a:close/>
              </a:path>
              <a:path w="1000125" h="234950">
                <a:moveTo>
                  <a:pt x="1524" y="219694"/>
                </a:moveTo>
                <a:lnTo>
                  <a:pt x="1007" y="218424"/>
                </a:lnTo>
                <a:lnTo>
                  <a:pt x="1524" y="218424"/>
                </a:lnTo>
                <a:lnTo>
                  <a:pt x="1524" y="219694"/>
                </a:lnTo>
                <a:close/>
              </a:path>
              <a:path w="1000125" h="234950">
                <a:moveTo>
                  <a:pt x="13175" y="220964"/>
                </a:moveTo>
                <a:lnTo>
                  <a:pt x="4572" y="220964"/>
                </a:lnTo>
                <a:lnTo>
                  <a:pt x="1524" y="218424"/>
                </a:lnTo>
                <a:lnTo>
                  <a:pt x="7103" y="218424"/>
                </a:lnTo>
                <a:lnTo>
                  <a:pt x="7595" y="219694"/>
                </a:lnTo>
                <a:lnTo>
                  <a:pt x="13175" y="219694"/>
                </a:lnTo>
                <a:lnTo>
                  <a:pt x="13175" y="220964"/>
                </a:lnTo>
                <a:close/>
              </a:path>
              <a:path w="1000125" h="234950">
                <a:moveTo>
                  <a:pt x="17230" y="219694"/>
                </a:moveTo>
                <a:lnTo>
                  <a:pt x="16714" y="218424"/>
                </a:lnTo>
                <a:lnTo>
                  <a:pt x="17230" y="218424"/>
                </a:lnTo>
                <a:lnTo>
                  <a:pt x="17230" y="219694"/>
                </a:lnTo>
                <a:close/>
              </a:path>
              <a:path w="1000125" h="234950">
                <a:moveTo>
                  <a:pt x="37975" y="219694"/>
                </a:moveTo>
                <a:lnTo>
                  <a:pt x="17230" y="219694"/>
                </a:lnTo>
                <a:lnTo>
                  <a:pt x="17230" y="218424"/>
                </a:lnTo>
                <a:lnTo>
                  <a:pt x="36968" y="218424"/>
                </a:lnTo>
                <a:lnTo>
                  <a:pt x="37975" y="219694"/>
                </a:lnTo>
                <a:close/>
              </a:path>
              <a:path w="1000125" h="234950">
                <a:moveTo>
                  <a:pt x="45570" y="220964"/>
                </a:moveTo>
                <a:lnTo>
                  <a:pt x="44563" y="220964"/>
                </a:lnTo>
                <a:lnTo>
                  <a:pt x="43555" y="218424"/>
                </a:lnTo>
                <a:lnTo>
                  <a:pt x="44563" y="218424"/>
                </a:lnTo>
                <a:lnTo>
                  <a:pt x="45570" y="220964"/>
                </a:lnTo>
                <a:close/>
              </a:path>
              <a:path w="1000125" h="234950">
                <a:moveTo>
                  <a:pt x="63809" y="226044"/>
                </a:moveTo>
                <a:lnTo>
                  <a:pt x="62285" y="226044"/>
                </a:lnTo>
                <a:lnTo>
                  <a:pt x="59753" y="223504"/>
                </a:lnTo>
                <a:lnTo>
                  <a:pt x="57738" y="222234"/>
                </a:lnTo>
                <a:lnTo>
                  <a:pt x="52830" y="222234"/>
                </a:lnTo>
                <a:lnTo>
                  <a:pt x="52555" y="221941"/>
                </a:lnTo>
                <a:lnTo>
                  <a:pt x="52158" y="220964"/>
                </a:lnTo>
                <a:lnTo>
                  <a:pt x="53166" y="220964"/>
                </a:lnTo>
                <a:lnTo>
                  <a:pt x="52674" y="219694"/>
                </a:lnTo>
                <a:lnTo>
                  <a:pt x="51641" y="218424"/>
                </a:lnTo>
                <a:lnTo>
                  <a:pt x="56705" y="218424"/>
                </a:lnTo>
                <a:lnTo>
                  <a:pt x="56705" y="219694"/>
                </a:lnTo>
                <a:lnTo>
                  <a:pt x="57221" y="219694"/>
                </a:lnTo>
                <a:lnTo>
                  <a:pt x="63809" y="226044"/>
                </a:lnTo>
                <a:close/>
              </a:path>
              <a:path w="1000125" h="234950">
                <a:moveTo>
                  <a:pt x="58229" y="219694"/>
                </a:moveTo>
                <a:lnTo>
                  <a:pt x="57738" y="219694"/>
                </a:lnTo>
                <a:lnTo>
                  <a:pt x="57738" y="218424"/>
                </a:lnTo>
                <a:lnTo>
                  <a:pt x="58745" y="218424"/>
                </a:lnTo>
                <a:lnTo>
                  <a:pt x="58229" y="219694"/>
                </a:lnTo>
                <a:close/>
              </a:path>
              <a:path w="1000125" h="234950">
                <a:moveTo>
                  <a:pt x="61277" y="220964"/>
                </a:moveTo>
                <a:lnTo>
                  <a:pt x="59753" y="219694"/>
                </a:lnTo>
                <a:lnTo>
                  <a:pt x="59237" y="218424"/>
                </a:lnTo>
                <a:lnTo>
                  <a:pt x="61277" y="220964"/>
                </a:lnTo>
                <a:close/>
              </a:path>
              <a:path w="1000125" h="234950">
                <a:moveTo>
                  <a:pt x="102792" y="219694"/>
                </a:moveTo>
                <a:lnTo>
                  <a:pt x="96721" y="219694"/>
                </a:lnTo>
                <a:lnTo>
                  <a:pt x="96205" y="218424"/>
                </a:lnTo>
                <a:lnTo>
                  <a:pt x="101526" y="218424"/>
                </a:lnTo>
                <a:lnTo>
                  <a:pt x="102792" y="219694"/>
                </a:lnTo>
                <a:close/>
              </a:path>
              <a:path w="1000125" h="234950">
                <a:moveTo>
                  <a:pt x="154434" y="220964"/>
                </a:moveTo>
                <a:lnTo>
                  <a:pt x="109380" y="220964"/>
                </a:lnTo>
                <a:lnTo>
                  <a:pt x="108863" y="219694"/>
                </a:lnTo>
                <a:lnTo>
                  <a:pt x="106848" y="218424"/>
                </a:lnTo>
                <a:lnTo>
                  <a:pt x="122038" y="218424"/>
                </a:lnTo>
                <a:lnTo>
                  <a:pt x="122529" y="219694"/>
                </a:lnTo>
                <a:lnTo>
                  <a:pt x="153426" y="219694"/>
                </a:lnTo>
                <a:lnTo>
                  <a:pt x="154434" y="220964"/>
                </a:lnTo>
                <a:close/>
              </a:path>
              <a:path w="1000125" h="234950">
                <a:moveTo>
                  <a:pt x="141284" y="219694"/>
                </a:moveTo>
                <a:lnTo>
                  <a:pt x="123046" y="219694"/>
                </a:lnTo>
                <a:lnTo>
                  <a:pt x="122529" y="218424"/>
                </a:lnTo>
                <a:lnTo>
                  <a:pt x="140768" y="218424"/>
                </a:lnTo>
                <a:lnTo>
                  <a:pt x="141284" y="219694"/>
                </a:lnTo>
                <a:close/>
              </a:path>
              <a:path w="1000125" h="234950">
                <a:moveTo>
                  <a:pt x="153426" y="219694"/>
                </a:moveTo>
                <a:lnTo>
                  <a:pt x="141776" y="219694"/>
                </a:lnTo>
                <a:lnTo>
                  <a:pt x="140768" y="218424"/>
                </a:lnTo>
                <a:lnTo>
                  <a:pt x="151902" y="218424"/>
                </a:lnTo>
                <a:lnTo>
                  <a:pt x="153426" y="219694"/>
                </a:lnTo>
                <a:close/>
              </a:path>
              <a:path w="1000125" h="234950">
                <a:moveTo>
                  <a:pt x="215712" y="220964"/>
                </a:moveTo>
                <a:lnTo>
                  <a:pt x="154951" y="220964"/>
                </a:lnTo>
                <a:lnTo>
                  <a:pt x="153426" y="219694"/>
                </a:lnTo>
                <a:lnTo>
                  <a:pt x="152910" y="218424"/>
                </a:lnTo>
                <a:lnTo>
                  <a:pt x="162546" y="218424"/>
                </a:lnTo>
                <a:lnTo>
                  <a:pt x="162546" y="219694"/>
                </a:lnTo>
                <a:lnTo>
                  <a:pt x="215208" y="219694"/>
                </a:lnTo>
                <a:lnTo>
                  <a:pt x="215712" y="220964"/>
                </a:lnTo>
                <a:close/>
              </a:path>
              <a:path w="1000125" h="234950">
                <a:moveTo>
                  <a:pt x="174688" y="219694"/>
                </a:moveTo>
                <a:lnTo>
                  <a:pt x="163037" y="219694"/>
                </a:lnTo>
                <a:lnTo>
                  <a:pt x="162546" y="218424"/>
                </a:lnTo>
                <a:lnTo>
                  <a:pt x="173164" y="218424"/>
                </a:lnTo>
                <a:lnTo>
                  <a:pt x="174688" y="219694"/>
                </a:lnTo>
                <a:close/>
              </a:path>
              <a:path w="1000125" h="234950">
                <a:moveTo>
                  <a:pt x="215208" y="219694"/>
                </a:moveTo>
                <a:lnTo>
                  <a:pt x="174688" y="219694"/>
                </a:lnTo>
                <a:lnTo>
                  <a:pt x="174197" y="218424"/>
                </a:lnTo>
                <a:lnTo>
                  <a:pt x="214704" y="218424"/>
                </a:lnTo>
                <a:lnTo>
                  <a:pt x="215208" y="219694"/>
                </a:lnTo>
                <a:close/>
              </a:path>
              <a:path w="1000125" h="234950">
                <a:moveTo>
                  <a:pt x="3551" y="220964"/>
                </a:moveTo>
                <a:lnTo>
                  <a:pt x="2040" y="220964"/>
                </a:lnTo>
                <a:lnTo>
                  <a:pt x="1524" y="219694"/>
                </a:lnTo>
                <a:lnTo>
                  <a:pt x="2040" y="219694"/>
                </a:lnTo>
                <a:lnTo>
                  <a:pt x="3551" y="220964"/>
                </a:lnTo>
                <a:close/>
              </a:path>
              <a:path w="1000125" h="234950">
                <a:moveTo>
                  <a:pt x="28856" y="222234"/>
                </a:moveTo>
                <a:lnTo>
                  <a:pt x="14699" y="222234"/>
                </a:lnTo>
                <a:lnTo>
                  <a:pt x="14699" y="220964"/>
                </a:lnTo>
                <a:lnTo>
                  <a:pt x="13175" y="220964"/>
                </a:lnTo>
                <a:lnTo>
                  <a:pt x="13175" y="219694"/>
                </a:lnTo>
                <a:lnTo>
                  <a:pt x="27848" y="219694"/>
                </a:lnTo>
                <a:lnTo>
                  <a:pt x="27848" y="220964"/>
                </a:lnTo>
                <a:lnTo>
                  <a:pt x="28856" y="222234"/>
                </a:lnTo>
                <a:close/>
              </a:path>
              <a:path w="1000125" h="234950">
                <a:moveTo>
                  <a:pt x="50143" y="220964"/>
                </a:moveTo>
                <a:lnTo>
                  <a:pt x="49626" y="220964"/>
                </a:lnTo>
                <a:lnTo>
                  <a:pt x="49110" y="219694"/>
                </a:lnTo>
                <a:lnTo>
                  <a:pt x="50143" y="220964"/>
                </a:lnTo>
                <a:close/>
              </a:path>
              <a:path w="1000125" h="234950">
                <a:moveTo>
                  <a:pt x="96721" y="220964"/>
                </a:moveTo>
                <a:lnTo>
                  <a:pt x="89617" y="220964"/>
                </a:lnTo>
                <a:lnTo>
                  <a:pt x="88610" y="219694"/>
                </a:lnTo>
                <a:lnTo>
                  <a:pt x="97212" y="219694"/>
                </a:lnTo>
                <a:lnTo>
                  <a:pt x="96721" y="220964"/>
                </a:lnTo>
                <a:close/>
              </a:path>
              <a:path w="1000125" h="234950">
                <a:moveTo>
                  <a:pt x="5579" y="227314"/>
                </a:moveTo>
                <a:lnTo>
                  <a:pt x="1007" y="227314"/>
                </a:lnTo>
                <a:lnTo>
                  <a:pt x="1007" y="220964"/>
                </a:lnTo>
                <a:lnTo>
                  <a:pt x="2531" y="220964"/>
                </a:lnTo>
                <a:lnTo>
                  <a:pt x="2531" y="222234"/>
                </a:lnTo>
                <a:lnTo>
                  <a:pt x="4055" y="222234"/>
                </a:lnTo>
                <a:lnTo>
                  <a:pt x="5579" y="223504"/>
                </a:lnTo>
                <a:lnTo>
                  <a:pt x="8111" y="223504"/>
                </a:lnTo>
                <a:lnTo>
                  <a:pt x="10126" y="224774"/>
                </a:lnTo>
                <a:lnTo>
                  <a:pt x="11650" y="226044"/>
                </a:lnTo>
                <a:lnTo>
                  <a:pt x="4572" y="226044"/>
                </a:lnTo>
                <a:lnTo>
                  <a:pt x="5579" y="227314"/>
                </a:lnTo>
                <a:close/>
              </a:path>
              <a:path w="1000125" h="234950">
                <a:moveTo>
                  <a:pt x="4055" y="222234"/>
                </a:moveTo>
                <a:lnTo>
                  <a:pt x="2531" y="222234"/>
                </a:lnTo>
                <a:lnTo>
                  <a:pt x="2531" y="220964"/>
                </a:lnTo>
                <a:lnTo>
                  <a:pt x="4055" y="222234"/>
                </a:lnTo>
                <a:close/>
              </a:path>
              <a:path w="1000125" h="234950">
                <a:moveTo>
                  <a:pt x="5063" y="222234"/>
                </a:moveTo>
                <a:lnTo>
                  <a:pt x="4055" y="222234"/>
                </a:lnTo>
                <a:lnTo>
                  <a:pt x="3539" y="220964"/>
                </a:lnTo>
                <a:lnTo>
                  <a:pt x="5063" y="222234"/>
                </a:lnTo>
                <a:close/>
              </a:path>
              <a:path w="1000125" h="234950">
                <a:moveTo>
                  <a:pt x="8111" y="223504"/>
                </a:moveTo>
                <a:lnTo>
                  <a:pt x="7103" y="223504"/>
                </a:lnTo>
                <a:lnTo>
                  <a:pt x="6587" y="222234"/>
                </a:lnTo>
                <a:lnTo>
                  <a:pt x="5063" y="220964"/>
                </a:lnTo>
                <a:lnTo>
                  <a:pt x="13666" y="220964"/>
                </a:lnTo>
                <a:lnTo>
                  <a:pt x="14699" y="222234"/>
                </a:lnTo>
                <a:lnTo>
                  <a:pt x="7595" y="222234"/>
                </a:lnTo>
                <a:lnTo>
                  <a:pt x="8111" y="223504"/>
                </a:lnTo>
                <a:close/>
              </a:path>
              <a:path w="1000125" h="234950">
                <a:moveTo>
                  <a:pt x="32421" y="222234"/>
                </a:moveTo>
                <a:lnTo>
                  <a:pt x="29889" y="222234"/>
                </a:lnTo>
                <a:lnTo>
                  <a:pt x="29889" y="220964"/>
                </a:lnTo>
                <a:lnTo>
                  <a:pt x="31904" y="220964"/>
                </a:lnTo>
                <a:lnTo>
                  <a:pt x="32421" y="221615"/>
                </a:lnTo>
                <a:lnTo>
                  <a:pt x="32421" y="222234"/>
                </a:lnTo>
                <a:close/>
              </a:path>
              <a:path w="1000125" h="234950">
                <a:moveTo>
                  <a:pt x="32421" y="221615"/>
                </a:moveTo>
                <a:lnTo>
                  <a:pt x="31904" y="220964"/>
                </a:lnTo>
                <a:lnTo>
                  <a:pt x="32421" y="220964"/>
                </a:lnTo>
                <a:lnTo>
                  <a:pt x="32421" y="221615"/>
                </a:lnTo>
                <a:close/>
              </a:path>
              <a:path w="1000125" h="234950">
                <a:moveTo>
                  <a:pt x="39499" y="223504"/>
                </a:moveTo>
                <a:lnTo>
                  <a:pt x="34436" y="223504"/>
                </a:lnTo>
                <a:lnTo>
                  <a:pt x="32912" y="222234"/>
                </a:lnTo>
                <a:lnTo>
                  <a:pt x="32421" y="221615"/>
                </a:lnTo>
                <a:lnTo>
                  <a:pt x="32421" y="220964"/>
                </a:lnTo>
                <a:lnTo>
                  <a:pt x="36451" y="220964"/>
                </a:lnTo>
                <a:lnTo>
                  <a:pt x="36968" y="221179"/>
                </a:lnTo>
                <a:lnTo>
                  <a:pt x="36968" y="222234"/>
                </a:lnTo>
                <a:lnTo>
                  <a:pt x="37484" y="222234"/>
                </a:lnTo>
                <a:lnTo>
                  <a:pt x="39499" y="223504"/>
                </a:lnTo>
                <a:close/>
              </a:path>
              <a:path w="1000125" h="234950">
                <a:moveTo>
                  <a:pt x="36968" y="221179"/>
                </a:moveTo>
                <a:lnTo>
                  <a:pt x="36451" y="220964"/>
                </a:lnTo>
                <a:lnTo>
                  <a:pt x="36968" y="220964"/>
                </a:lnTo>
                <a:lnTo>
                  <a:pt x="36968" y="221179"/>
                </a:lnTo>
                <a:close/>
              </a:path>
              <a:path w="1000125" h="234950">
                <a:moveTo>
                  <a:pt x="49626" y="226044"/>
                </a:moveTo>
                <a:lnTo>
                  <a:pt x="39499" y="226044"/>
                </a:lnTo>
                <a:lnTo>
                  <a:pt x="38983" y="224774"/>
                </a:lnTo>
                <a:lnTo>
                  <a:pt x="37975" y="223504"/>
                </a:lnTo>
                <a:lnTo>
                  <a:pt x="40016" y="223504"/>
                </a:lnTo>
                <a:lnTo>
                  <a:pt x="39499" y="222234"/>
                </a:lnTo>
                <a:lnTo>
                  <a:pt x="36968" y="221179"/>
                </a:lnTo>
                <a:lnTo>
                  <a:pt x="36968" y="220964"/>
                </a:lnTo>
                <a:lnTo>
                  <a:pt x="47611" y="220964"/>
                </a:lnTo>
                <a:lnTo>
                  <a:pt x="49110" y="222234"/>
                </a:lnTo>
                <a:lnTo>
                  <a:pt x="49626" y="222234"/>
                </a:lnTo>
                <a:lnTo>
                  <a:pt x="50634" y="224774"/>
                </a:lnTo>
                <a:lnTo>
                  <a:pt x="49110" y="224774"/>
                </a:lnTo>
                <a:lnTo>
                  <a:pt x="49626" y="226044"/>
                </a:lnTo>
                <a:close/>
              </a:path>
              <a:path w="1000125" h="234950">
                <a:moveTo>
                  <a:pt x="65333" y="223504"/>
                </a:moveTo>
                <a:lnTo>
                  <a:pt x="63809" y="223504"/>
                </a:lnTo>
                <a:lnTo>
                  <a:pt x="63292" y="222234"/>
                </a:lnTo>
                <a:lnTo>
                  <a:pt x="62801" y="222234"/>
                </a:lnTo>
                <a:lnTo>
                  <a:pt x="62285" y="220964"/>
                </a:lnTo>
                <a:lnTo>
                  <a:pt x="62801" y="220964"/>
                </a:lnTo>
                <a:lnTo>
                  <a:pt x="65333" y="223091"/>
                </a:lnTo>
                <a:lnTo>
                  <a:pt x="65333" y="223504"/>
                </a:lnTo>
                <a:close/>
              </a:path>
              <a:path w="1000125" h="234950">
                <a:moveTo>
                  <a:pt x="80007" y="223504"/>
                </a:moveTo>
                <a:lnTo>
                  <a:pt x="75951" y="223504"/>
                </a:lnTo>
                <a:lnTo>
                  <a:pt x="74950" y="222869"/>
                </a:lnTo>
                <a:lnTo>
                  <a:pt x="73419" y="220964"/>
                </a:lnTo>
                <a:lnTo>
                  <a:pt x="80007" y="220964"/>
                </a:lnTo>
                <a:lnTo>
                  <a:pt x="81531" y="222234"/>
                </a:lnTo>
                <a:lnTo>
                  <a:pt x="80007" y="222234"/>
                </a:lnTo>
                <a:lnTo>
                  <a:pt x="80007" y="223504"/>
                </a:lnTo>
                <a:close/>
              </a:path>
              <a:path w="1000125" h="234950">
                <a:moveTo>
                  <a:pt x="96205" y="223504"/>
                </a:moveTo>
                <a:lnTo>
                  <a:pt x="85070" y="223504"/>
                </a:lnTo>
                <a:lnTo>
                  <a:pt x="83546" y="222234"/>
                </a:lnTo>
                <a:lnTo>
                  <a:pt x="81531" y="220964"/>
                </a:lnTo>
                <a:lnTo>
                  <a:pt x="94189" y="220964"/>
                </a:lnTo>
                <a:lnTo>
                  <a:pt x="94681" y="222234"/>
                </a:lnTo>
                <a:lnTo>
                  <a:pt x="95197" y="222234"/>
                </a:lnTo>
                <a:lnTo>
                  <a:pt x="96205" y="223504"/>
                </a:lnTo>
                <a:close/>
              </a:path>
              <a:path w="1000125" h="234950">
                <a:moveTo>
                  <a:pt x="104807" y="223504"/>
                </a:moveTo>
                <a:lnTo>
                  <a:pt x="96205" y="223504"/>
                </a:lnTo>
                <a:lnTo>
                  <a:pt x="95197" y="220964"/>
                </a:lnTo>
                <a:lnTo>
                  <a:pt x="97729" y="220964"/>
                </a:lnTo>
                <a:lnTo>
                  <a:pt x="98736" y="222234"/>
                </a:lnTo>
                <a:lnTo>
                  <a:pt x="104807" y="222234"/>
                </a:lnTo>
                <a:lnTo>
                  <a:pt x="104807" y="223504"/>
                </a:lnTo>
                <a:close/>
              </a:path>
              <a:path w="1000125" h="234950">
                <a:moveTo>
                  <a:pt x="138753" y="223504"/>
                </a:moveTo>
                <a:lnTo>
                  <a:pt x="121031" y="223504"/>
                </a:lnTo>
                <a:lnTo>
                  <a:pt x="120514" y="222234"/>
                </a:lnTo>
                <a:lnTo>
                  <a:pt x="119507" y="220964"/>
                </a:lnTo>
                <a:lnTo>
                  <a:pt x="128109" y="220964"/>
                </a:lnTo>
                <a:lnTo>
                  <a:pt x="128109" y="222234"/>
                </a:lnTo>
                <a:lnTo>
                  <a:pt x="137732" y="222234"/>
                </a:lnTo>
                <a:lnTo>
                  <a:pt x="138753" y="223504"/>
                </a:lnTo>
                <a:close/>
              </a:path>
              <a:path w="1000125" h="234950">
                <a:moveTo>
                  <a:pt x="137732" y="222234"/>
                </a:moveTo>
                <a:lnTo>
                  <a:pt x="129117" y="222234"/>
                </a:lnTo>
                <a:lnTo>
                  <a:pt x="128109" y="220964"/>
                </a:lnTo>
                <a:lnTo>
                  <a:pt x="136712" y="220964"/>
                </a:lnTo>
                <a:lnTo>
                  <a:pt x="137732" y="222234"/>
                </a:lnTo>
                <a:close/>
              </a:path>
              <a:path w="1000125" h="234950">
                <a:moveTo>
                  <a:pt x="150378" y="223504"/>
                </a:moveTo>
                <a:lnTo>
                  <a:pt x="139244" y="223504"/>
                </a:lnTo>
                <a:lnTo>
                  <a:pt x="138236" y="222234"/>
                </a:lnTo>
                <a:lnTo>
                  <a:pt x="137720" y="220964"/>
                </a:lnTo>
                <a:lnTo>
                  <a:pt x="216203" y="220964"/>
                </a:lnTo>
                <a:lnTo>
                  <a:pt x="217727" y="222234"/>
                </a:lnTo>
                <a:lnTo>
                  <a:pt x="149371" y="222234"/>
                </a:lnTo>
                <a:lnTo>
                  <a:pt x="150051" y="222657"/>
                </a:lnTo>
                <a:lnTo>
                  <a:pt x="150378" y="223504"/>
                </a:lnTo>
                <a:close/>
              </a:path>
              <a:path w="1000125" h="234950">
                <a:moveTo>
                  <a:pt x="52830" y="222234"/>
                </a:moveTo>
                <a:lnTo>
                  <a:pt x="52674" y="222234"/>
                </a:lnTo>
                <a:lnTo>
                  <a:pt x="52555" y="221941"/>
                </a:lnTo>
                <a:lnTo>
                  <a:pt x="52830" y="222234"/>
                </a:lnTo>
                <a:close/>
              </a:path>
              <a:path w="1000125" h="234950">
                <a:moveTo>
                  <a:pt x="26324" y="226044"/>
                </a:moveTo>
                <a:lnTo>
                  <a:pt x="20770" y="226044"/>
                </a:lnTo>
                <a:lnTo>
                  <a:pt x="19762" y="224774"/>
                </a:lnTo>
                <a:lnTo>
                  <a:pt x="15706" y="224774"/>
                </a:lnTo>
                <a:lnTo>
                  <a:pt x="15706" y="223504"/>
                </a:lnTo>
                <a:lnTo>
                  <a:pt x="10126" y="223504"/>
                </a:lnTo>
                <a:lnTo>
                  <a:pt x="9119" y="222234"/>
                </a:lnTo>
                <a:lnTo>
                  <a:pt x="22785" y="222234"/>
                </a:lnTo>
                <a:lnTo>
                  <a:pt x="23301" y="223504"/>
                </a:lnTo>
                <a:lnTo>
                  <a:pt x="25317" y="224774"/>
                </a:lnTo>
                <a:lnTo>
                  <a:pt x="26324" y="226044"/>
                </a:lnTo>
                <a:close/>
              </a:path>
              <a:path w="1000125" h="234950">
                <a:moveTo>
                  <a:pt x="34436" y="223504"/>
                </a:moveTo>
                <a:lnTo>
                  <a:pt x="24309" y="223504"/>
                </a:lnTo>
                <a:lnTo>
                  <a:pt x="23793" y="222234"/>
                </a:lnTo>
                <a:lnTo>
                  <a:pt x="32912" y="222234"/>
                </a:lnTo>
                <a:lnTo>
                  <a:pt x="34436" y="223504"/>
                </a:lnTo>
                <a:close/>
              </a:path>
              <a:path w="1000125" h="234950">
                <a:moveTo>
                  <a:pt x="50388" y="222869"/>
                </a:moveTo>
                <a:lnTo>
                  <a:pt x="50143" y="222234"/>
                </a:lnTo>
                <a:lnTo>
                  <a:pt x="50634" y="222234"/>
                </a:lnTo>
                <a:lnTo>
                  <a:pt x="50388" y="222869"/>
                </a:lnTo>
                <a:close/>
              </a:path>
              <a:path w="1000125" h="234950">
                <a:moveTo>
                  <a:pt x="50634" y="223504"/>
                </a:moveTo>
                <a:lnTo>
                  <a:pt x="50474" y="223091"/>
                </a:lnTo>
                <a:lnTo>
                  <a:pt x="50470" y="222657"/>
                </a:lnTo>
                <a:lnTo>
                  <a:pt x="50634" y="222234"/>
                </a:lnTo>
                <a:lnTo>
                  <a:pt x="50634" y="223504"/>
                </a:lnTo>
                <a:close/>
              </a:path>
              <a:path w="1000125" h="234950">
                <a:moveTo>
                  <a:pt x="55206" y="226044"/>
                </a:moveTo>
                <a:lnTo>
                  <a:pt x="51641" y="226044"/>
                </a:lnTo>
                <a:lnTo>
                  <a:pt x="51641" y="224774"/>
                </a:lnTo>
                <a:lnTo>
                  <a:pt x="51150" y="223504"/>
                </a:lnTo>
                <a:lnTo>
                  <a:pt x="50634" y="223504"/>
                </a:lnTo>
                <a:lnTo>
                  <a:pt x="50634" y="222234"/>
                </a:lnTo>
                <a:lnTo>
                  <a:pt x="52158" y="223504"/>
                </a:lnTo>
                <a:lnTo>
                  <a:pt x="54173" y="224774"/>
                </a:lnTo>
                <a:lnTo>
                  <a:pt x="55206" y="226044"/>
                </a:lnTo>
                <a:close/>
              </a:path>
              <a:path w="1000125" h="234950">
                <a:moveTo>
                  <a:pt x="58229" y="223504"/>
                </a:moveTo>
                <a:lnTo>
                  <a:pt x="55697" y="223504"/>
                </a:lnTo>
                <a:lnTo>
                  <a:pt x="54690" y="222234"/>
                </a:lnTo>
                <a:lnTo>
                  <a:pt x="57738" y="222234"/>
                </a:lnTo>
                <a:lnTo>
                  <a:pt x="58229" y="223504"/>
                </a:lnTo>
                <a:close/>
              </a:path>
              <a:path w="1000125" h="234950">
                <a:moveTo>
                  <a:pt x="65333" y="222245"/>
                </a:moveTo>
                <a:close/>
              </a:path>
              <a:path w="1000125" h="234950">
                <a:moveTo>
                  <a:pt x="83055" y="223504"/>
                </a:moveTo>
                <a:lnTo>
                  <a:pt x="82022" y="223504"/>
                </a:lnTo>
                <a:lnTo>
                  <a:pt x="80523" y="222234"/>
                </a:lnTo>
                <a:lnTo>
                  <a:pt x="81531" y="222234"/>
                </a:lnTo>
                <a:lnTo>
                  <a:pt x="83055" y="223504"/>
                </a:lnTo>
                <a:close/>
              </a:path>
              <a:path w="1000125" h="234950">
                <a:moveTo>
                  <a:pt x="84063" y="223504"/>
                </a:moveTo>
                <a:lnTo>
                  <a:pt x="82538" y="222234"/>
                </a:lnTo>
                <a:lnTo>
                  <a:pt x="83546" y="222234"/>
                </a:lnTo>
                <a:lnTo>
                  <a:pt x="84063" y="223504"/>
                </a:lnTo>
                <a:close/>
              </a:path>
              <a:path w="1000125" h="234950">
                <a:moveTo>
                  <a:pt x="113435" y="223504"/>
                </a:moveTo>
                <a:lnTo>
                  <a:pt x="105324" y="223504"/>
                </a:lnTo>
                <a:lnTo>
                  <a:pt x="104807" y="222234"/>
                </a:lnTo>
                <a:lnTo>
                  <a:pt x="112919" y="222234"/>
                </a:lnTo>
                <a:lnTo>
                  <a:pt x="113435" y="223504"/>
                </a:lnTo>
                <a:close/>
              </a:path>
              <a:path w="1000125" h="234950">
                <a:moveTo>
                  <a:pt x="150051" y="222657"/>
                </a:moveTo>
                <a:lnTo>
                  <a:pt x="149371" y="222234"/>
                </a:lnTo>
                <a:lnTo>
                  <a:pt x="149887" y="222234"/>
                </a:lnTo>
                <a:lnTo>
                  <a:pt x="150051" y="222657"/>
                </a:lnTo>
                <a:close/>
              </a:path>
              <a:path w="1000125" h="234950">
                <a:moveTo>
                  <a:pt x="170632" y="223504"/>
                </a:moveTo>
                <a:lnTo>
                  <a:pt x="151411" y="223504"/>
                </a:lnTo>
                <a:lnTo>
                  <a:pt x="150051" y="222657"/>
                </a:lnTo>
                <a:lnTo>
                  <a:pt x="149887" y="222234"/>
                </a:lnTo>
                <a:lnTo>
                  <a:pt x="170632" y="222234"/>
                </a:lnTo>
                <a:lnTo>
                  <a:pt x="170632" y="223504"/>
                </a:lnTo>
                <a:close/>
              </a:path>
              <a:path w="1000125" h="234950">
                <a:moveTo>
                  <a:pt x="180268" y="223504"/>
                </a:moveTo>
                <a:lnTo>
                  <a:pt x="171148" y="223504"/>
                </a:lnTo>
                <a:lnTo>
                  <a:pt x="171148" y="222234"/>
                </a:lnTo>
                <a:lnTo>
                  <a:pt x="180268" y="222234"/>
                </a:lnTo>
                <a:lnTo>
                  <a:pt x="180268" y="223504"/>
                </a:lnTo>
                <a:close/>
              </a:path>
              <a:path w="1000125" h="234950">
                <a:moveTo>
                  <a:pt x="191402" y="223504"/>
                </a:moveTo>
                <a:lnTo>
                  <a:pt x="180759" y="223504"/>
                </a:lnTo>
                <a:lnTo>
                  <a:pt x="180268" y="222234"/>
                </a:lnTo>
                <a:lnTo>
                  <a:pt x="191402" y="222234"/>
                </a:lnTo>
                <a:lnTo>
                  <a:pt x="191402" y="223504"/>
                </a:lnTo>
                <a:close/>
              </a:path>
              <a:path w="1000125" h="234950">
                <a:moveTo>
                  <a:pt x="65824" y="223504"/>
                </a:moveTo>
                <a:lnTo>
                  <a:pt x="65333" y="223091"/>
                </a:lnTo>
                <a:lnTo>
                  <a:pt x="65333" y="222245"/>
                </a:lnTo>
                <a:lnTo>
                  <a:pt x="65824" y="223504"/>
                </a:lnTo>
                <a:close/>
              </a:path>
              <a:path w="1000125" h="234950">
                <a:moveTo>
                  <a:pt x="50634" y="223504"/>
                </a:moveTo>
                <a:lnTo>
                  <a:pt x="50143" y="223504"/>
                </a:lnTo>
                <a:lnTo>
                  <a:pt x="50388" y="222869"/>
                </a:lnTo>
                <a:lnTo>
                  <a:pt x="50634" y="223504"/>
                </a:lnTo>
                <a:close/>
              </a:path>
              <a:path w="1000125" h="234950">
                <a:moveTo>
                  <a:pt x="75951" y="223504"/>
                </a:moveTo>
                <a:lnTo>
                  <a:pt x="75460" y="223504"/>
                </a:lnTo>
                <a:lnTo>
                  <a:pt x="74956" y="222877"/>
                </a:lnTo>
                <a:lnTo>
                  <a:pt x="75951" y="223504"/>
                </a:lnTo>
                <a:close/>
              </a:path>
              <a:path w="1000125" h="234950">
                <a:moveTo>
                  <a:pt x="65824" y="223504"/>
                </a:moveTo>
                <a:lnTo>
                  <a:pt x="65333" y="223504"/>
                </a:lnTo>
                <a:lnTo>
                  <a:pt x="65333" y="223091"/>
                </a:lnTo>
                <a:lnTo>
                  <a:pt x="65824" y="223504"/>
                </a:lnTo>
                <a:close/>
              </a:path>
              <a:path w="1000125" h="234950">
                <a:moveTo>
                  <a:pt x="13175" y="226044"/>
                </a:moveTo>
                <a:lnTo>
                  <a:pt x="12167" y="226044"/>
                </a:lnTo>
                <a:lnTo>
                  <a:pt x="12167" y="224774"/>
                </a:lnTo>
                <a:lnTo>
                  <a:pt x="11134" y="223504"/>
                </a:lnTo>
                <a:lnTo>
                  <a:pt x="15190" y="223504"/>
                </a:lnTo>
                <a:lnTo>
                  <a:pt x="15706" y="224774"/>
                </a:lnTo>
                <a:lnTo>
                  <a:pt x="13666" y="224774"/>
                </a:lnTo>
                <a:lnTo>
                  <a:pt x="13175" y="226044"/>
                </a:lnTo>
                <a:close/>
              </a:path>
              <a:path w="1000125" h="234950">
                <a:moveTo>
                  <a:pt x="15706" y="224774"/>
                </a:moveTo>
                <a:lnTo>
                  <a:pt x="15190" y="223504"/>
                </a:lnTo>
                <a:lnTo>
                  <a:pt x="15706" y="223504"/>
                </a:lnTo>
                <a:lnTo>
                  <a:pt x="15706" y="224774"/>
                </a:lnTo>
                <a:close/>
              </a:path>
              <a:path w="1000125" h="234950">
                <a:moveTo>
                  <a:pt x="29889" y="226044"/>
                </a:moveTo>
                <a:lnTo>
                  <a:pt x="26324" y="226044"/>
                </a:lnTo>
                <a:lnTo>
                  <a:pt x="25317" y="223504"/>
                </a:lnTo>
                <a:lnTo>
                  <a:pt x="28856" y="223504"/>
                </a:lnTo>
                <a:lnTo>
                  <a:pt x="29372" y="224774"/>
                </a:lnTo>
                <a:lnTo>
                  <a:pt x="29889" y="225100"/>
                </a:lnTo>
                <a:lnTo>
                  <a:pt x="29889" y="226044"/>
                </a:lnTo>
                <a:close/>
              </a:path>
              <a:path w="1000125" h="234950">
                <a:moveTo>
                  <a:pt x="29889" y="225100"/>
                </a:moveTo>
                <a:lnTo>
                  <a:pt x="29372" y="224774"/>
                </a:lnTo>
                <a:lnTo>
                  <a:pt x="28856" y="223504"/>
                </a:lnTo>
                <a:lnTo>
                  <a:pt x="29889" y="224774"/>
                </a:lnTo>
                <a:lnTo>
                  <a:pt x="29889" y="225100"/>
                </a:lnTo>
                <a:close/>
              </a:path>
              <a:path w="1000125" h="234950">
                <a:moveTo>
                  <a:pt x="35444" y="226044"/>
                </a:moveTo>
                <a:lnTo>
                  <a:pt x="31388" y="226044"/>
                </a:lnTo>
                <a:lnTo>
                  <a:pt x="29889" y="225100"/>
                </a:lnTo>
                <a:lnTo>
                  <a:pt x="29889" y="224774"/>
                </a:lnTo>
                <a:lnTo>
                  <a:pt x="28856" y="223504"/>
                </a:lnTo>
                <a:lnTo>
                  <a:pt x="33919" y="223504"/>
                </a:lnTo>
                <a:lnTo>
                  <a:pt x="34436" y="224774"/>
                </a:lnTo>
                <a:lnTo>
                  <a:pt x="35444" y="226044"/>
                </a:lnTo>
                <a:close/>
              </a:path>
              <a:path w="1000125" h="234950">
                <a:moveTo>
                  <a:pt x="38492" y="226044"/>
                </a:moveTo>
                <a:lnTo>
                  <a:pt x="36968" y="226044"/>
                </a:lnTo>
                <a:lnTo>
                  <a:pt x="36451" y="224774"/>
                </a:lnTo>
                <a:lnTo>
                  <a:pt x="35444" y="223504"/>
                </a:lnTo>
                <a:lnTo>
                  <a:pt x="36451" y="223504"/>
                </a:lnTo>
                <a:lnTo>
                  <a:pt x="38492" y="226044"/>
                </a:lnTo>
                <a:close/>
              </a:path>
              <a:path w="1000125" h="234950">
                <a:moveTo>
                  <a:pt x="60269" y="226044"/>
                </a:moveTo>
                <a:lnTo>
                  <a:pt x="58745" y="226044"/>
                </a:lnTo>
                <a:lnTo>
                  <a:pt x="57221" y="224774"/>
                </a:lnTo>
                <a:lnTo>
                  <a:pt x="56705" y="223504"/>
                </a:lnTo>
                <a:lnTo>
                  <a:pt x="59237" y="223504"/>
                </a:lnTo>
                <a:lnTo>
                  <a:pt x="59753" y="224774"/>
                </a:lnTo>
                <a:lnTo>
                  <a:pt x="59237" y="224774"/>
                </a:lnTo>
                <a:lnTo>
                  <a:pt x="60269" y="226044"/>
                </a:lnTo>
                <a:close/>
              </a:path>
              <a:path w="1000125" h="234950">
                <a:moveTo>
                  <a:pt x="68872" y="224774"/>
                </a:moveTo>
                <a:lnTo>
                  <a:pt x="64300" y="224774"/>
                </a:lnTo>
                <a:lnTo>
                  <a:pt x="64816" y="223504"/>
                </a:lnTo>
                <a:lnTo>
                  <a:pt x="68356" y="223504"/>
                </a:lnTo>
                <a:lnTo>
                  <a:pt x="68872" y="224774"/>
                </a:lnTo>
                <a:close/>
              </a:path>
              <a:path w="1000125" h="234950">
                <a:moveTo>
                  <a:pt x="71895" y="226044"/>
                </a:moveTo>
                <a:lnTo>
                  <a:pt x="70888" y="226044"/>
                </a:lnTo>
                <a:lnTo>
                  <a:pt x="69363" y="224774"/>
                </a:lnTo>
                <a:lnTo>
                  <a:pt x="69363" y="223504"/>
                </a:lnTo>
                <a:lnTo>
                  <a:pt x="76467" y="223504"/>
                </a:lnTo>
                <a:lnTo>
                  <a:pt x="76959" y="224774"/>
                </a:lnTo>
                <a:lnTo>
                  <a:pt x="70888" y="224774"/>
                </a:lnTo>
                <a:lnTo>
                  <a:pt x="71895" y="226044"/>
                </a:lnTo>
                <a:close/>
              </a:path>
              <a:path w="1000125" h="234950">
                <a:moveTo>
                  <a:pt x="82022" y="224774"/>
                </a:moveTo>
                <a:lnTo>
                  <a:pt x="77475" y="224774"/>
                </a:lnTo>
                <a:lnTo>
                  <a:pt x="76959" y="223504"/>
                </a:lnTo>
                <a:lnTo>
                  <a:pt x="81014" y="223504"/>
                </a:lnTo>
                <a:lnTo>
                  <a:pt x="82022" y="224774"/>
                </a:lnTo>
                <a:close/>
              </a:path>
              <a:path w="1000125" h="234950">
                <a:moveTo>
                  <a:pt x="82538" y="224774"/>
                </a:moveTo>
                <a:lnTo>
                  <a:pt x="82022" y="224774"/>
                </a:lnTo>
                <a:lnTo>
                  <a:pt x="81014" y="223504"/>
                </a:lnTo>
                <a:lnTo>
                  <a:pt x="81531" y="223504"/>
                </a:lnTo>
                <a:lnTo>
                  <a:pt x="82538" y="224774"/>
                </a:lnTo>
                <a:close/>
              </a:path>
              <a:path w="1000125" h="234950">
                <a:moveTo>
                  <a:pt x="85587" y="224774"/>
                </a:moveTo>
                <a:lnTo>
                  <a:pt x="82538" y="224774"/>
                </a:lnTo>
                <a:lnTo>
                  <a:pt x="81531" y="223504"/>
                </a:lnTo>
                <a:lnTo>
                  <a:pt x="84063" y="223504"/>
                </a:lnTo>
                <a:lnTo>
                  <a:pt x="85587" y="224774"/>
                </a:lnTo>
                <a:close/>
              </a:path>
              <a:path w="1000125" h="234950">
                <a:moveTo>
                  <a:pt x="89126" y="227314"/>
                </a:moveTo>
                <a:lnTo>
                  <a:pt x="86594" y="226044"/>
                </a:lnTo>
                <a:lnTo>
                  <a:pt x="85587" y="224774"/>
                </a:lnTo>
                <a:lnTo>
                  <a:pt x="86078" y="224774"/>
                </a:lnTo>
                <a:lnTo>
                  <a:pt x="84554" y="223504"/>
                </a:lnTo>
                <a:lnTo>
                  <a:pt x="85070" y="223504"/>
                </a:lnTo>
                <a:lnTo>
                  <a:pt x="86594" y="224774"/>
                </a:lnTo>
                <a:lnTo>
                  <a:pt x="89126" y="227314"/>
                </a:lnTo>
                <a:close/>
              </a:path>
              <a:path w="1000125" h="234950">
                <a:moveTo>
                  <a:pt x="92665" y="226044"/>
                </a:moveTo>
                <a:lnTo>
                  <a:pt x="88118" y="226044"/>
                </a:lnTo>
                <a:lnTo>
                  <a:pt x="86594" y="224774"/>
                </a:lnTo>
                <a:lnTo>
                  <a:pt x="85587" y="223504"/>
                </a:lnTo>
                <a:lnTo>
                  <a:pt x="114443" y="223504"/>
                </a:lnTo>
                <a:lnTo>
                  <a:pt x="115623" y="224774"/>
                </a:lnTo>
                <a:lnTo>
                  <a:pt x="92149" y="224774"/>
                </a:lnTo>
                <a:lnTo>
                  <a:pt x="92665" y="226044"/>
                </a:lnTo>
                <a:close/>
              </a:path>
              <a:path w="1000125" h="234950">
                <a:moveTo>
                  <a:pt x="127593" y="224774"/>
                </a:moveTo>
                <a:lnTo>
                  <a:pt x="116458" y="224774"/>
                </a:lnTo>
                <a:lnTo>
                  <a:pt x="115967" y="223504"/>
                </a:lnTo>
                <a:lnTo>
                  <a:pt x="127593" y="223504"/>
                </a:lnTo>
                <a:lnTo>
                  <a:pt x="127593" y="224774"/>
                </a:lnTo>
                <a:close/>
              </a:path>
              <a:path w="1000125" h="234950">
                <a:moveTo>
                  <a:pt x="132656" y="224774"/>
                </a:moveTo>
                <a:lnTo>
                  <a:pt x="127593" y="224774"/>
                </a:lnTo>
                <a:lnTo>
                  <a:pt x="127593" y="223504"/>
                </a:lnTo>
                <a:lnTo>
                  <a:pt x="132165" y="223504"/>
                </a:lnTo>
                <a:lnTo>
                  <a:pt x="132656" y="224774"/>
                </a:lnTo>
                <a:close/>
              </a:path>
              <a:path w="1000125" h="234950">
                <a:moveTo>
                  <a:pt x="134180" y="226044"/>
                </a:moveTo>
                <a:lnTo>
                  <a:pt x="118499" y="226044"/>
                </a:lnTo>
                <a:lnTo>
                  <a:pt x="117466" y="224774"/>
                </a:lnTo>
                <a:lnTo>
                  <a:pt x="132656" y="224774"/>
                </a:lnTo>
                <a:lnTo>
                  <a:pt x="132165" y="223504"/>
                </a:lnTo>
                <a:lnTo>
                  <a:pt x="134180" y="226044"/>
                </a:lnTo>
                <a:close/>
              </a:path>
              <a:path w="1000125" h="234950">
                <a:moveTo>
                  <a:pt x="134180" y="226044"/>
                </a:moveTo>
                <a:lnTo>
                  <a:pt x="132165" y="223504"/>
                </a:lnTo>
                <a:lnTo>
                  <a:pt x="151411" y="223504"/>
                </a:lnTo>
                <a:lnTo>
                  <a:pt x="152419" y="224774"/>
                </a:lnTo>
                <a:lnTo>
                  <a:pt x="133689" y="224774"/>
                </a:lnTo>
                <a:lnTo>
                  <a:pt x="134180" y="226044"/>
                </a:lnTo>
                <a:close/>
              </a:path>
              <a:path w="1000125" h="234950">
                <a:moveTo>
                  <a:pt x="181275" y="224774"/>
                </a:moveTo>
                <a:lnTo>
                  <a:pt x="152419" y="224774"/>
                </a:lnTo>
                <a:lnTo>
                  <a:pt x="151902" y="223504"/>
                </a:lnTo>
                <a:lnTo>
                  <a:pt x="181275" y="223504"/>
                </a:lnTo>
                <a:lnTo>
                  <a:pt x="181275" y="224774"/>
                </a:lnTo>
                <a:close/>
              </a:path>
              <a:path w="1000125" h="234950">
                <a:moveTo>
                  <a:pt x="193417" y="224774"/>
                </a:moveTo>
                <a:lnTo>
                  <a:pt x="181792" y="224774"/>
                </a:lnTo>
                <a:lnTo>
                  <a:pt x="181792" y="223504"/>
                </a:lnTo>
                <a:lnTo>
                  <a:pt x="191919" y="223504"/>
                </a:lnTo>
                <a:lnTo>
                  <a:pt x="193417" y="224774"/>
                </a:lnTo>
                <a:close/>
              </a:path>
              <a:path w="1000125" h="234950">
                <a:moveTo>
                  <a:pt x="231910" y="226044"/>
                </a:moveTo>
                <a:lnTo>
                  <a:pt x="211656" y="226044"/>
                </a:lnTo>
                <a:lnTo>
                  <a:pt x="211139" y="224774"/>
                </a:lnTo>
                <a:lnTo>
                  <a:pt x="213671" y="224774"/>
                </a:lnTo>
                <a:lnTo>
                  <a:pt x="213180" y="223504"/>
                </a:lnTo>
                <a:lnTo>
                  <a:pt x="231910" y="223504"/>
                </a:lnTo>
                <a:lnTo>
                  <a:pt x="231910" y="226044"/>
                </a:lnTo>
                <a:close/>
              </a:path>
              <a:path w="1000125" h="234950">
                <a:moveTo>
                  <a:pt x="21261" y="227314"/>
                </a:moveTo>
                <a:lnTo>
                  <a:pt x="16197" y="227314"/>
                </a:lnTo>
                <a:lnTo>
                  <a:pt x="15190" y="226044"/>
                </a:lnTo>
                <a:lnTo>
                  <a:pt x="14699" y="226044"/>
                </a:lnTo>
                <a:lnTo>
                  <a:pt x="13666" y="224774"/>
                </a:lnTo>
                <a:lnTo>
                  <a:pt x="19762" y="224774"/>
                </a:lnTo>
                <a:lnTo>
                  <a:pt x="20253" y="226044"/>
                </a:lnTo>
                <a:lnTo>
                  <a:pt x="21261" y="227314"/>
                </a:lnTo>
                <a:close/>
              </a:path>
              <a:path w="1000125" h="234950">
                <a:moveTo>
                  <a:pt x="51641" y="226044"/>
                </a:moveTo>
                <a:lnTo>
                  <a:pt x="51150" y="226044"/>
                </a:lnTo>
                <a:lnTo>
                  <a:pt x="49110" y="224774"/>
                </a:lnTo>
                <a:lnTo>
                  <a:pt x="50634" y="224774"/>
                </a:lnTo>
                <a:lnTo>
                  <a:pt x="51641" y="226044"/>
                </a:lnTo>
                <a:close/>
              </a:path>
              <a:path w="1000125" h="234950">
                <a:moveTo>
                  <a:pt x="60269" y="226044"/>
                </a:moveTo>
                <a:lnTo>
                  <a:pt x="59237" y="224774"/>
                </a:lnTo>
                <a:lnTo>
                  <a:pt x="59753" y="224774"/>
                </a:lnTo>
                <a:lnTo>
                  <a:pt x="60269" y="226044"/>
                </a:lnTo>
                <a:close/>
              </a:path>
              <a:path w="1000125" h="234950">
                <a:moveTo>
                  <a:pt x="84063" y="226044"/>
                </a:moveTo>
                <a:lnTo>
                  <a:pt x="82538" y="226044"/>
                </a:lnTo>
                <a:lnTo>
                  <a:pt x="82538" y="224774"/>
                </a:lnTo>
                <a:lnTo>
                  <a:pt x="84063" y="226044"/>
                </a:lnTo>
                <a:close/>
              </a:path>
              <a:path w="1000125" h="234950">
                <a:moveTo>
                  <a:pt x="106848" y="226044"/>
                </a:moveTo>
                <a:lnTo>
                  <a:pt x="93673" y="226044"/>
                </a:lnTo>
                <a:lnTo>
                  <a:pt x="93182" y="224774"/>
                </a:lnTo>
                <a:lnTo>
                  <a:pt x="106848" y="224774"/>
                </a:lnTo>
                <a:lnTo>
                  <a:pt x="106848" y="226044"/>
                </a:lnTo>
                <a:close/>
              </a:path>
              <a:path w="1000125" h="234950">
                <a:moveTo>
                  <a:pt x="113435" y="226044"/>
                </a:moveTo>
                <a:lnTo>
                  <a:pt x="107339" y="226044"/>
                </a:lnTo>
                <a:lnTo>
                  <a:pt x="107339" y="224774"/>
                </a:lnTo>
                <a:lnTo>
                  <a:pt x="112919" y="224774"/>
                </a:lnTo>
                <a:lnTo>
                  <a:pt x="113435" y="226044"/>
                </a:lnTo>
                <a:close/>
              </a:path>
              <a:path w="1000125" h="234950">
                <a:moveTo>
                  <a:pt x="116803" y="226044"/>
                </a:moveTo>
                <a:lnTo>
                  <a:pt x="113435" y="226044"/>
                </a:lnTo>
                <a:lnTo>
                  <a:pt x="113435" y="224774"/>
                </a:lnTo>
                <a:lnTo>
                  <a:pt x="115623" y="224774"/>
                </a:lnTo>
                <a:lnTo>
                  <a:pt x="116803" y="226044"/>
                </a:lnTo>
                <a:close/>
              </a:path>
              <a:path w="1000125" h="234950">
                <a:moveTo>
                  <a:pt x="147355" y="226044"/>
                </a:moveTo>
                <a:lnTo>
                  <a:pt x="134180" y="226044"/>
                </a:lnTo>
                <a:lnTo>
                  <a:pt x="133689" y="224774"/>
                </a:lnTo>
                <a:lnTo>
                  <a:pt x="146839" y="224774"/>
                </a:lnTo>
                <a:lnTo>
                  <a:pt x="147355" y="226044"/>
                </a:lnTo>
                <a:close/>
              </a:path>
              <a:path w="1000125" h="234950">
                <a:moveTo>
                  <a:pt x="149371" y="227314"/>
                </a:moveTo>
                <a:lnTo>
                  <a:pt x="148879" y="227314"/>
                </a:lnTo>
                <a:lnTo>
                  <a:pt x="147847" y="226044"/>
                </a:lnTo>
                <a:lnTo>
                  <a:pt x="147355" y="226044"/>
                </a:lnTo>
                <a:lnTo>
                  <a:pt x="146839" y="224774"/>
                </a:lnTo>
                <a:lnTo>
                  <a:pt x="149371" y="227314"/>
                </a:lnTo>
                <a:close/>
              </a:path>
              <a:path w="1000125" h="234950">
                <a:moveTo>
                  <a:pt x="212003" y="228168"/>
                </a:moveTo>
                <a:lnTo>
                  <a:pt x="210648" y="227314"/>
                </a:lnTo>
                <a:lnTo>
                  <a:pt x="209124" y="226044"/>
                </a:lnTo>
                <a:lnTo>
                  <a:pt x="148105" y="226044"/>
                </a:lnTo>
                <a:lnTo>
                  <a:pt x="146839" y="224774"/>
                </a:lnTo>
                <a:lnTo>
                  <a:pt x="211139" y="224774"/>
                </a:lnTo>
                <a:lnTo>
                  <a:pt x="211265" y="226354"/>
                </a:lnTo>
                <a:lnTo>
                  <a:pt x="212003" y="228168"/>
                </a:lnTo>
                <a:close/>
              </a:path>
              <a:path w="1000125" h="234950">
                <a:moveTo>
                  <a:pt x="6071" y="226537"/>
                </a:moveTo>
                <a:lnTo>
                  <a:pt x="5579" y="226044"/>
                </a:lnTo>
                <a:lnTo>
                  <a:pt x="6071" y="226354"/>
                </a:lnTo>
                <a:lnTo>
                  <a:pt x="6071" y="226537"/>
                </a:lnTo>
                <a:close/>
              </a:path>
              <a:path w="1000125" h="234950">
                <a:moveTo>
                  <a:pt x="12167" y="227314"/>
                </a:moveTo>
                <a:lnTo>
                  <a:pt x="7595" y="227314"/>
                </a:lnTo>
                <a:lnTo>
                  <a:pt x="6071" y="226354"/>
                </a:lnTo>
                <a:lnTo>
                  <a:pt x="6071" y="226044"/>
                </a:lnTo>
                <a:lnTo>
                  <a:pt x="9119" y="226044"/>
                </a:lnTo>
                <a:lnTo>
                  <a:pt x="12167" y="227314"/>
                </a:lnTo>
                <a:close/>
              </a:path>
              <a:path w="1000125" h="234950">
                <a:moveTo>
                  <a:pt x="14182" y="227314"/>
                </a:moveTo>
                <a:lnTo>
                  <a:pt x="12658" y="227314"/>
                </a:lnTo>
                <a:lnTo>
                  <a:pt x="10643" y="226044"/>
                </a:lnTo>
                <a:lnTo>
                  <a:pt x="13666" y="226044"/>
                </a:lnTo>
                <a:lnTo>
                  <a:pt x="14182" y="227314"/>
                </a:lnTo>
                <a:close/>
              </a:path>
              <a:path w="1000125" h="234950">
                <a:moveTo>
                  <a:pt x="30380" y="227314"/>
                </a:moveTo>
                <a:lnTo>
                  <a:pt x="22294" y="227314"/>
                </a:lnTo>
                <a:lnTo>
                  <a:pt x="21777" y="226044"/>
                </a:lnTo>
                <a:lnTo>
                  <a:pt x="29372" y="226044"/>
                </a:lnTo>
                <a:lnTo>
                  <a:pt x="30380" y="227314"/>
                </a:lnTo>
                <a:close/>
              </a:path>
              <a:path w="1000125" h="234950">
                <a:moveTo>
                  <a:pt x="32912" y="228584"/>
                </a:moveTo>
                <a:lnTo>
                  <a:pt x="30897" y="226044"/>
                </a:lnTo>
                <a:lnTo>
                  <a:pt x="31388" y="226044"/>
                </a:lnTo>
                <a:lnTo>
                  <a:pt x="32421" y="227314"/>
                </a:lnTo>
                <a:lnTo>
                  <a:pt x="32912" y="228584"/>
                </a:lnTo>
                <a:close/>
              </a:path>
              <a:path w="1000125" h="234950">
                <a:moveTo>
                  <a:pt x="37484" y="227314"/>
                </a:moveTo>
                <a:lnTo>
                  <a:pt x="35444" y="226044"/>
                </a:lnTo>
                <a:lnTo>
                  <a:pt x="36968" y="226044"/>
                </a:lnTo>
                <a:lnTo>
                  <a:pt x="37484" y="227314"/>
                </a:lnTo>
                <a:close/>
              </a:path>
              <a:path w="1000125" h="234950">
                <a:moveTo>
                  <a:pt x="83055" y="227314"/>
                </a:moveTo>
                <a:lnTo>
                  <a:pt x="81014" y="226044"/>
                </a:lnTo>
                <a:lnTo>
                  <a:pt x="81531" y="226044"/>
                </a:lnTo>
                <a:lnTo>
                  <a:pt x="83055" y="227314"/>
                </a:lnTo>
                <a:close/>
              </a:path>
              <a:path w="1000125" h="234950">
                <a:moveTo>
                  <a:pt x="91658" y="227314"/>
                </a:moveTo>
                <a:lnTo>
                  <a:pt x="91141" y="227314"/>
                </a:lnTo>
                <a:lnTo>
                  <a:pt x="90134" y="226044"/>
                </a:lnTo>
                <a:lnTo>
                  <a:pt x="91141" y="226044"/>
                </a:lnTo>
                <a:lnTo>
                  <a:pt x="91658" y="227314"/>
                </a:lnTo>
                <a:close/>
              </a:path>
              <a:path w="1000125" h="234950">
                <a:moveTo>
                  <a:pt x="94503" y="226877"/>
                </a:moveTo>
                <a:lnTo>
                  <a:pt x="93182" y="226044"/>
                </a:lnTo>
                <a:lnTo>
                  <a:pt x="93673" y="226044"/>
                </a:lnTo>
                <a:lnTo>
                  <a:pt x="94503" y="226877"/>
                </a:lnTo>
                <a:close/>
              </a:path>
              <a:path w="1000125" h="234950">
                <a:moveTo>
                  <a:pt x="104807" y="228584"/>
                </a:moveTo>
                <a:lnTo>
                  <a:pt x="104316" y="228584"/>
                </a:lnTo>
                <a:lnTo>
                  <a:pt x="103800" y="227314"/>
                </a:lnTo>
                <a:lnTo>
                  <a:pt x="102792" y="226044"/>
                </a:lnTo>
                <a:lnTo>
                  <a:pt x="103800" y="226044"/>
                </a:lnTo>
                <a:lnTo>
                  <a:pt x="104807" y="228584"/>
                </a:lnTo>
                <a:close/>
              </a:path>
              <a:path w="1000125" h="234950">
                <a:moveTo>
                  <a:pt x="117982" y="227314"/>
                </a:moveTo>
                <a:lnTo>
                  <a:pt x="116803" y="226044"/>
                </a:lnTo>
                <a:lnTo>
                  <a:pt x="118499" y="226044"/>
                </a:lnTo>
                <a:lnTo>
                  <a:pt x="117982" y="227314"/>
                </a:lnTo>
                <a:close/>
              </a:path>
              <a:path w="1000125" h="234950">
                <a:moveTo>
                  <a:pt x="123562" y="228584"/>
                </a:moveTo>
                <a:lnTo>
                  <a:pt x="121522" y="227314"/>
                </a:lnTo>
                <a:lnTo>
                  <a:pt x="119507" y="227314"/>
                </a:lnTo>
                <a:lnTo>
                  <a:pt x="118990" y="226044"/>
                </a:lnTo>
                <a:lnTo>
                  <a:pt x="121031" y="226044"/>
                </a:lnTo>
                <a:lnTo>
                  <a:pt x="123562" y="228584"/>
                </a:lnTo>
                <a:close/>
              </a:path>
              <a:path w="1000125" h="234950">
                <a:moveTo>
                  <a:pt x="191402" y="228584"/>
                </a:moveTo>
                <a:lnTo>
                  <a:pt x="190886" y="228584"/>
                </a:lnTo>
                <a:lnTo>
                  <a:pt x="189878" y="227314"/>
                </a:lnTo>
                <a:lnTo>
                  <a:pt x="189387" y="227314"/>
                </a:lnTo>
                <a:lnTo>
                  <a:pt x="188870" y="226044"/>
                </a:lnTo>
                <a:lnTo>
                  <a:pt x="189878" y="226044"/>
                </a:lnTo>
                <a:lnTo>
                  <a:pt x="190395" y="227314"/>
                </a:lnTo>
                <a:lnTo>
                  <a:pt x="191402" y="228584"/>
                </a:lnTo>
                <a:close/>
              </a:path>
              <a:path w="1000125" h="234950">
                <a:moveTo>
                  <a:pt x="6845" y="227314"/>
                </a:moveTo>
                <a:lnTo>
                  <a:pt x="6071" y="227314"/>
                </a:lnTo>
                <a:lnTo>
                  <a:pt x="6071" y="226537"/>
                </a:lnTo>
                <a:lnTo>
                  <a:pt x="6845" y="227314"/>
                </a:lnTo>
                <a:close/>
              </a:path>
              <a:path w="1000125" h="234950">
                <a:moveTo>
                  <a:pt x="95122" y="227498"/>
                </a:moveTo>
                <a:lnTo>
                  <a:pt x="94503" y="226877"/>
                </a:lnTo>
                <a:lnTo>
                  <a:pt x="95197" y="227314"/>
                </a:lnTo>
                <a:lnTo>
                  <a:pt x="95122" y="227498"/>
                </a:lnTo>
                <a:close/>
              </a:path>
              <a:path w="1000125" h="234950">
                <a:moveTo>
                  <a:pt x="9119" y="228584"/>
                </a:moveTo>
                <a:lnTo>
                  <a:pt x="8111" y="228584"/>
                </a:lnTo>
                <a:lnTo>
                  <a:pt x="6845" y="227314"/>
                </a:lnTo>
                <a:lnTo>
                  <a:pt x="7595" y="227314"/>
                </a:lnTo>
                <a:lnTo>
                  <a:pt x="9119" y="228584"/>
                </a:lnTo>
                <a:close/>
              </a:path>
              <a:path w="1000125" h="234950">
                <a:moveTo>
                  <a:pt x="13175" y="228584"/>
                </a:moveTo>
                <a:lnTo>
                  <a:pt x="12167" y="227314"/>
                </a:lnTo>
                <a:lnTo>
                  <a:pt x="12658" y="227314"/>
                </a:lnTo>
                <a:lnTo>
                  <a:pt x="13175" y="228584"/>
                </a:lnTo>
                <a:close/>
              </a:path>
              <a:path w="1000125" h="234950">
                <a:moveTo>
                  <a:pt x="18238" y="228584"/>
                </a:moveTo>
                <a:lnTo>
                  <a:pt x="16714" y="228584"/>
                </a:lnTo>
                <a:lnTo>
                  <a:pt x="16714" y="227314"/>
                </a:lnTo>
                <a:lnTo>
                  <a:pt x="17722" y="227314"/>
                </a:lnTo>
                <a:lnTo>
                  <a:pt x="18238" y="228584"/>
                </a:lnTo>
                <a:close/>
              </a:path>
              <a:path w="1000125" h="234950">
                <a:moveTo>
                  <a:pt x="23793" y="228584"/>
                </a:moveTo>
                <a:lnTo>
                  <a:pt x="23301" y="228584"/>
                </a:lnTo>
                <a:lnTo>
                  <a:pt x="22294" y="227314"/>
                </a:lnTo>
                <a:lnTo>
                  <a:pt x="23793" y="228584"/>
                </a:lnTo>
                <a:close/>
              </a:path>
              <a:path w="1000125" h="234950">
                <a:moveTo>
                  <a:pt x="32421" y="231124"/>
                </a:moveTo>
                <a:lnTo>
                  <a:pt x="31388" y="229854"/>
                </a:lnTo>
                <a:lnTo>
                  <a:pt x="29372" y="228584"/>
                </a:lnTo>
                <a:lnTo>
                  <a:pt x="29372" y="227314"/>
                </a:lnTo>
                <a:lnTo>
                  <a:pt x="29889" y="227314"/>
                </a:lnTo>
                <a:lnTo>
                  <a:pt x="32912" y="229854"/>
                </a:lnTo>
                <a:lnTo>
                  <a:pt x="33428" y="229854"/>
                </a:lnTo>
                <a:lnTo>
                  <a:pt x="33428" y="230270"/>
                </a:lnTo>
                <a:lnTo>
                  <a:pt x="32421" y="231124"/>
                </a:lnTo>
                <a:close/>
              </a:path>
              <a:path w="1000125" h="234950">
                <a:moveTo>
                  <a:pt x="113435" y="227640"/>
                </a:moveTo>
                <a:lnTo>
                  <a:pt x="112919" y="227314"/>
                </a:lnTo>
                <a:lnTo>
                  <a:pt x="113435" y="227314"/>
                </a:lnTo>
                <a:lnTo>
                  <a:pt x="113435" y="227640"/>
                </a:lnTo>
                <a:close/>
              </a:path>
              <a:path w="1000125" h="234950">
                <a:moveTo>
                  <a:pt x="120514" y="228584"/>
                </a:moveTo>
                <a:lnTo>
                  <a:pt x="119998" y="227314"/>
                </a:lnTo>
                <a:lnTo>
                  <a:pt x="121522" y="227314"/>
                </a:lnTo>
                <a:lnTo>
                  <a:pt x="120514" y="228584"/>
                </a:lnTo>
                <a:close/>
              </a:path>
              <a:path w="1000125" h="234950">
                <a:moveTo>
                  <a:pt x="170632" y="228584"/>
                </a:moveTo>
                <a:lnTo>
                  <a:pt x="169624" y="228584"/>
                </a:lnTo>
                <a:lnTo>
                  <a:pt x="169624" y="227314"/>
                </a:lnTo>
                <a:lnTo>
                  <a:pt x="170632" y="228584"/>
                </a:lnTo>
                <a:close/>
              </a:path>
              <a:path w="1000125" h="234950">
                <a:moveTo>
                  <a:pt x="184815" y="228584"/>
                </a:moveTo>
                <a:lnTo>
                  <a:pt x="184323" y="228584"/>
                </a:lnTo>
                <a:lnTo>
                  <a:pt x="183807" y="227314"/>
                </a:lnTo>
                <a:lnTo>
                  <a:pt x="184815" y="228584"/>
                </a:lnTo>
                <a:close/>
              </a:path>
              <a:path w="1000125" h="234950">
                <a:moveTo>
                  <a:pt x="96205" y="228584"/>
                </a:moveTo>
                <a:lnTo>
                  <a:pt x="94681" y="228584"/>
                </a:lnTo>
                <a:lnTo>
                  <a:pt x="95122" y="227498"/>
                </a:lnTo>
                <a:lnTo>
                  <a:pt x="96205" y="228584"/>
                </a:lnTo>
                <a:close/>
              </a:path>
              <a:path w="1000125" h="234950">
                <a:moveTo>
                  <a:pt x="114934" y="228584"/>
                </a:moveTo>
                <a:lnTo>
                  <a:pt x="113435" y="228584"/>
                </a:lnTo>
                <a:lnTo>
                  <a:pt x="113435" y="227640"/>
                </a:lnTo>
                <a:lnTo>
                  <a:pt x="114934" y="228584"/>
                </a:lnTo>
                <a:close/>
              </a:path>
              <a:path w="1000125" h="234950">
                <a:moveTo>
                  <a:pt x="212664" y="228584"/>
                </a:moveTo>
                <a:lnTo>
                  <a:pt x="212172" y="228584"/>
                </a:lnTo>
                <a:lnTo>
                  <a:pt x="212003" y="228168"/>
                </a:lnTo>
                <a:lnTo>
                  <a:pt x="212664" y="228584"/>
                </a:lnTo>
                <a:close/>
              </a:path>
              <a:path w="1000125" h="234950">
                <a:moveTo>
                  <a:pt x="19246" y="229854"/>
                </a:moveTo>
                <a:lnTo>
                  <a:pt x="17722" y="228584"/>
                </a:lnTo>
                <a:lnTo>
                  <a:pt x="18729" y="228584"/>
                </a:lnTo>
                <a:lnTo>
                  <a:pt x="19246" y="229854"/>
                </a:lnTo>
                <a:close/>
              </a:path>
              <a:path w="1000125" h="234950">
                <a:moveTo>
                  <a:pt x="92665" y="231124"/>
                </a:moveTo>
                <a:lnTo>
                  <a:pt x="89617" y="228584"/>
                </a:lnTo>
                <a:lnTo>
                  <a:pt x="91141" y="228584"/>
                </a:lnTo>
                <a:lnTo>
                  <a:pt x="91658" y="229854"/>
                </a:lnTo>
                <a:lnTo>
                  <a:pt x="92665" y="231124"/>
                </a:lnTo>
                <a:close/>
              </a:path>
              <a:path w="1000125" h="234950">
                <a:moveTo>
                  <a:pt x="101785" y="231124"/>
                </a:moveTo>
                <a:lnTo>
                  <a:pt x="100777" y="231124"/>
                </a:lnTo>
                <a:lnTo>
                  <a:pt x="100260" y="229854"/>
                </a:lnTo>
                <a:lnTo>
                  <a:pt x="98245" y="228584"/>
                </a:lnTo>
                <a:lnTo>
                  <a:pt x="100260" y="228584"/>
                </a:lnTo>
                <a:lnTo>
                  <a:pt x="101785" y="231124"/>
                </a:lnTo>
                <a:close/>
              </a:path>
              <a:path w="1000125" h="234950">
                <a:moveTo>
                  <a:pt x="106332" y="229854"/>
                </a:moveTo>
                <a:lnTo>
                  <a:pt x="104807" y="228584"/>
                </a:lnTo>
                <a:lnTo>
                  <a:pt x="105324" y="228584"/>
                </a:lnTo>
                <a:lnTo>
                  <a:pt x="106332" y="229854"/>
                </a:lnTo>
                <a:close/>
              </a:path>
              <a:path w="1000125" h="234950">
                <a:moveTo>
                  <a:pt x="188354" y="231124"/>
                </a:moveTo>
                <a:lnTo>
                  <a:pt x="187346" y="231124"/>
                </a:lnTo>
                <a:lnTo>
                  <a:pt x="185822" y="229854"/>
                </a:lnTo>
                <a:lnTo>
                  <a:pt x="185331" y="228584"/>
                </a:lnTo>
                <a:lnTo>
                  <a:pt x="185822" y="228584"/>
                </a:lnTo>
                <a:lnTo>
                  <a:pt x="186855" y="229854"/>
                </a:lnTo>
                <a:lnTo>
                  <a:pt x="187863" y="229854"/>
                </a:lnTo>
                <a:lnTo>
                  <a:pt x="188354" y="231124"/>
                </a:lnTo>
                <a:close/>
              </a:path>
              <a:path w="1000125" h="234950">
                <a:moveTo>
                  <a:pt x="20253" y="231124"/>
                </a:moveTo>
                <a:lnTo>
                  <a:pt x="19762" y="231124"/>
                </a:lnTo>
                <a:lnTo>
                  <a:pt x="19246" y="229854"/>
                </a:lnTo>
                <a:lnTo>
                  <a:pt x="20253" y="231124"/>
                </a:lnTo>
                <a:close/>
              </a:path>
              <a:path w="1000125" h="234950">
                <a:moveTo>
                  <a:pt x="33919" y="231124"/>
                </a:moveTo>
                <a:lnTo>
                  <a:pt x="33428" y="231124"/>
                </a:lnTo>
                <a:lnTo>
                  <a:pt x="33428" y="230270"/>
                </a:lnTo>
                <a:lnTo>
                  <a:pt x="33919" y="229854"/>
                </a:lnTo>
                <a:lnTo>
                  <a:pt x="33919" y="231124"/>
                </a:lnTo>
                <a:close/>
              </a:path>
              <a:path w="1000125" h="234950">
                <a:moveTo>
                  <a:pt x="122038" y="231124"/>
                </a:moveTo>
                <a:lnTo>
                  <a:pt x="121522" y="231124"/>
                </a:lnTo>
                <a:lnTo>
                  <a:pt x="121031" y="229854"/>
                </a:lnTo>
                <a:lnTo>
                  <a:pt x="121522" y="229854"/>
                </a:lnTo>
                <a:lnTo>
                  <a:pt x="122038" y="231124"/>
                </a:lnTo>
                <a:close/>
              </a:path>
              <a:path w="1000125" h="234950">
                <a:moveTo>
                  <a:pt x="146839" y="231124"/>
                </a:moveTo>
                <a:lnTo>
                  <a:pt x="146348" y="231124"/>
                </a:lnTo>
                <a:lnTo>
                  <a:pt x="145315" y="229854"/>
                </a:lnTo>
                <a:lnTo>
                  <a:pt x="146839" y="231124"/>
                </a:lnTo>
                <a:close/>
              </a:path>
              <a:path w="1000125" h="234950">
                <a:moveTo>
                  <a:pt x="847633" y="1269"/>
                </a:moveTo>
                <a:lnTo>
                  <a:pt x="838513" y="1269"/>
                </a:lnTo>
                <a:lnTo>
                  <a:pt x="837997" y="0"/>
                </a:lnTo>
                <a:lnTo>
                  <a:pt x="846600" y="0"/>
                </a:lnTo>
                <a:lnTo>
                  <a:pt x="847633" y="1269"/>
                </a:lnTo>
                <a:close/>
              </a:path>
              <a:path w="1000125" h="234950">
                <a:moveTo>
                  <a:pt x="853704" y="1269"/>
                </a:moveTo>
                <a:lnTo>
                  <a:pt x="847633" y="1269"/>
                </a:lnTo>
                <a:lnTo>
                  <a:pt x="847633" y="0"/>
                </a:lnTo>
                <a:lnTo>
                  <a:pt x="853187" y="0"/>
                </a:lnTo>
                <a:lnTo>
                  <a:pt x="853704" y="1269"/>
                </a:lnTo>
                <a:close/>
              </a:path>
              <a:path w="1000125" h="234950">
                <a:moveTo>
                  <a:pt x="865846" y="8889"/>
                </a:moveTo>
                <a:lnTo>
                  <a:pt x="857747" y="8879"/>
                </a:lnTo>
                <a:lnTo>
                  <a:pt x="856235" y="7619"/>
                </a:lnTo>
                <a:lnTo>
                  <a:pt x="855719" y="6349"/>
                </a:lnTo>
                <a:lnTo>
                  <a:pt x="855228" y="6349"/>
                </a:lnTo>
                <a:lnTo>
                  <a:pt x="853187" y="3809"/>
                </a:lnTo>
                <a:lnTo>
                  <a:pt x="841045" y="3809"/>
                </a:lnTo>
                <a:lnTo>
                  <a:pt x="840529" y="2539"/>
                </a:lnTo>
                <a:lnTo>
                  <a:pt x="840038" y="2539"/>
                </a:lnTo>
                <a:lnTo>
                  <a:pt x="839521" y="1269"/>
                </a:lnTo>
                <a:lnTo>
                  <a:pt x="853704" y="1269"/>
                </a:lnTo>
                <a:lnTo>
                  <a:pt x="853704" y="0"/>
                </a:lnTo>
                <a:lnTo>
                  <a:pt x="856235" y="0"/>
                </a:lnTo>
                <a:lnTo>
                  <a:pt x="857243" y="1269"/>
                </a:lnTo>
                <a:lnTo>
                  <a:pt x="857760" y="2539"/>
                </a:lnTo>
                <a:lnTo>
                  <a:pt x="859799" y="3840"/>
                </a:lnTo>
                <a:lnTo>
                  <a:pt x="860782" y="5079"/>
                </a:lnTo>
                <a:lnTo>
                  <a:pt x="861041" y="5079"/>
                </a:lnTo>
                <a:lnTo>
                  <a:pt x="861790" y="6349"/>
                </a:lnTo>
                <a:lnTo>
                  <a:pt x="862823" y="7619"/>
                </a:lnTo>
                <a:lnTo>
                  <a:pt x="865846" y="8889"/>
                </a:lnTo>
                <a:close/>
              </a:path>
              <a:path w="1000125" h="234950">
                <a:moveTo>
                  <a:pt x="861041" y="5079"/>
                </a:moveTo>
                <a:lnTo>
                  <a:pt x="860782" y="5079"/>
                </a:lnTo>
                <a:lnTo>
                  <a:pt x="859775" y="3809"/>
                </a:lnTo>
                <a:lnTo>
                  <a:pt x="856235" y="0"/>
                </a:lnTo>
                <a:lnTo>
                  <a:pt x="863831" y="0"/>
                </a:lnTo>
                <a:lnTo>
                  <a:pt x="864322" y="1269"/>
                </a:lnTo>
                <a:lnTo>
                  <a:pt x="866362" y="2539"/>
                </a:lnTo>
                <a:lnTo>
                  <a:pt x="867370" y="3809"/>
                </a:lnTo>
                <a:lnTo>
                  <a:pt x="860291" y="3809"/>
                </a:lnTo>
                <a:lnTo>
                  <a:pt x="861041" y="5079"/>
                </a:lnTo>
                <a:close/>
              </a:path>
              <a:path w="1000125" h="234950">
                <a:moveTo>
                  <a:pt x="871426" y="1269"/>
                </a:moveTo>
                <a:lnTo>
                  <a:pt x="866362" y="1269"/>
                </a:lnTo>
                <a:lnTo>
                  <a:pt x="865846" y="0"/>
                </a:lnTo>
                <a:lnTo>
                  <a:pt x="871426" y="0"/>
                </a:lnTo>
                <a:lnTo>
                  <a:pt x="871426" y="1269"/>
                </a:lnTo>
                <a:close/>
              </a:path>
              <a:path w="1000125" h="234950">
                <a:moveTo>
                  <a:pt x="876980" y="1269"/>
                </a:moveTo>
                <a:lnTo>
                  <a:pt x="871426" y="1269"/>
                </a:lnTo>
                <a:lnTo>
                  <a:pt x="871426" y="0"/>
                </a:lnTo>
                <a:lnTo>
                  <a:pt x="875973" y="0"/>
                </a:lnTo>
                <a:lnTo>
                  <a:pt x="876980" y="1269"/>
                </a:lnTo>
                <a:close/>
              </a:path>
              <a:path w="1000125" h="234950">
                <a:moveTo>
                  <a:pt x="904829" y="1269"/>
                </a:moveTo>
                <a:lnTo>
                  <a:pt x="878504" y="1269"/>
                </a:lnTo>
                <a:lnTo>
                  <a:pt x="878013" y="0"/>
                </a:lnTo>
                <a:lnTo>
                  <a:pt x="901806" y="0"/>
                </a:lnTo>
                <a:lnTo>
                  <a:pt x="904829" y="1269"/>
                </a:lnTo>
                <a:close/>
              </a:path>
              <a:path w="1000125" h="234950">
                <a:moveTo>
                  <a:pt x="919012" y="1269"/>
                </a:moveTo>
                <a:lnTo>
                  <a:pt x="904829" y="1269"/>
                </a:lnTo>
                <a:lnTo>
                  <a:pt x="903330" y="0"/>
                </a:lnTo>
                <a:lnTo>
                  <a:pt x="918521" y="0"/>
                </a:lnTo>
                <a:lnTo>
                  <a:pt x="919012" y="1269"/>
                </a:lnTo>
                <a:close/>
              </a:path>
              <a:path w="1000125" h="234950">
                <a:moveTo>
                  <a:pt x="919012" y="1269"/>
                </a:moveTo>
                <a:lnTo>
                  <a:pt x="918521" y="0"/>
                </a:lnTo>
                <a:lnTo>
                  <a:pt x="919012" y="0"/>
                </a:lnTo>
                <a:lnTo>
                  <a:pt x="919012" y="1269"/>
                </a:lnTo>
                <a:close/>
              </a:path>
              <a:path w="1000125" h="234950">
                <a:moveTo>
                  <a:pt x="946370" y="1269"/>
                </a:moveTo>
                <a:lnTo>
                  <a:pt x="919012" y="1269"/>
                </a:lnTo>
                <a:lnTo>
                  <a:pt x="919012" y="0"/>
                </a:lnTo>
                <a:lnTo>
                  <a:pt x="945337" y="0"/>
                </a:lnTo>
                <a:lnTo>
                  <a:pt x="946370" y="1269"/>
                </a:lnTo>
                <a:close/>
              </a:path>
              <a:path w="1000125" h="234950">
                <a:moveTo>
                  <a:pt x="772689" y="2539"/>
                </a:moveTo>
                <a:lnTo>
                  <a:pt x="770907" y="2539"/>
                </a:lnTo>
                <a:lnTo>
                  <a:pt x="769641" y="1269"/>
                </a:lnTo>
                <a:lnTo>
                  <a:pt x="771165" y="1269"/>
                </a:lnTo>
                <a:lnTo>
                  <a:pt x="772689" y="2539"/>
                </a:lnTo>
                <a:close/>
              </a:path>
              <a:path w="1000125" h="234950">
                <a:moveTo>
                  <a:pt x="777752" y="3809"/>
                </a:moveTo>
                <a:lnTo>
                  <a:pt x="777072" y="3809"/>
                </a:lnTo>
                <a:lnTo>
                  <a:pt x="775712" y="1269"/>
                </a:lnTo>
                <a:lnTo>
                  <a:pt x="777587" y="3404"/>
                </a:lnTo>
                <a:lnTo>
                  <a:pt x="777752" y="3809"/>
                </a:lnTo>
                <a:close/>
              </a:path>
              <a:path w="1000125" h="234950">
                <a:moveTo>
                  <a:pt x="786682" y="2539"/>
                </a:moveTo>
                <a:lnTo>
                  <a:pt x="783823" y="2539"/>
                </a:lnTo>
                <a:lnTo>
                  <a:pt x="785839" y="1269"/>
                </a:lnTo>
                <a:lnTo>
                  <a:pt x="786682" y="2539"/>
                </a:lnTo>
                <a:close/>
              </a:path>
              <a:path w="1000125" h="234950">
                <a:moveTo>
                  <a:pt x="833941" y="3809"/>
                </a:moveTo>
                <a:lnTo>
                  <a:pt x="819784" y="3809"/>
                </a:lnTo>
                <a:lnTo>
                  <a:pt x="819267" y="1269"/>
                </a:lnTo>
                <a:lnTo>
                  <a:pt x="822807" y="1269"/>
                </a:lnTo>
                <a:lnTo>
                  <a:pt x="823814" y="2539"/>
                </a:lnTo>
                <a:lnTo>
                  <a:pt x="833450" y="2539"/>
                </a:lnTo>
                <a:lnTo>
                  <a:pt x="833941" y="3809"/>
                </a:lnTo>
                <a:close/>
              </a:path>
              <a:path w="1000125" h="234950">
                <a:moveTo>
                  <a:pt x="832442" y="2539"/>
                </a:moveTo>
                <a:lnTo>
                  <a:pt x="825338" y="2539"/>
                </a:lnTo>
                <a:lnTo>
                  <a:pt x="824847" y="1269"/>
                </a:lnTo>
                <a:lnTo>
                  <a:pt x="831926" y="1269"/>
                </a:lnTo>
                <a:lnTo>
                  <a:pt x="832442" y="2539"/>
                </a:lnTo>
                <a:close/>
              </a:path>
              <a:path w="1000125" h="234950">
                <a:moveTo>
                  <a:pt x="875973" y="6349"/>
                </a:moveTo>
                <a:lnTo>
                  <a:pt x="870909" y="6349"/>
                </a:lnTo>
                <a:lnTo>
                  <a:pt x="870909" y="5079"/>
                </a:lnTo>
                <a:lnTo>
                  <a:pt x="869385" y="3809"/>
                </a:lnTo>
                <a:lnTo>
                  <a:pt x="867370" y="1269"/>
                </a:lnTo>
                <a:lnTo>
                  <a:pt x="878013" y="1269"/>
                </a:lnTo>
                <a:lnTo>
                  <a:pt x="880545" y="3809"/>
                </a:lnTo>
                <a:lnTo>
                  <a:pt x="875482" y="3809"/>
                </a:lnTo>
                <a:lnTo>
                  <a:pt x="875973" y="5079"/>
                </a:lnTo>
                <a:lnTo>
                  <a:pt x="875973" y="6349"/>
                </a:lnTo>
                <a:close/>
              </a:path>
              <a:path w="1000125" h="234950">
                <a:moveTo>
                  <a:pt x="923068" y="5079"/>
                </a:moveTo>
                <a:lnTo>
                  <a:pt x="881553" y="5079"/>
                </a:lnTo>
                <a:lnTo>
                  <a:pt x="880545" y="2539"/>
                </a:lnTo>
                <a:lnTo>
                  <a:pt x="879512" y="1269"/>
                </a:lnTo>
                <a:lnTo>
                  <a:pt x="945337" y="1269"/>
                </a:lnTo>
                <a:lnTo>
                  <a:pt x="946357" y="2539"/>
                </a:lnTo>
                <a:lnTo>
                  <a:pt x="922060" y="2539"/>
                </a:lnTo>
                <a:lnTo>
                  <a:pt x="922060" y="3809"/>
                </a:lnTo>
                <a:lnTo>
                  <a:pt x="922551" y="3809"/>
                </a:lnTo>
                <a:lnTo>
                  <a:pt x="923068" y="5079"/>
                </a:lnTo>
                <a:close/>
              </a:path>
              <a:path w="1000125" h="234950">
                <a:moveTo>
                  <a:pt x="951717" y="5445"/>
                </a:moveTo>
                <a:lnTo>
                  <a:pt x="951175" y="5295"/>
                </a:lnTo>
                <a:lnTo>
                  <a:pt x="949392" y="3809"/>
                </a:lnTo>
                <a:lnTo>
                  <a:pt x="947868" y="3809"/>
                </a:lnTo>
                <a:lnTo>
                  <a:pt x="947377" y="2539"/>
                </a:lnTo>
                <a:lnTo>
                  <a:pt x="946370" y="1269"/>
                </a:lnTo>
                <a:lnTo>
                  <a:pt x="948385" y="1269"/>
                </a:lnTo>
                <a:lnTo>
                  <a:pt x="948385" y="2539"/>
                </a:lnTo>
                <a:lnTo>
                  <a:pt x="949392" y="2539"/>
                </a:lnTo>
                <a:lnTo>
                  <a:pt x="951717" y="5445"/>
                </a:lnTo>
                <a:close/>
              </a:path>
              <a:path w="1000125" h="234950">
                <a:moveTo>
                  <a:pt x="970163" y="6349"/>
                </a:moveTo>
                <a:lnTo>
                  <a:pt x="954972" y="6349"/>
                </a:lnTo>
                <a:lnTo>
                  <a:pt x="952686" y="5714"/>
                </a:lnTo>
                <a:lnTo>
                  <a:pt x="952932" y="5079"/>
                </a:lnTo>
                <a:lnTo>
                  <a:pt x="951433" y="3809"/>
                </a:lnTo>
                <a:lnTo>
                  <a:pt x="950400" y="2539"/>
                </a:lnTo>
                <a:lnTo>
                  <a:pt x="949909" y="1269"/>
                </a:lnTo>
                <a:lnTo>
                  <a:pt x="993439" y="1269"/>
                </a:lnTo>
                <a:lnTo>
                  <a:pt x="994472" y="2539"/>
                </a:lnTo>
                <a:lnTo>
                  <a:pt x="966623" y="2539"/>
                </a:lnTo>
                <a:lnTo>
                  <a:pt x="966623" y="3809"/>
                </a:lnTo>
                <a:lnTo>
                  <a:pt x="968122" y="3809"/>
                </a:lnTo>
                <a:lnTo>
                  <a:pt x="970163" y="6349"/>
                </a:lnTo>
                <a:close/>
              </a:path>
              <a:path w="1000125" h="234950">
                <a:moveTo>
                  <a:pt x="999019" y="7619"/>
                </a:moveTo>
                <a:lnTo>
                  <a:pt x="998503" y="7619"/>
                </a:lnTo>
                <a:lnTo>
                  <a:pt x="998011" y="6349"/>
                </a:lnTo>
                <a:lnTo>
                  <a:pt x="982821" y="6349"/>
                </a:lnTo>
                <a:lnTo>
                  <a:pt x="980781" y="3809"/>
                </a:lnTo>
                <a:lnTo>
                  <a:pt x="980289" y="2539"/>
                </a:lnTo>
                <a:lnTo>
                  <a:pt x="995480" y="2539"/>
                </a:lnTo>
                <a:lnTo>
                  <a:pt x="994963" y="1269"/>
                </a:lnTo>
                <a:lnTo>
                  <a:pt x="997004" y="1269"/>
                </a:lnTo>
                <a:lnTo>
                  <a:pt x="999019" y="7619"/>
                </a:lnTo>
                <a:close/>
              </a:path>
              <a:path w="1000125" h="234950">
                <a:moveTo>
                  <a:pt x="788887" y="22859"/>
                </a:moveTo>
                <a:lnTo>
                  <a:pt x="785839" y="22859"/>
                </a:lnTo>
                <a:lnTo>
                  <a:pt x="786355" y="21589"/>
                </a:lnTo>
                <a:lnTo>
                  <a:pt x="785839" y="21589"/>
                </a:lnTo>
                <a:lnTo>
                  <a:pt x="784340" y="19049"/>
                </a:lnTo>
                <a:lnTo>
                  <a:pt x="782299" y="17779"/>
                </a:lnTo>
                <a:lnTo>
                  <a:pt x="780775" y="16509"/>
                </a:lnTo>
                <a:lnTo>
                  <a:pt x="782816" y="16509"/>
                </a:lnTo>
                <a:lnTo>
                  <a:pt x="778760" y="11429"/>
                </a:lnTo>
                <a:lnTo>
                  <a:pt x="775200" y="8879"/>
                </a:lnTo>
                <a:lnTo>
                  <a:pt x="772689" y="7619"/>
                </a:lnTo>
                <a:lnTo>
                  <a:pt x="771681" y="7619"/>
                </a:lnTo>
                <a:lnTo>
                  <a:pt x="770157" y="6349"/>
                </a:lnTo>
                <a:lnTo>
                  <a:pt x="768633" y="6349"/>
                </a:lnTo>
                <a:lnTo>
                  <a:pt x="768633" y="2539"/>
                </a:lnTo>
                <a:lnTo>
                  <a:pt x="770907" y="2539"/>
                </a:lnTo>
                <a:lnTo>
                  <a:pt x="772172" y="3809"/>
                </a:lnTo>
                <a:lnTo>
                  <a:pt x="773696" y="3809"/>
                </a:lnTo>
                <a:lnTo>
                  <a:pt x="776745" y="6349"/>
                </a:lnTo>
                <a:lnTo>
                  <a:pt x="780284" y="8889"/>
                </a:lnTo>
                <a:lnTo>
                  <a:pt x="781808" y="11429"/>
                </a:lnTo>
                <a:lnTo>
                  <a:pt x="783319" y="15250"/>
                </a:lnTo>
                <a:lnTo>
                  <a:pt x="784831" y="16509"/>
                </a:lnTo>
                <a:lnTo>
                  <a:pt x="787879" y="17779"/>
                </a:lnTo>
                <a:lnTo>
                  <a:pt x="790411" y="19049"/>
                </a:lnTo>
                <a:lnTo>
                  <a:pt x="791677" y="20319"/>
                </a:lnTo>
                <a:lnTo>
                  <a:pt x="786872" y="20319"/>
                </a:lnTo>
                <a:lnTo>
                  <a:pt x="788370" y="21589"/>
                </a:lnTo>
                <a:lnTo>
                  <a:pt x="788887" y="22859"/>
                </a:lnTo>
                <a:close/>
              </a:path>
              <a:path w="1000125" h="234950">
                <a:moveTo>
                  <a:pt x="776745" y="3809"/>
                </a:moveTo>
                <a:lnTo>
                  <a:pt x="774213" y="3809"/>
                </a:lnTo>
                <a:lnTo>
                  <a:pt x="772689" y="2539"/>
                </a:lnTo>
                <a:lnTo>
                  <a:pt x="775712" y="2539"/>
                </a:lnTo>
                <a:lnTo>
                  <a:pt x="776745" y="3809"/>
                </a:lnTo>
                <a:close/>
              </a:path>
              <a:path w="1000125" h="234950">
                <a:moveTo>
                  <a:pt x="790902" y="13969"/>
                </a:moveTo>
                <a:lnTo>
                  <a:pt x="786872" y="10159"/>
                </a:lnTo>
                <a:lnTo>
                  <a:pt x="784340" y="6349"/>
                </a:lnTo>
                <a:lnTo>
                  <a:pt x="782299" y="3809"/>
                </a:lnTo>
                <a:lnTo>
                  <a:pt x="777944" y="3809"/>
                </a:lnTo>
                <a:lnTo>
                  <a:pt x="777587" y="3404"/>
                </a:lnTo>
                <a:lnTo>
                  <a:pt x="777236" y="2539"/>
                </a:lnTo>
                <a:lnTo>
                  <a:pt x="783823" y="2539"/>
                </a:lnTo>
                <a:lnTo>
                  <a:pt x="787879" y="5079"/>
                </a:lnTo>
                <a:lnTo>
                  <a:pt x="787363" y="6349"/>
                </a:lnTo>
                <a:lnTo>
                  <a:pt x="784831" y="6349"/>
                </a:lnTo>
                <a:lnTo>
                  <a:pt x="785347" y="7619"/>
                </a:lnTo>
                <a:lnTo>
                  <a:pt x="787363" y="7619"/>
                </a:lnTo>
                <a:lnTo>
                  <a:pt x="789403" y="10159"/>
                </a:lnTo>
                <a:lnTo>
                  <a:pt x="791418" y="11429"/>
                </a:lnTo>
                <a:lnTo>
                  <a:pt x="792426" y="12699"/>
                </a:lnTo>
                <a:lnTo>
                  <a:pt x="790902" y="12699"/>
                </a:lnTo>
                <a:lnTo>
                  <a:pt x="790902" y="13969"/>
                </a:lnTo>
                <a:close/>
              </a:path>
              <a:path w="1000125" h="234950">
                <a:moveTo>
                  <a:pt x="788887" y="5079"/>
                </a:moveTo>
                <a:lnTo>
                  <a:pt x="788370" y="5079"/>
                </a:lnTo>
                <a:lnTo>
                  <a:pt x="786682" y="2539"/>
                </a:lnTo>
                <a:lnTo>
                  <a:pt x="791935" y="2539"/>
                </a:lnTo>
                <a:lnTo>
                  <a:pt x="792426" y="3809"/>
                </a:lnTo>
                <a:lnTo>
                  <a:pt x="789403" y="3809"/>
                </a:lnTo>
                <a:lnTo>
                  <a:pt x="788887" y="5079"/>
                </a:lnTo>
                <a:close/>
              </a:path>
              <a:path w="1000125" h="234950">
                <a:moveTo>
                  <a:pt x="800021" y="6349"/>
                </a:moveTo>
                <a:lnTo>
                  <a:pt x="795965" y="2539"/>
                </a:lnTo>
                <a:lnTo>
                  <a:pt x="798497" y="2539"/>
                </a:lnTo>
                <a:lnTo>
                  <a:pt x="800538" y="5079"/>
                </a:lnTo>
                <a:lnTo>
                  <a:pt x="801545" y="5079"/>
                </a:lnTo>
                <a:lnTo>
                  <a:pt x="800021" y="6349"/>
                </a:lnTo>
                <a:close/>
              </a:path>
              <a:path w="1000125" h="234950">
                <a:moveTo>
                  <a:pt x="812189" y="6349"/>
                </a:moveTo>
                <a:lnTo>
                  <a:pt x="807616" y="6349"/>
                </a:lnTo>
                <a:lnTo>
                  <a:pt x="806092" y="5079"/>
                </a:lnTo>
                <a:lnTo>
                  <a:pt x="805085" y="3809"/>
                </a:lnTo>
                <a:lnTo>
                  <a:pt x="802062" y="3809"/>
                </a:lnTo>
                <a:lnTo>
                  <a:pt x="801029" y="2539"/>
                </a:lnTo>
                <a:lnTo>
                  <a:pt x="808624" y="2539"/>
                </a:lnTo>
                <a:lnTo>
                  <a:pt x="808673" y="3840"/>
                </a:lnTo>
                <a:lnTo>
                  <a:pt x="810665" y="5079"/>
                </a:lnTo>
                <a:lnTo>
                  <a:pt x="811672" y="5079"/>
                </a:lnTo>
                <a:lnTo>
                  <a:pt x="812189" y="6349"/>
                </a:lnTo>
                <a:close/>
              </a:path>
              <a:path w="1000125" h="234950">
                <a:moveTo>
                  <a:pt x="827379" y="13969"/>
                </a:moveTo>
                <a:lnTo>
                  <a:pt x="812189" y="13969"/>
                </a:lnTo>
                <a:lnTo>
                  <a:pt x="811156" y="12699"/>
                </a:lnTo>
                <a:lnTo>
                  <a:pt x="817252" y="12699"/>
                </a:lnTo>
                <a:lnTo>
                  <a:pt x="816219" y="11429"/>
                </a:lnTo>
                <a:lnTo>
                  <a:pt x="815728" y="10159"/>
                </a:lnTo>
                <a:lnTo>
                  <a:pt x="814720" y="8889"/>
                </a:lnTo>
                <a:lnTo>
                  <a:pt x="813675" y="8879"/>
                </a:lnTo>
                <a:lnTo>
                  <a:pt x="810665" y="6349"/>
                </a:lnTo>
                <a:lnTo>
                  <a:pt x="812189" y="6349"/>
                </a:lnTo>
                <a:lnTo>
                  <a:pt x="811156" y="3809"/>
                </a:lnTo>
                <a:lnTo>
                  <a:pt x="809657" y="3809"/>
                </a:lnTo>
                <a:lnTo>
                  <a:pt x="808624" y="2539"/>
                </a:lnTo>
                <a:lnTo>
                  <a:pt x="812680" y="2539"/>
                </a:lnTo>
                <a:lnTo>
                  <a:pt x="814204" y="3809"/>
                </a:lnTo>
                <a:lnTo>
                  <a:pt x="815212" y="6349"/>
                </a:lnTo>
                <a:lnTo>
                  <a:pt x="816736" y="7619"/>
                </a:lnTo>
                <a:lnTo>
                  <a:pt x="820275" y="11429"/>
                </a:lnTo>
                <a:lnTo>
                  <a:pt x="822807" y="11429"/>
                </a:lnTo>
                <a:lnTo>
                  <a:pt x="824331" y="12699"/>
                </a:lnTo>
                <a:lnTo>
                  <a:pt x="827379" y="13969"/>
                </a:lnTo>
                <a:close/>
              </a:path>
              <a:path w="1000125" h="234950">
                <a:moveTo>
                  <a:pt x="827379" y="8889"/>
                </a:moveTo>
                <a:lnTo>
                  <a:pt x="822807" y="8889"/>
                </a:lnTo>
                <a:lnTo>
                  <a:pt x="822807" y="7619"/>
                </a:lnTo>
                <a:lnTo>
                  <a:pt x="819784" y="7619"/>
                </a:lnTo>
                <a:lnTo>
                  <a:pt x="816760" y="3840"/>
                </a:lnTo>
                <a:lnTo>
                  <a:pt x="816736" y="2539"/>
                </a:lnTo>
                <a:lnTo>
                  <a:pt x="818776" y="3840"/>
                </a:lnTo>
                <a:lnTo>
                  <a:pt x="819784" y="5079"/>
                </a:lnTo>
                <a:lnTo>
                  <a:pt x="821799" y="6349"/>
                </a:lnTo>
                <a:lnTo>
                  <a:pt x="824331" y="6349"/>
                </a:lnTo>
                <a:lnTo>
                  <a:pt x="827379" y="8889"/>
                </a:lnTo>
                <a:close/>
              </a:path>
              <a:path w="1000125" h="234950">
                <a:moveTo>
                  <a:pt x="834974" y="3809"/>
                </a:moveTo>
                <a:lnTo>
                  <a:pt x="833450" y="2539"/>
                </a:lnTo>
                <a:lnTo>
                  <a:pt x="834974" y="2539"/>
                </a:lnTo>
                <a:lnTo>
                  <a:pt x="834974" y="3809"/>
                </a:lnTo>
                <a:close/>
              </a:path>
              <a:path w="1000125" h="234950">
                <a:moveTo>
                  <a:pt x="837487" y="3809"/>
                </a:moveTo>
                <a:lnTo>
                  <a:pt x="836473" y="3809"/>
                </a:lnTo>
                <a:lnTo>
                  <a:pt x="835982" y="2539"/>
                </a:lnTo>
                <a:lnTo>
                  <a:pt x="836473" y="2539"/>
                </a:lnTo>
                <a:lnTo>
                  <a:pt x="837487" y="3809"/>
                </a:lnTo>
                <a:close/>
              </a:path>
              <a:path w="1000125" h="234950">
                <a:moveTo>
                  <a:pt x="922564" y="3809"/>
                </a:moveTo>
                <a:lnTo>
                  <a:pt x="922060" y="3809"/>
                </a:lnTo>
                <a:lnTo>
                  <a:pt x="922060" y="2539"/>
                </a:lnTo>
                <a:lnTo>
                  <a:pt x="922564" y="3809"/>
                </a:lnTo>
                <a:close/>
              </a:path>
              <a:path w="1000125" h="234950">
                <a:moveTo>
                  <a:pt x="967631" y="19049"/>
                </a:moveTo>
                <a:lnTo>
                  <a:pt x="960036" y="19049"/>
                </a:lnTo>
                <a:lnTo>
                  <a:pt x="957995" y="17779"/>
                </a:lnTo>
                <a:lnTo>
                  <a:pt x="957504" y="16509"/>
                </a:lnTo>
                <a:lnTo>
                  <a:pt x="952932" y="16509"/>
                </a:lnTo>
                <a:lnTo>
                  <a:pt x="952441" y="15239"/>
                </a:lnTo>
                <a:lnTo>
                  <a:pt x="950916" y="13969"/>
                </a:lnTo>
                <a:lnTo>
                  <a:pt x="946861" y="13969"/>
                </a:lnTo>
                <a:lnTo>
                  <a:pt x="945337" y="11429"/>
                </a:lnTo>
                <a:lnTo>
                  <a:pt x="944329" y="11429"/>
                </a:lnTo>
                <a:lnTo>
                  <a:pt x="944329" y="10159"/>
                </a:lnTo>
                <a:lnTo>
                  <a:pt x="947868" y="10159"/>
                </a:lnTo>
                <a:lnTo>
                  <a:pt x="947864" y="8879"/>
                </a:lnTo>
                <a:lnTo>
                  <a:pt x="946861" y="6349"/>
                </a:lnTo>
                <a:lnTo>
                  <a:pt x="944329" y="6349"/>
                </a:lnTo>
                <a:lnTo>
                  <a:pt x="943838" y="5079"/>
                </a:lnTo>
                <a:lnTo>
                  <a:pt x="923584" y="5079"/>
                </a:lnTo>
                <a:lnTo>
                  <a:pt x="922564" y="3809"/>
                </a:lnTo>
                <a:lnTo>
                  <a:pt x="922060" y="2539"/>
                </a:lnTo>
                <a:lnTo>
                  <a:pt x="936734" y="2539"/>
                </a:lnTo>
                <a:lnTo>
                  <a:pt x="936734" y="3809"/>
                </a:lnTo>
                <a:lnTo>
                  <a:pt x="947868" y="3809"/>
                </a:lnTo>
                <a:lnTo>
                  <a:pt x="950400" y="6349"/>
                </a:lnTo>
                <a:lnTo>
                  <a:pt x="950916" y="7619"/>
                </a:lnTo>
                <a:lnTo>
                  <a:pt x="950916" y="8889"/>
                </a:lnTo>
                <a:lnTo>
                  <a:pt x="951924" y="8889"/>
                </a:lnTo>
                <a:lnTo>
                  <a:pt x="954456" y="11429"/>
                </a:lnTo>
                <a:lnTo>
                  <a:pt x="956988" y="12699"/>
                </a:lnTo>
                <a:lnTo>
                  <a:pt x="957995" y="12699"/>
                </a:lnTo>
                <a:lnTo>
                  <a:pt x="962051" y="16509"/>
                </a:lnTo>
                <a:lnTo>
                  <a:pt x="963575" y="17779"/>
                </a:lnTo>
                <a:lnTo>
                  <a:pt x="968122" y="17779"/>
                </a:lnTo>
                <a:lnTo>
                  <a:pt x="967631" y="19049"/>
                </a:lnTo>
                <a:close/>
              </a:path>
              <a:path w="1000125" h="234950">
                <a:moveTo>
                  <a:pt x="947377" y="3809"/>
                </a:moveTo>
                <a:lnTo>
                  <a:pt x="937741" y="3809"/>
                </a:lnTo>
                <a:lnTo>
                  <a:pt x="937741" y="2539"/>
                </a:lnTo>
                <a:lnTo>
                  <a:pt x="946357" y="2539"/>
                </a:lnTo>
                <a:lnTo>
                  <a:pt x="947377" y="3809"/>
                </a:lnTo>
                <a:close/>
              </a:path>
              <a:path w="1000125" h="234950">
                <a:moveTo>
                  <a:pt x="973728" y="9549"/>
                </a:moveTo>
                <a:lnTo>
                  <a:pt x="971687" y="7619"/>
                </a:lnTo>
                <a:lnTo>
                  <a:pt x="970654" y="6349"/>
                </a:lnTo>
                <a:lnTo>
                  <a:pt x="967114" y="2539"/>
                </a:lnTo>
                <a:lnTo>
                  <a:pt x="968884" y="3174"/>
                </a:lnTo>
                <a:lnTo>
                  <a:pt x="969646" y="3809"/>
                </a:lnTo>
                <a:lnTo>
                  <a:pt x="979773" y="3809"/>
                </a:lnTo>
                <a:lnTo>
                  <a:pt x="979773" y="5079"/>
                </a:lnTo>
                <a:lnTo>
                  <a:pt x="973702" y="5079"/>
                </a:lnTo>
                <a:lnTo>
                  <a:pt x="974710" y="6349"/>
                </a:lnTo>
                <a:lnTo>
                  <a:pt x="975226" y="6349"/>
                </a:lnTo>
                <a:lnTo>
                  <a:pt x="976234" y="7619"/>
                </a:lnTo>
                <a:lnTo>
                  <a:pt x="972178" y="7619"/>
                </a:lnTo>
                <a:lnTo>
                  <a:pt x="973728" y="9549"/>
                </a:lnTo>
                <a:close/>
              </a:path>
              <a:path w="1000125" h="234950">
                <a:moveTo>
                  <a:pt x="979282" y="3809"/>
                </a:moveTo>
                <a:lnTo>
                  <a:pt x="970654" y="3809"/>
                </a:lnTo>
                <a:lnTo>
                  <a:pt x="968884" y="3174"/>
                </a:lnTo>
                <a:lnTo>
                  <a:pt x="968122" y="2539"/>
                </a:lnTo>
                <a:lnTo>
                  <a:pt x="979282" y="2539"/>
                </a:lnTo>
                <a:lnTo>
                  <a:pt x="979282" y="3809"/>
                </a:lnTo>
                <a:close/>
              </a:path>
              <a:path w="1000125" h="234950">
                <a:moveTo>
                  <a:pt x="970654" y="3809"/>
                </a:moveTo>
                <a:lnTo>
                  <a:pt x="969646" y="3809"/>
                </a:lnTo>
                <a:lnTo>
                  <a:pt x="968884" y="3174"/>
                </a:lnTo>
                <a:lnTo>
                  <a:pt x="970654" y="3809"/>
                </a:lnTo>
                <a:close/>
              </a:path>
              <a:path w="1000125" h="234950">
                <a:moveTo>
                  <a:pt x="776745" y="6349"/>
                </a:moveTo>
                <a:lnTo>
                  <a:pt x="774704" y="3809"/>
                </a:lnTo>
                <a:lnTo>
                  <a:pt x="777072" y="3809"/>
                </a:lnTo>
                <a:lnTo>
                  <a:pt x="777752" y="5079"/>
                </a:lnTo>
                <a:lnTo>
                  <a:pt x="776745" y="6349"/>
                </a:lnTo>
                <a:close/>
              </a:path>
              <a:path w="1000125" h="234950">
                <a:moveTo>
                  <a:pt x="778760" y="5079"/>
                </a:moveTo>
                <a:lnTo>
                  <a:pt x="777752" y="3809"/>
                </a:lnTo>
                <a:lnTo>
                  <a:pt x="777944" y="3809"/>
                </a:lnTo>
                <a:lnTo>
                  <a:pt x="778502" y="4444"/>
                </a:lnTo>
                <a:lnTo>
                  <a:pt x="778760" y="5079"/>
                </a:lnTo>
                <a:close/>
              </a:path>
              <a:path w="1000125" h="234950">
                <a:moveTo>
                  <a:pt x="784340" y="8889"/>
                </a:moveTo>
                <a:lnTo>
                  <a:pt x="783290" y="8879"/>
                </a:lnTo>
                <a:lnTo>
                  <a:pt x="781292" y="7619"/>
                </a:lnTo>
                <a:lnTo>
                  <a:pt x="778502" y="4444"/>
                </a:lnTo>
                <a:lnTo>
                  <a:pt x="778243" y="3809"/>
                </a:lnTo>
                <a:lnTo>
                  <a:pt x="782299" y="3809"/>
                </a:lnTo>
                <a:lnTo>
                  <a:pt x="782816" y="5079"/>
                </a:lnTo>
                <a:lnTo>
                  <a:pt x="784340" y="6349"/>
                </a:lnTo>
                <a:lnTo>
                  <a:pt x="784831" y="7619"/>
                </a:lnTo>
                <a:lnTo>
                  <a:pt x="784340" y="8889"/>
                </a:lnTo>
                <a:close/>
              </a:path>
              <a:path w="1000125" h="234950">
                <a:moveTo>
                  <a:pt x="799530" y="13969"/>
                </a:moveTo>
                <a:lnTo>
                  <a:pt x="798006" y="13969"/>
                </a:lnTo>
                <a:lnTo>
                  <a:pt x="797490" y="12699"/>
                </a:lnTo>
                <a:lnTo>
                  <a:pt x="796998" y="12699"/>
                </a:lnTo>
                <a:lnTo>
                  <a:pt x="796998" y="11429"/>
                </a:lnTo>
                <a:lnTo>
                  <a:pt x="796482" y="11429"/>
                </a:lnTo>
                <a:lnTo>
                  <a:pt x="795474" y="10159"/>
                </a:lnTo>
                <a:lnTo>
                  <a:pt x="797490" y="10159"/>
                </a:lnTo>
                <a:lnTo>
                  <a:pt x="793950" y="7619"/>
                </a:lnTo>
                <a:lnTo>
                  <a:pt x="791418" y="5079"/>
                </a:lnTo>
                <a:lnTo>
                  <a:pt x="789403" y="3809"/>
                </a:lnTo>
                <a:lnTo>
                  <a:pt x="792426" y="3809"/>
                </a:lnTo>
                <a:lnTo>
                  <a:pt x="795965" y="6349"/>
                </a:lnTo>
                <a:lnTo>
                  <a:pt x="798487" y="8879"/>
                </a:lnTo>
                <a:lnTo>
                  <a:pt x="798497" y="11429"/>
                </a:lnTo>
                <a:lnTo>
                  <a:pt x="799530" y="13969"/>
                </a:lnTo>
                <a:close/>
              </a:path>
              <a:path w="1000125" h="234950">
                <a:moveTo>
                  <a:pt x="817252" y="12699"/>
                </a:moveTo>
                <a:lnTo>
                  <a:pt x="809140" y="12699"/>
                </a:lnTo>
                <a:lnTo>
                  <a:pt x="802553" y="6349"/>
                </a:lnTo>
                <a:lnTo>
                  <a:pt x="801545" y="5079"/>
                </a:lnTo>
                <a:lnTo>
                  <a:pt x="802062" y="5079"/>
                </a:lnTo>
                <a:lnTo>
                  <a:pt x="802553" y="3809"/>
                </a:lnTo>
                <a:lnTo>
                  <a:pt x="804077" y="3809"/>
                </a:lnTo>
                <a:lnTo>
                  <a:pt x="805085" y="5079"/>
                </a:lnTo>
                <a:lnTo>
                  <a:pt x="807125" y="6349"/>
                </a:lnTo>
                <a:lnTo>
                  <a:pt x="808624" y="7619"/>
                </a:lnTo>
                <a:lnTo>
                  <a:pt x="809657" y="8889"/>
                </a:lnTo>
                <a:lnTo>
                  <a:pt x="812189" y="8889"/>
                </a:lnTo>
                <a:lnTo>
                  <a:pt x="812680" y="10159"/>
                </a:lnTo>
                <a:lnTo>
                  <a:pt x="813687" y="11429"/>
                </a:lnTo>
                <a:lnTo>
                  <a:pt x="817252" y="12699"/>
                </a:lnTo>
                <a:close/>
              </a:path>
              <a:path w="1000125" h="234950">
                <a:moveTo>
                  <a:pt x="823323" y="6349"/>
                </a:moveTo>
                <a:lnTo>
                  <a:pt x="821799" y="6349"/>
                </a:lnTo>
                <a:lnTo>
                  <a:pt x="820791" y="3809"/>
                </a:lnTo>
                <a:lnTo>
                  <a:pt x="826862" y="3809"/>
                </a:lnTo>
                <a:lnTo>
                  <a:pt x="827790" y="4328"/>
                </a:lnTo>
                <a:lnTo>
                  <a:pt x="828387" y="5079"/>
                </a:lnTo>
                <a:lnTo>
                  <a:pt x="822807" y="5079"/>
                </a:lnTo>
                <a:lnTo>
                  <a:pt x="823323" y="6349"/>
                </a:lnTo>
                <a:close/>
              </a:path>
              <a:path w="1000125" h="234950">
                <a:moveTo>
                  <a:pt x="827790" y="4328"/>
                </a:moveTo>
                <a:lnTo>
                  <a:pt x="826862" y="3809"/>
                </a:lnTo>
                <a:lnTo>
                  <a:pt x="827379" y="3809"/>
                </a:lnTo>
                <a:lnTo>
                  <a:pt x="827790" y="4328"/>
                </a:lnTo>
                <a:close/>
              </a:path>
              <a:path w="1000125" h="234950">
                <a:moveTo>
                  <a:pt x="838513" y="6349"/>
                </a:moveTo>
                <a:lnTo>
                  <a:pt x="831409" y="6349"/>
                </a:lnTo>
                <a:lnTo>
                  <a:pt x="827790" y="4328"/>
                </a:lnTo>
                <a:lnTo>
                  <a:pt x="827379" y="3809"/>
                </a:lnTo>
                <a:lnTo>
                  <a:pt x="834974" y="3809"/>
                </a:lnTo>
                <a:lnTo>
                  <a:pt x="836989" y="5079"/>
                </a:lnTo>
                <a:lnTo>
                  <a:pt x="838513" y="6349"/>
                </a:lnTo>
                <a:close/>
              </a:path>
              <a:path w="1000125" h="234950">
                <a:moveTo>
                  <a:pt x="838840" y="5505"/>
                </a:moveTo>
                <a:lnTo>
                  <a:pt x="837487" y="3809"/>
                </a:lnTo>
                <a:lnTo>
                  <a:pt x="838513" y="3809"/>
                </a:lnTo>
                <a:lnTo>
                  <a:pt x="839005" y="5079"/>
                </a:lnTo>
                <a:lnTo>
                  <a:pt x="838840" y="5505"/>
                </a:lnTo>
                <a:close/>
              </a:path>
              <a:path w="1000125" h="234950">
                <a:moveTo>
                  <a:pt x="843577" y="6349"/>
                </a:moveTo>
                <a:lnTo>
                  <a:pt x="843060" y="6349"/>
                </a:lnTo>
                <a:lnTo>
                  <a:pt x="842053" y="5079"/>
                </a:lnTo>
                <a:lnTo>
                  <a:pt x="841536" y="3809"/>
                </a:lnTo>
                <a:lnTo>
                  <a:pt x="852696" y="3809"/>
                </a:lnTo>
                <a:lnTo>
                  <a:pt x="852180" y="5079"/>
                </a:lnTo>
                <a:lnTo>
                  <a:pt x="843060" y="5079"/>
                </a:lnTo>
                <a:lnTo>
                  <a:pt x="843577" y="6349"/>
                </a:lnTo>
                <a:close/>
              </a:path>
              <a:path w="1000125" h="234950">
                <a:moveTo>
                  <a:pt x="876980" y="15239"/>
                </a:moveTo>
                <a:lnTo>
                  <a:pt x="870909" y="15239"/>
                </a:lnTo>
                <a:lnTo>
                  <a:pt x="869902" y="13969"/>
                </a:lnTo>
                <a:lnTo>
                  <a:pt x="869385" y="13969"/>
                </a:lnTo>
                <a:lnTo>
                  <a:pt x="868378" y="12699"/>
                </a:lnTo>
                <a:lnTo>
                  <a:pt x="870909" y="12699"/>
                </a:lnTo>
                <a:lnTo>
                  <a:pt x="870418" y="11429"/>
                </a:lnTo>
                <a:lnTo>
                  <a:pt x="870418" y="10159"/>
                </a:lnTo>
                <a:lnTo>
                  <a:pt x="869902" y="8889"/>
                </a:lnTo>
                <a:lnTo>
                  <a:pt x="865833" y="8879"/>
                </a:lnTo>
                <a:lnTo>
                  <a:pt x="864322" y="7619"/>
                </a:lnTo>
                <a:lnTo>
                  <a:pt x="863831" y="6349"/>
                </a:lnTo>
                <a:lnTo>
                  <a:pt x="862823" y="5079"/>
                </a:lnTo>
                <a:lnTo>
                  <a:pt x="860782" y="3809"/>
                </a:lnTo>
                <a:lnTo>
                  <a:pt x="868378" y="3809"/>
                </a:lnTo>
                <a:lnTo>
                  <a:pt x="868894" y="5079"/>
                </a:lnTo>
                <a:lnTo>
                  <a:pt x="869902" y="5079"/>
                </a:lnTo>
                <a:lnTo>
                  <a:pt x="870418" y="6349"/>
                </a:lnTo>
                <a:lnTo>
                  <a:pt x="873957" y="6349"/>
                </a:lnTo>
                <a:lnTo>
                  <a:pt x="872433" y="7619"/>
                </a:lnTo>
                <a:lnTo>
                  <a:pt x="875973" y="8889"/>
                </a:lnTo>
                <a:lnTo>
                  <a:pt x="876980" y="10159"/>
                </a:lnTo>
                <a:lnTo>
                  <a:pt x="879021" y="10159"/>
                </a:lnTo>
                <a:lnTo>
                  <a:pt x="880545" y="11429"/>
                </a:lnTo>
                <a:lnTo>
                  <a:pt x="874449" y="11429"/>
                </a:lnTo>
                <a:lnTo>
                  <a:pt x="876489" y="13969"/>
                </a:lnTo>
                <a:lnTo>
                  <a:pt x="876980" y="15239"/>
                </a:lnTo>
                <a:close/>
              </a:path>
              <a:path w="1000125" h="234950">
                <a:moveTo>
                  <a:pt x="907361" y="8889"/>
                </a:moveTo>
                <a:lnTo>
                  <a:pt x="879505" y="8879"/>
                </a:lnTo>
                <a:lnTo>
                  <a:pt x="876980" y="5079"/>
                </a:lnTo>
                <a:lnTo>
                  <a:pt x="876489" y="3809"/>
                </a:lnTo>
                <a:lnTo>
                  <a:pt x="880545" y="3809"/>
                </a:lnTo>
                <a:lnTo>
                  <a:pt x="881553" y="5079"/>
                </a:lnTo>
                <a:lnTo>
                  <a:pt x="891163" y="5079"/>
                </a:lnTo>
                <a:lnTo>
                  <a:pt x="891679" y="6349"/>
                </a:lnTo>
                <a:lnTo>
                  <a:pt x="944329" y="6349"/>
                </a:lnTo>
                <a:lnTo>
                  <a:pt x="945853" y="7619"/>
                </a:lnTo>
                <a:lnTo>
                  <a:pt x="906353" y="7619"/>
                </a:lnTo>
                <a:lnTo>
                  <a:pt x="907361" y="8879"/>
                </a:lnTo>
                <a:close/>
              </a:path>
              <a:path w="1000125" h="234950">
                <a:moveTo>
                  <a:pt x="949651" y="4444"/>
                </a:moveTo>
                <a:lnTo>
                  <a:pt x="948901" y="3809"/>
                </a:lnTo>
                <a:lnTo>
                  <a:pt x="949392" y="3809"/>
                </a:lnTo>
                <a:lnTo>
                  <a:pt x="949651" y="4444"/>
                </a:lnTo>
                <a:close/>
              </a:path>
              <a:path w="1000125" h="234950">
                <a:moveTo>
                  <a:pt x="951175" y="5295"/>
                </a:moveTo>
                <a:lnTo>
                  <a:pt x="950400" y="5079"/>
                </a:lnTo>
                <a:lnTo>
                  <a:pt x="949651" y="4444"/>
                </a:lnTo>
                <a:lnTo>
                  <a:pt x="949392" y="3809"/>
                </a:lnTo>
                <a:lnTo>
                  <a:pt x="951175" y="5295"/>
                </a:lnTo>
                <a:close/>
              </a:path>
              <a:path w="1000125" h="234950">
                <a:moveTo>
                  <a:pt x="950400" y="5079"/>
                </a:moveTo>
                <a:lnTo>
                  <a:pt x="949909" y="5079"/>
                </a:lnTo>
                <a:lnTo>
                  <a:pt x="949651" y="4444"/>
                </a:lnTo>
                <a:lnTo>
                  <a:pt x="950400" y="5079"/>
                </a:lnTo>
                <a:close/>
              </a:path>
              <a:path w="1000125" h="234950">
                <a:moveTo>
                  <a:pt x="829394" y="6349"/>
                </a:moveTo>
                <a:lnTo>
                  <a:pt x="825338" y="6349"/>
                </a:lnTo>
                <a:lnTo>
                  <a:pt x="823814" y="5079"/>
                </a:lnTo>
                <a:lnTo>
                  <a:pt x="828387" y="5079"/>
                </a:lnTo>
                <a:lnTo>
                  <a:pt x="829394" y="6349"/>
                </a:lnTo>
                <a:close/>
              </a:path>
              <a:path w="1000125" h="234950">
                <a:moveTo>
                  <a:pt x="852180" y="6349"/>
                </a:moveTo>
                <a:lnTo>
                  <a:pt x="846109" y="6349"/>
                </a:lnTo>
                <a:lnTo>
                  <a:pt x="843060" y="5079"/>
                </a:lnTo>
                <a:lnTo>
                  <a:pt x="852180" y="5079"/>
                </a:lnTo>
                <a:lnTo>
                  <a:pt x="852180" y="6349"/>
                </a:lnTo>
                <a:close/>
              </a:path>
              <a:path w="1000125" h="234950">
                <a:moveTo>
                  <a:pt x="902297" y="6349"/>
                </a:moveTo>
                <a:lnTo>
                  <a:pt x="891679" y="6349"/>
                </a:lnTo>
                <a:lnTo>
                  <a:pt x="891679" y="5079"/>
                </a:lnTo>
                <a:lnTo>
                  <a:pt x="900799" y="5079"/>
                </a:lnTo>
                <a:lnTo>
                  <a:pt x="902297" y="6349"/>
                </a:lnTo>
                <a:close/>
              </a:path>
              <a:path w="1000125" h="234950">
                <a:moveTo>
                  <a:pt x="943838" y="6349"/>
                </a:moveTo>
                <a:lnTo>
                  <a:pt x="902297" y="6349"/>
                </a:lnTo>
                <a:lnTo>
                  <a:pt x="901806" y="5079"/>
                </a:lnTo>
                <a:lnTo>
                  <a:pt x="943838" y="5079"/>
                </a:lnTo>
                <a:lnTo>
                  <a:pt x="943838" y="6349"/>
                </a:lnTo>
                <a:close/>
              </a:path>
              <a:path w="1000125" h="234950">
                <a:moveTo>
                  <a:pt x="954972" y="8889"/>
                </a:moveTo>
                <a:lnTo>
                  <a:pt x="952928" y="8879"/>
                </a:lnTo>
                <a:lnTo>
                  <a:pt x="952441" y="7619"/>
                </a:lnTo>
                <a:lnTo>
                  <a:pt x="951433" y="7619"/>
                </a:lnTo>
                <a:lnTo>
                  <a:pt x="950916" y="6349"/>
                </a:lnTo>
                <a:lnTo>
                  <a:pt x="950400" y="6349"/>
                </a:lnTo>
                <a:lnTo>
                  <a:pt x="950400" y="5079"/>
                </a:lnTo>
                <a:lnTo>
                  <a:pt x="951175" y="5295"/>
                </a:lnTo>
                <a:lnTo>
                  <a:pt x="952441" y="6349"/>
                </a:lnTo>
                <a:lnTo>
                  <a:pt x="954972" y="8889"/>
                </a:lnTo>
                <a:close/>
              </a:path>
              <a:path w="1000125" h="234950">
                <a:moveTo>
                  <a:pt x="981297" y="6349"/>
                </a:moveTo>
                <a:lnTo>
                  <a:pt x="975226" y="6349"/>
                </a:lnTo>
                <a:lnTo>
                  <a:pt x="975226" y="5079"/>
                </a:lnTo>
                <a:lnTo>
                  <a:pt x="979773" y="5079"/>
                </a:lnTo>
                <a:lnTo>
                  <a:pt x="981297" y="6349"/>
                </a:lnTo>
                <a:close/>
              </a:path>
              <a:path w="1000125" h="234950">
                <a:moveTo>
                  <a:pt x="952441" y="6349"/>
                </a:moveTo>
                <a:lnTo>
                  <a:pt x="951717" y="5445"/>
                </a:lnTo>
                <a:lnTo>
                  <a:pt x="952686" y="5714"/>
                </a:lnTo>
                <a:lnTo>
                  <a:pt x="952441" y="6349"/>
                </a:lnTo>
                <a:close/>
              </a:path>
              <a:path w="1000125" h="234950">
                <a:moveTo>
                  <a:pt x="840529" y="7619"/>
                </a:moveTo>
                <a:lnTo>
                  <a:pt x="832442" y="7619"/>
                </a:lnTo>
                <a:lnTo>
                  <a:pt x="831926" y="6349"/>
                </a:lnTo>
                <a:lnTo>
                  <a:pt x="838513" y="6349"/>
                </a:lnTo>
                <a:lnTo>
                  <a:pt x="838840" y="5505"/>
                </a:lnTo>
                <a:lnTo>
                  <a:pt x="840529" y="7619"/>
                </a:lnTo>
                <a:close/>
              </a:path>
              <a:path w="1000125" h="234950">
                <a:moveTo>
                  <a:pt x="787363" y="7619"/>
                </a:moveTo>
                <a:lnTo>
                  <a:pt x="785347" y="7619"/>
                </a:lnTo>
                <a:lnTo>
                  <a:pt x="784831" y="6349"/>
                </a:lnTo>
                <a:lnTo>
                  <a:pt x="786872" y="6349"/>
                </a:lnTo>
                <a:lnTo>
                  <a:pt x="787363" y="7619"/>
                </a:lnTo>
                <a:close/>
              </a:path>
              <a:path w="1000125" h="234950">
                <a:moveTo>
                  <a:pt x="794467" y="11429"/>
                </a:moveTo>
                <a:lnTo>
                  <a:pt x="793434" y="11429"/>
                </a:lnTo>
                <a:lnTo>
                  <a:pt x="791418" y="8889"/>
                </a:lnTo>
                <a:lnTo>
                  <a:pt x="790894" y="8879"/>
                </a:lnTo>
                <a:lnTo>
                  <a:pt x="788887" y="6349"/>
                </a:lnTo>
                <a:lnTo>
                  <a:pt x="789403" y="6349"/>
                </a:lnTo>
                <a:lnTo>
                  <a:pt x="790902" y="7619"/>
                </a:lnTo>
                <a:lnTo>
                  <a:pt x="793950" y="8889"/>
                </a:lnTo>
                <a:lnTo>
                  <a:pt x="794467" y="11429"/>
                </a:lnTo>
                <a:close/>
              </a:path>
              <a:path w="1000125" h="234950">
                <a:moveTo>
                  <a:pt x="805601" y="13969"/>
                </a:moveTo>
                <a:lnTo>
                  <a:pt x="805085" y="13969"/>
                </a:lnTo>
                <a:lnTo>
                  <a:pt x="803069" y="12699"/>
                </a:lnTo>
                <a:lnTo>
                  <a:pt x="800538" y="10159"/>
                </a:lnTo>
                <a:lnTo>
                  <a:pt x="800538" y="7619"/>
                </a:lnTo>
                <a:lnTo>
                  <a:pt x="800021" y="6349"/>
                </a:lnTo>
                <a:lnTo>
                  <a:pt x="804077" y="11429"/>
                </a:lnTo>
                <a:lnTo>
                  <a:pt x="805601" y="13969"/>
                </a:lnTo>
                <a:close/>
              </a:path>
              <a:path w="1000125" h="234950">
                <a:moveTo>
                  <a:pt x="812189" y="8889"/>
                </a:moveTo>
                <a:lnTo>
                  <a:pt x="809653" y="8879"/>
                </a:lnTo>
                <a:lnTo>
                  <a:pt x="809140" y="7619"/>
                </a:lnTo>
                <a:lnTo>
                  <a:pt x="808133" y="6349"/>
                </a:lnTo>
                <a:lnTo>
                  <a:pt x="810665" y="6349"/>
                </a:lnTo>
                <a:lnTo>
                  <a:pt x="812189" y="8889"/>
                </a:lnTo>
                <a:close/>
              </a:path>
              <a:path w="1000125" h="234950">
                <a:moveTo>
                  <a:pt x="845592" y="8889"/>
                </a:moveTo>
                <a:lnTo>
                  <a:pt x="827862" y="8879"/>
                </a:lnTo>
                <a:lnTo>
                  <a:pt x="826862" y="7619"/>
                </a:lnTo>
                <a:lnTo>
                  <a:pt x="826346" y="6349"/>
                </a:lnTo>
                <a:lnTo>
                  <a:pt x="829911" y="6349"/>
                </a:lnTo>
                <a:lnTo>
                  <a:pt x="830402" y="7619"/>
                </a:lnTo>
                <a:lnTo>
                  <a:pt x="844830" y="7619"/>
                </a:lnTo>
                <a:lnTo>
                  <a:pt x="845592" y="8889"/>
                </a:lnTo>
                <a:close/>
              </a:path>
              <a:path w="1000125" h="234950">
                <a:moveTo>
                  <a:pt x="832442" y="7619"/>
                </a:moveTo>
                <a:lnTo>
                  <a:pt x="830918" y="7619"/>
                </a:lnTo>
                <a:lnTo>
                  <a:pt x="830918" y="6349"/>
                </a:lnTo>
                <a:lnTo>
                  <a:pt x="831409" y="6349"/>
                </a:lnTo>
                <a:lnTo>
                  <a:pt x="832442" y="7619"/>
                </a:lnTo>
                <a:close/>
              </a:path>
              <a:path w="1000125" h="234950">
                <a:moveTo>
                  <a:pt x="844830" y="7619"/>
                </a:moveTo>
                <a:lnTo>
                  <a:pt x="842569" y="7619"/>
                </a:lnTo>
                <a:lnTo>
                  <a:pt x="842053" y="6349"/>
                </a:lnTo>
                <a:lnTo>
                  <a:pt x="844068" y="6349"/>
                </a:lnTo>
                <a:lnTo>
                  <a:pt x="844830" y="7619"/>
                </a:lnTo>
                <a:close/>
              </a:path>
              <a:path w="1000125" h="234950">
                <a:moveTo>
                  <a:pt x="854195" y="7619"/>
                </a:moveTo>
                <a:lnTo>
                  <a:pt x="846600" y="7619"/>
                </a:lnTo>
                <a:lnTo>
                  <a:pt x="846600" y="6349"/>
                </a:lnTo>
                <a:lnTo>
                  <a:pt x="852696" y="6349"/>
                </a:lnTo>
                <a:lnTo>
                  <a:pt x="854195" y="7619"/>
                </a:lnTo>
                <a:close/>
              </a:path>
              <a:path w="1000125" h="234950">
                <a:moveTo>
                  <a:pt x="878504" y="10159"/>
                </a:moveTo>
                <a:lnTo>
                  <a:pt x="877497" y="10159"/>
                </a:lnTo>
                <a:lnTo>
                  <a:pt x="875964" y="8879"/>
                </a:lnTo>
                <a:lnTo>
                  <a:pt x="873957" y="6349"/>
                </a:lnTo>
                <a:lnTo>
                  <a:pt x="876980" y="6349"/>
                </a:lnTo>
                <a:lnTo>
                  <a:pt x="878504" y="7619"/>
                </a:lnTo>
                <a:lnTo>
                  <a:pt x="879512" y="8889"/>
                </a:lnTo>
                <a:lnTo>
                  <a:pt x="878504" y="8889"/>
                </a:lnTo>
                <a:lnTo>
                  <a:pt x="878504" y="10159"/>
                </a:lnTo>
                <a:close/>
              </a:path>
              <a:path w="1000125" h="234950">
                <a:moveTo>
                  <a:pt x="959735" y="9434"/>
                </a:moveTo>
                <a:lnTo>
                  <a:pt x="957976" y="8879"/>
                </a:lnTo>
                <a:lnTo>
                  <a:pt x="953448" y="6349"/>
                </a:lnTo>
                <a:lnTo>
                  <a:pt x="965590" y="6349"/>
                </a:lnTo>
                <a:lnTo>
                  <a:pt x="964092" y="7619"/>
                </a:lnTo>
                <a:lnTo>
                  <a:pt x="960527" y="7619"/>
                </a:lnTo>
                <a:lnTo>
                  <a:pt x="960527" y="8889"/>
                </a:lnTo>
                <a:lnTo>
                  <a:pt x="959519" y="8889"/>
                </a:lnTo>
                <a:lnTo>
                  <a:pt x="959735" y="9434"/>
                </a:lnTo>
                <a:close/>
              </a:path>
              <a:path w="1000125" h="234950">
                <a:moveTo>
                  <a:pt x="979773" y="17779"/>
                </a:moveTo>
                <a:lnTo>
                  <a:pt x="978765" y="17779"/>
                </a:lnTo>
                <a:lnTo>
                  <a:pt x="975226" y="15239"/>
                </a:lnTo>
                <a:lnTo>
                  <a:pt x="973185" y="12699"/>
                </a:lnTo>
                <a:lnTo>
                  <a:pt x="971170" y="12699"/>
                </a:lnTo>
                <a:lnTo>
                  <a:pt x="969155" y="11429"/>
                </a:lnTo>
                <a:lnTo>
                  <a:pt x="969646" y="10159"/>
                </a:lnTo>
                <a:lnTo>
                  <a:pt x="968114" y="8879"/>
                </a:lnTo>
                <a:lnTo>
                  <a:pt x="966107" y="6349"/>
                </a:lnTo>
                <a:lnTo>
                  <a:pt x="969155" y="6349"/>
                </a:lnTo>
                <a:lnTo>
                  <a:pt x="970654" y="7619"/>
                </a:lnTo>
                <a:lnTo>
                  <a:pt x="970163" y="8889"/>
                </a:lnTo>
                <a:lnTo>
                  <a:pt x="971170" y="8889"/>
                </a:lnTo>
                <a:lnTo>
                  <a:pt x="975717" y="11429"/>
                </a:lnTo>
                <a:lnTo>
                  <a:pt x="974710" y="11429"/>
                </a:lnTo>
                <a:lnTo>
                  <a:pt x="975717" y="12699"/>
                </a:lnTo>
                <a:lnTo>
                  <a:pt x="976234" y="13969"/>
                </a:lnTo>
                <a:lnTo>
                  <a:pt x="975717" y="13969"/>
                </a:lnTo>
                <a:lnTo>
                  <a:pt x="977250" y="15250"/>
                </a:lnTo>
                <a:lnTo>
                  <a:pt x="978249" y="16509"/>
                </a:lnTo>
                <a:lnTo>
                  <a:pt x="979773" y="16509"/>
                </a:lnTo>
                <a:lnTo>
                  <a:pt x="979773" y="17779"/>
                </a:lnTo>
                <a:close/>
              </a:path>
              <a:path w="1000125" h="234950">
                <a:moveTo>
                  <a:pt x="982305" y="7619"/>
                </a:moveTo>
                <a:lnTo>
                  <a:pt x="976750" y="7619"/>
                </a:lnTo>
                <a:lnTo>
                  <a:pt x="976750" y="6349"/>
                </a:lnTo>
                <a:lnTo>
                  <a:pt x="980781" y="6349"/>
                </a:lnTo>
                <a:lnTo>
                  <a:pt x="982305" y="7619"/>
                </a:lnTo>
                <a:close/>
              </a:path>
              <a:path w="1000125" h="234950">
                <a:moveTo>
                  <a:pt x="998011" y="13969"/>
                </a:moveTo>
                <a:lnTo>
                  <a:pt x="987885" y="13969"/>
                </a:lnTo>
                <a:lnTo>
                  <a:pt x="986877" y="12699"/>
                </a:lnTo>
                <a:lnTo>
                  <a:pt x="984836" y="8889"/>
                </a:lnTo>
                <a:lnTo>
                  <a:pt x="984328" y="8879"/>
                </a:lnTo>
                <a:lnTo>
                  <a:pt x="982305" y="7619"/>
                </a:lnTo>
                <a:lnTo>
                  <a:pt x="980781" y="6349"/>
                </a:lnTo>
                <a:lnTo>
                  <a:pt x="993439" y="6349"/>
                </a:lnTo>
                <a:lnTo>
                  <a:pt x="993956" y="7619"/>
                </a:lnTo>
                <a:lnTo>
                  <a:pt x="999019" y="7619"/>
                </a:lnTo>
                <a:lnTo>
                  <a:pt x="999019" y="12699"/>
                </a:lnTo>
                <a:lnTo>
                  <a:pt x="998011" y="12699"/>
                </a:lnTo>
                <a:lnTo>
                  <a:pt x="998011" y="13969"/>
                </a:lnTo>
                <a:close/>
              </a:path>
              <a:path w="1000125" h="234950">
                <a:moveTo>
                  <a:pt x="995480" y="7619"/>
                </a:moveTo>
                <a:lnTo>
                  <a:pt x="994963" y="7619"/>
                </a:lnTo>
                <a:lnTo>
                  <a:pt x="993956" y="6349"/>
                </a:lnTo>
                <a:lnTo>
                  <a:pt x="995480" y="7619"/>
                </a:lnTo>
                <a:close/>
              </a:path>
              <a:path w="1000125" h="234950">
                <a:moveTo>
                  <a:pt x="998503" y="7619"/>
                </a:moveTo>
                <a:lnTo>
                  <a:pt x="995971" y="7619"/>
                </a:lnTo>
                <a:lnTo>
                  <a:pt x="995480" y="6349"/>
                </a:lnTo>
                <a:lnTo>
                  <a:pt x="998011" y="6349"/>
                </a:lnTo>
                <a:lnTo>
                  <a:pt x="998503" y="7619"/>
                </a:lnTo>
                <a:close/>
              </a:path>
              <a:path w="1000125" h="234950">
                <a:moveTo>
                  <a:pt x="857760" y="8889"/>
                </a:moveTo>
                <a:lnTo>
                  <a:pt x="847116" y="8889"/>
                </a:lnTo>
                <a:lnTo>
                  <a:pt x="847116" y="7619"/>
                </a:lnTo>
                <a:lnTo>
                  <a:pt x="855719" y="7619"/>
                </a:lnTo>
                <a:lnTo>
                  <a:pt x="857760" y="8889"/>
                </a:lnTo>
                <a:close/>
              </a:path>
              <a:path w="1000125" h="234950">
                <a:moveTo>
                  <a:pt x="947377" y="10159"/>
                </a:moveTo>
                <a:lnTo>
                  <a:pt x="943321" y="10159"/>
                </a:lnTo>
                <a:lnTo>
                  <a:pt x="942805" y="8889"/>
                </a:lnTo>
                <a:lnTo>
                  <a:pt x="907369" y="8889"/>
                </a:lnTo>
                <a:lnTo>
                  <a:pt x="907361" y="7619"/>
                </a:lnTo>
                <a:lnTo>
                  <a:pt x="945853" y="7619"/>
                </a:lnTo>
                <a:lnTo>
                  <a:pt x="946370" y="8889"/>
                </a:lnTo>
                <a:lnTo>
                  <a:pt x="947377" y="10159"/>
                </a:lnTo>
                <a:close/>
              </a:path>
              <a:path w="1000125" h="234950">
                <a:moveTo>
                  <a:pt x="969155" y="11429"/>
                </a:moveTo>
                <a:lnTo>
                  <a:pt x="964092" y="11429"/>
                </a:lnTo>
                <a:lnTo>
                  <a:pt x="963317" y="10779"/>
                </a:lnTo>
                <a:lnTo>
                  <a:pt x="962550" y="8879"/>
                </a:lnTo>
                <a:lnTo>
                  <a:pt x="960527" y="7619"/>
                </a:lnTo>
                <a:lnTo>
                  <a:pt x="964092" y="7619"/>
                </a:lnTo>
                <a:lnTo>
                  <a:pt x="966107" y="8889"/>
                </a:lnTo>
                <a:lnTo>
                  <a:pt x="969155" y="11429"/>
                </a:lnTo>
                <a:close/>
              </a:path>
              <a:path w="1000125" h="234950">
                <a:moveTo>
                  <a:pt x="976750" y="8889"/>
                </a:moveTo>
                <a:lnTo>
                  <a:pt x="974214" y="8879"/>
                </a:lnTo>
                <a:lnTo>
                  <a:pt x="973702" y="7619"/>
                </a:lnTo>
                <a:lnTo>
                  <a:pt x="976234" y="7619"/>
                </a:lnTo>
                <a:lnTo>
                  <a:pt x="976750" y="8889"/>
                </a:lnTo>
                <a:close/>
              </a:path>
              <a:path w="1000125" h="234950">
                <a:moveTo>
                  <a:pt x="989409" y="17779"/>
                </a:moveTo>
                <a:lnTo>
                  <a:pt x="980289" y="17779"/>
                </a:lnTo>
                <a:lnTo>
                  <a:pt x="979773" y="16509"/>
                </a:lnTo>
                <a:lnTo>
                  <a:pt x="978774" y="15250"/>
                </a:lnTo>
                <a:lnTo>
                  <a:pt x="978765" y="13969"/>
                </a:lnTo>
                <a:lnTo>
                  <a:pt x="976750" y="12699"/>
                </a:lnTo>
                <a:lnTo>
                  <a:pt x="975717" y="11429"/>
                </a:lnTo>
                <a:lnTo>
                  <a:pt x="974374" y="10159"/>
                </a:lnTo>
                <a:lnTo>
                  <a:pt x="975717" y="10159"/>
                </a:lnTo>
                <a:lnTo>
                  <a:pt x="975226" y="8889"/>
                </a:lnTo>
                <a:lnTo>
                  <a:pt x="977241" y="8889"/>
                </a:lnTo>
                <a:lnTo>
                  <a:pt x="977241" y="7619"/>
                </a:lnTo>
                <a:lnTo>
                  <a:pt x="980289" y="7619"/>
                </a:lnTo>
                <a:lnTo>
                  <a:pt x="982305" y="10159"/>
                </a:lnTo>
                <a:lnTo>
                  <a:pt x="983829" y="11429"/>
                </a:lnTo>
                <a:lnTo>
                  <a:pt x="984836" y="12699"/>
                </a:lnTo>
                <a:lnTo>
                  <a:pt x="986360" y="13969"/>
                </a:lnTo>
                <a:lnTo>
                  <a:pt x="981297" y="13969"/>
                </a:lnTo>
                <a:lnTo>
                  <a:pt x="981322" y="15250"/>
                </a:lnTo>
                <a:lnTo>
                  <a:pt x="984345" y="16509"/>
                </a:lnTo>
                <a:lnTo>
                  <a:pt x="989409" y="16509"/>
                </a:lnTo>
                <a:lnTo>
                  <a:pt x="989409" y="17779"/>
                </a:lnTo>
                <a:close/>
              </a:path>
              <a:path w="1000125" h="234950">
                <a:moveTo>
                  <a:pt x="909401" y="11429"/>
                </a:moveTo>
                <a:lnTo>
                  <a:pt x="895735" y="11429"/>
                </a:lnTo>
                <a:lnTo>
                  <a:pt x="893204" y="8889"/>
                </a:lnTo>
                <a:lnTo>
                  <a:pt x="907369" y="8889"/>
                </a:lnTo>
                <a:lnTo>
                  <a:pt x="909401" y="11429"/>
                </a:lnTo>
                <a:close/>
              </a:path>
              <a:path w="1000125" h="234950">
                <a:moveTo>
                  <a:pt x="774704" y="13969"/>
                </a:moveTo>
                <a:lnTo>
                  <a:pt x="773696" y="13969"/>
                </a:lnTo>
                <a:lnTo>
                  <a:pt x="772172" y="12699"/>
                </a:lnTo>
                <a:lnTo>
                  <a:pt x="769150" y="12699"/>
                </a:lnTo>
                <a:lnTo>
                  <a:pt x="768633" y="11429"/>
                </a:lnTo>
                <a:lnTo>
                  <a:pt x="768633" y="8889"/>
                </a:lnTo>
                <a:lnTo>
                  <a:pt x="769641" y="8889"/>
                </a:lnTo>
                <a:lnTo>
                  <a:pt x="771165" y="11429"/>
                </a:lnTo>
                <a:lnTo>
                  <a:pt x="773180" y="12699"/>
                </a:lnTo>
                <a:lnTo>
                  <a:pt x="774704" y="13969"/>
                </a:lnTo>
                <a:close/>
              </a:path>
              <a:path w="1000125" h="234950">
                <a:moveTo>
                  <a:pt x="822807" y="11429"/>
                </a:moveTo>
                <a:lnTo>
                  <a:pt x="820275" y="11429"/>
                </a:lnTo>
                <a:lnTo>
                  <a:pt x="820275" y="10159"/>
                </a:lnTo>
                <a:lnTo>
                  <a:pt x="820791" y="8889"/>
                </a:lnTo>
                <a:lnTo>
                  <a:pt x="822807" y="11429"/>
                </a:lnTo>
                <a:close/>
              </a:path>
              <a:path w="1000125" h="234950">
                <a:moveTo>
                  <a:pt x="830918" y="11429"/>
                </a:moveTo>
                <a:lnTo>
                  <a:pt x="827379" y="11429"/>
                </a:lnTo>
                <a:lnTo>
                  <a:pt x="824847" y="8889"/>
                </a:lnTo>
                <a:lnTo>
                  <a:pt x="828387" y="8889"/>
                </a:lnTo>
                <a:lnTo>
                  <a:pt x="828878" y="10159"/>
                </a:lnTo>
                <a:lnTo>
                  <a:pt x="830414" y="10159"/>
                </a:lnTo>
                <a:lnTo>
                  <a:pt x="830918" y="11429"/>
                </a:lnTo>
                <a:close/>
              </a:path>
              <a:path w="1000125" h="234950">
                <a:moveTo>
                  <a:pt x="828878" y="10159"/>
                </a:moveTo>
                <a:lnTo>
                  <a:pt x="828387" y="8889"/>
                </a:lnTo>
                <a:lnTo>
                  <a:pt x="828878" y="8889"/>
                </a:lnTo>
                <a:lnTo>
                  <a:pt x="828878" y="10159"/>
                </a:lnTo>
                <a:close/>
              </a:path>
              <a:path w="1000125" h="234950">
                <a:moveTo>
                  <a:pt x="830414" y="10159"/>
                </a:moveTo>
                <a:lnTo>
                  <a:pt x="829911" y="10159"/>
                </a:lnTo>
                <a:lnTo>
                  <a:pt x="829911" y="8889"/>
                </a:lnTo>
                <a:lnTo>
                  <a:pt x="830414" y="10159"/>
                </a:lnTo>
                <a:close/>
              </a:path>
              <a:path w="1000125" h="234950">
                <a:moveTo>
                  <a:pt x="843060" y="12699"/>
                </a:moveTo>
                <a:lnTo>
                  <a:pt x="835982" y="12699"/>
                </a:lnTo>
                <a:lnTo>
                  <a:pt x="833941" y="11429"/>
                </a:lnTo>
                <a:lnTo>
                  <a:pt x="830918" y="8889"/>
                </a:lnTo>
                <a:lnTo>
                  <a:pt x="836473" y="8889"/>
                </a:lnTo>
                <a:lnTo>
                  <a:pt x="836473" y="10159"/>
                </a:lnTo>
                <a:lnTo>
                  <a:pt x="837506" y="10159"/>
                </a:lnTo>
                <a:lnTo>
                  <a:pt x="837997" y="10779"/>
                </a:lnTo>
                <a:lnTo>
                  <a:pt x="837997" y="11429"/>
                </a:lnTo>
                <a:lnTo>
                  <a:pt x="842569" y="11429"/>
                </a:lnTo>
                <a:lnTo>
                  <a:pt x="843060" y="12699"/>
                </a:lnTo>
                <a:close/>
              </a:path>
              <a:path w="1000125" h="234950">
                <a:moveTo>
                  <a:pt x="853187" y="11429"/>
                </a:moveTo>
                <a:lnTo>
                  <a:pt x="838513" y="11429"/>
                </a:lnTo>
                <a:lnTo>
                  <a:pt x="838003" y="10787"/>
                </a:lnTo>
                <a:lnTo>
                  <a:pt x="837997" y="10159"/>
                </a:lnTo>
                <a:lnTo>
                  <a:pt x="836473" y="8889"/>
                </a:lnTo>
                <a:lnTo>
                  <a:pt x="859258" y="8889"/>
                </a:lnTo>
                <a:lnTo>
                  <a:pt x="860524" y="10159"/>
                </a:lnTo>
                <a:lnTo>
                  <a:pt x="853187" y="10159"/>
                </a:lnTo>
                <a:lnTo>
                  <a:pt x="853187" y="11429"/>
                </a:lnTo>
                <a:close/>
              </a:path>
              <a:path w="1000125" h="234950">
                <a:moveTo>
                  <a:pt x="861299" y="10159"/>
                </a:moveTo>
                <a:lnTo>
                  <a:pt x="859258" y="8889"/>
                </a:lnTo>
                <a:lnTo>
                  <a:pt x="860291" y="8889"/>
                </a:lnTo>
                <a:lnTo>
                  <a:pt x="861299" y="10159"/>
                </a:lnTo>
                <a:close/>
              </a:path>
              <a:path w="1000125" h="234950">
                <a:moveTo>
                  <a:pt x="914465" y="19049"/>
                </a:moveTo>
                <a:lnTo>
                  <a:pt x="900799" y="19049"/>
                </a:lnTo>
                <a:lnTo>
                  <a:pt x="899766" y="18189"/>
                </a:lnTo>
                <a:lnTo>
                  <a:pt x="899766" y="17779"/>
                </a:lnTo>
                <a:lnTo>
                  <a:pt x="864838" y="17779"/>
                </a:lnTo>
                <a:lnTo>
                  <a:pt x="865355" y="16509"/>
                </a:lnTo>
                <a:lnTo>
                  <a:pt x="865846" y="16509"/>
                </a:lnTo>
                <a:lnTo>
                  <a:pt x="864322" y="15239"/>
                </a:lnTo>
                <a:lnTo>
                  <a:pt x="863314" y="13969"/>
                </a:lnTo>
                <a:lnTo>
                  <a:pt x="867886" y="13969"/>
                </a:lnTo>
                <a:lnTo>
                  <a:pt x="865846" y="11429"/>
                </a:lnTo>
                <a:lnTo>
                  <a:pt x="863831" y="11429"/>
                </a:lnTo>
                <a:lnTo>
                  <a:pt x="862823" y="10159"/>
                </a:lnTo>
                <a:lnTo>
                  <a:pt x="862823" y="8889"/>
                </a:lnTo>
                <a:lnTo>
                  <a:pt x="867886" y="8889"/>
                </a:lnTo>
                <a:lnTo>
                  <a:pt x="870909" y="12699"/>
                </a:lnTo>
                <a:lnTo>
                  <a:pt x="868378" y="12699"/>
                </a:lnTo>
                <a:lnTo>
                  <a:pt x="868894" y="13969"/>
                </a:lnTo>
                <a:lnTo>
                  <a:pt x="869902" y="15239"/>
                </a:lnTo>
                <a:lnTo>
                  <a:pt x="912429" y="15250"/>
                </a:lnTo>
                <a:lnTo>
                  <a:pt x="912941" y="16509"/>
                </a:lnTo>
                <a:lnTo>
                  <a:pt x="914465" y="19049"/>
                </a:lnTo>
                <a:close/>
              </a:path>
              <a:path w="1000125" h="234950">
                <a:moveTo>
                  <a:pt x="877497" y="10159"/>
                </a:moveTo>
                <a:lnTo>
                  <a:pt x="876980" y="10159"/>
                </a:lnTo>
                <a:lnTo>
                  <a:pt x="875973" y="8889"/>
                </a:lnTo>
                <a:lnTo>
                  <a:pt x="877497" y="10159"/>
                </a:lnTo>
                <a:close/>
              </a:path>
              <a:path w="1000125" h="234950">
                <a:moveTo>
                  <a:pt x="882044" y="12699"/>
                </a:moveTo>
                <a:lnTo>
                  <a:pt x="881036" y="11429"/>
                </a:lnTo>
                <a:lnTo>
                  <a:pt x="880545" y="10159"/>
                </a:lnTo>
                <a:lnTo>
                  <a:pt x="879021" y="10159"/>
                </a:lnTo>
                <a:lnTo>
                  <a:pt x="878504" y="8889"/>
                </a:lnTo>
                <a:lnTo>
                  <a:pt x="893204" y="8889"/>
                </a:lnTo>
                <a:lnTo>
                  <a:pt x="895219" y="11429"/>
                </a:lnTo>
                <a:lnTo>
                  <a:pt x="881553" y="11429"/>
                </a:lnTo>
                <a:lnTo>
                  <a:pt x="882044" y="12699"/>
                </a:lnTo>
                <a:close/>
              </a:path>
              <a:path w="1000125" h="234950">
                <a:moveTo>
                  <a:pt x="897750" y="12699"/>
                </a:moveTo>
                <a:lnTo>
                  <a:pt x="882044" y="12699"/>
                </a:lnTo>
                <a:lnTo>
                  <a:pt x="881553" y="11429"/>
                </a:lnTo>
                <a:lnTo>
                  <a:pt x="895219" y="11429"/>
                </a:lnTo>
                <a:lnTo>
                  <a:pt x="893204" y="8889"/>
                </a:lnTo>
                <a:lnTo>
                  <a:pt x="895735" y="11429"/>
                </a:lnTo>
                <a:lnTo>
                  <a:pt x="897750" y="12699"/>
                </a:lnTo>
                <a:close/>
              </a:path>
              <a:path w="1000125" h="234950">
                <a:moveTo>
                  <a:pt x="941306" y="11429"/>
                </a:moveTo>
                <a:lnTo>
                  <a:pt x="910409" y="11429"/>
                </a:lnTo>
                <a:lnTo>
                  <a:pt x="908394" y="8889"/>
                </a:lnTo>
                <a:lnTo>
                  <a:pt x="942805" y="8889"/>
                </a:lnTo>
                <a:lnTo>
                  <a:pt x="941797" y="10159"/>
                </a:lnTo>
                <a:lnTo>
                  <a:pt x="941306" y="10159"/>
                </a:lnTo>
                <a:lnTo>
                  <a:pt x="941306" y="11429"/>
                </a:lnTo>
                <a:close/>
              </a:path>
              <a:path w="1000125" h="234950">
                <a:moveTo>
                  <a:pt x="958512" y="12699"/>
                </a:moveTo>
                <a:lnTo>
                  <a:pt x="957504" y="12699"/>
                </a:lnTo>
                <a:lnTo>
                  <a:pt x="955980" y="11429"/>
                </a:lnTo>
                <a:lnTo>
                  <a:pt x="953965" y="8889"/>
                </a:lnTo>
                <a:lnTo>
                  <a:pt x="956496" y="8889"/>
                </a:lnTo>
                <a:lnTo>
                  <a:pt x="958512" y="11429"/>
                </a:lnTo>
                <a:lnTo>
                  <a:pt x="958512" y="12699"/>
                </a:lnTo>
                <a:close/>
              </a:path>
              <a:path w="1000125" h="234950">
                <a:moveTo>
                  <a:pt x="968122" y="24129"/>
                </a:moveTo>
                <a:lnTo>
                  <a:pt x="958512" y="24129"/>
                </a:lnTo>
                <a:lnTo>
                  <a:pt x="957504" y="22859"/>
                </a:lnTo>
                <a:lnTo>
                  <a:pt x="956988" y="21589"/>
                </a:lnTo>
                <a:lnTo>
                  <a:pt x="955980" y="20319"/>
                </a:lnTo>
                <a:lnTo>
                  <a:pt x="970163" y="20319"/>
                </a:lnTo>
                <a:lnTo>
                  <a:pt x="970654" y="19049"/>
                </a:lnTo>
                <a:lnTo>
                  <a:pt x="968122" y="17779"/>
                </a:lnTo>
                <a:lnTo>
                  <a:pt x="965099" y="17779"/>
                </a:lnTo>
                <a:lnTo>
                  <a:pt x="963575" y="16509"/>
                </a:lnTo>
                <a:lnTo>
                  <a:pt x="962567" y="15239"/>
                </a:lnTo>
                <a:lnTo>
                  <a:pt x="961043" y="13969"/>
                </a:lnTo>
                <a:lnTo>
                  <a:pt x="957504" y="8889"/>
                </a:lnTo>
                <a:lnTo>
                  <a:pt x="957995" y="8889"/>
                </a:lnTo>
                <a:lnTo>
                  <a:pt x="959519" y="10159"/>
                </a:lnTo>
                <a:lnTo>
                  <a:pt x="960527" y="11429"/>
                </a:lnTo>
                <a:lnTo>
                  <a:pt x="969155" y="11429"/>
                </a:lnTo>
                <a:lnTo>
                  <a:pt x="969155" y="12699"/>
                </a:lnTo>
                <a:lnTo>
                  <a:pt x="971187" y="15250"/>
                </a:lnTo>
                <a:lnTo>
                  <a:pt x="973185" y="16509"/>
                </a:lnTo>
                <a:lnTo>
                  <a:pt x="978765" y="19049"/>
                </a:lnTo>
                <a:lnTo>
                  <a:pt x="974218" y="19049"/>
                </a:lnTo>
                <a:lnTo>
                  <a:pt x="974710" y="20319"/>
                </a:lnTo>
                <a:lnTo>
                  <a:pt x="976061" y="21589"/>
                </a:lnTo>
                <a:lnTo>
                  <a:pt x="965590" y="21589"/>
                </a:lnTo>
                <a:lnTo>
                  <a:pt x="966282" y="22020"/>
                </a:lnTo>
                <a:lnTo>
                  <a:pt x="966623" y="22859"/>
                </a:lnTo>
                <a:lnTo>
                  <a:pt x="968122" y="24129"/>
                </a:lnTo>
                <a:close/>
              </a:path>
              <a:path w="1000125" h="234950">
                <a:moveTo>
                  <a:pt x="960527" y="11429"/>
                </a:moveTo>
                <a:lnTo>
                  <a:pt x="959519" y="10159"/>
                </a:lnTo>
                <a:lnTo>
                  <a:pt x="957995" y="8889"/>
                </a:lnTo>
                <a:lnTo>
                  <a:pt x="959735" y="9434"/>
                </a:lnTo>
                <a:lnTo>
                  <a:pt x="960527" y="11429"/>
                </a:lnTo>
                <a:close/>
              </a:path>
              <a:path w="1000125" h="234950">
                <a:moveTo>
                  <a:pt x="963575" y="11429"/>
                </a:moveTo>
                <a:lnTo>
                  <a:pt x="960527" y="11429"/>
                </a:lnTo>
                <a:lnTo>
                  <a:pt x="959735" y="9434"/>
                </a:lnTo>
                <a:lnTo>
                  <a:pt x="962051" y="10159"/>
                </a:lnTo>
                <a:lnTo>
                  <a:pt x="962567" y="10159"/>
                </a:lnTo>
                <a:lnTo>
                  <a:pt x="963320" y="10787"/>
                </a:lnTo>
                <a:lnTo>
                  <a:pt x="963575" y="11429"/>
                </a:lnTo>
                <a:close/>
              </a:path>
              <a:path w="1000125" h="234950">
                <a:moveTo>
                  <a:pt x="974374" y="10159"/>
                </a:moveTo>
                <a:lnTo>
                  <a:pt x="974218" y="10159"/>
                </a:lnTo>
                <a:lnTo>
                  <a:pt x="973728" y="9549"/>
                </a:lnTo>
                <a:lnTo>
                  <a:pt x="974374" y="10159"/>
                </a:lnTo>
                <a:close/>
              </a:path>
              <a:path w="1000125" h="234950">
                <a:moveTo>
                  <a:pt x="806850" y="12060"/>
                </a:moveTo>
                <a:lnTo>
                  <a:pt x="804594" y="11429"/>
                </a:lnTo>
                <a:lnTo>
                  <a:pt x="805085" y="10159"/>
                </a:lnTo>
                <a:lnTo>
                  <a:pt x="806850" y="12060"/>
                </a:lnTo>
                <a:close/>
              </a:path>
              <a:path w="1000125" h="234950">
                <a:moveTo>
                  <a:pt x="861790" y="15859"/>
                </a:moveTo>
                <a:lnTo>
                  <a:pt x="861299" y="15239"/>
                </a:lnTo>
                <a:lnTo>
                  <a:pt x="859775" y="13969"/>
                </a:lnTo>
                <a:lnTo>
                  <a:pt x="858767" y="12699"/>
                </a:lnTo>
                <a:lnTo>
                  <a:pt x="857243" y="11429"/>
                </a:lnTo>
                <a:lnTo>
                  <a:pt x="853187" y="11429"/>
                </a:lnTo>
                <a:lnTo>
                  <a:pt x="853187" y="10159"/>
                </a:lnTo>
                <a:lnTo>
                  <a:pt x="860524" y="10159"/>
                </a:lnTo>
                <a:lnTo>
                  <a:pt x="861790" y="11429"/>
                </a:lnTo>
                <a:lnTo>
                  <a:pt x="864838" y="13969"/>
                </a:lnTo>
                <a:lnTo>
                  <a:pt x="863314" y="13969"/>
                </a:lnTo>
                <a:lnTo>
                  <a:pt x="862823" y="15239"/>
                </a:lnTo>
                <a:lnTo>
                  <a:pt x="861790" y="15239"/>
                </a:lnTo>
                <a:lnTo>
                  <a:pt x="861790" y="15859"/>
                </a:lnTo>
                <a:close/>
              </a:path>
              <a:path w="1000125" h="234950">
                <a:moveTo>
                  <a:pt x="942318" y="15250"/>
                </a:moveTo>
                <a:lnTo>
                  <a:pt x="940273" y="13969"/>
                </a:lnTo>
                <a:lnTo>
                  <a:pt x="938258" y="11429"/>
                </a:lnTo>
                <a:lnTo>
                  <a:pt x="941306" y="11429"/>
                </a:lnTo>
                <a:lnTo>
                  <a:pt x="941306" y="10159"/>
                </a:lnTo>
                <a:lnTo>
                  <a:pt x="942805" y="11429"/>
                </a:lnTo>
                <a:lnTo>
                  <a:pt x="943838" y="12699"/>
                </a:lnTo>
                <a:lnTo>
                  <a:pt x="945853" y="12699"/>
                </a:lnTo>
                <a:lnTo>
                  <a:pt x="946861" y="13969"/>
                </a:lnTo>
                <a:lnTo>
                  <a:pt x="941306" y="13969"/>
                </a:lnTo>
                <a:lnTo>
                  <a:pt x="942318" y="15250"/>
                </a:lnTo>
                <a:close/>
              </a:path>
              <a:path w="1000125" h="234950">
                <a:moveTo>
                  <a:pt x="838513" y="11429"/>
                </a:moveTo>
                <a:lnTo>
                  <a:pt x="837997" y="11429"/>
                </a:lnTo>
                <a:lnTo>
                  <a:pt x="837997" y="10779"/>
                </a:lnTo>
                <a:lnTo>
                  <a:pt x="838513" y="11429"/>
                </a:lnTo>
                <a:close/>
              </a:path>
              <a:path w="1000125" h="234950">
                <a:moveTo>
                  <a:pt x="964092" y="11429"/>
                </a:moveTo>
                <a:lnTo>
                  <a:pt x="963575" y="11429"/>
                </a:lnTo>
                <a:lnTo>
                  <a:pt x="963320" y="10787"/>
                </a:lnTo>
                <a:lnTo>
                  <a:pt x="964092" y="11429"/>
                </a:lnTo>
                <a:close/>
              </a:path>
              <a:path w="1000125" h="234950">
                <a:moveTo>
                  <a:pt x="782299" y="21589"/>
                </a:moveTo>
                <a:lnTo>
                  <a:pt x="778243" y="21589"/>
                </a:lnTo>
                <a:lnTo>
                  <a:pt x="776911" y="20750"/>
                </a:lnTo>
                <a:lnTo>
                  <a:pt x="776745" y="20319"/>
                </a:lnTo>
                <a:lnTo>
                  <a:pt x="777752" y="20319"/>
                </a:lnTo>
                <a:lnTo>
                  <a:pt x="777236" y="19049"/>
                </a:lnTo>
                <a:lnTo>
                  <a:pt x="779768" y="19049"/>
                </a:lnTo>
                <a:lnTo>
                  <a:pt x="776228" y="15239"/>
                </a:lnTo>
                <a:lnTo>
                  <a:pt x="776745" y="15239"/>
                </a:lnTo>
                <a:lnTo>
                  <a:pt x="774704" y="13969"/>
                </a:lnTo>
                <a:lnTo>
                  <a:pt x="775221" y="12699"/>
                </a:lnTo>
                <a:lnTo>
                  <a:pt x="775712" y="12699"/>
                </a:lnTo>
                <a:lnTo>
                  <a:pt x="776228" y="11429"/>
                </a:lnTo>
                <a:lnTo>
                  <a:pt x="778243" y="13969"/>
                </a:lnTo>
                <a:lnTo>
                  <a:pt x="779768" y="16509"/>
                </a:lnTo>
                <a:lnTo>
                  <a:pt x="780284" y="16509"/>
                </a:lnTo>
                <a:lnTo>
                  <a:pt x="780284" y="17779"/>
                </a:lnTo>
                <a:lnTo>
                  <a:pt x="781292" y="19049"/>
                </a:lnTo>
                <a:lnTo>
                  <a:pt x="782299" y="21589"/>
                </a:lnTo>
                <a:close/>
              </a:path>
              <a:path w="1000125" h="234950">
                <a:moveTo>
                  <a:pt x="835465" y="16509"/>
                </a:moveTo>
                <a:lnTo>
                  <a:pt x="834974" y="16509"/>
                </a:lnTo>
                <a:lnTo>
                  <a:pt x="830918" y="12699"/>
                </a:lnTo>
                <a:lnTo>
                  <a:pt x="830402" y="11429"/>
                </a:lnTo>
                <a:lnTo>
                  <a:pt x="831409" y="11429"/>
                </a:lnTo>
                <a:lnTo>
                  <a:pt x="833941" y="13969"/>
                </a:lnTo>
                <a:lnTo>
                  <a:pt x="834974" y="13969"/>
                </a:lnTo>
                <a:lnTo>
                  <a:pt x="835465" y="16509"/>
                </a:lnTo>
                <a:close/>
              </a:path>
              <a:path w="1000125" h="234950">
                <a:moveTo>
                  <a:pt x="857760" y="13969"/>
                </a:moveTo>
                <a:lnTo>
                  <a:pt x="850164" y="13969"/>
                </a:lnTo>
                <a:lnTo>
                  <a:pt x="849648" y="12699"/>
                </a:lnTo>
                <a:lnTo>
                  <a:pt x="843060" y="12699"/>
                </a:lnTo>
                <a:lnTo>
                  <a:pt x="842569" y="11429"/>
                </a:lnTo>
                <a:lnTo>
                  <a:pt x="857243" y="11429"/>
                </a:lnTo>
                <a:lnTo>
                  <a:pt x="857243" y="12699"/>
                </a:lnTo>
                <a:lnTo>
                  <a:pt x="857760" y="13969"/>
                </a:lnTo>
                <a:close/>
              </a:path>
              <a:path w="1000125" h="234950">
                <a:moveTo>
                  <a:pt x="877398" y="14213"/>
                </a:moveTo>
                <a:lnTo>
                  <a:pt x="876489" y="12699"/>
                </a:lnTo>
                <a:lnTo>
                  <a:pt x="875482" y="11429"/>
                </a:lnTo>
                <a:lnTo>
                  <a:pt x="881036" y="11429"/>
                </a:lnTo>
                <a:lnTo>
                  <a:pt x="882044" y="12699"/>
                </a:lnTo>
                <a:lnTo>
                  <a:pt x="915472" y="12699"/>
                </a:lnTo>
                <a:lnTo>
                  <a:pt x="915989" y="13969"/>
                </a:lnTo>
                <a:lnTo>
                  <a:pt x="877497" y="13969"/>
                </a:lnTo>
                <a:lnTo>
                  <a:pt x="877398" y="14213"/>
                </a:lnTo>
                <a:close/>
              </a:path>
              <a:path w="1000125" h="234950">
                <a:moveTo>
                  <a:pt x="906870" y="12699"/>
                </a:moveTo>
                <a:lnTo>
                  <a:pt x="897750" y="12699"/>
                </a:lnTo>
                <a:lnTo>
                  <a:pt x="896743" y="11429"/>
                </a:lnTo>
                <a:lnTo>
                  <a:pt x="905862" y="11429"/>
                </a:lnTo>
                <a:lnTo>
                  <a:pt x="906870" y="12699"/>
                </a:lnTo>
                <a:close/>
              </a:path>
              <a:path w="1000125" h="234950">
                <a:moveTo>
                  <a:pt x="914465" y="12699"/>
                </a:moveTo>
                <a:lnTo>
                  <a:pt x="907361" y="12699"/>
                </a:lnTo>
                <a:lnTo>
                  <a:pt x="906353" y="11429"/>
                </a:lnTo>
                <a:lnTo>
                  <a:pt x="914465" y="11429"/>
                </a:lnTo>
                <a:lnTo>
                  <a:pt x="914465" y="12699"/>
                </a:lnTo>
                <a:close/>
              </a:path>
              <a:path w="1000125" h="234950">
                <a:moveTo>
                  <a:pt x="938258" y="19049"/>
                </a:moveTo>
                <a:lnTo>
                  <a:pt x="915472" y="19049"/>
                </a:lnTo>
                <a:lnTo>
                  <a:pt x="914465" y="16509"/>
                </a:lnTo>
                <a:lnTo>
                  <a:pt x="913457" y="15239"/>
                </a:lnTo>
                <a:lnTo>
                  <a:pt x="878013" y="15239"/>
                </a:lnTo>
                <a:lnTo>
                  <a:pt x="877497" y="13969"/>
                </a:lnTo>
                <a:lnTo>
                  <a:pt x="915989" y="13969"/>
                </a:lnTo>
                <a:lnTo>
                  <a:pt x="915989" y="12699"/>
                </a:lnTo>
                <a:lnTo>
                  <a:pt x="914956" y="11429"/>
                </a:lnTo>
                <a:lnTo>
                  <a:pt x="938258" y="11429"/>
                </a:lnTo>
                <a:lnTo>
                  <a:pt x="938774" y="12699"/>
                </a:lnTo>
                <a:lnTo>
                  <a:pt x="939266" y="12699"/>
                </a:lnTo>
                <a:lnTo>
                  <a:pt x="940273" y="13969"/>
                </a:lnTo>
                <a:lnTo>
                  <a:pt x="940790" y="15239"/>
                </a:lnTo>
                <a:lnTo>
                  <a:pt x="940790" y="16509"/>
                </a:lnTo>
                <a:lnTo>
                  <a:pt x="936243" y="16509"/>
                </a:lnTo>
                <a:lnTo>
                  <a:pt x="936243" y="17779"/>
                </a:lnTo>
                <a:lnTo>
                  <a:pt x="937250" y="17779"/>
                </a:lnTo>
                <a:lnTo>
                  <a:pt x="938258" y="19049"/>
                </a:lnTo>
                <a:close/>
              </a:path>
              <a:path w="1000125" h="234950">
                <a:moveTo>
                  <a:pt x="821283" y="27939"/>
                </a:moveTo>
                <a:lnTo>
                  <a:pt x="820275" y="26669"/>
                </a:lnTo>
                <a:lnTo>
                  <a:pt x="814720" y="22859"/>
                </a:lnTo>
                <a:lnTo>
                  <a:pt x="815212" y="22859"/>
                </a:lnTo>
                <a:lnTo>
                  <a:pt x="814204" y="21589"/>
                </a:lnTo>
                <a:lnTo>
                  <a:pt x="812680" y="19049"/>
                </a:lnTo>
                <a:lnTo>
                  <a:pt x="812189" y="16509"/>
                </a:lnTo>
                <a:lnTo>
                  <a:pt x="808624" y="13969"/>
                </a:lnTo>
                <a:lnTo>
                  <a:pt x="806850" y="12060"/>
                </a:lnTo>
                <a:lnTo>
                  <a:pt x="809140" y="12699"/>
                </a:lnTo>
                <a:lnTo>
                  <a:pt x="810665" y="12699"/>
                </a:lnTo>
                <a:lnTo>
                  <a:pt x="811672" y="15239"/>
                </a:lnTo>
                <a:lnTo>
                  <a:pt x="814720" y="16509"/>
                </a:lnTo>
                <a:lnTo>
                  <a:pt x="818751" y="16509"/>
                </a:lnTo>
                <a:lnTo>
                  <a:pt x="819267" y="17779"/>
                </a:lnTo>
                <a:lnTo>
                  <a:pt x="814720" y="17779"/>
                </a:lnTo>
                <a:lnTo>
                  <a:pt x="816219" y="20319"/>
                </a:lnTo>
                <a:lnTo>
                  <a:pt x="817252" y="21589"/>
                </a:lnTo>
                <a:lnTo>
                  <a:pt x="818751" y="21589"/>
                </a:lnTo>
                <a:lnTo>
                  <a:pt x="820275" y="24129"/>
                </a:lnTo>
                <a:lnTo>
                  <a:pt x="824331" y="24129"/>
                </a:lnTo>
                <a:lnTo>
                  <a:pt x="825855" y="26669"/>
                </a:lnTo>
                <a:lnTo>
                  <a:pt x="822316" y="26669"/>
                </a:lnTo>
                <a:lnTo>
                  <a:pt x="821283" y="27939"/>
                </a:lnTo>
                <a:close/>
              </a:path>
              <a:path w="1000125" h="234950">
                <a:moveTo>
                  <a:pt x="772689" y="19049"/>
                </a:moveTo>
                <a:lnTo>
                  <a:pt x="771165" y="15239"/>
                </a:lnTo>
                <a:lnTo>
                  <a:pt x="770157" y="13969"/>
                </a:lnTo>
                <a:lnTo>
                  <a:pt x="769641" y="12699"/>
                </a:lnTo>
                <a:lnTo>
                  <a:pt x="771681" y="12699"/>
                </a:lnTo>
                <a:lnTo>
                  <a:pt x="773180" y="13969"/>
                </a:lnTo>
                <a:lnTo>
                  <a:pt x="773709" y="15250"/>
                </a:lnTo>
                <a:lnTo>
                  <a:pt x="775221" y="16509"/>
                </a:lnTo>
                <a:lnTo>
                  <a:pt x="775712" y="16509"/>
                </a:lnTo>
                <a:lnTo>
                  <a:pt x="777740" y="17779"/>
                </a:lnTo>
                <a:lnTo>
                  <a:pt x="774704" y="17779"/>
                </a:lnTo>
                <a:lnTo>
                  <a:pt x="772689" y="19049"/>
                </a:lnTo>
                <a:close/>
              </a:path>
              <a:path w="1000125" h="234950">
                <a:moveTo>
                  <a:pt x="800021" y="17779"/>
                </a:moveTo>
                <a:lnTo>
                  <a:pt x="798006" y="16509"/>
                </a:lnTo>
                <a:lnTo>
                  <a:pt x="795474" y="15239"/>
                </a:lnTo>
                <a:lnTo>
                  <a:pt x="790902" y="12699"/>
                </a:lnTo>
                <a:lnTo>
                  <a:pt x="794958" y="12699"/>
                </a:lnTo>
                <a:lnTo>
                  <a:pt x="796998" y="13969"/>
                </a:lnTo>
                <a:lnTo>
                  <a:pt x="798010" y="15250"/>
                </a:lnTo>
                <a:lnTo>
                  <a:pt x="798497" y="16509"/>
                </a:lnTo>
                <a:lnTo>
                  <a:pt x="800021" y="17779"/>
                </a:lnTo>
                <a:close/>
              </a:path>
              <a:path w="1000125" h="234950">
                <a:moveTo>
                  <a:pt x="846600" y="24129"/>
                </a:moveTo>
                <a:lnTo>
                  <a:pt x="842053" y="24129"/>
                </a:lnTo>
                <a:lnTo>
                  <a:pt x="841536" y="22859"/>
                </a:lnTo>
                <a:lnTo>
                  <a:pt x="840529" y="21589"/>
                </a:lnTo>
                <a:lnTo>
                  <a:pt x="838810" y="20506"/>
                </a:lnTo>
                <a:lnTo>
                  <a:pt x="838587" y="20258"/>
                </a:lnTo>
                <a:lnTo>
                  <a:pt x="840038" y="19049"/>
                </a:lnTo>
                <a:lnTo>
                  <a:pt x="835465" y="13969"/>
                </a:lnTo>
                <a:lnTo>
                  <a:pt x="834974" y="12699"/>
                </a:lnTo>
                <a:lnTo>
                  <a:pt x="848640" y="12699"/>
                </a:lnTo>
                <a:lnTo>
                  <a:pt x="849648" y="13969"/>
                </a:lnTo>
                <a:lnTo>
                  <a:pt x="858767" y="13969"/>
                </a:lnTo>
                <a:lnTo>
                  <a:pt x="859013" y="15239"/>
                </a:lnTo>
                <a:lnTo>
                  <a:pt x="840038" y="15239"/>
                </a:lnTo>
                <a:lnTo>
                  <a:pt x="841045" y="16509"/>
                </a:lnTo>
                <a:lnTo>
                  <a:pt x="841536" y="17779"/>
                </a:lnTo>
                <a:lnTo>
                  <a:pt x="842569" y="19049"/>
                </a:lnTo>
                <a:lnTo>
                  <a:pt x="843060" y="19049"/>
                </a:lnTo>
                <a:lnTo>
                  <a:pt x="846109" y="21589"/>
                </a:lnTo>
                <a:lnTo>
                  <a:pt x="844584" y="21589"/>
                </a:lnTo>
                <a:lnTo>
                  <a:pt x="845101" y="22859"/>
                </a:lnTo>
                <a:lnTo>
                  <a:pt x="846600" y="24129"/>
                </a:lnTo>
                <a:close/>
              </a:path>
              <a:path w="1000125" h="234950">
                <a:moveTo>
                  <a:pt x="999019" y="16509"/>
                </a:moveTo>
                <a:lnTo>
                  <a:pt x="994963" y="16509"/>
                </a:lnTo>
                <a:lnTo>
                  <a:pt x="994472" y="15239"/>
                </a:lnTo>
                <a:lnTo>
                  <a:pt x="992432" y="13969"/>
                </a:lnTo>
                <a:lnTo>
                  <a:pt x="998503" y="13969"/>
                </a:lnTo>
                <a:lnTo>
                  <a:pt x="998503" y="12699"/>
                </a:lnTo>
                <a:lnTo>
                  <a:pt x="999019" y="12699"/>
                </a:lnTo>
                <a:lnTo>
                  <a:pt x="999019" y="16509"/>
                </a:lnTo>
                <a:close/>
              </a:path>
              <a:path w="1000125" h="234950">
                <a:moveTo>
                  <a:pt x="790411" y="17779"/>
                </a:moveTo>
                <a:lnTo>
                  <a:pt x="789403" y="17779"/>
                </a:lnTo>
                <a:lnTo>
                  <a:pt x="788370" y="16509"/>
                </a:lnTo>
                <a:lnTo>
                  <a:pt x="787879" y="15239"/>
                </a:lnTo>
                <a:lnTo>
                  <a:pt x="786872" y="13969"/>
                </a:lnTo>
                <a:lnTo>
                  <a:pt x="787879" y="13969"/>
                </a:lnTo>
                <a:lnTo>
                  <a:pt x="788887" y="16509"/>
                </a:lnTo>
                <a:lnTo>
                  <a:pt x="789403" y="16509"/>
                </a:lnTo>
                <a:lnTo>
                  <a:pt x="790411" y="17779"/>
                </a:lnTo>
                <a:close/>
              </a:path>
              <a:path w="1000125" h="234950">
                <a:moveTo>
                  <a:pt x="800021" y="15239"/>
                </a:moveTo>
                <a:lnTo>
                  <a:pt x="799530" y="13969"/>
                </a:lnTo>
                <a:lnTo>
                  <a:pt x="800021" y="13969"/>
                </a:lnTo>
                <a:lnTo>
                  <a:pt x="800021" y="15239"/>
                </a:lnTo>
                <a:close/>
              </a:path>
              <a:path w="1000125" h="234950">
                <a:moveTo>
                  <a:pt x="823323" y="16509"/>
                </a:moveTo>
                <a:lnTo>
                  <a:pt x="815212" y="16509"/>
                </a:lnTo>
                <a:lnTo>
                  <a:pt x="814204" y="15239"/>
                </a:lnTo>
                <a:lnTo>
                  <a:pt x="813687" y="13969"/>
                </a:lnTo>
                <a:lnTo>
                  <a:pt x="821799" y="13969"/>
                </a:lnTo>
                <a:lnTo>
                  <a:pt x="822324" y="15250"/>
                </a:lnTo>
                <a:lnTo>
                  <a:pt x="823323" y="16509"/>
                </a:lnTo>
                <a:close/>
              </a:path>
              <a:path w="1000125" h="234950">
                <a:moveTo>
                  <a:pt x="827883" y="17779"/>
                </a:moveTo>
                <a:lnTo>
                  <a:pt x="825338" y="17779"/>
                </a:lnTo>
                <a:lnTo>
                  <a:pt x="823323" y="15239"/>
                </a:lnTo>
                <a:lnTo>
                  <a:pt x="822807" y="13969"/>
                </a:lnTo>
                <a:lnTo>
                  <a:pt x="828878" y="13969"/>
                </a:lnTo>
                <a:lnTo>
                  <a:pt x="829394" y="15239"/>
                </a:lnTo>
                <a:lnTo>
                  <a:pt x="830931" y="15250"/>
                </a:lnTo>
                <a:lnTo>
                  <a:pt x="832430" y="16509"/>
                </a:lnTo>
                <a:lnTo>
                  <a:pt x="827379" y="16509"/>
                </a:lnTo>
                <a:lnTo>
                  <a:pt x="827883" y="17779"/>
                </a:lnTo>
                <a:close/>
              </a:path>
              <a:path w="1000125" h="234950">
                <a:moveTo>
                  <a:pt x="878013" y="15239"/>
                </a:moveTo>
                <a:lnTo>
                  <a:pt x="877398" y="14213"/>
                </a:lnTo>
                <a:lnTo>
                  <a:pt x="877497" y="13969"/>
                </a:lnTo>
                <a:lnTo>
                  <a:pt x="878013" y="15239"/>
                </a:lnTo>
                <a:close/>
              </a:path>
              <a:path w="1000125" h="234950">
                <a:moveTo>
                  <a:pt x="945853" y="16509"/>
                </a:moveTo>
                <a:lnTo>
                  <a:pt x="944329" y="16509"/>
                </a:lnTo>
                <a:lnTo>
                  <a:pt x="942314" y="15239"/>
                </a:lnTo>
                <a:lnTo>
                  <a:pt x="941306" y="13969"/>
                </a:lnTo>
                <a:lnTo>
                  <a:pt x="945853" y="16509"/>
                </a:lnTo>
                <a:close/>
              </a:path>
              <a:path w="1000125" h="234950">
                <a:moveTo>
                  <a:pt x="951924" y="16509"/>
                </a:moveTo>
                <a:lnTo>
                  <a:pt x="945853" y="16509"/>
                </a:lnTo>
                <a:lnTo>
                  <a:pt x="941306" y="13969"/>
                </a:lnTo>
                <a:lnTo>
                  <a:pt x="950400" y="13969"/>
                </a:lnTo>
                <a:lnTo>
                  <a:pt x="951924" y="16509"/>
                </a:lnTo>
                <a:close/>
              </a:path>
              <a:path w="1000125" h="234950">
                <a:moveTo>
                  <a:pt x="987885" y="16509"/>
                </a:moveTo>
                <a:lnTo>
                  <a:pt x="984345" y="16509"/>
                </a:lnTo>
                <a:lnTo>
                  <a:pt x="982821" y="13969"/>
                </a:lnTo>
                <a:lnTo>
                  <a:pt x="986360" y="13969"/>
                </a:lnTo>
                <a:lnTo>
                  <a:pt x="987885" y="16509"/>
                </a:lnTo>
                <a:close/>
              </a:path>
              <a:path w="1000125" h="234950">
                <a:moveTo>
                  <a:pt x="992432" y="15239"/>
                </a:moveTo>
                <a:lnTo>
                  <a:pt x="987368" y="15239"/>
                </a:lnTo>
                <a:lnTo>
                  <a:pt x="986877" y="13969"/>
                </a:lnTo>
                <a:lnTo>
                  <a:pt x="992432" y="13969"/>
                </a:lnTo>
                <a:lnTo>
                  <a:pt x="992432" y="15239"/>
                </a:lnTo>
                <a:close/>
              </a:path>
              <a:path w="1000125" h="234950">
                <a:moveTo>
                  <a:pt x="878013" y="15239"/>
                </a:moveTo>
                <a:lnTo>
                  <a:pt x="876980" y="15239"/>
                </a:lnTo>
                <a:lnTo>
                  <a:pt x="877398" y="14213"/>
                </a:lnTo>
                <a:lnTo>
                  <a:pt x="878013" y="15239"/>
                </a:lnTo>
                <a:close/>
              </a:path>
              <a:path w="1000125" h="234950">
                <a:moveTo>
                  <a:pt x="782816" y="16509"/>
                </a:moveTo>
                <a:lnTo>
                  <a:pt x="779768" y="16509"/>
                </a:lnTo>
                <a:lnTo>
                  <a:pt x="779768" y="15239"/>
                </a:lnTo>
                <a:lnTo>
                  <a:pt x="782816" y="16509"/>
                </a:lnTo>
                <a:close/>
              </a:path>
              <a:path w="1000125" h="234950">
                <a:moveTo>
                  <a:pt x="812189" y="21589"/>
                </a:moveTo>
                <a:lnTo>
                  <a:pt x="809140" y="21589"/>
                </a:lnTo>
                <a:lnTo>
                  <a:pt x="809116" y="20258"/>
                </a:lnTo>
                <a:lnTo>
                  <a:pt x="807616" y="16509"/>
                </a:lnTo>
                <a:lnTo>
                  <a:pt x="806609" y="15239"/>
                </a:lnTo>
                <a:lnTo>
                  <a:pt x="808143" y="15250"/>
                </a:lnTo>
                <a:lnTo>
                  <a:pt x="811672" y="19049"/>
                </a:lnTo>
                <a:lnTo>
                  <a:pt x="811748" y="20506"/>
                </a:lnTo>
                <a:lnTo>
                  <a:pt x="812189" y="21589"/>
                </a:lnTo>
                <a:close/>
              </a:path>
              <a:path w="1000125" h="234950">
                <a:moveTo>
                  <a:pt x="835465" y="20319"/>
                </a:moveTo>
                <a:lnTo>
                  <a:pt x="833941" y="17779"/>
                </a:lnTo>
                <a:lnTo>
                  <a:pt x="833349" y="17282"/>
                </a:lnTo>
                <a:lnTo>
                  <a:pt x="831926" y="15239"/>
                </a:lnTo>
                <a:lnTo>
                  <a:pt x="833941" y="16509"/>
                </a:lnTo>
                <a:lnTo>
                  <a:pt x="835465" y="17779"/>
                </a:lnTo>
                <a:lnTo>
                  <a:pt x="836473" y="17779"/>
                </a:lnTo>
                <a:lnTo>
                  <a:pt x="837506" y="19049"/>
                </a:lnTo>
                <a:lnTo>
                  <a:pt x="834974" y="19049"/>
                </a:lnTo>
                <a:lnTo>
                  <a:pt x="835465" y="19669"/>
                </a:lnTo>
                <a:lnTo>
                  <a:pt x="835465" y="20319"/>
                </a:lnTo>
                <a:close/>
              </a:path>
              <a:path w="1000125" h="234950">
                <a:moveTo>
                  <a:pt x="863314" y="20319"/>
                </a:moveTo>
                <a:lnTo>
                  <a:pt x="845101" y="20319"/>
                </a:lnTo>
                <a:lnTo>
                  <a:pt x="844068" y="19049"/>
                </a:lnTo>
                <a:lnTo>
                  <a:pt x="843577" y="17779"/>
                </a:lnTo>
                <a:lnTo>
                  <a:pt x="843577" y="16509"/>
                </a:lnTo>
                <a:lnTo>
                  <a:pt x="840038" y="15239"/>
                </a:lnTo>
                <a:lnTo>
                  <a:pt x="859013" y="15239"/>
                </a:lnTo>
                <a:lnTo>
                  <a:pt x="859258" y="16509"/>
                </a:lnTo>
                <a:lnTo>
                  <a:pt x="860782" y="16509"/>
                </a:lnTo>
                <a:lnTo>
                  <a:pt x="861790" y="17779"/>
                </a:lnTo>
                <a:lnTo>
                  <a:pt x="857760" y="17779"/>
                </a:lnTo>
                <a:lnTo>
                  <a:pt x="858251" y="18399"/>
                </a:lnTo>
                <a:lnTo>
                  <a:pt x="858251" y="19049"/>
                </a:lnTo>
                <a:lnTo>
                  <a:pt x="863831" y="19049"/>
                </a:lnTo>
                <a:lnTo>
                  <a:pt x="863314" y="20319"/>
                </a:lnTo>
                <a:close/>
              </a:path>
              <a:path w="1000125" h="234950">
                <a:moveTo>
                  <a:pt x="863831" y="16509"/>
                </a:moveTo>
                <a:lnTo>
                  <a:pt x="862306" y="16509"/>
                </a:lnTo>
                <a:lnTo>
                  <a:pt x="861790" y="15239"/>
                </a:lnTo>
                <a:lnTo>
                  <a:pt x="863318" y="15250"/>
                </a:lnTo>
                <a:lnTo>
                  <a:pt x="863831" y="16509"/>
                </a:lnTo>
                <a:close/>
              </a:path>
              <a:path w="1000125" h="234950">
                <a:moveTo>
                  <a:pt x="999019" y="20319"/>
                </a:moveTo>
                <a:lnTo>
                  <a:pt x="986360" y="20319"/>
                </a:lnTo>
                <a:lnTo>
                  <a:pt x="984836" y="19049"/>
                </a:lnTo>
                <a:lnTo>
                  <a:pt x="990416" y="19049"/>
                </a:lnTo>
                <a:lnTo>
                  <a:pt x="988892" y="15239"/>
                </a:lnTo>
                <a:lnTo>
                  <a:pt x="993443" y="15250"/>
                </a:lnTo>
                <a:lnTo>
                  <a:pt x="993956" y="16509"/>
                </a:lnTo>
                <a:lnTo>
                  <a:pt x="999019" y="16509"/>
                </a:lnTo>
                <a:lnTo>
                  <a:pt x="999019" y="20319"/>
                </a:lnTo>
                <a:close/>
              </a:path>
              <a:path w="1000125" h="234950">
                <a:moveTo>
                  <a:pt x="949392" y="19049"/>
                </a:moveTo>
                <a:lnTo>
                  <a:pt x="944845" y="19049"/>
                </a:lnTo>
                <a:lnTo>
                  <a:pt x="942805" y="16509"/>
                </a:lnTo>
                <a:lnTo>
                  <a:pt x="942318" y="15250"/>
                </a:lnTo>
                <a:lnTo>
                  <a:pt x="944329" y="16509"/>
                </a:lnTo>
                <a:lnTo>
                  <a:pt x="956988" y="16509"/>
                </a:lnTo>
                <a:lnTo>
                  <a:pt x="956988" y="17779"/>
                </a:lnTo>
                <a:lnTo>
                  <a:pt x="948901" y="17779"/>
                </a:lnTo>
                <a:lnTo>
                  <a:pt x="949392" y="19049"/>
                </a:lnTo>
                <a:close/>
              </a:path>
              <a:path w="1000125" h="234950">
                <a:moveTo>
                  <a:pt x="862306" y="16509"/>
                </a:moveTo>
                <a:lnTo>
                  <a:pt x="861790" y="16509"/>
                </a:lnTo>
                <a:lnTo>
                  <a:pt x="861790" y="15859"/>
                </a:lnTo>
                <a:lnTo>
                  <a:pt x="862306" y="16509"/>
                </a:lnTo>
                <a:close/>
              </a:path>
              <a:path w="1000125" h="234950">
                <a:moveTo>
                  <a:pt x="772689" y="22859"/>
                </a:moveTo>
                <a:lnTo>
                  <a:pt x="768117" y="17779"/>
                </a:lnTo>
                <a:lnTo>
                  <a:pt x="768117" y="16509"/>
                </a:lnTo>
                <a:lnTo>
                  <a:pt x="769641" y="16509"/>
                </a:lnTo>
                <a:lnTo>
                  <a:pt x="774213" y="21589"/>
                </a:lnTo>
                <a:lnTo>
                  <a:pt x="772689" y="21589"/>
                </a:lnTo>
                <a:lnTo>
                  <a:pt x="772689" y="22859"/>
                </a:lnTo>
                <a:close/>
              </a:path>
              <a:path w="1000125" h="234950">
                <a:moveTo>
                  <a:pt x="796482" y="21589"/>
                </a:moveTo>
                <a:lnTo>
                  <a:pt x="794467" y="19049"/>
                </a:lnTo>
                <a:lnTo>
                  <a:pt x="793434" y="19049"/>
                </a:lnTo>
                <a:lnTo>
                  <a:pt x="791418" y="16509"/>
                </a:lnTo>
                <a:lnTo>
                  <a:pt x="792943" y="16509"/>
                </a:lnTo>
                <a:lnTo>
                  <a:pt x="794958" y="19049"/>
                </a:lnTo>
                <a:lnTo>
                  <a:pt x="796482" y="21589"/>
                </a:lnTo>
                <a:close/>
              </a:path>
              <a:path w="1000125" h="234950">
                <a:moveTo>
                  <a:pt x="814204" y="24129"/>
                </a:moveTo>
                <a:lnTo>
                  <a:pt x="811156" y="24129"/>
                </a:lnTo>
                <a:lnTo>
                  <a:pt x="808624" y="22859"/>
                </a:lnTo>
                <a:lnTo>
                  <a:pt x="808133" y="22859"/>
                </a:lnTo>
                <a:lnTo>
                  <a:pt x="805527" y="20258"/>
                </a:lnTo>
                <a:lnTo>
                  <a:pt x="802553" y="17779"/>
                </a:lnTo>
                <a:lnTo>
                  <a:pt x="802062" y="16509"/>
                </a:lnTo>
                <a:lnTo>
                  <a:pt x="803561" y="17779"/>
                </a:lnTo>
                <a:lnTo>
                  <a:pt x="809140" y="21589"/>
                </a:lnTo>
                <a:lnTo>
                  <a:pt x="812189" y="21589"/>
                </a:lnTo>
                <a:lnTo>
                  <a:pt x="814204" y="24129"/>
                </a:lnTo>
                <a:close/>
              </a:path>
              <a:path w="1000125" h="234950">
                <a:moveTo>
                  <a:pt x="829394" y="20319"/>
                </a:moveTo>
                <a:lnTo>
                  <a:pt x="823323" y="20319"/>
                </a:lnTo>
                <a:lnTo>
                  <a:pt x="820791" y="16509"/>
                </a:lnTo>
                <a:lnTo>
                  <a:pt x="824331" y="16509"/>
                </a:lnTo>
                <a:lnTo>
                  <a:pt x="825338" y="17779"/>
                </a:lnTo>
                <a:lnTo>
                  <a:pt x="827883" y="17779"/>
                </a:lnTo>
                <a:lnTo>
                  <a:pt x="828387" y="19049"/>
                </a:lnTo>
                <a:lnTo>
                  <a:pt x="828878" y="19049"/>
                </a:lnTo>
                <a:lnTo>
                  <a:pt x="829394" y="20319"/>
                </a:lnTo>
                <a:close/>
              </a:path>
              <a:path w="1000125" h="234950">
                <a:moveTo>
                  <a:pt x="841045" y="25399"/>
                </a:moveTo>
                <a:lnTo>
                  <a:pt x="829394" y="25399"/>
                </a:lnTo>
                <a:lnTo>
                  <a:pt x="828878" y="24129"/>
                </a:lnTo>
                <a:lnTo>
                  <a:pt x="827870" y="22859"/>
                </a:lnTo>
                <a:lnTo>
                  <a:pt x="827379" y="21589"/>
                </a:lnTo>
                <a:lnTo>
                  <a:pt x="831926" y="21589"/>
                </a:lnTo>
                <a:lnTo>
                  <a:pt x="831409" y="19049"/>
                </a:lnTo>
                <a:lnTo>
                  <a:pt x="830402" y="17779"/>
                </a:lnTo>
                <a:lnTo>
                  <a:pt x="829911" y="17779"/>
                </a:lnTo>
                <a:lnTo>
                  <a:pt x="828387" y="16509"/>
                </a:lnTo>
                <a:lnTo>
                  <a:pt x="832430" y="16509"/>
                </a:lnTo>
                <a:lnTo>
                  <a:pt x="833349" y="17282"/>
                </a:lnTo>
                <a:lnTo>
                  <a:pt x="834580" y="19049"/>
                </a:lnTo>
                <a:lnTo>
                  <a:pt x="835465" y="21589"/>
                </a:lnTo>
                <a:lnTo>
                  <a:pt x="837997" y="24129"/>
                </a:lnTo>
                <a:lnTo>
                  <a:pt x="841045" y="24129"/>
                </a:lnTo>
                <a:lnTo>
                  <a:pt x="841045" y="25399"/>
                </a:lnTo>
                <a:close/>
              </a:path>
              <a:path w="1000125" h="234950">
                <a:moveTo>
                  <a:pt x="835982" y="17779"/>
                </a:moveTo>
                <a:lnTo>
                  <a:pt x="835465" y="17779"/>
                </a:lnTo>
                <a:lnTo>
                  <a:pt x="835465" y="16509"/>
                </a:lnTo>
                <a:lnTo>
                  <a:pt x="835982" y="17779"/>
                </a:lnTo>
                <a:close/>
              </a:path>
              <a:path w="1000125" h="234950">
                <a:moveTo>
                  <a:pt x="863314" y="17779"/>
                </a:moveTo>
                <a:lnTo>
                  <a:pt x="862306" y="17779"/>
                </a:lnTo>
                <a:lnTo>
                  <a:pt x="862823" y="16509"/>
                </a:lnTo>
                <a:lnTo>
                  <a:pt x="863314" y="17779"/>
                </a:lnTo>
                <a:close/>
              </a:path>
              <a:path w="1000125" h="234950">
                <a:moveTo>
                  <a:pt x="863314" y="17779"/>
                </a:moveTo>
                <a:lnTo>
                  <a:pt x="862823" y="16509"/>
                </a:lnTo>
                <a:lnTo>
                  <a:pt x="863314" y="16509"/>
                </a:lnTo>
                <a:lnTo>
                  <a:pt x="863314" y="17779"/>
                </a:lnTo>
                <a:close/>
              </a:path>
              <a:path w="1000125" h="234950">
                <a:moveTo>
                  <a:pt x="864838" y="17779"/>
                </a:moveTo>
                <a:lnTo>
                  <a:pt x="863314" y="17779"/>
                </a:lnTo>
                <a:lnTo>
                  <a:pt x="863314" y="16509"/>
                </a:lnTo>
                <a:lnTo>
                  <a:pt x="864838" y="16509"/>
                </a:lnTo>
                <a:lnTo>
                  <a:pt x="864838" y="17779"/>
                </a:lnTo>
                <a:close/>
              </a:path>
              <a:path w="1000125" h="234950">
                <a:moveTo>
                  <a:pt x="942805" y="19049"/>
                </a:moveTo>
                <a:lnTo>
                  <a:pt x="942314" y="19049"/>
                </a:lnTo>
                <a:lnTo>
                  <a:pt x="940273" y="17779"/>
                </a:lnTo>
                <a:lnTo>
                  <a:pt x="938774" y="16509"/>
                </a:lnTo>
                <a:lnTo>
                  <a:pt x="940273" y="16509"/>
                </a:lnTo>
                <a:lnTo>
                  <a:pt x="941797" y="17779"/>
                </a:lnTo>
                <a:lnTo>
                  <a:pt x="942805" y="19049"/>
                </a:lnTo>
                <a:close/>
              </a:path>
              <a:path w="1000125" h="234950">
                <a:moveTo>
                  <a:pt x="941797" y="17779"/>
                </a:moveTo>
                <a:lnTo>
                  <a:pt x="940273" y="16509"/>
                </a:lnTo>
                <a:lnTo>
                  <a:pt x="940790" y="16509"/>
                </a:lnTo>
                <a:lnTo>
                  <a:pt x="941797" y="17779"/>
                </a:lnTo>
                <a:close/>
              </a:path>
              <a:path w="1000125" h="234950">
                <a:moveTo>
                  <a:pt x="944329" y="19049"/>
                </a:moveTo>
                <a:lnTo>
                  <a:pt x="943321" y="19049"/>
                </a:lnTo>
                <a:lnTo>
                  <a:pt x="941797" y="17779"/>
                </a:lnTo>
                <a:lnTo>
                  <a:pt x="940790" y="16509"/>
                </a:lnTo>
                <a:lnTo>
                  <a:pt x="942805" y="16509"/>
                </a:lnTo>
                <a:lnTo>
                  <a:pt x="943321" y="17779"/>
                </a:lnTo>
                <a:lnTo>
                  <a:pt x="944329" y="19049"/>
                </a:lnTo>
                <a:close/>
              </a:path>
              <a:path w="1000125" h="234950">
                <a:moveTo>
                  <a:pt x="835465" y="20319"/>
                </a:moveTo>
                <a:lnTo>
                  <a:pt x="833349" y="17282"/>
                </a:lnTo>
                <a:lnTo>
                  <a:pt x="833941" y="17779"/>
                </a:lnTo>
                <a:lnTo>
                  <a:pt x="835465" y="20319"/>
                </a:lnTo>
                <a:close/>
              </a:path>
              <a:path w="1000125" h="234950">
                <a:moveTo>
                  <a:pt x="776911" y="20750"/>
                </a:moveTo>
                <a:lnTo>
                  <a:pt x="776228" y="20319"/>
                </a:lnTo>
                <a:lnTo>
                  <a:pt x="774704" y="17779"/>
                </a:lnTo>
                <a:lnTo>
                  <a:pt x="777740" y="17779"/>
                </a:lnTo>
                <a:lnTo>
                  <a:pt x="779768" y="19049"/>
                </a:lnTo>
                <a:lnTo>
                  <a:pt x="777236" y="19049"/>
                </a:lnTo>
                <a:lnTo>
                  <a:pt x="777236" y="20319"/>
                </a:lnTo>
                <a:lnTo>
                  <a:pt x="776745" y="20319"/>
                </a:lnTo>
                <a:lnTo>
                  <a:pt x="776911" y="20750"/>
                </a:lnTo>
                <a:close/>
              </a:path>
              <a:path w="1000125" h="234950">
                <a:moveTo>
                  <a:pt x="822316" y="21589"/>
                </a:moveTo>
                <a:lnTo>
                  <a:pt x="821283" y="21589"/>
                </a:lnTo>
                <a:lnTo>
                  <a:pt x="818751" y="19049"/>
                </a:lnTo>
                <a:lnTo>
                  <a:pt x="816219" y="17779"/>
                </a:lnTo>
                <a:lnTo>
                  <a:pt x="819267" y="17779"/>
                </a:lnTo>
                <a:lnTo>
                  <a:pt x="821283" y="19049"/>
                </a:lnTo>
                <a:lnTo>
                  <a:pt x="822316" y="21589"/>
                </a:lnTo>
                <a:close/>
              </a:path>
              <a:path w="1000125" h="234950">
                <a:moveTo>
                  <a:pt x="899766" y="19049"/>
                </a:moveTo>
                <a:lnTo>
                  <a:pt x="858767" y="19049"/>
                </a:lnTo>
                <a:lnTo>
                  <a:pt x="858251" y="18399"/>
                </a:lnTo>
                <a:lnTo>
                  <a:pt x="858251" y="17779"/>
                </a:lnTo>
                <a:lnTo>
                  <a:pt x="899275" y="17779"/>
                </a:lnTo>
                <a:lnTo>
                  <a:pt x="899766" y="18189"/>
                </a:lnTo>
                <a:lnTo>
                  <a:pt x="899766" y="19049"/>
                </a:lnTo>
                <a:close/>
              </a:path>
              <a:path w="1000125" h="234950">
                <a:moveTo>
                  <a:pt x="950400" y="19049"/>
                </a:moveTo>
                <a:lnTo>
                  <a:pt x="949392" y="19049"/>
                </a:lnTo>
                <a:lnTo>
                  <a:pt x="948901" y="17779"/>
                </a:lnTo>
                <a:lnTo>
                  <a:pt x="950400" y="19049"/>
                </a:lnTo>
                <a:close/>
              </a:path>
              <a:path w="1000125" h="234950">
                <a:moveTo>
                  <a:pt x="957504" y="19049"/>
                </a:moveTo>
                <a:lnTo>
                  <a:pt x="950400" y="19049"/>
                </a:lnTo>
                <a:lnTo>
                  <a:pt x="948901" y="17779"/>
                </a:lnTo>
                <a:lnTo>
                  <a:pt x="956988" y="17779"/>
                </a:lnTo>
                <a:lnTo>
                  <a:pt x="957504" y="19049"/>
                </a:lnTo>
                <a:close/>
              </a:path>
              <a:path w="1000125" h="234950">
                <a:moveTo>
                  <a:pt x="999019" y="36829"/>
                </a:moveTo>
                <a:lnTo>
                  <a:pt x="998011" y="34289"/>
                </a:lnTo>
                <a:lnTo>
                  <a:pt x="993439" y="33019"/>
                </a:lnTo>
                <a:lnTo>
                  <a:pt x="992432" y="33019"/>
                </a:lnTo>
                <a:lnTo>
                  <a:pt x="991424" y="31749"/>
                </a:lnTo>
                <a:lnTo>
                  <a:pt x="987368" y="29209"/>
                </a:lnTo>
                <a:lnTo>
                  <a:pt x="977758" y="29209"/>
                </a:lnTo>
                <a:lnTo>
                  <a:pt x="976750" y="26669"/>
                </a:lnTo>
                <a:lnTo>
                  <a:pt x="987885" y="26669"/>
                </a:lnTo>
                <a:lnTo>
                  <a:pt x="986360" y="25399"/>
                </a:lnTo>
                <a:lnTo>
                  <a:pt x="985844" y="24129"/>
                </a:lnTo>
                <a:lnTo>
                  <a:pt x="985353" y="24129"/>
                </a:lnTo>
                <a:lnTo>
                  <a:pt x="985353" y="21589"/>
                </a:lnTo>
                <a:lnTo>
                  <a:pt x="980781" y="19049"/>
                </a:lnTo>
                <a:lnTo>
                  <a:pt x="979282" y="17779"/>
                </a:lnTo>
                <a:lnTo>
                  <a:pt x="989900" y="17779"/>
                </a:lnTo>
                <a:lnTo>
                  <a:pt x="990416" y="19049"/>
                </a:lnTo>
                <a:lnTo>
                  <a:pt x="984836" y="19049"/>
                </a:lnTo>
                <a:lnTo>
                  <a:pt x="985844" y="20319"/>
                </a:lnTo>
                <a:lnTo>
                  <a:pt x="999019" y="20319"/>
                </a:lnTo>
                <a:lnTo>
                  <a:pt x="999019" y="36829"/>
                </a:lnTo>
                <a:close/>
              </a:path>
              <a:path w="1000125" h="234950">
                <a:moveTo>
                  <a:pt x="900799" y="19049"/>
                </a:moveTo>
                <a:lnTo>
                  <a:pt x="899766" y="19049"/>
                </a:lnTo>
                <a:lnTo>
                  <a:pt x="899766" y="18189"/>
                </a:lnTo>
                <a:lnTo>
                  <a:pt x="900799" y="19049"/>
                </a:lnTo>
                <a:close/>
              </a:path>
              <a:path w="1000125" h="234950">
                <a:moveTo>
                  <a:pt x="858767" y="19049"/>
                </a:moveTo>
                <a:lnTo>
                  <a:pt x="858251" y="19049"/>
                </a:lnTo>
                <a:lnTo>
                  <a:pt x="858251" y="18399"/>
                </a:lnTo>
                <a:lnTo>
                  <a:pt x="858767" y="19049"/>
                </a:lnTo>
                <a:close/>
              </a:path>
              <a:path w="1000125" h="234950">
                <a:moveTo>
                  <a:pt x="805601" y="26669"/>
                </a:moveTo>
                <a:lnTo>
                  <a:pt x="803561" y="26669"/>
                </a:lnTo>
                <a:lnTo>
                  <a:pt x="799530" y="21589"/>
                </a:lnTo>
                <a:lnTo>
                  <a:pt x="798006" y="19049"/>
                </a:lnTo>
                <a:lnTo>
                  <a:pt x="798497" y="19049"/>
                </a:lnTo>
                <a:lnTo>
                  <a:pt x="804594" y="24129"/>
                </a:lnTo>
                <a:lnTo>
                  <a:pt x="805085" y="24129"/>
                </a:lnTo>
                <a:lnTo>
                  <a:pt x="805085" y="25399"/>
                </a:lnTo>
                <a:lnTo>
                  <a:pt x="805601" y="26669"/>
                </a:lnTo>
                <a:close/>
              </a:path>
              <a:path w="1000125" h="234950">
                <a:moveTo>
                  <a:pt x="822807" y="20947"/>
                </a:moveTo>
                <a:lnTo>
                  <a:pt x="821283" y="19049"/>
                </a:lnTo>
                <a:lnTo>
                  <a:pt x="823323" y="20319"/>
                </a:lnTo>
                <a:lnTo>
                  <a:pt x="822807" y="20319"/>
                </a:lnTo>
                <a:lnTo>
                  <a:pt x="822807" y="20947"/>
                </a:lnTo>
                <a:close/>
              </a:path>
              <a:path w="1000125" h="234950">
                <a:moveTo>
                  <a:pt x="835465" y="20319"/>
                </a:moveTo>
                <a:lnTo>
                  <a:pt x="834974" y="20319"/>
                </a:lnTo>
                <a:lnTo>
                  <a:pt x="834458" y="19049"/>
                </a:lnTo>
                <a:lnTo>
                  <a:pt x="835465" y="20319"/>
                </a:lnTo>
                <a:close/>
              </a:path>
              <a:path w="1000125" h="234950">
                <a:moveTo>
                  <a:pt x="835465" y="19669"/>
                </a:moveTo>
                <a:lnTo>
                  <a:pt x="834974" y="19049"/>
                </a:lnTo>
                <a:lnTo>
                  <a:pt x="835465" y="19049"/>
                </a:lnTo>
                <a:lnTo>
                  <a:pt x="835465" y="19669"/>
                </a:lnTo>
                <a:close/>
              </a:path>
              <a:path w="1000125" h="234950">
                <a:moveTo>
                  <a:pt x="842053" y="24129"/>
                </a:moveTo>
                <a:lnTo>
                  <a:pt x="837997" y="24129"/>
                </a:lnTo>
                <a:lnTo>
                  <a:pt x="837997" y="22859"/>
                </a:lnTo>
                <a:lnTo>
                  <a:pt x="836989" y="20319"/>
                </a:lnTo>
                <a:lnTo>
                  <a:pt x="835982" y="20319"/>
                </a:lnTo>
                <a:lnTo>
                  <a:pt x="835465" y="19669"/>
                </a:lnTo>
                <a:lnTo>
                  <a:pt x="835465" y="19049"/>
                </a:lnTo>
                <a:lnTo>
                  <a:pt x="837506" y="19049"/>
                </a:lnTo>
                <a:lnTo>
                  <a:pt x="838587" y="20258"/>
                </a:lnTo>
                <a:lnTo>
                  <a:pt x="838810" y="20506"/>
                </a:lnTo>
                <a:lnTo>
                  <a:pt x="842053" y="24129"/>
                </a:lnTo>
                <a:close/>
              </a:path>
              <a:path w="1000125" h="234950">
                <a:moveTo>
                  <a:pt x="896743" y="21589"/>
                </a:moveTo>
                <a:lnTo>
                  <a:pt x="865846" y="21589"/>
                </a:lnTo>
                <a:lnTo>
                  <a:pt x="863831" y="19049"/>
                </a:lnTo>
                <a:lnTo>
                  <a:pt x="901290" y="19049"/>
                </a:lnTo>
                <a:lnTo>
                  <a:pt x="901806" y="20319"/>
                </a:lnTo>
                <a:lnTo>
                  <a:pt x="896226" y="20319"/>
                </a:lnTo>
                <a:lnTo>
                  <a:pt x="896743" y="21589"/>
                </a:lnTo>
                <a:close/>
              </a:path>
              <a:path w="1000125" h="234950">
                <a:moveTo>
                  <a:pt x="899275" y="22224"/>
                </a:moveTo>
                <a:lnTo>
                  <a:pt x="898267" y="21589"/>
                </a:lnTo>
                <a:lnTo>
                  <a:pt x="896743" y="20319"/>
                </a:lnTo>
                <a:lnTo>
                  <a:pt x="901806" y="20319"/>
                </a:lnTo>
                <a:lnTo>
                  <a:pt x="901290" y="19049"/>
                </a:lnTo>
                <a:lnTo>
                  <a:pt x="911417" y="19049"/>
                </a:lnTo>
                <a:lnTo>
                  <a:pt x="911417" y="20319"/>
                </a:lnTo>
                <a:lnTo>
                  <a:pt x="912424" y="21589"/>
                </a:lnTo>
                <a:lnTo>
                  <a:pt x="899275" y="21589"/>
                </a:lnTo>
                <a:lnTo>
                  <a:pt x="899275" y="22224"/>
                </a:lnTo>
                <a:close/>
              </a:path>
              <a:path w="1000125" h="234950">
                <a:moveTo>
                  <a:pt x="919528" y="21589"/>
                </a:moveTo>
                <a:lnTo>
                  <a:pt x="912941" y="21589"/>
                </a:lnTo>
                <a:lnTo>
                  <a:pt x="913457" y="20319"/>
                </a:lnTo>
                <a:lnTo>
                  <a:pt x="911933" y="20319"/>
                </a:lnTo>
                <a:lnTo>
                  <a:pt x="911417" y="19049"/>
                </a:lnTo>
                <a:lnTo>
                  <a:pt x="919012" y="19049"/>
                </a:lnTo>
                <a:lnTo>
                  <a:pt x="919503" y="20258"/>
                </a:lnTo>
                <a:lnTo>
                  <a:pt x="919528" y="21589"/>
                </a:lnTo>
                <a:close/>
              </a:path>
              <a:path w="1000125" h="234950">
                <a:moveTo>
                  <a:pt x="920536" y="20319"/>
                </a:moveTo>
                <a:lnTo>
                  <a:pt x="919528" y="19049"/>
                </a:lnTo>
                <a:lnTo>
                  <a:pt x="920019" y="19049"/>
                </a:lnTo>
                <a:lnTo>
                  <a:pt x="920536" y="20319"/>
                </a:lnTo>
                <a:close/>
              </a:path>
              <a:path w="1000125" h="234950">
                <a:moveTo>
                  <a:pt x="943838" y="21589"/>
                </a:moveTo>
                <a:lnTo>
                  <a:pt x="922551" y="21589"/>
                </a:lnTo>
                <a:lnTo>
                  <a:pt x="921052" y="19049"/>
                </a:lnTo>
                <a:lnTo>
                  <a:pt x="941306" y="19049"/>
                </a:lnTo>
                <a:lnTo>
                  <a:pt x="942314" y="20319"/>
                </a:lnTo>
                <a:lnTo>
                  <a:pt x="943838" y="21589"/>
                </a:lnTo>
                <a:close/>
              </a:path>
              <a:path w="1000125" h="234950">
                <a:moveTo>
                  <a:pt x="948385" y="21589"/>
                </a:moveTo>
                <a:lnTo>
                  <a:pt x="947377" y="21589"/>
                </a:lnTo>
                <a:lnTo>
                  <a:pt x="945853" y="20319"/>
                </a:lnTo>
                <a:lnTo>
                  <a:pt x="945337" y="19049"/>
                </a:lnTo>
                <a:lnTo>
                  <a:pt x="959028" y="19049"/>
                </a:lnTo>
                <a:lnTo>
                  <a:pt x="960527" y="20319"/>
                </a:lnTo>
                <a:lnTo>
                  <a:pt x="947868" y="20319"/>
                </a:lnTo>
                <a:lnTo>
                  <a:pt x="948385" y="21589"/>
                </a:lnTo>
                <a:close/>
              </a:path>
              <a:path w="1000125" h="234950">
                <a:moveTo>
                  <a:pt x="969646" y="20319"/>
                </a:moveTo>
                <a:lnTo>
                  <a:pt x="962567" y="20319"/>
                </a:lnTo>
                <a:lnTo>
                  <a:pt x="961560" y="19049"/>
                </a:lnTo>
                <a:lnTo>
                  <a:pt x="969155" y="19049"/>
                </a:lnTo>
                <a:lnTo>
                  <a:pt x="969646" y="20319"/>
                </a:lnTo>
                <a:close/>
              </a:path>
              <a:path w="1000125" h="234950">
                <a:moveTo>
                  <a:pt x="985353" y="26669"/>
                </a:moveTo>
                <a:lnTo>
                  <a:pt x="975717" y="26669"/>
                </a:lnTo>
                <a:lnTo>
                  <a:pt x="974710" y="25399"/>
                </a:lnTo>
                <a:lnTo>
                  <a:pt x="980781" y="25399"/>
                </a:lnTo>
                <a:lnTo>
                  <a:pt x="978765" y="22859"/>
                </a:lnTo>
                <a:lnTo>
                  <a:pt x="978249" y="21589"/>
                </a:lnTo>
                <a:lnTo>
                  <a:pt x="976234" y="19049"/>
                </a:lnTo>
                <a:lnTo>
                  <a:pt x="978765" y="19049"/>
                </a:lnTo>
                <a:lnTo>
                  <a:pt x="981297" y="21589"/>
                </a:lnTo>
                <a:lnTo>
                  <a:pt x="983829" y="25399"/>
                </a:lnTo>
                <a:lnTo>
                  <a:pt x="985353" y="26669"/>
                </a:lnTo>
                <a:close/>
              </a:path>
              <a:path w="1000125" h="234950">
                <a:moveTo>
                  <a:pt x="986360" y="20319"/>
                </a:moveTo>
                <a:lnTo>
                  <a:pt x="985844" y="20319"/>
                </a:lnTo>
                <a:lnTo>
                  <a:pt x="984836" y="19049"/>
                </a:lnTo>
                <a:lnTo>
                  <a:pt x="986360" y="20319"/>
                </a:lnTo>
                <a:close/>
              </a:path>
              <a:path w="1000125" h="234950">
                <a:moveTo>
                  <a:pt x="838810" y="20506"/>
                </a:moveTo>
                <a:lnTo>
                  <a:pt x="838513" y="20319"/>
                </a:lnTo>
                <a:lnTo>
                  <a:pt x="838810" y="20506"/>
                </a:lnTo>
                <a:close/>
              </a:path>
              <a:path w="1000125" h="234950">
                <a:moveTo>
                  <a:pt x="774704" y="23036"/>
                </a:moveTo>
                <a:lnTo>
                  <a:pt x="772689" y="21589"/>
                </a:lnTo>
                <a:lnTo>
                  <a:pt x="774704" y="21589"/>
                </a:lnTo>
                <a:lnTo>
                  <a:pt x="774704" y="20319"/>
                </a:lnTo>
                <a:lnTo>
                  <a:pt x="776228" y="20319"/>
                </a:lnTo>
                <a:lnTo>
                  <a:pt x="776911" y="20750"/>
                </a:lnTo>
                <a:lnTo>
                  <a:pt x="777236" y="21589"/>
                </a:lnTo>
                <a:lnTo>
                  <a:pt x="778760" y="22859"/>
                </a:lnTo>
                <a:lnTo>
                  <a:pt x="774704" y="22859"/>
                </a:lnTo>
                <a:lnTo>
                  <a:pt x="774704" y="23036"/>
                </a:lnTo>
                <a:close/>
              </a:path>
              <a:path w="1000125" h="234950">
                <a:moveTo>
                  <a:pt x="795474" y="26669"/>
                </a:moveTo>
                <a:lnTo>
                  <a:pt x="793950" y="26669"/>
                </a:lnTo>
                <a:lnTo>
                  <a:pt x="791935" y="24129"/>
                </a:lnTo>
                <a:lnTo>
                  <a:pt x="791935" y="22859"/>
                </a:lnTo>
                <a:lnTo>
                  <a:pt x="790411" y="21589"/>
                </a:lnTo>
                <a:lnTo>
                  <a:pt x="788887" y="21589"/>
                </a:lnTo>
                <a:lnTo>
                  <a:pt x="786872" y="20319"/>
                </a:lnTo>
                <a:lnTo>
                  <a:pt x="791677" y="20319"/>
                </a:lnTo>
                <a:lnTo>
                  <a:pt x="792943" y="21589"/>
                </a:lnTo>
                <a:lnTo>
                  <a:pt x="794958" y="24129"/>
                </a:lnTo>
                <a:lnTo>
                  <a:pt x="795474" y="24129"/>
                </a:lnTo>
                <a:lnTo>
                  <a:pt x="795474" y="26669"/>
                </a:lnTo>
                <a:close/>
              </a:path>
              <a:path w="1000125" h="234950">
                <a:moveTo>
                  <a:pt x="822807" y="21589"/>
                </a:moveTo>
                <a:lnTo>
                  <a:pt x="821799" y="20319"/>
                </a:lnTo>
                <a:lnTo>
                  <a:pt x="822303" y="20319"/>
                </a:lnTo>
                <a:lnTo>
                  <a:pt x="822807" y="20947"/>
                </a:lnTo>
                <a:lnTo>
                  <a:pt x="822807" y="21589"/>
                </a:lnTo>
                <a:close/>
              </a:path>
              <a:path w="1000125" h="234950">
                <a:moveTo>
                  <a:pt x="831409" y="21589"/>
                </a:moveTo>
                <a:lnTo>
                  <a:pt x="823323" y="21589"/>
                </a:lnTo>
                <a:lnTo>
                  <a:pt x="822807" y="20947"/>
                </a:lnTo>
                <a:lnTo>
                  <a:pt x="822807" y="20319"/>
                </a:lnTo>
                <a:lnTo>
                  <a:pt x="830918" y="20319"/>
                </a:lnTo>
                <a:lnTo>
                  <a:pt x="831409" y="21589"/>
                </a:lnTo>
                <a:close/>
              </a:path>
              <a:path w="1000125" h="234950">
                <a:moveTo>
                  <a:pt x="854711" y="21589"/>
                </a:moveTo>
                <a:lnTo>
                  <a:pt x="846109" y="21589"/>
                </a:lnTo>
                <a:lnTo>
                  <a:pt x="846109" y="20319"/>
                </a:lnTo>
                <a:lnTo>
                  <a:pt x="854195" y="20319"/>
                </a:lnTo>
                <a:lnTo>
                  <a:pt x="854711" y="21589"/>
                </a:lnTo>
                <a:close/>
              </a:path>
              <a:path w="1000125" h="234950">
                <a:moveTo>
                  <a:pt x="863831" y="21589"/>
                </a:moveTo>
                <a:lnTo>
                  <a:pt x="855719" y="21589"/>
                </a:lnTo>
                <a:lnTo>
                  <a:pt x="855228" y="20319"/>
                </a:lnTo>
                <a:lnTo>
                  <a:pt x="863831" y="20319"/>
                </a:lnTo>
                <a:lnTo>
                  <a:pt x="863831" y="21589"/>
                </a:lnTo>
                <a:close/>
              </a:path>
              <a:path w="1000125" h="234950">
                <a:moveTo>
                  <a:pt x="922060" y="21589"/>
                </a:moveTo>
                <a:lnTo>
                  <a:pt x="920536" y="21589"/>
                </a:lnTo>
                <a:lnTo>
                  <a:pt x="920536" y="20319"/>
                </a:lnTo>
                <a:lnTo>
                  <a:pt x="922060" y="21589"/>
                </a:lnTo>
                <a:close/>
              </a:path>
              <a:path w="1000125" h="234950">
                <a:moveTo>
                  <a:pt x="954972" y="21589"/>
                </a:moveTo>
                <a:lnTo>
                  <a:pt x="948901" y="21589"/>
                </a:lnTo>
                <a:lnTo>
                  <a:pt x="948385" y="20319"/>
                </a:lnTo>
                <a:lnTo>
                  <a:pt x="954456" y="20319"/>
                </a:lnTo>
                <a:lnTo>
                  <a:pt x="954972" y="21589"/>
                </a:lnTo>
                <a:close/>
              </a:path>
              <a:path w="1000125" h="234950">
                <a:moveTo>
                  <a:pt x="769641" y="26669"/>
                </a:moveTo>
                <a:lnTo>
                  <a:pt x="769150" y="26669"/>
                </a:lnTo>
                <a:lnTo>
                  <a:pt x="767625" y="24129"/>
                </a:lnTo>
                <a:lnTo>
                  <a:pt x="767625" y="21589"/>
                </a:lnTo>
                <a:lnTo>
                  <a:pt x="770157" y="22859"/>
                </a:lnTo>
                <a:lnTo>
                  <a:pt x="771681" y="24129"/>
                </a:lnTo>
                <a:lnTo>
                  <a:pt x="774704" y="25399"/>
                </a:lnTo>
                <a:lnTo>
                  <a:pt x="769641" y="25399"/>
                </a:lnTo>
                <a:lnTo>
                  <a:pt x="769641" y="26669"/>
                </a:lnTo>
                <a:close/>
              </a:path>
              <a:path w="1000125" h="234950">
                <a:moveTo>
                  <a:pt x="791935" y="26669"/>
                </a:moveTo>
                <a:lnTo>
                  <a:pt x="788370" y="26669"/>
                </a:lnTo>
                <a:lnTo>
                  <a:pt x="787363" y="25399"/>
                </a:lnTo>
                <a:lnTo>
                  <a:pt x="786872" y="25399"/>
                </a:lnTo>
                <a:lnTo>
                  <a:pt x="783823" y="24129"/>
                </a:lnTo>
                <a:lnTo>
                  <a:pt x="781292" y="24129"/>
                </a:lnTo>
                <a:lnTo>
                  <a:pt x="777752" y="21589"/>
                </a:lnTo>
                <a:lnTo>
                  <a:pt x="784831" y="21589"/>
                </a:lnTo>
                <a:lnTo>
                  <a:pt x="785839" y="22859"/>
                </a:lnTo>
                <a:lnTo>
                  <a:pt x="788887" y="22859"/>
                </a:lnTo>
                <a:lnTo>
                  <a:pt x="789403" y="24129"/>
                </a:lnTo>
                <a:lnTo>
                  <a:pt x="790902" y="25399"/>
                </a:lnTo>
                <a:lnTo>
                  <a:pt x="791935" y="26669"/>
                </a:lnTo>
                <a:close/>
              </a:path>
              <a:path w="1000125" h="234950">
                <a:moveTo>
                  <a:pt x="803069" y="30479"/>
                </a:moveTo>
                <a:lnTo>
                  <a:pt x="802062" y="30479"/>
                </a:lnTo>
                <a:lnTo>
                  <a:pt x="798497" y="26669"/>
                </a:lnTo>
                <a:lnTo>
                  <a:pt x="794467" y="21589"/>
                </a:lnTo>
                <a:lnTo>
                  <a:pt x="794958" y="21589"/>
                </a:lnTo>
                <a:lnTo>
                  <a:pt x="803069" y="26669"/>
                </a:lnTo>
                <a:lnTo>
                  <a:pt x="806092" y="26669"/>
                </a:lnTo>
                <a:lnTo>
                  <a:pt x="808124" y="29209"/>
                </a:lnTo>
                <a:lnTo>
                  <a:pt x="802553" y="29209"/>
                </a:lnTo>
                <a:lnTo>
                  <a:pt x="803069" y="30479"/>
                </a:lnTo>
                <a:close/>
              </a:path>
              <a:path w="1000125" h="234950">
                <a:moveTo>
                  <a:pt x="822807" y="24129"/>
                </a:moveTo>
                <a:lnTo>
                  <a:pt x="821799" y="24129"/>
                </a:lnTo>
                <a:lnTo>
                  <a:pt x="820791" y="22859"/>
                </a:lnTo>
                <a:lnTo>
                  <a:pt x="820275" y="21589"/>
                </a:lnTo>
                <a:lnTo>
                  <a:pt x="820791" y="21589"/>
                </a:lnTo>
                <a:lnTo>
                  <a:pt x="822316" y="22859"/>
                </a:lnTo>
                <a:lnTo>
                  <a:pt x="822807" y="24129"/>
                </a:lnTo>
                <a:close/>
              </a:path>
              <a:path w="1000125" h="234950">
                <a:moveTo>
                  <a:pt x="826862" y="24129"/>
                </a:moveTo>
                <a:lnTo>
                  <a:pt x="824331" y="24129"/>
                </a:lnTo>
                <a:lnTo>
                  <a:pt x="823323" y="22859"/>
                </a:lnTo>
                <a:lnTo>
                  <a:pt x="822807" y="21589"/>
                </a:lnTo>
                <a:lnTo>
                  <a:pt x="826346" y="21589"/>
                </a:lnTo>
                <a:lnTo>
                  <a:pt x="826862" y="22859"/>
                </a:lnTo>
                <a:lnTo>
                  <a:pt x="826862" y="24129"/>
                </a:lnTo>
                <a:close/>
              </a:path>
              <a:path w="1000125" h="234950">
                <a:moveTo>
                  <a:pt x="868378" y="24129"/>
                </a:moveTo>
                <a:lnTo>
                  <a:pt x="860291" y="24129"/>
                </a:lnTo>
                <a:lnTo>
                  <a:pt x="859775" y="22859"/>
                </a:lnTo>
                <a:lnTo>
                  <a:pt x="845592" y="22859"/>
                </a:lnTo>
                <a:lnTo>
                  <a:pt x="844584" y="21589"/>
                </a:lnTo>
                <a:lnTo>
                  <a:pt x="864838" y="21589"/>
                </a:lnTo>
                <a:lnTo>
                  <a:pt x="866362" y="22859"/>
                </a:lnTo>
                <a:lnTo>
                  <a:pt x="868378" y="24129"/>
                </a:lnTo>
                <a:close/>
              </a:path>
              <a:path w="1000125" h="234950">
                <a:moveTo>
                  <a:pt x="906870" y="33019"/>
                </a:moveTo>
                <a:lnTo>
                  <a:pt x="905862" y="33019"/>
                </a:lnTo>
                <a:lnTo>
                  <a:pt x="904338" y="31749"/>
                </a:lnTo>
                <a:lnTo>
                  <a:pt x="900282" y="31749"/>
                </a:lnTo>
                <a:lnTo>
                  <a:pt x="899275" y="30479"/>
                </a:lnTo>
                <a:lnTo>
                  <a:pt x="895735" y="30479"/>
                </a:lnTo>
                <a:lnTo>
                  <a:pt x="893695" y="29209"/>
                </a:lnTo>
                <a:lnTo>
                  <a:pt x="893204" y="29209"/>
                </a:lnTo>
                <a:lnTo>
                  <a:pt x="892687" y="27939"/>
                </a:lnTo>
                <a:lnTo>
                  <a:pt x="892687" y="26669"/>
                </a:lnTo>
                <a:lnTo>
                  <a:pt x="891679" y="26669"/>
                </a:lnTo>
                <a:lnTo>
                  <a:pt x="891313" y="26301"/>
                </a:lnTo>
                <a:lnTo>
                  <a:pt x="891679" y="25399"/>
                </a:lnTo>
                <a:lnTo>
                  <a:pt x="890672" y="25399"/>
                </a:lnTo>
                <a:lnTo>
                  <a:pt x="889639" y="24129"/>
                </a:lnTo>
                <a:lnTo>
                  <a:pt x="868378" y="24129"/>
                </a:lnTo>
                <a:lnTo>
                  <a:pt x="867370" y="21589"/>
                </a:lnTo>
                <a:lnTo>
                  <a:pt x="898267" y="21589"/>
                </a:lnTo>
                <a:lnTo>
                  <a:pt x="899275" y="22224"/>
                </a:lnTo>
                <a:lnTo>
                  <a:pt x="899275" y="25399"/>
                </a:lnTo>
                <a:lnTo>
                  <a:pt x="900799" y="26669"/>
                </a:lnTo>
                <a:lnTo>
                  <a:pt x="900799" y="27939"/>
                </a:lnTo>
                <a:lnTo>
                  <a:pt x="901290" y="27939"/>
                </a:lnTo>
                <a:lnTo>
                  <a:pt x="901806" y="29209"/>
                </a:lnTo>
                <a:lnTo>
                  <a:pt x="906870" y="33019"/>
                </a:lnTo>
                <a:close/>
              </a:path>
              <a:path w="1000125" h="234950">
                <a:moveTo>
                  <a:pt x="908394" y="24129"/>
                </a:moveTo>
                <a:lnTo>
                  <a:pt x="900799" y="24129"/>
                </a:lnTo>
                <a:lnTo>
                  <a:pt x="900282" y="22859"/>
                </a:lnTo>
                <a:lnTo>
                  <a:pt x="899275" y="22224"/>
                </a:lnTo>
                <a:lnTo>
                  <a:pt x="899275" y="21589"/>
                </a:lnTo>
                <a:lnTo>
                  <a:pt x="906353" y="21589"/>
                </a:lnTo>
                <a:lnTo>
                  <a:pt x="907877" y="22859"/>
                </a:lnTo>
                <a:lnTo>
                  <a:pt x="908394" y="24129"/>
                </a:lnTo>
                <a:close/>
              </a:path>
              <a:path w="1000125" h="234950">
                <a:moveTo>
                  <a:pt x="908394" y="31749"/>
                </a:moveTo>
                <a:lnTo>
                  <a:pt x="907361" y="31749"/>
                </a:lnTo>
                <a:lnTo>
                  <a:pt x="904338" y="29209"/>
                </a:lnTo>
                <a:lnTo>
                  <a:pt x="903330" y="27939"/>
                </a:lnTo>
                <a:lnTo>
                  <a:pt x="902814" y="26669"/>
                </a:lnTo>
                <a:lnTo>
                  <a:pt x="906353" y="26669"/>
                </a:lnTo>
                <a:lnTo>
                  <a:pt x="906353" y="25399"/>
                </a:lnTo>
                <a:lnTo>
                  <a:pt x="911417" y="25399"/>
                </a:lnTo>
                <a:lnTo>
                  <a:pt x="910926" y="24129"/>
                </a:lnTo>
                <a:lnTo>
                  <a:pt x="909893" y="22859"/>
                </a:lnTo>
                <a:lnTo>
                  <a:pt x="908394" y="21589"/>
                </a:lnTo>
                <a:lnTo>
                  <a:pt x="945337" y="21589"/>
                </a:lnTo>
                <a:lnTo>
                  <a:pt x="946370" y="22859"/>
                </a:lnTo>
                <a:lnTo>
                  <a:pt x="947868" y="24129"/>
                </a:lnTo>
                <a:lnTo>
                  <a:pt x="913457" y="24129"/>
                </a:lnTo>
                <a:lnTo>
                  <a:pt x="915472" y="26669"/>
                </a:lnTo>
                <a:lnTo>
                  <a:pt x="915989" y="27939"/>
                </a:lnTo>
                <a:lnTo>
                  <a:pt x="917488" y="27939"/>
                </a:lnTo>
                <a:lnTo>
                  <a:pt x="918521" y="29209"/>
                </a:lnTo>
                <a:lnTo>
                  <a:pt x="907361" y="29209"/>
                </a:lnTo>
                <a:lnTo>
                  <a:pt x="908394" y="31749"/>
                </a:lnTo>
                <a:close/>
              </a:path>
              <a:path w="1000125" h="234950">
                <a:moveTo>
                  <a:pt x="956496" y="22859"/>
                </a:moveTo>
                <a:lnTo>
                  <a:pt x="951433" y="22859"/>
                </a:lnTo>
                <a:lnTo>
                  <a:pt x="950400" y="21589"/>
                </a:lnTo>
                <a:lnTo>
                  <a:pt x="955980" y="21589"/>
                </a:lnTo>
                <a:lnTo>
                  <a:pt x="956496" y="22859"/>
                </a:lnTo>
                <a:close/>
              </a:path>
              <a:path w="1000125" h="234950">
                <a:moveTo>
                  <a:pt x="966282" y="22020"/>
                </a:moveTo>
                <a:lnTo>
                  <a:pt x="965590" y="21589"/>
                </a:lnTo>
                <a:lnTo>
                  <a:pt x="966107" y="21589"/>
                </a:lnTo>
                <a:lnTo>
                  <a:pt x="966282" y="22020"/>
                </a:lnTo>
                <a:close/>
              </a:path>
              <a:path w="1000125" h="234950">
                <a:moveTo>
                  <a:pt x="980781" y="25399"/>
                </a:moveTo>
                <a:lnTo>
                  <a:pt x="971687" y="25399"/>
                </a:lnTo>
                <a:lnTo>
                  <a:pt x="970654" y="24129"/>
                </a:lnTo>
                <a:lnTo>
                  <a:pt x="969155" y="22859"/>
                </a:lnTo>
                <a:lnTo>
                  <a:pt x="967631" y="22859"/>
                </a:lnTo>
                <a:lnTo>
                  <a:pt x="966282" y="22020"/>
                </a:lnTo>
                <a:lnTo>
                  <a:pt x="966107" y="21589"/>
                </a:lnTo>
                <a:lnTo>
                  <a:pt x="976061" y="21589"/>
                </a:lnTo>
                <a:lnTo>
                  <a:pt x="978765" y="24129"/>
                </a:lnTo>
                <a:lnTo>
                  <a:pt x="979773" y="24129"/>
                </a:lnTo>
                <a:lnTo>
                  <a:pt x="980781" y="25399"/>
                </a:lnTo>
                <a:close/>
              </a:path>
              <a:path w="1000125" h="234950">
                <a:moveTo>
                  <a:pt x="778243" y="25399"/>
                </a:moveTo>
                <a:lnTo>
                  <a:pt x="777752" y="25399"/>
                </a:lnTo>
                <a:lnTo>
                  <a:pt x="776745" y="24129"/>
                </a:lnTo>
                <a:lnTo>
                  <a:pt x="774704" y="22859"/>
                </a:lnTo>
                <a:lnTo>
                  <a:pt x="778760" y="22859"/>
                </a:lnTo>
                <a:lnTo>
                  <a:pt x="780284" y="24129"/>
                </a:lnTo>
                <a:lnTo>
                  <a:pt x="777236" y="24129"/>
                </a:lnTo>
                <a:lnTo>
                  <a:pt x="778243" y="25399"/>
                </a:lnTo>
                <a:close/>
              </a:path>
              <a:path w="1000125" h="234950">
                <a:moveTo>
                  <a:pt x="872950" y="26669"/>
                </a:moveTo>
                <a:lnTo>
                  <a:pt x="844584" y="26669"/>
                </a:lnTo>
                <a:lnTo>
                  <a:pt x="843577" y="24129"/>
                </a:lnTo>
                <a:lnTo>
                  <a:pt x="848124" y="24129"/>
                </a:lnTo>
                <a:lnTo>
                  <a:pt x="847116" y="22859"/>
                </a:lnTo>
                <a:lnTo>
                  <a:pt x="859775" y="22859"/>
                </a:lnTo>
                <a:lnTo>
                  <a:pt x="859775" y="24129"/>
                </a:lnTo>
                <a:lnTo>
                  <a:pt x="860291" y="25399"/>
                </a:lnTo>
                <a:lnTo>
                  <a:pt x="872188" y="25399"/>
                </a:lnTo>
                <a:lnTo>
                  <a:pt x="872950" y="26669"/>
                </a:lnTo>
                <a:close/>
              </a:path>
              <a:path w="1000125" h="234950">
                <a:moveTo>
                  <a:pt x="949392" y="24129"/>
                </a:moveTo>
                <a:lnTo>
                  <a:pt x="948901" y="24129"/>
                </a:lnTo>
                <a:lnTo>
                  <a:pt x="948901" y="22859"/>
                </a:lnTo>
                <a:lnTo>
                  <a:pt x="949392" y="24129"/>
                </a:lnTo>
                <a:close/>
              </a:path>
              <a:path w="1000125" h="234950">
                <a:moveTo>
                  <a:pt x="961043" y="27939"/>
                </a:moveTo>
                <a:lnTo>
                  <a:pt x="955463" y="27939"/>
                </a:lnTo>
                <a:lnTo>
                  <a:pt x="955980" y="26669"/>
                </a:lnTo>
                <a:lnTo>
                  <a:pt x="953448" y="24129"/>
                </a:lnTo>
                <a:lnTo>
                  <a:pt x="952441" y="22859"/>
                </a:lnTo>
                <a:lnTo>
                  <a:pt x="957504" y="22859"/>
                </a:lnTo>
                <a:lnTo>
                  <a:pt x="958512" y="24129"/>
                </a:lnTo>
                <a:lnTo>
                  <a:pt x="970163" y="24129"/>
                </a:lnTo>
                <a:lnTo>
                  <a:pt x="971687" y="25399"/>
                </a:lnTo>
                <a:lnTo>
                  <a:pt x="963575" y="25399"/>
                </a:lnTo>
                <a:lnTo>
                  <a:pt x="965263" y="26669"/>
                </a:lnTo>
                <a:lnTo>
                  <a:pt x="961043" y="26669"/>
                </a:lnTo>
                <a:lnTo>
                  <a:pt x="961043" y="27939"/>
                </a:lnTo>
                <a:close/>
              </a:path>
              <a:path w="1000125" h="234950">
                <a:moveTo>
                  <a:pt x="776228" y="24129"/>
                </a:moveTo>
                <a:lnTo>
                  <a:pt x="774704" y="24129"/>
                </a:lnTo>
                <a:lnTo>
                  <a:pt x="774704" y="23036"/>
                </a:lnTo>
                <a:lnTo>
                  <a:pt x="776228" y="24129"/>
                </a:lnTo>
                <a:close/>
              </a:path>
              <a:path w="1000125" h="234950">
                <a:moveTo>
                  <a:pt x="778760" y="26669"/>
                </a:moveTo>
                <a:lnTo>
                  <a:pt x="776228" y="24129"/>
                </a:lnTo>
                <a:lnTo>
                  <a:pt x="776745" y="24129"/>
                </a:lnTo>
                <a:lnTo>
                  <a:pt x="777752" y="25399"/>
                </a:lnTo>
                <a:lnTo>
                  <a:pt x="778264" y="25399"/>
                </a:lnTo>
                <a:lnTo>
                  <a:pt x="778760" y="26669"/>
                </a:lnTo>
                <a:close/>
              </a:path>
              <a:path w="1000125" h="234950">
                <a:moveTo>
                  <a:pt x="784340" y="29209"/>
                </a:moveTo>
                <a:lnTo>
                  <a:pt x="779276" y="29209"/>
                </a:lnTo>
                <a:lnTo>
                  <a:pt x="779276" y="27939"/>
                </a:lnTo>
                <a:lnTo>
                  <a:pt x="778264" y="25399"/>
                </a:lnTo>
                <a:lnTo>
                  <a:pt x="777236" y="24129"/>
                </a:lnTo>
                <a:lnTo>
                  <a:pt x="783823" y="24129"/>
                </a:lnTo>
                <a:lnTo>
                  <a:pt x="786655" y="26669"/>
                </a:lnTo>
                <a:lnTo>
                  <a:pt x="782816" y="26669"/>
                </a:lnTo>
                <a:lnTo>
                  <a:pt x="784340" y="29209"/>
                </a:lnTo>
                <a:close/>
              </a:path>
              <a:path w="1000125" h="234950">
                <a:moveTo>
                  <a:pt x="812680" y="29209"/>
                </a:moveTo>
                <a:lnTo>
                  <a:pt x="810665" y="29209"/>
                </a:lnTo>
                <a:lnTo>
                  <a:pt x="808133" y="26669"/>
                </a:lnTo>
                <a:lnTo>
                  <a:pt x="806609" y="24129"/>
                </a:lnTo>
                <a:lnTo>
                  <a:pt x="808624" y="24129"/>
                </a:lnTo>
                <a:lnTo>
                  <a:pt x="809140" y="25399"/>
                </a:lnTo>
                <a:lnTo>
                  <a:pt x="811156" y="27939"/>
                </a:lnTo>
                <a:lnTo>
                  <a:pt x="812680" y="29209"/>
                </a:lnTo>
                <a:close/>
              </a:path>
              <a:path w="1000125" h="234950">
                <a:moveTo>
                  <a:pt x="811672" y="27939"/>
                </a:moveTo>
                <a:lnTo>
                  <a:pt x="808624" y="24129"/>
                </a:lnTo>
                <a:lnTo>
                  <a:pt x="809657" y="25399"/>
                </a:lnTo>
                <a:lnTo>
                  <a:pt x="810148" y="25399"/>
                </a:lnTo>
                <a:lnTo>
                  <a:pt x="811672" y="26669"/>
                </a:lnTo>
                <a:lnTo>
                  <a:pt x="811672" y="27939"/>
                </a:lnTo>
                <a:close/>
              </a:path>
              <a:path w="1000125" h="234950">
                <a:moveTo>
                  <a:pt x="821283" y="29209"/>
                </a:moveTo>
                <a:lnTo>
                  <a:pt x="814204" y="29209"/>
                </a:lnTo>
                <a:lnTo>
                  <a:pt x="814204" y="27939"/>
                </a:lnTo>
                <a:lnTo>
                  <a:pt x="813196" y="26669"/>
                </a:lnTo>
                <a:lnTo>
                  <a:pt x="812680" y="26669"/>
                </a:lnTo>
                <a:lnTo>
                  <a:pt x="810665" y="24129"/>
                </a:lnTo>
                <a:lnTo>
                  <a:pt x="814720" y="24129"/>
                </a:lnTo>
                <a:lnTo>
                  <a:pt x="818751" y="26669"/>
                </a:lnTo>
                <a:lnTo>
                  <a:pt x="821283" y="29209"/>
                </a:lnTo>
                <a:close/>
              </a:path>
              <a:path w="1000125" h="234950">
                <a:moveTo>
                  <a:pt x="826346" y="24757"/>
                </a:moveTo>
                <a:lnTo>
                  <a:pt x="825338" y="24129"/>
                </a:lnTo>
                <a:lnTo>
                  <a:pt x="826346" y="24129"/>
                </a:lnTo>
                <a:lnTo>
                  <a:pt x="826346" y="24757"/>
                </a:lnTo>
                <a:close/>
              </a:path>
              <a:path w="1000125" h="234950">
                <a:moveTo>
                  <a:pt x="829394" y="25399"/>
                </a:moveTo>
                <a:lnTo>
                  <a:pt x="827379" y="25399"/>
                </a:lnTo>
                <a:lnTo>
                  <a:pt x="826346" y="24129"/>
                </a:lnTo>
                <a:lnTo>
                  <a:pt x="828387" y="24129"/>
                </a:lnTo>
                <a:lnTo>
                  <a:pt x="829394" y="25399"/>
                </a:lnTo>
                <a:close/>
              </a:path>
              <a:path w="1000125" h="234950">
                <a:moveTo>
                  <a:pt x="872188" y="25399"/>
                </a:moveTo>
                <a:lnTo>
                  <a:pt x="862823" y="25399"/>
                </a:lnTo>
                <a:lnTo>
                  <a:pt x="862823" y="24129"/>
                </a:lnTo>
                <a:lnTo>
                  <a:pt x="871426" y="24129"/>
                </a:lnTo>
                <a:lnTo>
                  <a:pt x="872188" y="25399"/>
                </a:lnTo>
                <a:close/>
              </a:path>
              <a:path w="1000125" h="234950">
                <a:moveTo>
                  <a:pt x="891163" y="26669"/>
                </a:moveTo>
                <a:lnTo>
                  <a:pt x="872950" y="26669"/>
                </a:lnTo>
                <a:lnTo>
                  <a:pt x="872950" y="25399"/>
                </a:lnTo>
                <a:lnTo>
                  <a:pt x="872433" y="25399"/>
                </a:lnTo>
                <a:lnTo>
                  <a:pt x="872433" y="24129"/>
                </a:lnTo>
                <a:lnTo>
                  <a:pt x="889148" y="24129"/>
                </a:lnTo>
                <a:lnTo>
                  <a:pt x="891313" y="26301"/>
                </a:lnTo>
                <a:lnTo>
                  <a:pt x="891163" y="26669"/>
                </a:lnTo>
                <a:close/>
              </a:path>
              <a:path w="1000125" h="234950">
                <a:moveTo>
                  <a:pt x="905862" y="26669"/>
                </a:moveTo>
                <a:lnTo>
                  <a:pt x="902297" y="26669"/>
                </a:lnTo>
                <a:lnTo>
                  <a:pt x="901290" y="24129"/>
                </a:lnTo>
                <a:lnTo>
                  <a:pt x="903330" y="24129"/>
                </a:lnTo>
                <a:lnTo>
                  <a:pt x="903330" y="25399"/>
                </a:lnTo>
                <a:lnTo>
                  <a:pt x="903822" y="25399"/>
                </a:lnTo>
                <a:lnTo>
                  <a:pt x="905862" y="26669"/>
                </a:lnTo>
                <a:close/>
              </a:path>
              <a:path w="1000125" h="234950">
                <a:moveTo>
                  <a:pt x="911417" y="25399"/>
                </a:moveTo>
                <a:lnTo>
                  <a:pt x="905346" y="25399"/>
                </a:lnTo>
                <a:lnTo>
                  <a:pt x="904338" y="24129"/>
                </a:lnTo>
                <a:lnTo>
                  <a:pt x="909893" y="24129"/>
                </a:lnTo>
                <a:lnTo>
                  <a:pt x="911417" y="25399"/>
                </a:lnTo>
                <a:close/>
              </a:path>
              <a:path w="1000125" h="234950">
                <a:moveTo>
                  <a:pt x="931670" y="25399"/>
                </a:moveTo>
                <a:lnTo>
                  <a:pt x="914956" y="25399"/>
                </a:lnTo>
                <a:lnTo>
                  <a:pt x="913948" y="24129"/>
                </a:lnTo>
                <a:lnTo>
                  <a:pt x="930663" y="24129"/>
                </a:lnTo>
                <a:lnTo>
                  <a:pt x="931670" y="25399"/>
                </a:lnTo>
                <a:close/>
              </a:path>
              <a:path w="1000125" h="234950">
                <a:moveTo>
                  <a:pt x="960036" y="29209"/>
                </a:moveTo>
                <a:lnTo>
                  <a:pt x="949909" y="29209"/>
                </a:lnTo>
                <a:lnTo>
                  <a:pt x="949392" y="27939"/>
                </a:lnTo>
                <a:lnTo>
                  <a:pt x="949392" y="26669"/>
                </a:lnTo>
                <a:lnTo>
                  <a:pt x="947377" y="26669"/>
                </a:lnTo>
                <a:lnTo>
                  <a:pt x="946861" y="25399"/>
                </a:lnTo>
                <a:lnTo>
                  <a:pt x="932187" y="25399"/>
                </a:lnTo>
                <a:lnTo>
                  <a:pt x="932187" y="24129"/>
                </a:lnTo>
                <a:lnTo>
                  <a:pt x="951433" y="24129"/>
                </a:lnTo>
                <a:lnTo>
                  <a:pt x="955463" y="27939"/>
                </a:lnTo>
                <a:lnTo>
                  <a:pt x="960036" y="27939"/>
                </a:lnTo>
                <a:lnTo>
                  <a:pt x="960036" y="29209"/>
                </a:lnTo>
                <a:close/>
              </a:path>
              <a:path w="1000125" h="234950">
                <a:moveTo>
                  <a:pt x="827379" y="25399"/>
                </a:moveTo>
                <a:lnTo>
                  <a:pt x="826346" y="25399"/>
                </a:lnTo>
                <a:lnTo>
                  <a:pt x="826346" y="24757"/>
                </a:lnTo>
                <a:lnTo>
                  <a:pt x="827379" y="25399"/>
                </a:lnTo>
                <a:close/>
              </a:path>
              <a:path w="1000125" h="234950">
                <a:moveTo>
                  <a:pt x="790902" y="38099"/>
                </a:moveTo>
                <a:lnTo>
                  <a:pt x="780775" y="38099"/>
                </a:lnTo>
                <a:lnTo>
                  <a:pt x="780284" y="36829"/>
                </a:lnTo>
                <a:lnTo>
                  <a:pt x="779768" y="36829"/>
                </a:lnTo>
                <a:lnTo>
                  <a:pt x="777752" y="33019"/>
                </a:lnTo>
                <a:lnTo>
                  <a:pt x="776228" y="31749"/>
                </a:lnTo>
                <a:lnTo>
                  <a:pt x="774704" y="29209"/>
                </a:lnTo>
                <a:lnTo>
                  <a:pt x="772431" y="27939"/>
                </a:lnTo>
                <a:lnTo>
                  <a:pt x="773696" y="27939"/>
                </a:lnTo>
                <a:lnTo>
                  <a:pt x="772172" y="26669"/>
                </a:lnTo>
                <a:lnTo>
                  <a:pt x="769641" y="25399"/>
                </a:lnTo>
                <a:lnTo>
                  <a:pt x="774704" y="25399"/>
                </a:lnTo>
                <a:lnTo>
                  <a:pt x="777236" y="27939"/>
                </a:lnTo>
                <a:lnTo>
                  <a:pt x="779276" y="29209"/>
                </a:lnTo>
                <a:lnTo>
                  <a:pt x="785347" y="29209"/>
                </a:lnTo>
                <a:lnTo>
                  <a:pt x="786355" y="30479"/>
                </a:lnTo>
                <a:lnTo>
                  <a:pt x="790902" y="30479"/>
                </a:lnTo>
                <a:lnTo>
                  <a:pt x="789894" y="31749"/>
                </a:lnTo>
                <a:lnTo>
                  <a:pt x="781808" y="31749"/>
                </a:lnTo>
                <a:lnTo>
                  <a:pt x="784340" y="34289"/>
                </a:lnTo>
                <a:lnTo>
                  <a:pt x="792426" y="34289"/>
                </a:lnTo>
                <a:lnTo>
                  <a:pt x="793434" y="35559"/>
                </a:lnTo>
                <a:lnTo>
                  <a:pt x="789403" y="35559"/>
                </a:lnTo>
                <a:lnTo>
                  <a:pt x="789894" y="36829"/>
                </a:lnTo>
                <a:lnTo>
                  <a:pt x="790902" y="38099"/>
                </a:lnTo>
                <a:close/>
              </a:path>
              <a:path w="1000125" h="234950">
                <a:moveTo>
                  <a:pt x="778760" y="26669"/>
                </a:moveTo>
                <a:lnTo>
                  <a:pt x="777236" y="25399"/>
                </a:lnTo>
                <a:lnTo>
                  <a:pt x="777494" y="25399"/>
                </a:lnTo>
                <a:lnTo>
                  <a:pt x="778760" y="26669"/>
                </a:lnTo>
                <a:close/>
              </a:path>
              <a:path w="1000125" h="234950">
                <a:moveTo>
                  <a:pt x="833450" y="26669"/>
                </a:moveTo>
                <a:lnTo>
                  <a:pt x="828878" y="26669"/>
                </a:lnTo>
                <a:lnTo>
                  <a:pt x="827870" y="25399"/>
                </a:lnTo>
                <a:lnTo>
                  <a:pt x="833450" y="25399"/>
                </a:lnTo>
                <a:lnTo>
                  <a:pt x="833450" y="26669"/>
                </a:lnTo>
                <a:close/>
              </a:path>
              <a:path w="1000125" h="234950">
                <a:moveTo>
                  <a:pt x="857760" y="27939"/>
                </a:moveTo>
                <a:lnTo>
                  <a:pt x="836473" y="27939"/>
                </a:lnTo>
                <a:lnTo>
                  <a:pt x="835982" y="26669"/>
                </a:lnTo>
                <a:lnTo>
                  <a:pt x="834974" y="25399"/>
                </a:lnTo>
                <a:lnTo>
                  <a:pt x="842053" y="25399"/>
                </a:lnTo>
                <a:lnTo>
                  <a:pt x="842569" y="26669"/>
                </a:lnTo>
                <a:lnTo>
                  <a:pt x="858251" y="26669"/>
                </a:lnTo>
                <a:lnTo>
                  <a:pt x="857760" y="27939"/>
                </a:lnTo>
                <a:close/>
              </a:path>
              <a:path w="1000125" h="234950">
                <a:moveTo>
                  <a:pt x="928648" y="30479"/>
                </a:moveTo>
                <a:lnTo>
                  <a:pt x="907877" y="30479"/>
                </a:lnTo>
                <a:lnTo>
                  <a:pt x="907361" y="29209"/>
                </a:lnTo>
                <a:lnTo>
                  <a:pt x="918521" y="29209"/>
                </a:lnTo>
                <a:lnTo>
                  <a:pt x="915472" y="25399"/>
                </a:lnTo>
                <a:lnTo>
                  <a:pt x="938258" y="25399"/>
                </a:lnTo>
                <a:lnTo>
                  <a:pt x="938762" y="26669"/>
                </a:lnTo>
                <a:lnTo>
                  <a:pt x="925083" y="26669"/>
                </a:lnTo>
                <a:lnTo>
                  <a:pt x="927615" y="29209"/>
                </a:lnTo>
                <a:lnTo>
                  <a:pt x="928648" y="30479"/>
                </a:lnTo>
                <a:close/>
              </a:path>
              <a:path w="1000125" h="234950">
                <a:moveTo>
                  <a:pt x="947377" y="26669"/>
                </a:moveTo>
                <a:lnTo>
                  <a:pt x="939782" y="26669"/>
                </a:lnTo>
                <a:lnTo>
                  <a:pt x="939266" y="25399"/>
                </a:lnTo>
                <a:lnTo>
                  <a:pt x="946861" y="25399"/>
                </a:lnTo>
                <a:lnTo>
                  <a:pt x="947377" y="26669"/>
                </a:lnTo>
                <a:close/>
              </a:path>
              <a:path w="1000125" h="234950">
                <a:moveTo>
                  <a:pt x="967306" y="27530"/>
                </a:moveTo>
                <a:lnTo>
                  <a:pt x="965590" y="26669"/>
                </a:lnTo>
                <a:lnTo>
                  <a:pt x="964583" y="25399"/>
                </a:lnTo>
                <a:lnTo>
                  <a:pt x="973185" y="25399"/>
                </a:lnTo>
                <a:lnTo>
                  <a:pt x="974710" y="26669"/>
                </a:lnTo>
                <a:lnTo>
                  <a:pt x="966623" y="26669"/>
                </a:lnTo>
                <a:lnTo>
                  <a:pt x="967306" y="27530"/>
                </a:lnTo>
                <a:close/>
              </a:path>
              <a:path w="1000125" h="234950">
                <a:moveTo>
                  <a:pt x="891679" y="26669"/>
                </a:moveTo>
                <a:lnTo>
                  <a:pt x="891163" y="26669"/>
                </a:lnTo>
                <a:lnTo>
                  <a:pt x="891313" y="26301"/>
                </a:lnTo>
                <a:lnTo>
                  <a:pt x="891679" y="26669"/>
                </a:lnTo>
                <a:close/>
              </a:path>
              <a:path w="1000125" h="234950">
                <a:moveTo>
                  <a:pt x="774704" y="34289"/>
                </a:moveTo>
                <a:lnTo>
                  <a:pt x="768117" y="34289"/>
                </a:lnTo>
                <a:lnTo>
                  <a:pt x="768117" y="26669"/>
                </a:lnTo>
                <a:lnTo>
                  <a:pt x="770157" y="26669"/>
                </a:lnTo>
                <a:lnTo>
                  <a:pt x="770648" y="27939"/>
                </a:lnTo>
                <a:lnTo>
                  <a:pt x="769641" y="27939"/>
                </a:lnTo>
                <a:lnTo>
                  <a:pt x="770157" y="29209"/>
                </a:lnTo>
                <a:lnTo>
                  <a:pt x="771165" y="30479"/>
                </a:lnTo>
                <a:lnTo>
                  <a:pt x="772689" y="31749"/>
                </a:lnTo>
                <a:lnTo>
                  <a:pt x="773180" y="33019"/>
                </a:lnTo>
                <a:lnTo>
                  <a:pt x="774704" y="34289"/>
                </a:lnTo>
                <a:close/>
              </a:path>
              <a:path w="1000125" h="234950">
                <a:moveTo>
                  <a:pt x="771057" y="27172"/>
                </a:moveTo>
                <a:lnTo>
                  <a:pt x="770157" y="26669"/>
                </a:lnTo>
                <a:lnTo>
                  <a:pt x="770648" y="26669"/>
                </a:lnTo>
                <a:lnTo>
                  <a:pt x="771057" y="27172"/>
                </a:lnTo>
                <a:close/>
              </a:path>
              <a:path w="1000125" h="234950">
                <a:moveTo>
                  <a:pt x="790902" y="30479"/>
                </a:moveTo>
                <a:lnTo>
                  <a:pt x="786355" y="30479"/>
                </a:lnTo>
                <a:lnTo>
                  <a:pt x="785839" y="29209"/>
                </a:lnTo>
                <a:lnTo>
                  <a:pt x="782816" y="26669"/>
                </a:lnTo>
                <a:lnTo>
                  <a:pt x="786655" y="26669"/>
                </a:lnTo>
                <a:lnTo>
                  <a:pt x="790902" y="30479"/>
                </a:lnTo>
                <a:close/>
              </a:path>
              <a:path w="1000125" h="234950">
                <a:moveTo>
                  <a:pt x="801029" y="39369"/>
                </a:moveTo>
                <a:lnTo>
                  <a:pt x="792943" y="39369"/>
                </a:lnTo>
                <a:lnTo>
                  <a:pt x="792426" y="38099"/>
                </a:lnTo>
                <a:lnTo>
                  <a:pt x="789403" y="35559"/>
                </a:lnTo>
                <a:lnTo>
                  <a:pt x="794467" y="35559"/>
                </a:lnTo>
                <a:lnTo>
                  <a:pt x="792943" y="33019"/>
                </a:lnTo>
                <a:lnTo>
                  <a:pt x="789894" y="29209"/>
                </a:lnTo>
                <a:lnTo>
                  <a:pt x="791418" y="29209"/>
                </a:lnTo>
                <a:lnTo>
                  <a:pt x="789403" y="26669"/>
                </a:lnTo>
                <a:lnTo>
                  <a:pt x="796998" y="26669"/>
                </a:lnTo>
                <a:lnTo>
                  <a:pt x="798006" y="27939"/>
                </a:lnTo>
                <a:lnTo>
                  <a:pt x="791935" y="27939"/>
                </a:lnTo>
                <a:lnTo>
                  <a:pt x="792943" y="29209"/>
                </a:lnTo>
                <a:lnTo>
                  <a:pt x="795965" y="31749"/>
                </a:lnTo>
                <a:lnTo>
                  <a:pt x="804594" y="31749"/>
                </a:lnTo>
                <a:lnTo>
                  <a:pt x="807616" y="34289"/>
                </a:lnTo>
                <a:lnTo>
                  <a:pt x="801545" y="34289"/>
                </a:lnTo>
                <a:lnTo>
                  <a:pt x="802049" y="35528"/>
                </a:lnTo>
                <a:lnTo>
                  <a:pt x="802062" y="36829"/>
                </a:lnTo>
                <a:lnTo>
                  <a:pt x="799530" y="36829"/>
                </a:lnTo>
                <a:lnTo>
                  <a:pt x="799530" y="38099"/>
                </a:lnTo>
                <a:lnTo>
                  <a:pt x="800538" y="38099"/>
                </a:lnTo>
                <a:lnTo>
                  <a:pt x="801029" y="39369"/>
                </a:lnTo>
                <a:close/>
              </a:path>
              <a:path w="1000125" h="234950">
                <a:moveTo>
                  <a:pt x="826862" y="27939"/>
                </a:moveTo>
                <a:lnTo>
                  <a:pt x="823814" y="27939"/>
                </a:lnTo>
                <a:lnTo>
                  <a:pt x="822316" y="26669"/>
                </a:lnTo>
                <a:lnTo>
                  <a:pt x="826346" y="26669"/>
                </a:lnTo>
                <a:lnTo>
                  <a:pt x="826862" y="27939"/>
                </a:lnTo>
                <a:close/>
              </a:path>
              <a:path w="1000125" h="234950">
                <a:moveTo>
                  <a:pt x="841536" y="31749"/>
                </a:moveTo>
                <a:lnTo>
                  <a:pt x="827870" y="31749"/>
                </a:lnTo>
                <a:lnTo>
                  <a:pt x="824847" y="27939"/>
                </a:lnTo>
                <a:lnTo>
                  <a:pt x="826862" y="27939"/>
                </a:lnTo>
                <a:lnTo>
                  <a:pt x="827379" y="26669"/>
                </a:lnTo>
                <a:lnTo>
                  <a:pt x="831409" y="30479"/>
                </a:lnTo>
                <a:lnTo>
                  <a:pt x="841536" y="30479"/>
                </a:lnTo>
                <a:lnTo>
                  <a:pt x="841536" y="31749"/>
                </a:lnTo>
                <a:close/>
              </a:path>
              <a:path w="1000125" h="234950">
                <a:moveTo>
                  <a:pt x="841045" y="30479"/>
                </a:moveTo>
                <a:lnTo>
                  <a:pt x="831409" y="30479"/>
                </a:lnTo>
                <a:lnTo>
                  <a:pt x="830918" y="29209"/>
                </a:lnTo>
                <a:lnTo>
                  <a:pt x="829911" y="27939"/>
                </a:lnTo>
                <a:lnTo>
                  <a:pt x="829394" y="26669"/>
                </a:lnTo>
                <a:lnTo>
                  <a:pt x="833941" y="26669"/>
                </a:lnTo>
                <a:lnTo>
                  <a:pt x="834974" y="27939"/>
                </a:lnTo>
                <a:lnTo>
                  <a:pt x="835982" y="27939"/>
                </a:lnTo>
                <a:lnTo>
                  <a:pt x="836473" y="29209"/>
                </a:lnTo>
                <a:lnTo>
                  <a:pt x="841045" y="29209"/>
                </a:lnTo>
                <a:lnTo>
                  <a:pt x="841045" y="30479"/>
                </a:lnTo>
                <a:close/>
              </a:path>
              <a:path w="1000125" h="234950">
                <a:moveTo>
                  <a:pt x="869902" y="29209"/>
                </a:moveTo>
                <a:lnTo>
                  <a:pt x="859775" y="29209"/>
                </a:lnTo>
                <a:lnTo>
                  <a:pt x="860291" y="27939"/>
                </a:lnTo>
                <a:lnTo>
                  <a:pt x="859258" y="26669"/>
                </a:lnTo>
                <a:lnTo>
                  <a:pt x="890672" y="26669"/>
                </a:lnTo>
                <a:lnTo>
                  <a:pt x="891679" y="27939"/>
                </a:lnTo>
                <a:lnTo>
                  <a:pt x="868894" y="27939"/>
                </a:lnTo>
                <a:lnTo>
                  <a:pt x="869902" y="29209"/>
                </a:lnTo>
                <a:close/>
              </a:path>
              <a:path w="1000125" h="234950">
                <a:moveTo>
                  <a:pt x="928648" y="30479"/>
                </a:moveTo>
                <a:lnTo>
                  <a:pt x="927615" y="29209"/>
                </a:lnTo>
                <a:lnTo>
                  <a:pt x="927123" y="27939"/>
                </a:lnTo>
                <a:lnTo>
                  <a:pt x="925083" y="26669"/>
                </a:lnTo>
                <a:lnTo>
                  <a:pt x="936243" y="26669"/>
                </a:lnTo>
                <a:lnTo>
                  <a:pt x="936734" y="27939"/>
                </a:lnTo>
                <a:lnTo>
                  <a:pt x="938436" y="28793"/>
                </a:lnTo>
                <a:lnTo>
                  <a:pt x="938774" y="29209"/>
                </a:lnTo>
                <a:lnTo>
                  <a:pt x="928648" y="29209"/>
                </a:lnTo>
                <a:lnTo>
                  <a:pt x="928648" y="30479"/>
                </a:lnTo>
                <a:close/>
              </a:path>
              <a:path w="1000125" h="234950">
                <a:moveTo>
                  <a:pt x="939266" y="27939"/>
                </a:moveTo>
                <a:lnTo>
                  <a:pt x="936734" y="27939"/>
                </a:lnTo>
                <a:lnTo>
                  <a:pt x="936243" y="26669"/>
                </a:lnTo>
                <a:lnTo>
                  <a:pt x="938762" y="26669"/>
                </a:lnTo>
                <a:lnTo>
                  <a:pt x="939266" y="27939"/>
                </a:lnTo>
                <a:close/>
              </a:path>
              <a:path w="1000125" h="234950">
                <a:moveTo>
                  <a:pt x="958512" y="43179"/>
                </a:moveTo>
                <a:lnTo>
                  <a:pt x="951924" y="43179"/>
                </a:lnTo>
                <a:lnTo>
                  <a:pt x="951433" y="41909"/>
                </a:lnTo>
                <a:lnTo>
                  <a:pt x="948901" y="38099"/>
                </a:lnTo>
                <a:lnTo>
                  <a:pt x="944845" y="34289"/>
                </a:lnTo>
                <a:lnTo>
                  <a:pt x="943838" y="30479"/>
                </a:lnTo>
                <a:lnTo>
                  <a:pt x="943321" y="30479"/>
                </a:lnTo>
                <a:lnTo>
                  <a:pt x="941306" y="29209"/>
                </a:lnTo>
                <a:lnTo>
                  <a:pt x="941306" y="27939"/>
                </a:lnTo>
                <a:lnTo>
                  <a:pt x="940790" y="26669"/>
                </a:lnTo>
                <a:lnTo>
                  <a:pt x="948385" y="26669"/>
                </a:lnTo>
                <a:lnTo>
                  <a:pt x="948901" y="27939"/>
                </a:lnTo>
                <a:lnTo>
                  <a:pt x="949392" y="27939"/>
                </a:lnTo>
                <a:lnTo>
                  <a:pt x="949392" y="29209"/>
                </a:lnTo>
                <a:lnTo>
                  <a:pt x="943838" y="29209"/>
                </a:lnTo>
                <a:lnTo>
                  <a:pt x="944845" y="30479"/>
                </a:lnTo>
                <a:lnTo>
                  <a:pt x="945337" y="31749"/>
                </a:lnTo>
                <a:lnTo>
                  <a:pt x="946861" y="33019"/>
                </a:lnTo>
                <a:lnTo>
                  <a:pt x="947377" y="33019"/>
                </a:lnTo>
                <a:lnTo>
                  <a:pt x="948385" y="34289"/>
                </a:lnTo>
                <a:lnTo>
                  <a:pt x="953965" y="34289"/>
                </a:lnTo>
                <a:lnTo>
                  <a:pt x="954947" y="35528"/>
                </a:lnTo>
                <a:lnTo>
                  <a:pt x="954972" y="36829"/>
                </a:lnTo>
                <a:lnTo>
                  <a:pt x="949909" y="36829"/>
                </a:lnTo>
                <a:lnTo>
                  <a:pt x="949909" y="38099"/>
                </a:lnTo>
                <a:lnTo>
                  <a:pt x="950916" y="38099"/>
                </a:lnTo>
                <a:lnTo>
                  <a:pt x="952932" y="40639"/>
                </a:lnTo>
                <a:lnTo>
                  <a:pt x="959028" y="40639"/>
                </a:lnTo>
                <a:lnTo>
                  <a:pt x="958612" y="41663"/>
                </a:lnTo>
                <a:lnTo>
                  <a:pt x="958512" y="43179"/>
                </a:lnTo>
                <a:close/>
              </a:path>
              <a:path w="1000125" h="234950">
                <a:moveTo>
                  <a:pt x="952932" y="39369"/>
                </a:moveTo>
                <a:lnTo>
                  <a:pt x="952932" y="38099"/>
                </a:lnTo>
                <a:lnTo>
                  <a:pt x="951433" y="36829"/>
                </a:lnTo>
                <a:lnTo>
                  <a:pt x="955463" y="36829"/>
                </a:lnTo>
                <a:lnTo>
                  <a:pt x="954456" y="34289"/>
                </a:lnTo>
                <a:lnTo>
                  <a:pt x="948901" y="34289"/>
                </a:lnTo>
                <a:lnTo>
                  <a:pt x="946861" y="31749"/>
                </a:lnTo>
                <a:lnTo>
                  <a:pt x="963059" y="31749"/>
                </a:lnTo>
                <a:lnTo>
                  <a:pt x="963059" y="30479"/>
                </a:lnTo>
                <a:lnTo>
                  <a:pt x="962567" y="29209"/>
                </a:lnTo>
                <a:lnTo>
                  <a:pt x="962051" y="29209"/>
                </a:lnTo>
                <a:lnTo>
                  <a:pt x="961043" y="26669"/>
                </a:lnTo>
                <a:lnTo>
                  <a:pt x="965263" y="26669"/>
                </a:lnTo>
                <a:lnTo>
                  <a:pt x="968243" y="28912"/>
                </a:lnTo>
                <a:lnTo>
                  <a:pt x="968122" y="29209"/>
                </a:lnTo>
                <a:lnTo>
                  <a:pt x="969155" y="30479"/>
                </a:lnTo>
                <a:lnTo>
                  <a:pt x="968122" y="31749"/>
                </a:lnTo>
                <a:lnTo>
                  <a:pt x="969646" y="33019"/>
                </a:lnTo>
                <a:lnTo>
                  <a:pt x="974710" y="35559"/>
                </a:lnTo>
                <a:lnTo>
                  <a:pt x="976234" y="35559"/>
                </a:lnTo>
                <a:lnTo>
                  <a:pt x="976750" y="36829"/>
                </a:lnTo>
                <a:lnTo>
                  <a:pt x="979773" y="38099"/>
                </a:lnTo>
                <a:lnTo>
                  <a:pt x="953448" y="38099"/>
                </a:lnTo>
                <a:lnTo>
                  <a:pt x="952932" y="39369"/>
                </a:lnTo>
                <a:close/>
              </a:path>
              <a:path w="1000125" h="234950">
                <a:moveTo>
                  <a:pt x="968122" y="27939"/>
                </a:moveTo>
                <a:lnTo>
                  <a:pt x="967306" y="27530"/>
                </a:lnTo>
                <a:lnTo>
                  <a:pt x="966623" y="26669"/>
                </a:lnTo>
                <a:lnTo>
                  <a:pt x="967631" y="26669"/>
                </a:lnTo>
                <a:lnTo>
                  <a:pt x="968122" y="27939"/>
                </a:lnTo>
                <a:close/>
              </a:path>
              <a:path w="1000125" h="234950">
                <a:moveTo>
                  <a:pt x="988892" y="31749"/>
                </a:moveTo>
                <a:lnTo>
                  <a:pt x="970654" y="31749"/>
                </a:lnTo>
                <a:lnTo>
                  <a:pt x="969155" y="30479"/>
                </a:lnTo>
                <a:lnTo>
                  <a:pt x="968638" y="29209"/>
                </a:lnTo>
                <a:lnTo>
                  <a:pt x="968404" y="29033"/>
                </a:lnTo>
                <a:lnTo>
                  <a:pt x="968291" y="28793"/>
                </a:lnTo>
                <a:lnTo>
                  <a:pt x="968638" y="27939"/>
                </a:lnTo>
                <a:lnTo>
                  <a:pt x="968122" y="27939"/>
                </a:lnTo>
                <a:lnTo>
                  <a:pt x="967631" y="26669"/>
                </a:lnTo>
                <a:lnTo>
                  <a:pt x="974710" y="26669"/>
                </a:lnTo>
                <a:lnTo>
                  <a:pt x="975226" y="27939"/>
                </a:lnTo>
                <a:lnTo>
                  <a:pt x="976750" y="29209"/>
                </a:lnTo>
                <a:lnTo>
                  <a:pt x="973185" y="29209"/>
                </a:lnTo>
                <a:lnTo>
                  <a:pt x="973702" y="30479"/>
                </a:lnTo>
                <a:lnTo>
                  <a:pt x="988130" y="30479"/>
                </a:lnTo>
                <a:lnTo>
                  <a:pt x="988892" y="31749"/>
                </a:lnTo>
                <a:close/>
              </a:path>
              <a:path w="1000125" h="234950">
                <a:moveTo>
                  <a:pt x="772431" y="27939"/>
                </a:moveTo>
                <a:lnTo>
                  <a:pt x="771681" y="27939"/>
                </a:lnTo>
                <a:lnTo>
                  <a:pt x="771057" y="27172"/>
                </a:lnTo>
                <a:lnTo>
                  <a:pt x="772431" y="27939"/>
                </a:lnTo>
                <a:close/>
              </a:path>
              <a:path w="1000125" h="234950">
                <a:moveTo>
                  <a:pt x="968122" y="27939"/>
                </a:moveTo>
                <a:lnTo>
                  <a:pt x="967631" y="27939"/>
                </a:lnTo>
                <a:lnTo>
                  <a:pt x="967306" y="27530"/>
                </a:lnTo>
                <a:lnTo>
                  <a:pt x="968122" y="27939"/>
                </a:lnTo>
                <a:close/>
              </a:path>
              <a:path w="1000125" h="234950">
                <a:moveTo>
                  <a:pt x="787879" y="45719"/>
                </a:moveTo>
                <a:lnTo>
                  <a:pt x="784340" y="45719"/>
                </a:lnTo>
                <a:lnTo>
                  <a:pt x="781808" y="44449"/>
                </a:lnTo>
                <a:lnTo>
                  <a:pt x="781808" y="43179"/>
                </a:lnTo>
                <a:lnTo>
                  <a:pt x="780775" y="41909"/>
                </a:lnTo>
                <a:lnTo>
                  <a:pt x="779768" y="39369"/>
                </a:lnTo>
                <a:lnTo>
                  <a:pt x="778760" y="38099"/>
                </a:lnTo>
                <a:lnTo>
                  <a:pt x="778243" y="38099"/>
                </a:lnTo>
                <a:lnTo>
                  <a:pt x="776228" y="36829"/>
                </a:lnTo>
                <a:lnTo>
                  <a:pt x="771681" y="36829"/>
                </a:lnTo>
                <a:lnTo>
                  <a:pt x="769641" y="34289"/>
                </a:lnTo>
                <a:lnTo>
                  <a:pt x="774704" y="34289"/>
                </a:lnTo>
                <a:lnTo>
                  <a:pt x="772172" y="29209"/>
                </a:lnTo>
                <a:lnTo>
                  <a:pt x="771165" y="29209"/>
                </a:lnTo>
                <a:lnTo>
                  <a:pt x="769641" y="27939"/>
                </a:lnTo>
                <a:lnTo>
                  <a:pt x="771681" y="27939"/>
                </a:lnTo>
                <a:lnTo>
                  <a:pt x="776228" y="31749"/>
                </a:lnTo>
                <a:lnTo>
                  <a:pt x="775712" y="31749"/>
                </a:lnTo>
                <a:lnTo>
                  <a:pt x="775221" y="33019"/>
                </a:lnTo>
                <a:lnTo>
                  <a:pt x="775712" y="34289"/>
                </a:lnTo>
                <a:lnTo>
                  <a:pt x="780284" y="38099"/>
                </a:lnTo>
                <a:lnTo>
                  <a:pt x="783307" y="41909"/>
                </a:lnTo>
                <a:lnTo>
                  <a:pt x="784340" y="43179"/>
                </a:lnTo>
                <a:lnTo>
                  <a:pt x="785347" y="43179"/>
                </a:lnTo>
                <a:lnTo>
                  <a:pt x="787879" y="45719"/>
                </a:lnTo>
                <a:close/>
              </a:path>
              <a:path w="1000125" h="234950">
                <a:moveTo>
                  <a:pt x="804077" y="31749"/>
                </a:moveTo>
                <a:lnTo>
                  <a:pt x="795965" y="31749"/>
                </a:lnTo>
                <a:lnTo>
                  <a:pt x="796482" y="30479"/>
                </a:lnTo>
                <a:lnTo>
                  <a:pt x="794958" y="29209"/>
                </a:lnTo>
                <a:lnTo>
                  <a:pt x="793434" y="29209"/>
                </a:lnTo>
                <a:lnTo>
                  <a:pt x="792426" y="27939"/>
                </a:lnTo>
                <a:lnTo>
                  <a:pt x="798006" y="27939"/>
                </a:lnTo>
                <a:lnTo>
                  <a:pt x="800538" y="29209"/>
                </a:lnTo>
                <a:lnTo>
                  <a:pt x="802062" y="30479"/>
                </a:lnTo>
                <a:lnTo>
                  <a:pt x="803069" y="30479"/>
                </a:lnTo>
                <a:lnTo>
                  <a:pt x="804077" y="31749"/>
                </a:lnTo>
                <a:close/>
              </a:path>
              <a:path w="1000125" h="234950">
                <a:moveTo>
                  <a:pt x="814204" y="29209"/>
                </a:moveTo>
                <a:lnTo>
                  <a:pt x="812680" y="29209"/>
                </a:lnTo>
                <a:lnTo>
                  <a:pt x="811672" y="27939"/>
                </a:lnTo>
                <a:lnTo>
                  <a:pt x="814204" y="29209"/>
                </a:lnTo>
                <a:close/>
              </a:path>
              <a:path w="1000125" h="234950">
                <a:moveTo>
                  <a:pt x="824331" y="30479"/>
                </a:moveTo>
                <a:lnTo>
                  <a:pt x="811672" y="30479"/>
                </a:lnTo>
                <a:lnTo>
                  <a:pt x="811156" y="29209"/>
                </a:lnTo>
                <a:lnTo>
                  <a:pt x="821283" y="29209"/>
                </a:lnTo>
                <a:lnTo>
                  <a:pt x="821283" y="27939"/>
                </a:lnTo>
                <a:lnTo>
                  <a:pt x="821799" y="27939"/>
                </a:lnTo>
                <a:lnTo>
                  <a:pt x="823323" y="29209"/>
                </a:lnTo>
                <a:lnTo>
                  <a:pt x="824331" y="30479"/>
                </a:lnTo>
                <a:close/>
              </a:path>
              <a:path w="1000125" h="234950">
                <a:moveTo>
                  <a:pt x="859775" y="29209"/>
                </a:moveTo>
                <a:lnTo>
                  <a:pt x="836989" y="29209"/>
                </a:lnTo>
                <a:lnTo>
                  <a:pt x="836989" y="27939"/>
                </a:lnTo>
                <a:lnTo>
                  <a:pt x="858767" y="27939"/>
                </a:lnTo>
                <a:lnTo>
                  <a:pt x="859775" y="29209"/>
                </a:lnTo>
                <a:close/>
              </a:path>
              <a:path w="1000125" h="234950">
                <a:moveTo>
                  <a:pt x="878013" y="29209"/>
                </a:moveTo>
                <a:lnTo>
                  <a:pt x="869902" y="29209"/>
                </a:lnTo>
                <a:lnTo>
                  <a:pt x="869385" y="27939"/>
                </a:lnTo>
                <a:lnTo>
                  <a:pt x="878013" y="27939"/>
                </a:lnTo>
                <a:lnTo>
                  <a:pt x="878013" y="29209"/>
                </a:lnTo>
                <a:close/>
              </a:path>
              <a:path w="1000125" h="234950">
                <a:moveTo>
                  <a:pt x="878504" y="29209"/>
                </a:moveTo>
                <a:lnTo>
                  <a:pt x="878013" y="29209"/>
                </a:lnTo>
                <a:lnTo>
                  <a:pt x="878504" y="27939"/>
                </a:lnTo>
                <a:lnTo>
                  <a:pt x="878504" y="29209"/>
                </a:lnTo>
                <a:close/>
              </a:path>
              <a:path w="1000125" h="234950">
                <a:moveTo>
                  <a:pt x="892687" y="29209"/>
                </a:moveTo>
                <a:lnTo>
                  <a:pt x="879021" y="29209"/>
                </a:lnTo>
                <a:lnTo>
                  <a:pt x="878504" y="27939"/>
                </a:lnTo>
                <a:lnTo>
                  <a:pt x="891679" y="27939"/>
                </a:lnTo>
                <a:lnTo>
                  <a:pt x="892687" y="29209"/>
                </a:lnTo>
                <a:close/>
              </a:path>
              <a:path w="1000125" h="234950">
                <a:moveTo>
                  <a:pt x="938914" y="29033"/>
                </a:moveTo>
                <a:lnTo>
                  <a:pt x="938436" y="28793"/>
                </a:lnTo>
                <a:lnTo>
                  <a:pt x="937741" y="27939"/>
                </a:lnTo>
                <a:lnTo>
                  <a:pt x="939782" y="27939"/>
                </a:lnTo>
                <a:lnTo>
                  <a:pt x="938914" y="29033"/>
                </a:lnTo>
                <a:close/>
              </a:path>
              <a:path w="1000125" h="234950">
                <a:moveTo>
                  <a:pt x="938774" y="29209"/>
                </a:moveTo>
                <a:lnTo>
                  <a:pt x="938436" y="28793"/>
                </a:lnTo>
                <a:lnTo>
                  <a:pt x="938914" y="29033"/>
                </a:lnTo>
                <a:lnTo>
                  <a:pt x="938774" y="29209"/>
                </a:lnTo>
                <a:close/>
              </a:path>
              <a:path w="1000125" h="234950">
                <a:moveTo>
                  <a:pt x="969155" y="30479"/>
                </a:moveTo>
                <a:lnTo>
                  <a:pt x="968122" y="29209"/>
                </a:lnTo>
                <a:lnTo>
                  <a:pt x="968243" y="28912"/>
                </a:lnTo>
                <a:lnTo>
                  <a:pt x="968638" y="29209"/>
                </a:lnTo>
                <a:lnTo>
                  <a:pt x="969155" y="30479"/>
                </a:lnTo>
                <a:close/>
              </a:path>
              <a:path w="1000125" h="234950">
                <a:moveTo>
                  <a:pt x="940273" y="33019"/>
                </a:moveTo>
                <a:lnTo>
                  <a:pt x="939782" y="33019"/>
                </a:lnTo>
                <a:lnTo>
                  <a:pt x="939266" y="31749"/>
                </a:lnTo>
                <a:lnTo>
                  <a:pt x="938774" y="31749"/>
                </a:lnTo>
                <a:lnTo>
                  <a:pt x="936734" y="30479"/>
                </a:lnTo>
                <a:lnTo>
                  <a:pt x="935726" y="29209"/>
                </a:lnTo>
                <a:lnTo>
                  <a:pt x="938774" y="29209"/>
                </a:lnTo>
                <a:lnTo>
                  <a:pt x="938914" y="29033"/>
                </a:lnTo>
                <a:lnTo>
                  <a:pt x="939266" y="29209"/>
                </a:lnTo>
                <a:lnTo>
                  <a:pt x="940273" y="31749"/>
                </a:lnTo>
                <a:lnTo>
                  <a:pt x="940273" y="33019"/>
                </a:lnTo>
                <a:close/>
              </a:path>
              <a:path w="1000125" h="234950">
                <a:moveTo>
                  <a:pt x="816219" y="33019"/>
                </a:moveTo>
                <a:lnTo>
                  <a:pt x="807616" y="33019"/>
                </a:lnTo>
                <a:lnTo>
                  <a:pt x="804594" y="30479"/>
                </a:lnTo>
                <a:lnTo>
                  <a:pt x="802553" y="29209"/>
                </a:lnTo>
                <a:lnTo>
                  <a:pt x="808124" y="29209"/>
                </a:lnTo>
                <a:lnTo>
                  <a:pt x="809140" y="30479"/>
                </a:lnTo>
                <a:lnTo>
                  <a:pt x="824331" y="30479"/>
                </a:lnTo>
                <a:lnTo>
                  <a:pt x="825338" y="31749"/>
                </a:lnTo>
                <a:lnTo>
                  <a:pt x="815212" y="31749"/>
                </a:lnTo>
                <a:lnTo>
                  <a:pt x="816219" y="33019"/>
                </a:lnTo>
                <a:close/>
              </a:path>
              <a:path w="1000125" h="234950">
                <a:moveTo>
                  <a:pt x="851172" y="31749"/>
                </a:moveTo>
                <a:lnTo>
                  <a:pt x="843577" y="31749"/>
                </a:lnTo>
                <a:lnTo>
                  <a:pt x="842569" y="30479"/>
                </a:lnTo>
                <a:lnTo>
                  <a:pt x="842053" y="29209"/>
                </a:lnTo>
                <a:lnTo>
                  <a:pt x="893695" y="29209"/>
                </a:lnTo>
                <a:lnTo>
                  <a:pt x="893695" y="30479"/>
                </a:lnTo>
                <a:lnTo>
                  <a:pt x="851663" y="30479"/>
                </a:lnTo>
                <a:lnTo>
                  <a:pt x="851172" y="31749"/>
                </a:lnTo>
                <a:close/>
              </a:path>
              <a:path w="1000125" h="234950">
                <a:moveTo>
                  <a:pt x="929655" y="30479"/>
                </a:moveTo>
                <a:lnTo>
                  <a:pt x="928648" y="30479"/>
                </a:lnTo>
                <a:lnTo>
                  <a:pt x="928648" y="29209"/>
                </a:lnTo>
                <a:lnTo>
                  <a:pt x="929655" y="29209"/>
                </a:lnTo>
                <a:lnTo>
                  <a:pt x="929655" y="30479"/>
                </a:lnTo>
                <a:close/>
              </a:path>
              <a:path w="1000125" h="234950">
                <a:moveTo>
                  <a:pt x="936243" y="30479"/>
                </a:moveTo>
                <a:lnTo>
                  <a:pt x="930663" y="30479"/>
                </a:lnTo>
                <a:lnTo>
                  <a:pt x="929655" y="29209"/>
                </a:lnTo>
                <a:lnTo>
                  <a:pt x="935726" y="29209"/>
                </a:lnTo>
                <a:lnTo>
                  <a:pt x="936243" y="30479"/>
                </a:lnTo>
                <a:close/>
              </a:path>
              <a:path w="1000125" h="234950">
                <a:moveTo>
                  <a:pt x="963059" y="31749"/>
                </a:moveTo>
                <a:lnTo>
                  <a:pt x="948385" y="31749"/>
                </a:lnTo>
                <a:lnTo>
                  <a:pt x="947868" y="30479"/>
                </a:lnTo>
                <a:lnTo>
                  <a:pt x="943838" y="29209"/>
                </a:lnTo>
                <a:lnTo>
                  <a:pt x="961560" y="29209"/>
                </a:lnTo>
                <a:lnTo>
                  <a:pt x="963059" y="31749"/>
                </a:lnTo>
                <a:close/>
              </a:path>
              <a:path w="1000125" h="234950">
                <a:moveTo>
                  <a:pt x="978765" y="30479"/>
                </a:moveTo>
                <a:lnTo>
                  <a:pt x="973702" y="30479"/>
                </a:lnTo>
                <a:lnTo>
                  <a:pt x="973185" y="29209"/>
                </a:lnTo>
                <a:lnTo>
                  <a:pt x="977758" y="29209"/>
                </a:lnTo>
                <a:lnTo>
                  <a:pt x="978765" y="30479"/>
                </a:lnTo>
                <a:close/>
              </a:path>
              <a:path w="1000125" h="234950">
                <a:moveTo>
                  <a:pt x="988130" y="30479"/>
                </a:moveTo>
                <a:lnTo>
                  <a:pt x="978765" y="30479"/>
                </a:lnTo>
                <a:lnTo>
                  <a:pt x="978249" y="29209"/>
                </a:lnTo>
                <a:lnTo>
                  <a:pt x="987368" y="29209"/>
                </a:lnTo>
                <a:lnTo>
                  <a:pt x="988130" y="30479"/>
                </a:lnTo>
                <a:close/>
              </a:path>
              <a:path w="1000125" h="234950">
                <a:moveTo>
                  <a:pt x="856727" y="31749"/>
                </a:moveTo>
                <a:lnTo>
                  <a:pt x="852696" y="31749"/>
                </a:lnTo>
                <a:lnTo>
                  <a:pt x="852696" y="30479"/>
                </a:lnTo>
                <a:lnTo>
                  <a:pt x="856727" y="30479"/>
                </a:lnTo>
                <a:lnTo>
                  <a:pt x="856727" y="31749"/>
                </a:lnTo>
                <a:close/>
              </a:path>
              <a:path w="1000125" h="234950">
                <a:moveTo>
                  <a:pt x="865846" y="31749"/>
                </a:moveTo>
                <a:lnTo>
                  <a:pt x="856727" y="31749"/>
                </a:lnTo>
                <a:lnTo>
                  <a:pt x="856727" y="30479"/>
                </a:lnTo>
                <a:lnTo>
                  <a:pt x="865355" y="30479"/>
                </a:lnTo>
                <a:lnTo>
                  <a:pt x="865846" y="31749"/>
                </a:lnTo>
                <a:close/>
              </a:path>
              <a:path w="1000125" h="234950">
                <a:moveTo>
                  <a:pt x="865846" y="31749"/>
                </a:moveTo>
                <a:lnTo>
                  <a:pt x="865355" y="30479"/>
                </a:lnTo>
                <a:lnTo>
                  <a:pt x="865846" y="30479"/>
                </a:lnTo>
                <a:lnTo>
                  <a:pt x="865846" y="31749"/>
                </a:lnTo>
                <a:close/>
              </a:path>
              <a:path w="1000125" h="234950">
                <a:moveTo>
                  <a:pt x="874449" y="31749"/>
                </a:moveTo>
                <a:lnTo>
                  <a:pt x="865846" y="31749"/>
                </a:lnTo>
                <a:lnTo>
                  <a:pt x="865846" y="30479"/>
                </a:lnTo>
                <a:lnTo>
                  <a:pt x="874449" y="30479"/>
                </a:lnTo>
                <a:lnTo>
                  <a:pt x="874449" y="31749"/>
                </a:lnTo>
                <a:close/>
              </a:path>
              <a:path w="1000125" h="234950">
                <a:moveTo>
                  <a:pt x="893695" y="31749"/>
                </a:moveTo>
                <a:lnTo>
                  <a:pt x="875973" y="31749"/>
                </a:lnTo>
                <a:lnTo>
                  <a:pt x="875973" y="30479"/>
                </a:lnTo>
                <a:lnTo>
                  <a:pt x="893695" y="30479"/>
                </a:lnTo>
                <a:lnTo>
                  <a:pt x="893695" y="31749"/>
                </a:lnTo>
                <a:close/>
              </a:path>
              <a:path w="1000125" h="234950">
                <a:moveTo>
                  <a:pt x="915472" y="40639"/>
                </a:moveTo>
                <a:lnTo>
                  <a:pt x="907361" y="40639"/>
                </a:lnTo>
                <a:lnTo>
                  <a:pt x="906870" y="39369"/>
                </a:lnTo>
                <a:lnTo>
                  <a:pt x="905862" y="38099"/>
                </a:lnTo>
                <a:lnTo>
                  <a:pt x="905346" y="36829"/>
                </a:lnTo>
                <a:lnTo>
                  <a:pt x="903822" y="36829"/>
                </a:lnTo>
                <a:lnTo>
                  <a:pt x="902776" y="35528"/>
                </a:lnTo>
                <a:lnTo>
                  <a:pt x="901290" y="34289"/>
                </a:lnTo>
                <a:lnTo>
                  <a:pt x="900799" y="34289"/>
                </a:lnTo>
                <a:lnTo>
                  <a:pt x="897750" y="33019"/>
                </a:lnTo>
                <a:lnTo>
                  <a:pt x="896743" y="31749"/>
                </a:lnTo>
                <a:lnTo>
                  <a:pt x="896743" y="30479"/>
                </a:lnTo>
                <a:lnTo>
                  <a:pt x="898267" y="30479"/>
                </a:lnTo>
                <a:lnTo>
                  <a:pt x="900799" y="33019"/>
                </a:lnTo>
                <a:lnTo>
                  <a:pt x="904338" y="33019"/>
                </a:lnTo>
                <a:lnTo>
                  <a:pt x="905346" y="34289"/>
                </a:lnTo>
                <a:lnTo>
                  <a:pt x="908885" y="38099"/>
                </a:lnTo>
                <a:lnTo>
                  <a:pt x="913948" y="38099"/>
                </a:lnTo>
                <a:lnTo>
                  <a:pt x="914636" y="38530"/>
                </a:lnTo>
                <a:lnTo>
                  <a:pt x="915472" y="40639"/>
                </a:lnTo>
                <a:close/>
              </a:path>
              <a:path w="1000125" h="234950">
                <a:moveTo>
                  <a:pt x="914956" y="31749"/>
                </a:moveTo>
                <a:lnTo>
                  <a:pt x="909401" y="31749"/>
                </a:lnTo>
                <a:lnTo>
                  <a:pt x="908885" y="30479"/>
                </a:lnTo>
                <a:lnTo>
                  <a:pt x="914465" y="30479"/>
                </a:lnTo>
                <a:lnTo>
                  <a:pt x="914956" y="31749"/>
                </a:lnTo>
                <a:close/>
              </a:path>
              <a:path w="1000125" h="234950">
                <a:moveTo>
                  <a:pt x="936243" y="31749"/>
                </a:moveTo>
                <a:lnTo>
                  <a:pt x="915472" y="31749"/>
                </a:lnTo>
                <a:lnTo>
                  <a:pt x="914956" y="30479"/>
                </a:lnTo>
                <a:lnTo>
                  <a:pt x="935726" y="30479"/>
                </a:lnTo>
                <a:lnTo>
                  <a:pt x="936243" y="31749"/>
                </a:lnTo>
                <a:close/>
              </a:path>
              <a:path w="1000125" h="234950">
                <a:moveTo>
                  <a:pt x="938774" y="36829"/>
                </a:moveTo>
                <a:lnTo>
                  <a:pt x="936734" y="36829"/>
                </a:lnTo>
                <a:lnTo>
                  <a:pt x="934719" y="34289"/>
                </a:lnTo>
                <a:lnTo>
                  <a:pt x="928648" y="34289"/>
                </a:lnTo>
                <a:lnTo>
                  <a:pt x="927123" y="31749"/>
                </a:lnTo>
                <a:lnTo>
                  <a:pt x="936243" y="31749"/>
                </a:lnTo>
                <a:lnTo>
                  <a:pt x="935726" y="30479"/>
                </a:lnTo>
                <a:lnTo>
                  <a:pt x="936734" y="31749"/>
                </a:lnTo>
                <a:lnTo>
                  <a:pt x="936243" y="33019"/>
                </a:lnTo>
                <a:lnTo>
                  <a:pt x="938296" y="35591"/>
                </a:lnTo>
                <a:lnTo>
                  <a:pt x="938774" y="35990"/>
                </a:lnTo>
                <a:lnTo>
                  <a:pt x="938774" y="36829"/>
                </a:lnTo>
                <a:close/>
              </a:path>
              <a:path w="1000125" h="234950">
                <a:moveTo>
                  <a:pt x="937741" y="33019"/>
                </a:moveTo>
                <a:lnTo>
                  <a:pt x="935726" y="30479"/>
                </a:lnTo>
                <a:lnTo>
                  <a:pt x="936734" y="30479"/>
                </a:lnTo>
                <a:lnTo>
                  <a:pt x="937741" y="33019"/>
                </a:lnTo>
                <a:close/>
              </a:path>
              <a:path w="1000125" h="234950">
                <a:moveTo>
                  <a:pt x="792426" y="34289"/>
                </a:moveTo>
                <a:lnTo>
                  <a:pt x="785839" y="34289"/>
                </a:lnTo>
                <a:lnTo>
                  <a:pt x="782299" y="31749"/>
                </a:lnTo>
                <a:lnTo>
                  <a:pt x="789894" y="31749"/>
                </a:lnTo>
                <a:lnTo>
                  <a:pt x="792426" y="34289"/>
                </a:lnTo>
                <a:close/>
              </a:path>
              <a:path w="1000125" h="234950">
                <a:moveTo>
                  <a:pt x="816736" y="35559"/>
                </a:moveTo>
                <a:lnTo>
                  <a:pt x="809657" y="35559"/>
                </a:lnTo>
                <a:lnTo>
                  <a:pt x="808624" y="34289"/>
                </a:lnTo>
                <a:lnTo>
                  <a:pt x="808133" y="33019"/>
                </a:lnTo>
                <a:lnTo>
                  <a:pt x="816219" y="33019"/>
                </a:lnTo>
                <a:lnTo>
                  <a:pt x="815212" y="31749"/>
                </a:lnTo>
                <a:lnTo>
                  <a:pt x="816219" y="31749"/>
                </a:lnTo>
                <a:lnTo>
                  <a:pt x="816736" y="33019"/>
                </a:lnTo>
                <a:lnTo>
                  <a:pt x="817743" y="34289"/>
                </a:lnTo>
                <a:lnTo>
                  <a:pt x="816736" y="35559"/>
                </a:lnTo>
                <a:close/>
              </a:path>
              <a:path w="1000125" h="234950">
                <a:moveTo>
                  <a:pt x="827121" y="36829"/>
                </a:moveTo>
                <a:lnTo>
                  <a:pt x="818751" y="36829"/>
                </a:lnTo>
                <a:lnTo>
                  <a:pt x="817252" y="33019"/>
                </a:lnTo>
                <a:lnTo>
                  <a:pt x="816736" y="33019"/>
                </a:lnTo>
                <a:lnTo>
                  <a:pt x="816219" y="31749"/>
                </a:lnTo>
                <a:lnTo>
                  <a:pt x="838513" y="31749"/>
                </a:lnTo>
                <a:lnTo>
                  <a:pt x="838513" y="33019"/>
                </a:lnTo>
                <a:lnTo>
                  <a:pt x="839005" y="34289"/>
                </a:lnTo>
                <a:lnTo>
                  <a:pt x="824847" y="34289"/>
                </a:lnTo>
                <a:lnTo>
                  <a:pt x="825887" y="35591"/>
                </a:lnTo>
                <a:lnTo>
                  <a:pt x="827121" y="36829"/>
                </a:lnTo>
                <a:close/>
              </a:path>
              <a:path w="1000125" h="234950">
                <a:moveTo>
                  <a:pt x="877497" y="34289"/>
                </a:moveTo>
                <a:lnTo>
                  <a:pt x="840529" y="34289"/>
                </a:lnTo>
                <a:lnTo>
                  <a:pt x="840038" y="33019"/>
                </a:lnTo>
                <a:lnTo>
                  <a:pt x="839521" y="33019"/>
                </a:lnTo>
                <a:lnTo>
                  <a:pt x="838513" y="31749"/>
                </a:lnTo>
                <a:lnTo>
                  <a:pt x="874965" y="31749"/>
                </a:lnTo>
                <a:lnTo>
                  <a:pt x="876980" y="33019"/>
                </a:lnTo>
                <a:lnTo>
                  <a:pt x="877497" y="34289"/>
                </a:lnTo>
                <a:close/>
              </a:path>
              <a:path w="1000125" h="234950">
                <a:moveTo>
                  <a:pt x="897234" y="34289"/>
                </a:moveTo>
                <a:lnTo>
                  <a:pt x="878013" y="34289"/>
                </a:lnTo>
                <a:lnTo>
                  <a:pt x="878013" y="33019"/>
                </a:lnTo>
                <a:lnTo>
                  <a:pt x="876980" y="31749"/>
                </a:lnTo>
                <a:lnTo>
                  <a:pt x="895219" y="31749"/>
                </a:lnTo>
                <a:lnTo>
                  <a:pt x="895735" y="33019"/>
                </a:lnTo>
                <a:lnTo>
                  <a:pt x="896226" y="33019"/>
                </a:lnTo>
                <a:lnTo>
                  <a:pt x="897234" y="34289"/>
                </a:lnTo>
                <a:close/>
              </a:path>
              <a:path w="1000125" h="234950">
                <a:moveTo>
                  <a:pt x="904338" y="33019"/>
                </a:moveTo>
                <a:lnTo>
                  <a:pt x="902297" y="33019"/>
                </a:lnTo>
                <a:lnTo>
                  <a:pt x="900799" y="31749"/>
                </a:lnTo>
                <a:lnTo>
                  <a:pt x="904338" y="31749"/>
                </a:lnTo>
                <a:lnTo>
                  <a:pt x="904338" y="33019"/>
                </a:lnTo>
                <a:close/>
              </a:path>
              <a:path w="1000125" h="234950">
                <a:moveTo>
                  <a:pt x="923584" y="36829"/>
                </a:moveTo>
                <a:lnTo>
                  <a:pt x="909893" y="36829"/>
                </a:lnTo>
                <a:lnTo>
                  <a:pt x="908375" y="35528"/>
                </a:lnTo>
                <a:lnTo>
                  <a:pt x="906870" y="33019"/>
                </a:lnTo>
                <a:lnTo>
                  <a:pt x="908394" y="31749"/>
                </a:lnTo>
                <a:lnTo>
                  <a:pt x="911092" y="33450"/>
                </a:lnTo>
                <a:lnTo>
                  <a:pt x="911417" y="34289"/>
                </a:lnTo>
                <a:lnTo>
                  <a:pt x="921544" y="34289"/>
                </a:lnTo>
                <a:lnTo>
                  <a:pt x="923584" y="36829"/>
                </a:lnTo>
                <a:close/>
              </a:path>
              <a:path w="1000125" h="234950">
                <a:moveTo>
                  <a:pt x="928648" y="34289"/>
                </a:moveTo>
                <a:lnTo>
                  <a:pt x="912424" y="34289"/>
                </a:lnTo>
                <a:lnTo>
                  <a:pt x="911933" y="33980"/>
                </a:lnTo>
                <a:lnTo>
                  <a:pt x="911933" y="33019"/>
                </a:lnTo>
                <a:lnTo>
                  <a:pt x="910409" y="33019"/>
                </a:lnTo>
                <a:lnTo>
                  <a:pt x="909893" y="31749"/>
                </a:lnTo>
                <a:lnTo>
                  <a:pt x="926607" y="31749"/>
                </a:lnTo>
                <a:lnTo>
                  <a:pt x="928648" y="34289"/>
                </a:lnTo>
                <a:close/>
              </a:path>
              <a:path w="1000125" h="234950">
                <a:moveTo>
                  <a:pt x="939266" y="33019"/>
                </a:moveTo>
                <a:lnTo>
                  <a:pt x="938774" y="33019"/>
                </a:lnTo>
                <a:lnTo>
                  <a:pt x="937741" y="31749"/>
                </a:lnTo>
                <a:lnTo>
                  <a:pt x="939266" y="31749"/>
                </a:lnTo>
                <a:lnTo>
                  <a:pt x="939266" y="33019"/>
                </a:lnTo>
                <a:close/>
              </a:path>
              <a:path w="1000125" h="234950">
                <a:moveTo>
                  <a:pt x="999019" y="41909"/>
                </a:moveTo>
                <a:lnTo>
                  <a:pt x="998011" y="41909"/>
                </a:lnTo>
                <a:lnTo>
                  <a:pt x="997495" y="41479"/>
                </a:lnTo>
                <a:lnTo>
                  <a:pt x="997495" y="40639"/>
                </a:lnTo>
                <a:lnTo>
                  <a:pt x="994472" y="39369"/>
                </a:lnTo>
                <a:lnTo>
                  <a:pt x="994472" y="38099"/>
                </a:lnTo>
                <a:lnTo>
                  <a:pt x="979773" y="38099"/>
                </a:lnTo>
                <a:lnTo>
                  <a:pt x="978249" y="36829"/>
                </a:lnTo>
                <a:lnTo>
                  <a:pt x="978249" y="35559"/>
                </a:lnTo>
                <a:lnTo>
                  <a:pt x="977758" y="35559"/>
                </a:lnTo>
                <a:lnTo>
                  <a:pt x="975226" y="34289"/>
                </a:lnTo>
                <a:lnTo>
                  <a:pt x="973702" y="33019"/>
                </a:lnTo>
                <a:lnTo>
                  <a:pt x="972694" y="31749"/>
                </a:lnTo>
                <a:lnTo>
                  <a:pt x="979282" y="31749"/>
                </a:lnTo>
                <a:lnTo>
                  <a:pt x="979773" y="33019"/>
                </a:lnTo>
                <a:lnTo>
                  <a:pt x="981814" y="34289"/>
                </a:lnTo>
                <a:lnTo>
                  <a:pt x="993439" y="34289"/>
                </a:lnTo>
                <a:lnTo>
                  <a:pt x="994472" y="35559"/>
                </a:lnTo>
                <a:lnTo>
                  <a:pt x="998503" y="36829"/>
                </a:lnTo>
                <a:lnTo>
                  <a:pt x="999019" y="38099"/>
                </a:lnTo>
                <a:lnTo>
                  <a:pt x="999019" y="41909"/>
                </a:lnTo>
                <a:close/>
              </a:path>
              <a:path w="1000125" h="234950">
                <a:moveTo>
                  <a:pt x="992432" y="34289"/>
                </a:moveTo>
                <a:lnTo>
                  <a:pt x="981814" y="34289"/>
                </a:lnTo>
                <a:lnTo>
                  <a:pt x="980289" y="33019"/>
                </a:lnTo>
                <a:lnTo>
                  <a:pt x="980289" y="31749"/>
                </a:lnTo>
                <a:lnTo>
                  <a:pt x="988376" y="31749"/>
                </a:lnTo>
                <a:lnTo>
                  <a:pt x="989900" y="33019"/>
                </a:lnTo>
                <a:lnTo>
                  <a:pt x="991424" y="33019"/>
                </a:lnTo>
                <a:lnTo>
                  <a:pt x="992432" y="34289"/>
                </a:lnTo>
                <a:close/>
              </a:path>
              <a:path w="1000125" h="234950">
                <a:moveTo>
                  <a:pt x="898758" y="34289"/>
                </a:moveTo>
                <a:lnTo>
                  <a:pt x="897234" y="34289"/>
                </a:lnTo>
                <a:lnTo>
                  <a:pt x="897750" y="33019"/>
                </a:lnTo>
                <a:lnTo>
                  <a:pt x="898758" y="34289"/>
                </a:lnTo>
                <a:close/>
              </a:path>
              <a:path w="1000125" h="234950">
                <a:moveTo>
                  <a:pt x="901806" y="36829"/>
                </a:moveTo>
                <a:lnTo>
                  <a:pt x="898758" y="36829"/>
                </a:lnTo>
                <a:lnTo>
                  <a:pt x="898098" y="36413"/>
                </a:lnTo>
                <a:lnTo>
                  <a:pt x="897750" y="35559"/>
                </a:lnTo>
                <a:lnTo>
                  <a:pt x="892687" y="35559"/>
                </a:lnTo>
                <a:lnTo>
                  <a:pt x="891679" y="34289"/>
                </a:lnTo>
                <a:lnTo>
                  <a:pt x="898758" y="34289"/>
                </a:lnTo>
                <a:lnTo>
                  <a:pt x="897750" y="33019"/>
                </a:lnTo>
                <a:lnTo>
                  <a:pt x="900799" y="34289"/>
                </a:lnTo>
                <a:lnTo>
                  <a:pt x="901806" y="36829"/>
                </a:lnTo>
                <a:close/>
              </a:path>
              <a:path w="1000125" h="234950">
                <a:moveTo>
                  <a:pt x="911933" y="33980"/>
                </a:moveTo>
                <a:lnTo>
                  <a:pt x="911092" y="33450"/>
                </a:lnTo>
                <a:lnTo>
                  <a:pt x="910926" y="33019"/>
                </a:lnTo>
                <a:lnTo>
                  <a:pt x="911933" y="33019"/>
                </a:lnTo>
                <a:lnTo>
                  <a:pt x="911933" y="33980"/>
                </a:lnTo>
                <a:close/>
              </a:path>
              <a:path w="1000125" h="234950">
                <a:moveTo>
                  <a:pt x="946861" y="40639"/>
                </a:moveTo>
                <a:lnTo>
                  <a:pt x="943321" y="40639"/>
                </a:lnTo>
                <a:lnTo>
                  <a:pt x="943321" y="39369"/>
                </a:lnTo>
                <a:lnTo>
                  <a:pt x="941306" y="36829"/>
                </a:lnTo>
                <a:lnTo>
                  <a:pt x="940790" y="34289"/>
                </a:lnTo>
                <a:lnTo>
                  <a:pt x="940273" y="34289"/>
                </a:lnTo>
                <a:lnTo>
                  <a:pt x="939266" y="33019"/>
                </a:lnTo>
                <a:lnTo>
                  <a:pt x="939782" y="33019"/>
                </a:lnTo>
                <a:lnTo>
                  <a:pt x="943378" y="35591"/>
                </a:lnTo>
                <a:lnTo>
                  <a:pt x="947868" y="38099"/>
                </a:lnTo>
                <a:lnTo>
                  <a:pt x="945337" y="39369"/>
                </a:lnTo>
                <a:lnTo>
                  <a:pt x="946370" y="39369"/>
                </a:lnTo>
                <a:lnTo>
                  <a:pt x="946861" y="40639"/>
                </a:lnTo>
                <a:close/>
              </a:path>
              <a:path w="1000125" h="234950">
                <a:moveTo>
                  <a:pt x="993439" y="34289"/>
                </a:moveTo>
                <a:lnTo>
                  <a:pt x="992948" y="34289"/>
                </a:lnTo>
                <a:lnTo>
                  <a:pt x="992948" y="33019"/>
                </a:lnTo>
                <a:lnTo>
                  <a:pt x="993439" y="33019"/>
                </a:lnTo>
                <a:lnTo>
                  <a:pt x="993439" y="34289"/>
                </a:lnTo>
                <a:close/>
              </a:path>
              <a:path w="1000125" h="234950">
                <a:moveTo>
                  <a:pt x="911933" y="34289"/>
                </a:moveTo>
                <a:lnTo>
                  <a:pt x="911417" y="34289"/>
                </a:lnTo>
                <a:lnTo>
                  <a:pt x="911092" y="33450"/>
                </a:lnTo>
                <a:lnTo>
                  <a:pt x="911933" y="33980"/>
                </a:lnTo>
                <a:lnTo>
                  <a:pt x="911933" y="34289"/>
                </a:lnTo>
                <a:close/>
              </a:path>
              <a:path w="1000125" h="234950">
                <a:moveTo>
                  <a:pt x="912424" y="34289"/>
                </a:moveTo>
                <a:lnTo>
                  <a:pt x="911933" y="34289"/>
                </a:lnTo>
                <a:lnTo>
                  <a:pt x="911933" y="33980"/>
                </a:lnTo>
                <a:lnTo>
                  <a:pt x="912424" y="34289"/>
                </a:lnTo>
                <a:close/>
              </a:path>
              <a:path w="1000125" h="234950">
                <a:moveTo>
                  <a:pt x="776228" y="50799"/>
                </a:moveTo>
                <a:lnTo>
                  <a:pt x="771165" y="50799"/>
                </a:lnTo>
                <a:lnTo>
                  <a:pt x="770157" y="48259"/>
                </a:lnTo>
                <a:lnTo>
                  <a:pt x="769641" y="48259"/>
                </a:lnTo>
                <a:lnTo>
                  <a:pt x="768633" y="46989"/>
                </a:lnTo>
                <a:lnTo>
                  <a:pt x="768117" y="46989"/>
                </a:lnTo>
                <a:lnTo>
                  <a:pt x="768117" y="34289"/>
                </a:lnTo>
                <a:lnTo>
                  <a:pt x="770157" y="36829"/>
                </a:lnTo>
                <a:lnTo>
                  <a:pt x="776228" y="36829"/>
                </a:lnTo>
                <a:lnTo>
                  <a:pt x="776228" y="38099"/>
                </a:lnTo>
                <a:lnTo>
                  <a:pt x="776745" y="39369"/>
                </a:lnTo>
                <a:lnTo>
                  <a:pt x="773696" y="39369"/>
                </a:lnTo>
                <a:lnTo>
                  <a:pt x="773696" y="40639"/>
                </a:lnTo>
                <a:lnTo>
                  <a:pt x="774213" y="40639"/>
                </a:lnTo>
                <a:lnTo>
                  <a:pt x="774962" y="41909"/>
                </a:lnTo>
                <a:lnTo>
                  <a:pt x="771165" y="41909"/>
                </a:lnTo>
                <a:lnTo>
                  <a:pt x="771165" y="43179"/>
                </a:lnTo>
                <a:lnTo>
                  <a:pt x="771681" y="43179"/>
                </a:lnTo>
                <a:lnTo>
                  <a:pt x="771681" y="44449"/>
                </a:lnTo>
                <a:lnTo>
                  <a:pt x="773180" y="45719"/>
                </a:lnTo>
                <a:lnTo>
                  <a:pt x="777236" y="45719"/>
                </a:lnTo>
                <a:lnTo>
                  <a:pt x="780284" y="49529"/>
                </a:lnTo>
                <a:lnTo>
                  <a:pt x="775712" y="49529"/>
                </a:lnTo>
                <a:lnTo>
                  <a:pt x="776228" y="50799"/>
                </a:lnTo>
                <a:close/>
              </a:path>
              <a:path w="1000125" h="234950">
                <a:moveTo>
                  <a:pt x="828387" y="38099"/>
                </a:moveTo>
                <a:lnTo>
                  <a:pt x="805601" y="38099"/>
                </a:lnTo>
                <a:lnTo>
                  <a:pt x="804077" y="36829"/>
                </a:lnTo>
                <a:lnTo>
                  <a:pt x="803535" y="35528"/>
                </a:lnTo>
                <a:lnTo>
                  <a:pt x="802553" y="34289"/>
                </a:lnTo>
                <a:lnTo>
                  <a:pt x="807616" y="34289"/>
                </a:lnTo>
                <a:lnTo>
                  <a:pt x="809657" y="35559"/>
                </a:lnTo>
                <a:lnTo>
                  <a:pt x="817743" y="35559"/>
                </a:lnTo>
                <a:lnTo>
                  <a:pt x="818260" y="36829"/>
                </a:lnTo>
                <a:lnTo>
                  <a:pt x="827121" y="36829"/>
                </a:lnTo>
                <a:lnTo>
                  <a:pt x="828387" y="38099"/>
                </a:lnTo>
                <a:close/>
              </a:path>
              <a:path w="1000125" h="234950">
                <a:moveTo>
                  <a:pt x="827379" y="35559"/>
                </a:moveTo>
                <a:lnTo>
                  <a:pt x="825855" y="35559"/>
                </a:lnTo>
                <a:lnTo>
                  <a:pt x="824847" y="34289"/>
                </a:lnTo>
                <a:lnTo>
                  <a:pt x="827870" y="34289"/>
                </a:lnTo>
                <a:lnTo>
                  <a:pt x="827379" y="35559"/>
                </a:lnTo>
                <a:close/>
              </a:path>
              <a:path w="1000125" h="234950">
                <a:moveTo>
                  <a:pt x="836989" y="38099"/>
                </a:moveTo>
                <a:lnTo>
                  <a:pt x="832934" y="38099"/>
                </a:lnTo>
                <a:lnTo>
                  <a:pt x="832442" y="36829"/>
                </a:lnTo>
                <a:lnTo>
                  <a:pt x="830402" y="36829"/>
                </a:lnTo>
                <a:lnTo>
                  <a:pt x="829394" y="35559"/>
                </a:lnTo>
                <a:lnTo>
                  <a:pt x="828387" y="35559"/>
                </a:lnTo>
                <a:lnTo>
                  <a:pt x="827870" y="34289"/>
                </a:lnTo>
                <a:lnTo>
                  <a:pt x="834458" y="34289"/>
                </a:lnTo>
                <a:lnTo>
                  <a:pt x="834999" y="35591"/>
                </a:lnTo>
                <a:lnTo>
                  <a:pt x="836989" y="38099"/>
                </a:lnTo>
                <a:close/>
              </a:path>
              <a:path w="1000125" h="234950">
                <a:moveTo>
                  <a:pt x="859775" y="35559"/>
                </a:moveTo>
                <a:lnTo>
                  <a:pt x="836989" y="35559"/>
                </a:lnTo>
                <a:lnTo>
                  <a:pt x="836473" y="34289"/>
                </a:lnTo>
                <a:lnTo>
                  <a:pt x="859258" y="34289"/>
                </a:lnTo>
                <a:lnTo>
                  <a:pt x="859775" y="35559"/>
                </a:lnTo>
                <a:close/>
              </a:path>
              <a:path w="1000125" h="234950">
                <a:moveTo>
                  <a:pt x="875482" y="36829"/>
                </a:moveTo>
                <a:lnTo>
                  <a:pt x="837997" y="36829"/>
                </a:lnTo>
                <a:lnTo>
                  <a:pt x="837506" y="35559"/>
                </a:lnTo>
                <a:lnTo>
                  <a:pt x="860782" y="35559"/>
                </a:lnTo>
                <a:lnTo>
                  <a:pt x="860291" y="34289"/>
                </a:lnTo>
                <a:lnTo>
                  <a:pt x="873441" y="34289"/>
                </a:lnTo>
                <a:lnTo>
                  <a:pt x="875482" y="36829"/>
                </a:lnTo>
                <a:close/>
              </a:path>
              <a:path w="1000125" h="234950">
                <a:moveTo>
                  <a:pt x="887107" y="37687"/>
                </a:moveTo>
                <a:lnTo>
                  <a:pt x="887107" y="36829"/>
                </a:lnTo>
                <a:lnTo>
                  <a:pt x="875973" y="36829"/>
                </a:lnTo>
                <a:lnTo>
                  <a:pt x="875456" y="35528"/>
                </a:lnTo>
                <a:lnTo>
                  <a:pt x="874449" y="34289"/>
                </a:lnTo>
                <a:lnTo>
                  <a:pt x="890672" y="34289"/>
                </a:lnTo>
                <a:lnTo>
                  <a:pt x="891679" y="35559"/>
                </a:lnTo>
                <a:lnTo>
                  <a:pt x="889639" y="35559"/>
                </a:lnTo>
                <a:lnTo>
                  <a:pt x="887107" y="37687"/>
                </a:lnTo>
                <a:close/>
              </a:path>
              <a:path w="1000125" h="234950">
                <a:moveTo>
                  <a:pt x="939782" y="38099"/>
                </a:moveTo>
                <a:lnTo>
                  <a:pt x="925599" y="38099"/>
                </a:lnTo>
                <a:lnTo>
                  <a:pt x="923068" y="34289"/>
                </a:lnTo>
                <a:lnTo>
                  <a:pt x="934719" y="34289"/>
                </a:lnTo>
                <a:lnTo>
                  <a:pt x="934719" y="35559"/>
                </a:lnTo>
                <a:lnTo>
                  <a:pt x="933194" y="35559"/>
                </a:lnTo>
                <a:lnTo>
                  <a:pt x="934202" y="36829"/>
                </a:lnTo>
                <a:lnTo>
                  <a:pt x="938774" y="36829"/>
                </a:lnTo>
                <a:lnTo>
                  <a:pt x="939782" y="38099"/>
                </a:lnTo>
                <a:close/>
              </a:path>
              <a:path w="1000125" h="234950">
                <a:moveTo>
                  <a:pt x="897750" y="43179"/>
                </a:moveTo>
                <a:lnTo>
                  <a:pt x="894211" y="39369"/>
                </a:lnTo>
                <a:lnTo>
                  <a:pt x="892171" y="38099"/>
                </a:lnTo>
                <a:lnTo>
                  <a:pt x="891163" y="36829"/>
                </a:lnTo>
                <a:lnTo>
                  <a:pt x="889639" y="35559"/>
                </a:lnTo>
                <a:lnTo>
                  <a:pt x="891679" y="35559"/>
                </a:lnTo>
                <a:lnTo>
                  <a:pt x="892687" y="36829"/>
                </a:lnTo>
                <a:lnTo>
                  <a:pt x="894702" y="38099"/>
                </a:lnTo>
                <a:lnTo>
                  <a:pt x="896743" y="38099"/>
                </a:lnTo>
                <a:lnTo>
                  <a:pt x="897234" y="39369"/>
                </a:lnTo>
                <a:lnTo>
                  <a:pt x="898267" y="39369"/>
                </a:lnTo>
                <a:lnTo>
                  <a:pt x="899275" y="40639"/>
                </a:lnTo>
                <a:lnTo>
                  <a:pt x="897234" y="40639"/>
                </a:lnTo>
                <a:lnTo>
                  <a:pt x="897750" y="43179"/>
                </a:lnTo>
                <a:close/>
              </a:path>
              <a:path w="1000125" h="234950">
                <a:moveTo>
                  <a:pt x="896743" y="38099"/>
                </a:moveTo>
                <a:lnTo>
                  <a:pt x="895219" y="38099"/>
                </a:lnTo>
                <a:lnTo>
                  <a:pt x="893204" y="36829"/>
                </a:lnTo>
                <a:lnTo>
                  <a:pt x="893695" y="35559"/>
                </a:lnTo>
                <a:lnTo>
                  <a:pt x="896743" y="35559"/>
                </a:lnTo>
                <a:lnTo>
                  <a:pt x="898098" y="36413"/>
                </a:lnTo>
                <a:lnTo>
                  <a:pt x="898267" y="36829"/>
                </a:lnTo>
                <a:lnTo>
                  <a:pt x="895219" y="36829"/>
                </a:lnTo>
                <a:lnTo>
                  <a:pt x="896743" y="38099"/>
                </a:lnTo>
                <a:close/>
              </a:path>
              <a:path w="1000125" h="234950">
                <a:moveTo>
                  <a:pt x="939020" y="36194"/>
                </a:moveTo>
                <a:lnTo>
                  <a:pt x="938774" y="35990"/>
                </a:lnTo>
                <a:lnTo>
                  <a:pt x="938774" y="35559"/>
                </a:lnTo>
                <a:lnTo>
                  <a:pt x="939020" y="36194"/>
                </a:lnTo>
                <a:close/>
              </a:path>
              <a:path w="1000125" h="234950">
                <a:moveTo>
                  <a:pt x="939782" y="36829"/>
                </a:moveTo>
                <a:lnTo>
                  <a:pt x="939266" y="36829"/>
                </a:lnTo>
                <a:lnTo>
                  <a:pt x="939020" y="36194"/>
                </a:lnTo>
                <a:lnTo>
                  <a:pt x="939782" y="36829"/>
                </a:lnTo>
                <a:close/>
              </a:path>
              <a:path w="1000125" h="234950">
                <a:moveTo>
                  <a:pt x="898758" y="36829"/>
                </a:moveTo>
                <a:lnTo>
                  <a:pt x="898267" y="36829"/>
                </a:lnTo>
                <a:lnTo>
                  <a:pt x="898098" y="36413"/>
                </a:lnTo>
                <a:lnTo>
                  <a:pt x="898758" y="36829"/>
                </a:lnTo>
                <a:close/>
              </a:path>
              <a:path w="1000125" h="234950">
                <a:moveTo>
                  <a:pt x="805085" y="38099"/>
                </a:moveTo>
                <a:lnTo>
                  <a:pt x="801029" y="38099"/>
                </a:lnTo>
                <a:lnTo>
                  <a:pt x="799530" y="36829"/>
                </a:lnTo>
                <a:lnTo>
                  <a:pt x="804077" y="36829"/>
                </a:lnTo>
                <a:lnTo>
                  <a:pt x="805085" y="38099"/>
                </a:lnTo>
                <a:close/>
              </a:path>
              <a:path w="1000125" h="234950">
                <a:moveTo>
                  <a:pt x="805601" y="38099"/>
                </a:moveTo>
                <a:lnTo>
                  <a:pt x="805085" y="38099"/>
                </a:lnTo>
                <a:lnTo>
                  <a:pt x="804077" y="36829"/>
                </a:lnTo>
                <a:lnTo>
                  <a:pt x="805601" y="38099"/>
                </a:lnTo>
                <a:close/>
              </a:path>
              <a:path w="1000125" h="234950">
                <a:moveTo>
                  <a:pt x="834974" y="40639"/>
                </a:moveTo>
                <a:lnTo>
                  <a:pt x="826862" y="40639"/>
                </a:lnTo>
                <a:lnTo>
                  <a:pt x="826094" y="39989"/>
                </a:lnTo>
                <a:lnTo>
                  <a:pt x="825855" y="39369"/>
                </a:lnTo>
                <a:lnTo>
                  <a:pt x="831409" y="39369"/>
                </a:lnTo>
                <a:lnTo>
                  <a:pt x="830402" y="36829"/>
                </a:lnTo>
                <a:lnTo>
                  <a:pt x="831926" y="38099"/>
                </a:lnTo>
                <a:lnTo>
                  <a:pt x="832442" y="38099"/>
                </a:lnTo>
                <a:lnTo>
                  <a:pt x="834974" y="40639"/>
                </a:lnTo>
                <a:close/>
              </a:path>
              <a:path w="1000125" h="234950">
                <a:moveTo>
                  <a:pt x="871426" y="38099"/>
                </a:moveTo>
                <a:lnTo>
                  <a:pt x="836989" y="38099"/>
                </a:lnTo>
                <a:lnTo>
                  <a:pt x="837506" y="36829"/>
                </a:lnTo>
                <a:lnTo>
                  <a:pt x="869385" y="36829"/>
                </a:lnTo>
                <a:lnTo>
                  <a:pt x="871426" y="38099"/>
                </a:lnTo>
                <a:close/>
              </a:path>
              <a:path w="1000125" h="234950">
                <a:moveTo>
                  <a:pt x="886616" y="38099"/>
                </a:moveTo>
                <a:lnTo>
                  <a:pt x="871426" y="38099"/>
                </a:lnTo>
                <a:lnTo>
                  <a:pt x="870909" y="36829"/>
                </a:lnTo>
                <a:lnTo>
                  <a:pt x="887107" y="36829"/>
                </a:lnTo>
                <a:lnTo>
                  <a:pt x="886616" y="38099"/>
                </a:lnTo>
                <a:close/>
              </a:path>
              <a:path w="1000125" h="234950">
                <a:moveTo>
                  <a:pt x="886616" y="38099"/>
                </a:moveTo>
                <a:lnTo>
                  <a:pt x="887107" y="36829"/>
                </a:lnTo>
                <a:lnTo>
                  <a:pt x="887107" y="37687"/>
                </a:lnTo>
                <a:lnTo>
                  <a:pt x="886616" y="38099"/>
                </a:lnTo>
                <a:close/>
              </a:path>
              <a:path w="1000125" h="234950">
                <a:moveTo>
                  <a:pt x="906353" y="40639"/>
                </a:moveTo>
                <a:lnTo>
                  <a:pt x="901806" y="40639"/>
                </a:lnTo>
                <a:lnTo>
                  <a:pt x="899766" y="38099"/>
                </a:lnTo>
                <a:lnTo>
                  <a:pt x="896743" y="38099"/>
                </a:lnTo>
                <a:lnTo>
                  <a:pt x="895735" y="36829"/>
                </a:lnTo>
                <a:lnTo>
                  <a:pt x="902297" y="36829"/>
                </a:lnTo>
                <a:lnTo>
                  <a:pt x="903330" y="38099"/>
                </a:lnTo>
                <a:lnTo>
                  <a:pt x="906353" y="40639"/>
                </a:lnTo>
                <a:close/>
              </a:path>
              <a:path w="1000125" h="234950">
                <a:moveTo>
                  <a:pt x="918521" y="38099"/>
                </a:moveTo>
                <a:lnTo>
                  <a:pt x="908885" y="38099"/>
                </a:lnTo>
                <a:lnTo>
                  <a:pt x="909401" y="36829"/>
                </a:lnTo>
                <a:lnTo>
                  <a:pt x="918004" y="36829"/>
                </a:lnTo>
                <a:lnTo>
                  <a:pt x="918521" y="38099"/>
                </a:lnTo>
                <a:close/>
              </a:path>
              <a:path w="1000125" h="234950">
                <a:moveTo>
                  <a:pt x="924592" y="40639"/>
                </a:moveTo>
                <a:lnTo>
                  <a:pt x="924075" y="40639"/>
                </a:lnTo>
                <a:lnTo>
                  <a:pt x="923068" y="39369"/>
                </a:lnTo>
                <a:lnTo>
                  <a:pt x="921544" y="38099"/>
                </a:lnTo>
                <a:lnTo>
                  <a:pt x="918521" y="38099"/>
                </a:lnTo>
                <a:lnTo>
                  <a:pt x="918004" y="36829"/>
                </a:lnTo>
                <a:lnTo>
                  <a:pt x="924592" y="36829"/>
                </a:lnTo>
                <a:lnTo>
                  <a:pt x="924075" y="38099"/>
                </a:lnTo>
                <a:lnTo>
                  <a:pt x="924592" y="39369"/>
                </a:lnTo>
                <a:lnTo>
                  <a:pt x="924592" y="40639"/>
                </a:lnTo>
                <a:close/>
              </a:path>
              <a:path w="1000125" h="234950">
                <a:moveTo>
                  <a:pt x="942805" y="39369"/>
                </a:moveTo>
                <a:lnTo>
                  <a:pt x="939782" y="36829"/>
                </a:lnTo>
                <a:lnTo>
                  <a:pt x="940790" y="36829"/>
                </a:lnTo>
                <a:lnTo>
                  <a:pt x="942805" y="39369"/>
                </a:lnTo>
                <a:close/>
              </a:path>
              <a:path w="1000125" h="234950">
                <a:moveTo>
                  <a:pt x="887107" y="38099"/>
                </a:moveTo>
                <a:lnTo>
                  <a:pt x="886616" y="38099"/>
                </a:lnTo>
                <a:lnTo>
                  <a:pt x="887107" y="37687"/>
                </a:lnTo>
                <a:lnTo>
                  <a:pt x="887107" y="38099"/>
                </a:lnTo>
                <a:close/>
              </a:path>
              <a:path w="1000125" h="234950">
                <a:moveTo>
                  <a:pt x="787879" y="40639"/>
                </a:moveTo>
                <a:lnTo>
                  <a:pt x="782816" y="40639"/>
                </a:lnTo>
                <a:lnTo>
                  <a:pt x="780284" y="38099"/>
                </a:lnTo>
                <a:lnTo>
                  <a:pt x="786872" y="38099"/>
                </a:lnTo>
                <a:lnTo>
                  <a:pt x="787879" y="40639"/>
                </a:lnTo>
                <a:close/>
              </a:path>
              <a:path w="1000125" h="234950">
                <a:moveTo>
                  <a:pt x="791418" y="41909"/>
                </a:moveTo>
                <a:lnTo>
                  <a:pt x="789894" y="41909"/>
                </a:lnTo>
                <a:lnTo>
                  <a:pt x="790902" y="40639"/>
                </a:lnTo>
                <a:lnTo>
                  <a:pt x="786872" y="38099"/>
                </a:lnTo>
                <a:lnTo>
                  <a:pt x="791935" y="38099"/>
                </a:lnTo>
                <a:lnTo>
                  <a:pt x="792943" y="39369"/>
                </a:lnTo>
                <a:lnTo>
                  <a:pt x="804594" y="39369"/>
                </a:lnTo>
                <a:lnTo>
                  <a:pt x="805601" y="40639"/>
                </a:lnTo>
                <a:lnTo>
                  <a:pt x="792426" y="40639"/>
                </a:lnTo>
                <a:lnTo>
                  <a:pt x="791418" y="41909"/>
                </a:lnTo>
                <a:close/>
              </a:path>
              <a:path w="1000125" h="234950">
                <a:moveTo>
                  <a:pt x="825338" y="44449"/>
                </a:moveTo>
                <a:lnTo>
                  <a:pt x="808624" y="44449"/>
                </a:lnTo>
                <a:lnTo>
                  <a:pt x="809657" y="43179"/>
                </a:lnTo>
                <a:lnTo>
                  <a:pt x="810148" y="43179"/>
                </a:lnTo>
                <a:lnTo>
                  <a:pt x="808133" y="41909"/>
                </a:lnTo>
                <a:lnTo>
                  <a:pt x="806609" y="40639"/>
                </a:lnTo>
                <a:lnTo>
                  <a:pt x="804594" y="39369"/>
                </a:lnTo>
                <a:lnTo>
                  <a:pt x="801545" y="39369"/>
                </a:lnTo>
                <a:lnTo>
                  <a:pt x="801545" y="38099"/>
                </a:lnTo>
                <a:lnTo>
                  <a:pt x="810148" y="38099"/>
                </a:lnTo>
                <a:lnTo>
                  <a:pt x="811156" y="40639"/>
                </a:lnTo>
                <a:lnTo>
                  <a:pt x="812189" y="40639"/>
                </a:lnTo>
                <a:lnTo>
                  <a:pt x="813196" y="41909"/>
                </a:lnTo>
                <a:lnTo>
                  <a:pt x="821799" y="41909"/>
                </a:lnTo>
                <a:lnTo>
                  <a:pt x="823323" y="43179"/>
                </a:lnTo>
                <a:lnTo>
                  <a:pt x="825338" y="44449"/>
                </a:lnTo>
                <a:close/>
              </a:path>
              <a:path w="1000125" h="234950">
                <a:moveTo>
                  <a:pt x="815728" y="39369"/>
                </a:moveTo>
                <a:lnTo>
                  <a:pt x="811672" y="39369"/>
                </a:lnTo>
                <a:lnTo>
                  <a:pt x="810148" y="38099"/>
                </a:lnTo>
                <a:lnTo>
                  <a:pt x="814720" y="38099"/>
                </a:lnTo>
                <a:lnTo>
                  <a:pt x="815728" y="38953"/>
                </a:lnTo>
                <a:lnTo>
                  <a:pt x="815728" y="39369"/>
                </a:lnTo>
                <a:close/>
              </a:path>
              <a:path w="1000125" h="234950">
                <a:moveTo>
                  <a:pt x="830918" y="39369"/>
                </a:moveTo>
                <a:lnTo>
                  <a:pt x="816219" y="39369"/>
                </a:lnTo>
                <a:lnTo>
                  <a:pt x="815728" y="38953"/>
                </a:lnTo>
                <a:lnTo>
                  <a:pt x="815728" y="38099"/>
                </a:lnTo>
                <a:lnTo>
                  <a:pt x="829911" y="38099"/>
                </a:lnTo>
                <a:lnTo>
                  <a:pt x="830918" y="39369"/>
                </a:lnTo>
                <a:close/>
              </a:path>
              <a:path w="1000125" h="234950">
                <a:moveTo>
                  <a:pt x="843577" y="40639"/>
                </a:moveTo>
                <a:lnTo>
                  <a:pt x="836989" y="40639"/>
                </a:lnTo>
                <a:lnTo>
                  <a:pt x="833450" y="38099"/>
                </a:lnTo>
                <a:lnTo>
                  <a:pt x="871917" y="38099"/>
                </a:lnTo>
                <a:lnTo>
                  <a:pt x="872433" y="39369"/>
                </a:lnTo>
                <a:lnTo>
                  <a:pt x="843577" y="39369"/>
                </a:lnTo>
                <a:lnTo>
                  <a:pt x="843577" y="40639"/>
                </a:lnTo>
                <a:close/>
              </a:path>
              <a:path w="1000125" h="234950">
                <a:moveTo>
                  <a:pt x="872950" y="39369"/>
                </a:moveTo>
                <a:lnTo>
                  <a:pt x="872433" y="39369"/>
                </a:lnTo>
                <a:lnTo>
                  <a:pt x="871917" y="38099"/>
                </a:lnTo>
                <a:lnTo>
                  <a:pt x="872433" y="38099"/>
                </a:lnTo>
                <a:lnTo>
                  <a:pt x="872950" y="39369"/>
                </a:lnTo>
                <a:close/>
              </a:path>
              <a:path w="1000125" h="234950">
                <a:moveTo>
                  <a:pt x="879021" y="43179"/>
                </a:moveTo>
                <a:lnTo>
                  <a:pt x="870418" y="43179"/>
                </a:lnTo>
                <a:lnTo>
                  <a:pt x="869902" y="41909"/>
                </a:lnTo>
                <a:lnTo>
                  <a:pt x="869606" y="41663"/>
                </a:lnTo>
                <a:lnTo>
                  <a:pt x="868378" y="39369"/>
                </a:lnTo>
                <a:lnTo>
                  <a:pt x="872950" y="39369"/>
                </a:lnTo>
                <a:lnTo>
                  <a:pt x="872433" y="38099"/>
                </a:lnTo>
                <a:lnTo>
                  <a:pt x="887624" y="38099"/>
                </a:lnTo>
                <a:lnTo>
                  <a:pt x="888631" y="39369"/>
                </a:lnTo>
                <a:lnTo>
                  <a:pt x="892687" y="40639"/>
                </a:lnTo>
                <a:lnTo>
                  <a:pt x="876489" y="40639"/>
                </a:lnTo>
                <a:lnTo>
                  <a:pt x="876980" y="41909"/>
                </a:lnTo>
                <a:lnTo>
                  <a:pt x="878504" y="41909"/>
                </a:lnTo>
                <a:lnTo>
                  <a:pt x="879021" y="43179"/>
                </a:lnTo>
                <a:close/>
              </a:path>
              <a:path w="1000125" h="234950">
                <a:moveTo>
                  <a:pt x="899275" y="39369"/>
                </a:moveTo>
                <a:lnTo>
                  <a:pt x="898267" y="39369"/>
                </a:lnTo>
                <a:lnTo>
                  <a:pt x="897750" y="38099"/>
                </a:lnTo>
                <a:lnTo>
                  <a:pt x="898267" y="38099"/>
                </a:lnTo>
                <a:lnTo>
                  <a:pt x="899275" y="39369"/>
                </a:lnTo>
                <a:close/>
              </a:path>
              <a:path w="1000125" h="234950">
                <a:moveTo>
                  <a:pt x="914636" y="38530"/>
                </a:moveTo>
                <a:lnTo>
                  <a:pt x="913948" y="38099"/>
                </a:lnTo>
                <a:lnTo>
                  <a:pt x="914465" y="38099"/>
                </a:lnTo>
                <a:lnTo>
                  <a:pt x="914636" y="38530"/>
                </a:lnTo>
                <a:close/>
              </a:path>
              <a:path w="1000125" h="234950">
                <a:moveTo>
                  <a:pt x="921544" y="40639"/>
                </a:moveTo>
                <a:lnTo>
                  <a:pt x="918004" y="40639"/>
                </a:lnTo>
                <a:lnTo>
                  <a:pt x="914636" y="38530"/>
                </a:lnTo>
                <a:lnTo>
                  <a:pt x="914465" y="38099"/>
                </a:lnTo>
                <a:lnTo>
                  <a:pt x="919012" y="38099"/>
                </a:lnTo>
                <a:lnTo>
                  <a:pt x="919528" y="39369"/>
                </a:lnTo>
                <a:lnTo>
                  <a:pt x="920781" y="39369"/>
                </a:lnTo>
                <a:lnTo>
                  <a:pt x="921544" y="40639"/>
                </a:lnTo>
                <a:close/>
              </a:path>
              <a:path w="1000125" h="234950">
                <a:moveTo>
                  <a:pt x="920781" y="39369"/>
                </a:moveTo>
                <a:lnTo>
                  <a:pt x="919528" y="39369"/>
                </a:lnTo>
                <a:lnTo>
                  <a:pt x="920019" y="38099"/>
                </a:lnTo>
                <a:lnTo>
                  <a:pt x="920781" y="39369"/>
                </a:lnTo>
                <a:close/>
              </a:path>
              <a:path w="1000125" h="234950">
                <a:moveTo>
                  <a:pt x="933711" y="40639"/>
                </a:moveTo>
                <a:lnTo>
                  <a:pt x="926116" y="40639"/>
                </a:lnTo>
                <a:lnTo>
                  <a:pt x="925599" y="39369"/>
                </a:lnTo>
                <a:lnTo>
                  <a:pt x="924592" y="38099"/>
                </a:lnTo>
                <a:lnTo>
                  <a:pt x="930663" y="38099"/>
                </a:lnTo>
                <a:lnTo>
                  <a:pt x="931179" y="39369"/>
                </a:lnTo>
                <a:lnTo>
                  <a:pt x="932678" y="39369"/>
                </a:lnTo>
                <a:lnTo>
                  <a:pt x="933711" y="40639"/>
                </a:lnTo>
                <a:close/>
              </a:path>
              <a:path w="1000125" h="234950">
                <a:moveTo>
                  <a:pt x="943321" y="40639"/>
                </a:moveTo>
                <a:lnTo>
                  <a:pt x="933711" y="40639"/>
                </a:lnTo>
                <a:lnTo>
                  <a:pt x="932678" y="39369"/>
                </a:lnTo>
                <a:lnTo>
                  <a:pt x="932187" y="39369"/>
                </a:lnTo>
                <a:lnTo>
                  <a:pt x="931670" y="38099"/>
                </a:lnTo>
                <a:lnTo>
                  <a:pt x="940790" y="38099"/>
                </a:lnTo>
                <a:lnTo>
                  <a:pt x="941797" y="39369"/>
                </a:lnTo>
                <a:lnTo>
                  <a:pt x="943321" y="40639"/>
                </a:lnTo>
                <a:close/>
              </a:path>
              <a:path w="1000125" h="234950">
                <a:moveTo>
                  <a:pt x="973702" y="40639"/>
                </a:moveTo>
                <a:lnTo>
                  <a:pt x="953448" y="40639"/>
                </a:lnTo>
                <a:lnTo>
                  <a:pt x="952932" y="39369"/>
                </a:lnTo>
                <a:lnTo>
                  <a:pt x="953448" y="38099"/>
                </a:lnTo>
                <a:lnTo>
                  <a:pt x="961560" y="38099"/>
                </a:lnTo>
                <a:lnTo>
                  <a:pt x="962051" y="38719"/>
                </a:lnTo>
                <a:lnTo>
                  <a:pt x="962051" y="39369"/>
                </a:lnTo>
                <a:lnTo>
                  <a:pt x="973185" y="39369"/>
                </a:lnTo>
                <a:lnTo>
                  <a:pt x="973702" y="40639"/>
                </a:lnTo>
                <a:close/>
              </a:path>
              <a:path w="1000125" h="234950">
                <a:moveTo>
                  <a:pt x="962051" y="38719"/>
                </a:moveTo>
                <a:lnTo>
                  <a:pt x="961560" y="38099"/>
                </a:lnTo>
                <a:lnTo>
                  <a:pt x="962051" y="38099"/>
                </a:lnTo>
                <a:lnTo>
                  <a:pt x="962051" y="38719"/>
                </a:lnTo>
                <a:close/>
              </a:path>
              <a:path w="1000125" h="234950">
                <a:moveTo>
                  <a:pt x="972694" y="39369"/>
                </a:moveTo>
                <a:lnTo>
                  <a:pt x="962567" y="39369"/>
                </a:lnTo>
                <a:lnTo>
                  <a:pt x="962051" y="38719"/>
                </a:lnTo>
                <a:lnTo>
                  <a:pt x="962051" y="38099"/>
                </a:lnTo>
                <a:lnTo>
                  <a:pt x="972178" y="38099"/>
                </a:lnTo>
                <a:lnTo>
                  <a:pt x="972694" y="39369"/>
                </a:lnTo>
                <a:close/>
              </a:path>
              <a:path w="1000125" h="234950">
                <a:moveTo>
                  <a:pt x="997495" y="41909"/>
                </a:moveTo>
                <a:lnTo>
                  <a:pt x="969155" y="41909"/>
                </a:lnTo>
                <a:lnTo>
                  <a:pt x="969155" y="40639"/>
                </a:lnTo>
                <a:lnTo>
                  <a:pt x="973702" y="40639"/>
                </a:lnTo>
                <a:lnTo>
                  <a:pt x="972694" y="38099"/>
                </a:lnTo>
                <a:lnTo>
                  <a:pt x="974218" y="38099"/>
                </a:lnTo>
                <a:lnTo>
                  <a:pt x="975226" y="39369"/>
                </a:lnTo>
                <a:lnTo>
                  <a:pt x="994472" y="39369"/>
                </a:lnTo>
                <a:lnTo>
                  <a:pt x="996487" y="40639"/>
                </a:lnTo>
                <a:lnTo>
                  <a:pt x="997495" y="41479"/>
                </a:lnTo>
                <a:lnTo>
                  <a:pt x="997495" y="41909"/>
                </a:lnTo>
                <a:close/>
              </a:path>
              <a:path w="1000125" h="234950">
                <a:moveTo>
                  <a:pt x="994472" y="39369"/>
                </a:moveTo>
                <a:lnTo>
                  <a:pt x="975226" y="39369"/>
                </a:lnTo>
                <a:lnTo>
                  <a:pt x="974218" y="38099"/>
                </a:lnTo>
                <a:lnTo>
                  <a:pt x="994472" y="38099"/>
                </a:lnTo>
                <a:lnTo>
                  <a:pt x="994472" y="39369"/>
                </a:lnTo>
                <a:close/>
              </a:path>
              <a:path w="1000125" h="234950">
                <a:moveTo>
                  <a:pt x="816219" y="39369"/>
                </a:moveTo>
                <a:lnTo>
                  <a:pt x="815728" y="39369"/>
                </a:lnTo>
                <a:lnTo>
                  <a:pt x="815728" y="38953"/>
                </a:lnTo>
                <a:lnTo>
                  <a:pt x="816219" y="39369"/>
                </a:lnTo>
                <a:close/>
              </a:path>
              <a:path w="1000125" h="234950">
                <a:moveTo>
                  <a:pt x="785347" y="50799"/>
                </a:moveTo>
                <a:lnTo>
                  <a:pt x="782816" y="49529"/>
                </a:lnTo>
                <a:lnTo>
                  <a:pt x="782299" y="49529"/>
                </a:lnTo>
                <a:lnTo>
                  <a:pt x="781292" y="48259"/>
                </a:lnTo>
                <a:lnTo>
                  <a:pt x="780284" y="48259"/>
                </a:lnTo>
                <a:lnTo>
                  <a:pt x="777236" y="45719"/>
                </a:lnTo>
                <a:lnTo>
                  <a:pt x="774213" y="45719"/>
                </a:lnTo>
                <a:lnTo>
                  <a:pt x="772172" y="43179"/>
                </a:lnTo>
                <a:lnTo>
                  <a:pt x="775712" y="43179"/>
                </a:lnTo>
                <a:lnTo>
                  <a:pt x="775616" y="41663"/>
                </a:lnTo>
                <a:lnTo>
                  <a:pt x="775221" y="40639"/>
                </a:lnTo>
                <a:lnTo>
                  <a:pt x="774704" y="40639"/>
                </a:lnTo>
                <a:lnTo>
                  <a:pt x="774704" y="39369"/>
                </a:lnTo>
                <a:lnTo>
                  <a:pt x="776745" y="39369"/>
                </a:lnTo>
                <a:lnTo>
                  <a:pt x="779276" y="41909"/>
                </a:lnTo>
                <a:lnTo>
                  <a:pt x="778760" y="41909"/>
                </a:lnTo>
                <a:lnTo>
                  <a:pt x="777752" y="43179"/>
                </a:lnTo>
                <a:lnTo>
                  <a:pt x="783823" y="48259"/>
                </a:lnTo>
                <a:lnTo>
                  <a:pt x="785347" y="50799"/>
                </a:lnTo>
                <a:close/>
              </a:path>
              <a:path w="1000125" h="234950">
                <a:moveTo>
                  <a:pt x="826346" y="40639"/>
                </a:moveTo>
                <a:lnTo>
                  <a:pt x="813196" y="40639"/>
                </a:lnTo>
                <a:lnTo>
                  <a:pt x="813196" y="39369"/>
                </a:lnTo>
                <a:lnTo>
                  <a:pt x="825338" y="39369"/>
                </a:lnTo>
                <a:lnTo>
                  <a:pt x="826100" y="40004"/>
                </a:lnTo>
                <a:lnTo>
                  <a:pt x="826346" y="40639"/>
                </a:lnTo>
                <a:close/>
              </a:path>
              <a:path w="1000125" h="234950">
                <a:moveTo>
                  <a:pt x="870418" y="43179"/>
                </a:moveTo>
                <a:lnTo>
                  <a:pt x="841045" y="43179"/>
                </a:lnTo>
                <a:lnTo>
                  <a:pt x="841045" y="41909"/>
                </a:lnTo>
                <a:lnTo>
                  <a:pt x="855719" y="41909"/>
                </a:lnTo>
                <a:lnTo>
                  <a:pt x="855228" y="40639"/>
                </a:lnTo>
                <a:lnTo>
                  <a:pt x="845101" y="40639"/>
                </a:lnTo>
                <a:lnTo>
                  <a:pt x="843577" y="39369"/>
                </a:lnTo>
                <a:lnTo>
                  <a:pt x="868378" y="39369"/>
                </a:lnTo>
                <a:lnTo>
                  <a:pt x="868378" y="40639"/>
                </a:lnTo>
                <a:lnTo>
                  <a:pt x="869606" y="41663"/>
                </a:lnTo>
                <a:lnTo>
                  <a:pt x="870418" y="43179"/>
                </a:lnTo>
                <a:close/>
              </a:path>
              <a:path w="1000125" h="234950">
                <a:moveTo>
                  <a:pt x="901290" y="40639"/>
                </a:moveTo>
                <a:lnTo>
                  <a:pt x="900282" y="40639"/>
                </a:lnTo>
                <a:lnTo>
                  <a:pt x="899275" y="39369"/>
                </a:lnTo>
                <a:lnTo>
                  <a:pt x="899766" y="39369"/>
                </a:lnTo>
                <a:lnTo>
                  <a:pt x="901290" y="40639"/>
                </a:lnTo>
                <a:close/>
              </a:path>
              <a:path w="1000125" h="234950">
                <a:moveTo>
                  <a:pt x="921544" y="39989"/>
                </a:moveTo>
                <a:lnTo>
                  <a:pt x="921052" y="39369"/>
                </a:lnTo>
                <a:lnTo>
                  <a:pt x="921544" y="39369"/>
                </a:lnTo>
                <a:lnTo>
                  <a:pt x="921544" y="39989"/>
                </a:lnTo>
                <a:close/>
              </a:path>
              <a:path w="1000125" h="234950">
                <a:moveTo>
                  <a:pt x="925599" y="40639"/>
                </a:moveTo>
                <a:lnTo>
                  <a:pt x="925083" y="40639"/>
                </a:lnTo>
                <a:lnTo>
                  <a:pt x="925083" y="39369"/>
                </a:lnTo>
                <a:lnTo>
                  <a:pt x="925599" y="39369"/>
                </a:lnTo>
                <a:lnTo>
                  <a:pt x="925599" y="40639"/>
                </a:lnTo>
                <a:close/>
              </a:path>
              <a:path w="1000125" h="234950">
                <a:moveTo>
                  <a:pt x="926116" y="40639"/>
                </a:moveTo>
                <a:lnTo>
                  <a:pt x="925599" y="40639"/>
                </a:lnTo>
                <a:lnTo>
                  <a:pt x="925599" y="39369"/>
                </a:lnTo>
                <a:lnTo>
                  <a:pt x="926116" y="40639"/>
                </a:lnTo>
                <a:close/>
              </a:path>
              <a:path w="1000125" h="234950">
                <a:moveTo>
                  <a:pt x="922060" y="40639"/>
                </a:moveTo>
                <a:lnTo>
                  <a:pt x="921544" y="40639"/>
                </a:lnTo>
                <a:lnTo>
                  <a:pt x="921544" y="39989"/>
                </a:lnTo>
                <a:lnTo>
                  <a:pt x="922060" y="40639"/>
                </a:lnTo>
                <a:close/>
              </a:path>
              <a:path w="1000125" h="234950">
                <a:moveTo>
                  <a:pt x="826862" y="40639"/>
                </a:moveTo>
                <a:lnTo>
                  <a:pt x="826346" y="40639"/>
                </a:lnTo>
                <a:lnTo>
                  <a:pt x="826100" y="40004"/>
                </a:lnTo>
                <a:lnTo>
                  <a:pt x="826862" y="40639"/>
                </a:lnTo>
                <a:close/>
              </a:path>
              <a:path w="1000125" h="234950">
                <a:moveTo>
                  <a:pt x="797998" y="49529"/>
                </a:moveTo>
                <a:lnTo>
                  <a:pt x="796482" y="49529"/>
                </a:lnTo>
                <a:lnTo>
                  <a:pt x="795474" y="48259"/>
                </a:lnTo>
                <a:lnTo>
                  <a:pt x="789403" y="43179"/>
                </a:lnTo>
                <a:lnTo>
                  <a:pt x="785347" y="43179"/>
                </a:lnTo>
                <a:lnTo>
                  <a:pt x="785347" y="41909"/>
                </a:lnTo>
                <a:lnTo>
                  <a:pt x="784340" y="40639"/>
                </a:lnTo>
                <a:lnTo>
                  <a:pt x="788887" y="40639"/>
                </a:lnTo>
                <a:lnTo>
                  <a:pt x="789894" y="41909"/>
                </a:lnTo>
                <a:lnTo>
                  <a:pt x="791418" y="41909"/>
                </a:lnTo>
                <a:lnTo>
                  <a:pt x="792943" y="43179"/>
                </a:lnTo>
                <a:lnTo>
                  <a:pt x="795474" y="45719"/>
                </a:lnTo>
                <a:lnTo>
                  <a:pt x="796482" y="46989"/>
                </a:lnTo>
                <a:lnTo>
                  <a:pt x="799685" y="46989"/>
                </a:lnTo>
                <a:lnTo>
                  <a:pt x="800874" y="48259"/>
                </a:lnTo>
                <a:lnTo>
                  <a:pt x="797490" y="48259"/>
                </a:lnTo>
                <a:lnTo>
                  <a:pt x="797998" y="49529"/>
                </a:lnTo>
                <a:close/>
              </a:path>
              <a:path w="1000125" h="234950">
                <a:moveTo>
                  <a:pt x="804077" y="45719"/>
                </a:moveTo>
                <a:lnTo>
                  <a:pt x="796998" y="45719"/>
                </a:lnTo>
                <a:lnTo>
                  <a:pt x="795474" y="43179"/>
                </a:lnTo>
                <a:lnTo>
                  <a:pt x="793950" y="41909"/>
                </a:lnTo>
                <a:lnTo>
                  <a:pt x="792943" y="40639"/>
                </a:lnTo>
                <a:lnTo>
                  <a:pt x="798006" y="40639"/>
                </a:lnTo>
                <a:lnTo>
                  <a:pt x="798006" y="41909"/>
                </a:lnTo>
                <a:lnTo>
                  <a:pt x="806609" y="41909"/>
                </a:lnTo>
                <a:lnTo>
                  <a:pt x="807616" y="43179"/>
                </a:lnTo>
                <a:lnTo>
                  <a:pt x="802553" y="43179"/>
                </a:lnTo>
                <a:lnTo>
                  <a:pt x="803069" y="44449"/>
                </a:lnTo>
                <a:lnTo>
                  <a:pt x="804077" y="45719"/>
                </a:lnTo>
                <a:close/>
              </a:path>
              <a:path w="1000125" h="234950">
                <a:moveTo>
                  <a:pt x="805601" y="41909"/>
                </a:moveTo>
                <a:lnTo>
                  <a:pt x="798497" y="41909"/>
                </a:lnTo>
                <a:lnTo>
                  <a:pt x="798006" y="40639"/>
                </a:lnTo>
                <a:lnTo>
                  <a:pt x="805601" y="40639"/>
                </a:lnTo>
                <a:lnTo>
                  <a:pt x="805601" y="41909"/>
                </a:lnTo>
                <a:close/>
              </a:path>
              <a:path w="1000125" h="234950">
                <a:moveTo>
                  <a:pt x="837506" y="41909"/>
                </a:moveTo>
                <a:lnTo>
                  <a:pt x="814204" y="41909"/>
                </a:lnTo>
                <a:lnTo>
                  <a:pt x="814204" y="40639"/>
                </a:lnTo>
                <a:lnTo>
                  <a:pt x="835465" y="40639"/>
                </a:lnTo>
                <a:lnTo>
                  <a:pt x="837506" y="41909"/>
                </a:lnTo>
                <a:close/>
              </a:path>
              <a:path w="1000125" h="234950">
                <a:moveTo>
                  <a:pt x="854711" y="41909"/>
                </a:moveTo>
                <a:lnTo>
                  <a:pt x="837506" y="41909"/>
                </a:lnTo>
                <a:lnTo>
                  <a:pt x="837506" y="40639"/>
                </a:lnTo>
                <a:lnTo>
                  <a:pt x="853704" y="40639"/>
                </a:lnTo>
                <a:lnTo>
                  <a:pt x="854711" y="41909"/>
                </a:lnTo>
                <a:close/>
              </a:path>
              <a:path w="1000125" h="234950">
                <a:moveTo>
                  <a:pt x="886616" y="43179"/>
                </a:moveTo>
                <a:lnTo>
                  <a:pt x="879512" y="43179"/>
                </a:lnTo>
                <a:lnTo>
                  <a:pt x="879021" y="41909"/>
                </a:lnTo>
                <a:lnTo>
                  <a:pt x="879021" y="40639"/>
                </a:lnTo>
                <a:lnTo>
                  <a:pt x="886616" y="40639"/>
                </a:lnTo>
                <a:lnTo>
                  <a:pt x="886616" y="43179"/>
                </a:lnTo>
                <a:close/>
              </a:path>
              <a:path w="1000125" h="234950">
                <a:moveTo>
                  <a:pt x="899766" y="46989"/>
                </a:moveTo>
                <a:lnTo>
                  <a:pt x="896226" y="46989"/>
                </a:lnTo>
                <a:lnTo>
                  <a:pt x="895735" y="45719"/>
                </a:lnTo>
                <a:lnTo>
                  <a:pt x="894702" y="45719"/>
                </a:lnTo>
                <a:lnTo>
                  <a:pt x="894211" y="43179"/>
                </a:lnTo>
                <a:lnTo>
                  <a:pt x="888140" y="43179"/>
                </a:lnTo>
                <a:lnTo>
                  <a:pt x="887624" y="41909"/>
                </a:lnTo>
                <a:lnTo>
                  <a:pt x="887624" y="40639"/>
                </a:lnTo>
                <a:lnTo>
                  <a:pt x="892687" y="40639"/>
                </a:lnTo>
                <a:lnTo>
                  <a:pt x="894702" y="41909"/>
                </a:lnTo>
                <a:lnTo>
                  <a:pt x="896226" y="43179"/>
                </a:lnTo>
                <a:lnTo>
                  <a:pt x="896743" y="44449"/>
                </a:lnTo>
                <a:lnTo>
                  <a:pt x="898267" y="44449"/>
                </a:lnTo>
                <a:lnTo>
                  <a:pt x="898758" y="45719"/>
                </a:lnTo>
                <a:lnTo>
                  <a:pt x="899766" y="46989"/>
                </a:lnTo>
                <a:close/>
              </a:path>
              <a:path w="1000125" h="234950">
                <a:moveTo>
                  <a:pt x="901290" y="43179"/>
                </a:moveTo>
                <a:lnTo>
                  <a:pt x="900282" y="43179"/>
                </a:lnTo>
                <a:lnTo>
                  <a:pt x="897234" y="40639"/>
                </a:lnTo>
                <a:lnTo>
                  <a:pt x="899275" y="40639"/>
                </a:lnTo>
                <a:lnTo>
                  <a:pt x="901290" y="43179"/>
                </a:lnTo>
                <a:close/>
              </a:path>
              <a:path w="1000125" h="234950">
                <a:moveTo>
                  <a:pt x="906353" y="43179"/>
                </a:moveTo>
                <a:lnTo>
                  <a:pt x="903330" y="43179"/>
                </a:lnTo>
                <a:lnTo>
                  <a:pt x="902297" y="40639"/>
                </a:lnTo>
                <a:lnTo>
                  <a:pt x="923584" y="40639"/>
                </a:lnTo>
                <a:lnTo>
                  <a:pt x="925083" y="41909"/>
                </a:lnTo>
                <a:lnTo>
                  <a:pt x="905862" y="41909"/>
                </a:lnTo>
                <a:lnTo>
                  <a:pt x="906353" y="43179"/>
                </a:lnTo>
                <a:close/>
              </a:path>
              <a:path w="1000125" h="234950">
                <a:moveTo>
                  <a:pt x="928131" y="41274"/>
                </a:moveTo>
                <a:lnTo>
                  <a:pt x="927615" y="40639"/>
                </a:lnTo>
                <a:lnTo>
                  <a:pt x="928131" y="40639"/>
                </a:lnTo>
                <a:lnTo>
                  <a:pt x="928131" y="41274"/>
                </a:lnTo>
                <a:close/>
              </a:path>
              <a:path w="1000125" h="234950">
                <a:moveTo>
                  <a:pt x="935210" y="46989"/>
                </a:moveTo>
                <a:lnTo>
                  <a:pt x="933711" y="45719"/>
                </a:lnTo>
                <a:lnTo>
                  <a:pt x="931670" y="43179"/>
                </a:lnTo>
                <a:lnTo>
                  <a:pt x="929655" y="41909"/>
                </a:lnTo>
                <a:lnTo>
                  <a:pt x="928131" y="40639"/>
                </a:lnTo>
                <a:lnTo>
                  <a:pt x="948385" y="40639"/>
                </a:lnTo>
                <a:lnTo>
                  <a:pt x="948385" y="41909"/>
                </a:lnTo>
                <a:lnTo>
                  <a:pt x="951433" y="43179"/>
                </a:lnTo>
                <a:lnTo>
                  <a:pt x="939782" y="43179"/>
                </a:lnTo>
                <a:lnTo>
                  <a:pt x="940273" y="44449"/>
                </a:lnTo>
                <a:lnTo>
                  <a:pt x="955980" y="44449"/>
                </a:lnTo>
                <a:lnTo>
                  <a:pt x="955980" y="45719"/>
                </a:lnTo>
                <a:lnTo>
                  <a:pt x="934719" y="45719"/>
                </a:lnTo>
                <a:lnTo>
                  <a:pt x="935210" y="46989"/>
                </a:lnTo>
                <a:close/>
              </a:path>
              <a:path w="1000125" h="234950">
                <a:moveTo>
                  <a:pt x="999019" y="44449"/>
                </a:moveTo>
                <a:lnTo>
                  <a:pt x="998503" y="43179"/>
                </a:lnTo>
                <a:lnTo>
                  <a:pt x="961560" y="43179"/>
                </a:lnTo>
                <a:lnTo>
                  <a:pt x="961043" y="41909"/>
                </a:lnTo>
                <a:lnTo>
                  <a:pt x="960036" y="40639"/>
                </a:lnTo>
                <a:lnTo>
                  <a:pt x="968638" y="40639"/>
                </a:lnTo>
                <a:lnTo>
                  <a:pt x="969155" y="41909"/>
                </a:lnTo>
                <a:lnTo>
                  <a:pt x="999019" y="41909"/>
                </a:lnTo>
                <a:lnTo>
                  <a:pt x="999019" y="44449"/>
                </a:lnTo>
                <a:close/>
              </a:path>
              <a:path w="1000125" h="234950">
                <a:moveTo>
                  <a:pt x="928648" y="41909"/>
                </a:moveTo>
                <a:lnTo>
                  <a:pt x="928131" y="41909"/>
                </a:lnTo>
                <a:lnTo>
                  <a:pt x="928131" y="41274"/>
                </a:lnTo>
                <a:lnTo>
                  <a:pt x="928648" y="41909"/>
                </a:lnTo>
                <a:close/>
              </a:path>
              <a:path w="1000125" h="234950">
                <a:moveTo>
                  <a:pt x="998011" y="41909"/>
                </a:moveTo>
                <a:lnTo>
                  <a:pt x="997495" y="41909"/>
                </a:lnTo>
                <a:lnTo>
                  <a:pt x="997495" y="41479"/>
                </a:lnTo>
                <a:lnTo>
                  <a:pt x="998011" y="41909"/>
                </a:lnTo>
                <a:close/>
              </a:path>
              <a:path w="1000125" h="234950">
                <a:moveTo>
                  <a:pt x="870418" y="43179"/>
                </a:moveTo>
                <a:lnTo>
                  <a:pt x="869606" y="41663"/>
                </a:lnTo>
                <a:lnTo>
                  <a:pt x="869902" y="41909"/>
                </a:lnTo>
                <a:lnTo>
                  <a:pt x="870418" y="43179"/>
                </a:lnTo>
                <a:close/>
              </a:path>
              <a:path w="1000125" h="234950">
                <a:moveTo>
                  <a:pt x="775712" y="43179"/>
                </a:moveTo>
                <a:lnTo>
                  <a:pt x="771681" y="43179"/>
                </a:lnTo>
                <a:lnTo>
                  <a:pt x="771165" y="41909"/>
                </a:lnTo>
                <a:lnTo>
                  <a:pt x="774962" y="41909"/>
                </a:lnTo>
                <a:lnTo>
                  <a:pt x="775712" y="43179"/>
                </a:lnTo>
                <a:close/>
              </a:path>
              <a:path w="1000125" h="234950">
                <a:moveTo>
                  <a:pt x="781808" y="44449"/>
                </a:moveTo>
                <a:lnTo>
                  <a:pt x="778760" y="41909"/>
                </a:lnTo>
                <a:lnTo>
                  <a:pt x="779276" y="41909"/>
                </a:lnTo>
                <a:lnTo>
                  <a:pt x="781808" y="44449"/>
                </a:lnTo>
                <a:close/>
              </a:path>
              <a:path w="1000125" h="234950">
                <a:moveTo>
                  <a:pt x="842053" y="44449"/>
                </a:moveTo>
                <a:lnTo>
                  <a:pt x="825338" y="44449"/>
                </a:lnTo>
                <a:lnTo>
                  <a:pt x="824331" y="43179"/>
                </a:lnTo>
                <a:lnTo>
                  <a:pt x="822316" y="41909"/>
                </a:lnTo>
                <a:lnTo>
                  <a:pt x="840529" y="41909"/>
                </a:lnTo>
                <a:lnTo>
                  <a:pt x="841045" y="43179"/>
                </a:lnTo>
                <a:lnTo>
                  <a:pt x="841536" y="43179"/>
                </a:lnTo>
                <a:lnTo>
                  <a:pt x="842053" y="44449"/>
                </a:lnTo>
                <a:close/>
              </a:path>
              <a:path w="1000125" h="234950">
                <a:moveTo>
                  <a:pt x="879512" y="43179"/>
                </a:moveTo>
                <a:lnTo>
                  <a:pt x="879021" y="43179"/>
                </a:lnTo>
                <a:lnTo>
                  <a:pt x="878504" y="41909"/>
                </a:lnTo>
                <a:lnTo>
                  <a:pt x="879021" y="41909"/>
                </a:lnTo>
                <a:lnTo>
                  <a:pt x="879512" y="43179"/>
                </a:lnTo>
                <a:close/>
              </a:path>
              <a:path w="1000125" h="234950">
                <a:moveTo>
                  <a:pt x="910409" y="48259"/>
                </a:moveTo>
                <a:lnTo>
                  <a:pt x="902297" y="48259"/>
                </a:lnTo>
                <a:lnTo>
                  <a:pt x="901806" y="46989"/>
                </a:lnTo>
                <a:lnTo>
                  <a:pt x="897750" y="41909"/>
                </a:lnTo>
                <a:lnTo>
                  <a:pt x="898267" y="41909"/>
                </a:lnTo>
                <a:lnTo>
                  <a:pt x="902297" y="44449"/>
                </a:lnTo>
                <a:lnTo>
                  <a:pt x="908394" y="44449"/>
                </a:lnTo>
                <a:lnTo>
                  <a:pt x="908394" y="45719"/>
                </a:lnTo>
                <a:lnTo>
                  <a:pt x="910409" y="48259"/>
                </a:lnTo>
                <a:close/>
              </a:path>
              <a:path w="1000125" h="234950">
                <a:moveTo>
                  <a:pt x="910409" y="43179"/>
                </a:moveTo>
                <a:lnTo>
                  <a:pt x="906870" y="43179"/>
                </a:lnTo>
                <a:lnTo>
                  <a:pt x="905862" y="41909"/>
                </a:lnTo>
                <a:lnTo>
                  <a:pt x="910409" y="41909"/>
                </a:lnTo>
                <a:lnTo>
                  <a:pt x="910409" y="43179"/>
                </a:lnTo>
                <a:close/>
              </a:path>
              <a:path w="1000125" h="234950">
                <a:moveTo>
                  <a:pt x="920536" y="48259"/>
                </a:moveTo>
                <a:lnTo>
                  <a:pt x="912424" y="48259"/>
                </a:lnTo>
                <a:lnTo>
                  <a:pt x="910926" y="45719"/>
                </a:lnTo>
                <a:lnTo>
                  <a:pt x="909893" y="44449"/>
                </a:lnTo>
                <a:lnTo>
                  <a:pt x="909401" y="44449"/>
                </a:lnTo>
                <a:lnTo>
                  <a:pt x="908394" y="43179"/>
                </a:lnTo>
                <a:lnTo>
                  <a:pt x="912941" y="43179"/>
                </a:lnTo>
                <a:lnTo>
                  <a:pt x="911417" y="41909"/>
                </a:lnTo>
                <a:lnTo>
                  <a:pt x="920536" y="41909"/>
                </a:lnTo>
                <a:lnTo>
                  <a:pt x="921544" y="43179"/>
                </a:lnTo>
                <a:lnTo>
                  <a:pt x="922060" y="44449"/>
                </a:lnTo>
                <a:lnTo>
                  <a:pt x="923068" y="45719"/>
                </a:lnTo>
                <a:lnTo>
                  <a:pt x="919012" y="45719"/>
                </a:lnTo>
                <a:lnTo>
                  <a:pt x="919528" y="46989"/>
                </a:lnTo>
                <a:lnTo>
                  <a:pt x="920536" y="48259"/>
                </a:lnTo>
                <a:close/>
              </a:path>
              <a:path w="1000125" h="234950">
                <a:moveTo>
                  <a:pt x="927615" y="46989"/>
                </a:moveTo>
                <a:lnTo>
                  <a:pt x="924592" y="46989"/>
                </a:lnTo>
                <a:lnTo>
                  <a:pt x="923584" y="44449"/>
                </a:lnTo>
                <a:lnTo>
                  <a:pt x="921544" y="41909"/>
                </a:lnTo>
                <a:lnTo>
                  <a:pt x="925083" y="41909"/>
                </a:lnTo>
                <a:lnTo>
                  <a:pt x="926116" y="43179"/>
                </a:lnTo>
                <a:lnTo>
                  <a:pt x="928131" y="43179"/>
                </a:lnTo>
                <a:lnTo>
                  <a:pt x="929655" y="44449"/>
                </a:lnTo>
                <a:lnTo>
                  <a:pt x="926116" y="44449"/>
                </a:lnTo>
                <a:lnTo>
                  <a:pt x="926116" y="45719"/>
                </a:lnTo>
                <a:lnTo>
                  <a:pt x="927615" y="46989"/>
                </a:lnTo>
                <a:close/>
              </a:path>
              <a:path w="1000125" h="234950">
                <a:moveTo>
                  <a:pt x="799014" y="52069"/>
                </a:moveTo>
                <a:lnTo>
                  <a:pt x="790411" y="52069"/>
                </a:lnTo>
                <a:lnTo>
                  <a:pt x="791418" y="50799"/>
                </a:lnTo>
                <a:lnTo>
                  <a:pt x="790902" y="50799"/>
                </a:lnTo>
                <a:lnTo>
                  <a:pt x="788370" y="48259"/>
                </a:lnTo>
                <a:lnTo>
                  <a:pt x="787363" y="46989"/>
                </a:lnTo>
                <a:lnTo>
                  <a:pt x="786355" y="46989"/>
                </a:lnTo>
                <a:lnTo>
                  <a:pt x="784831" y="45719"/>
                </a:lnTo>
                <a:lnTo>
                  <a:pt x="787879" y="45719"/>
                </a:lnTo>
                <a:lnTo>
                  <a:pt x="787363" y="44449"/>
                </a:lnTo>
                <a:lnTo>
                  <a:pt x="786355" y="43179"/>
                </a:lnTo>
                <a:lnTo>
                  <a:pt x="789403" y="43179"/>
                </a:lnTo>
                <a:lnTo>
                  <a:pt x="791418" y="46989"/>
                </a:lnTo>
                <a:lnTo>
                  <a:pt x="792943" y="48259"/>
                </a:lnTo>
                <a:lnTo>
                  <a:pt x="794467" y="48259"/>
                </a:lnTo>
                <a:lnTo>
                  <a:pt x="796482" y="49529"/>
                </a:lnTo>
                <a:lnTo>
                  <a:pt x="797998" y="49529"/>
                </a:lnTo>
                <a:lnTo>
                  <a:pt x="799014" y="52069"/>
                </a:lnTo>
                <a:close/>
              </a:path>
              <a:path w="1000125" h="234950">
                <a:moveTo>
                  <a:pt x="808624" y="44449"/>
                </a:moveTo>
                <a:lnTo>
                  <a:pt x="805085" y="44449"/>
                </a:lnTo>
                <a:lnTo>
                  <a:pt x="803561" y="43179"/>
                </a:lnTo>
                <a:lnTo>
                  <a:pt x="807616" y="43179"/>
                </a:lnTo>
                <a:lnTo>
                  <a:pt x="808624" y="44449"/>
                </a:lnTo>
                <a:close/>
              </a:path>
              <a:path w="1000125" h="234950">
                <a:moveTo>
                  <a:pt x="898758" y="48259"/>
                </a:moveTo>
                <a:lnTo>
                  <a:pt x="881553" y="48259"/>
                </a:lnTo>
                <a:lnTo>
                  <a:pt x="881036" y="46989"/>
                </a:lnTo>
                <a:lnTo>
                  <a:pt x="879021" y="45719"/>
                </a:lnTo>
                <a:lnTo>
                  <a:pt x="876489" y="45719"/>
                </a:lnTo>
                <a:lnTo>
                  <a:pt x="875973" y="44449"/>
                </a:lnTo>
                <a:lnTo>
                  <a:pt x="842569" y="44449"/>
                </a:lnTo>
                <a:lnTo>
                  <a:pt x="841536" y="43179"/>
                </a:lnTo>
                <a:lnTo>
                  <a:pt x="890155" y="43179"/>
                </a:lnTo>
                <a:lnTo>
                  <a:pt x="891163" y="44449"/>
                </a:lnTo>
                <a:lnTo>
                  <a:pt x="892687" y="45719"/>
                </a:lnTo>
                <a:lnTo>
                  <a:pt x="876980" y="45719"/>
                </a:lnTo>
                <a:lnTo>
                  <a:pt x="878013" y="46989"/>
                </a:lnTo>
                <a:lnTo>
                  <a:pt x="898758" y="46989"/>
                </a:lnTo>
                <a:lnTo>
                  <a:pt x="898758" y="48259"/>
                </a:lnTo>
                <a:close/>
              </a:path>
              <a:path w="1000125" h="234950">
                <a:moveTo>
                  <a:pt x="903330" y="44449"/>
                </a:moveTo>
                <a:lnTo>
                  <a:pt x="902297" y="44449"/>
                </a:lnTo>
                <a:lnTo>
                  <a:pt x="901290" y="43179"/>
                </a:lnTo>
                <a:lnTo>
                  <a:pt x="903330" y="44449"/>
                </a:lnTo>
                <a:close/>
              </a:path>
              <a:path w="1000125" h="234950">
                <a:moveTo>
                  <a:pt x="908394" y="44449"/>
                </a:moveTo>
                <a:lnTo>
                  <a:pt x="903330" y="44449"/>
                </a:lnTo>
                <a:lnTo>
                  <a:pt x="904338" y="43179"/>
                </a:lnTo>
                <a:lnTo>
                  <a:pt x="907361" y="43179"/>
                </a:lnTo>
                <a:lnTo>
                  <a:pt x="908394" y="44449"/>
                </a:lnTo>
                <a:close/>
              </a:path>
              <a:path w="1000125" h="234950">
                <a:moveTo>
                  <a:pt x="960527" y="44449"/>
                </a:moveTo>
                <a:lnTo>
                  <a:pt x="940273" y="44449"/>
                </a:lnTo>
                <a:lnTo>
                  <a:pt x="940273" y="43179"/>
                </a:lnTo>
                <a:lnTo>
                  <a:pt x="960036" y="43179"/>
                </a:lnTo>
                <a:lnTo>
                  <a:pt x="960527" y="44449"/>
                </a:lnTo>
                <a:close/>
              </a:path>
              <a:path w="1000125" h="234950">
                <a:moveTo>
                  <a:pt x="999019" y="55879"/>
                </a:moveTo>
                <a:lnTo>
                  <a:pt x="998503" y="54609"/>
                </a:lnTo>
                <a:lnTo>
                  <a:pt x="997495" y="53339"/>
                </a:lnTo>
                <a:lnTo>
                  <a:pt x="993439" y="53339"/>
                </a:lnTo>
                <a:lnTo>
                  <a:pt x="992948" y="52069"/>
                </a:lnTo>
                <a:lnTo>
                  <a:pt x="973185" y="52069"/>
                </a:lnTo>
                <a:lnTo>
                  <a:pt x="972178" y="50799"/>
                </a:lnTo>
                <a:lnTo>
                  <a:pt x="995971" y="50799"/>
                </a:lnTo>
                <a:lnTo>
                  <a:pt x="995480" y="49529"/>
                </a:lnTo>
                <a:lnTo>
                  <a:pt x="994472" y="48259"/>
                </a:lnTo>
                <a:lnTo>
                  <a:pt x="992948" y="48259"/>
                </a:lnTo>
                <a:lnTo>
                  <a:pt x="991033" y="47299"/>
                </a:lnTo>
                <a:lnTo>
                  <a:pt x="990907" y="46989"/>
                </a:lnTo>
                <a:lnTo>
                  <a:pt x="995971" y="46989"/>
                </a:lnTo>
                <a:lnTo>
                  <a:pt x="995971" y="45719"/>
                </a:lnTo>
                <a:lnTo>
                  <a:pt x="957504" y="45719"/>
                </a:lnTo>
                <a:lnTo>
                  <a:pt x="957504" y="44449"/>
                </a:lnTo>
                <a:lnTo>
                  <a:pt x="962051" y="44449"/>
                </a:lnTo>
                <a:lnTo>
                  <a:pt x="962051" y="43179"/>
                </a:lnTo>
                <a:lnTo>
                  <a:pt x="997495" y="43179"/>
                </a:lnTo>
                <a:lnTo>
                  <a:pt x="998503" y="44449"/>
                </a:lnTo>
                <a:lnTo>
                  <a:pt x="999019" y="45719"/>
                </a:lnTo>
                <a:lnTo>
                  <a:pt x="999019" y="49529"/>
                </a:lnTo>
                <a:lnTo>
                  <a:pt x="997495" y="49529"/>
                </a:lnTo>
                <a:lnTo>
                  <a:pt x="998503" y="50799"/>
                </a:lnTo>
                <a:lnTo>
                  <a:pt x="999019" y="52069"/>
                </a:lnTo>
                <a:lnTo>
                  <a:pt x="999019" y="55879"/>
                </a:lnTo>
                <a:close/>
              </a:path>
              <a:path w="1000125" h="234950">
                <a:moveTo>
                  <a:pt x="815728" y="48259"/>
                </a:moveTo>
                <a:lnTo>
                  <a:pt x="807616" y="48259"/>
                </a:lnTo>
                <a:lnTo>
                  <a:pt x="806092" y="44449"/>
                </a:lnTo>
                <a:lnTo>
                  <a:pt x="826346" y="44449"/>
                </a:lnTo>
                <a:lnTo>
                  <a:pt x="827534" y="45719"/>
                </a:lnTo>
                <a:lnTo>
                  <a:pt x="814720" y="45719"/>
                </a:lnTo>
                <a:lnTo>
                  <a:pt x="815728" y="46989"/>
                </a:lnTo>
                <a:lnTo>
                  <a:pt x="815728" y="48259"/>
                </a:lnTo>
                <a:close/>
              </a:path>
              <a:path w="1000125" h="234950">
                <a:moveTo>
                  <a:pt x="839521" y="48259"/>
                </a:moveTo>
                <a:lnTo>
                  <a:pt x="832442" y="48259"/>
                </a:lnTo>
                <a:lnTo>
                  <a:pt x="829394" y="45719"/>
                </a:lnTo>
                <a:lnTo>
                  <a:pt x="827870" y="45719"/>
                </a:lnTo>
                <a:lnTo>
                  <a:pt x="826346" y="44449"/>
                </a:lnTo>
                <a:lnTo>
                  <a:pt x="836473" y="44449"/>
                </a:lnTo>
                <a:lnTo>
                  <a:pt x="838513" y="46989"/>
                </a:lnTo>
                <a:lnTo>
                  <a:pt x="839005" y="46989"/>
                </a:lnTo>
                <a:lnTo>
                  <a:pt x="839521" y="48259"/>
                </a:lnTo>
                <a:close/>
              </a:path>
              <a:path w="1000125" h="234950">
                <a:moveTo>
                  <a:pt x="840038" y="48259"/>
                </a:moveTo>
                <a:lnTo>
                  <a:pt x="839005" y="46989"/>
                </a:lnTo>
                <a:lnTo>
                  <a:pt x="839005" y="45719"/>
                </a:lnTo>
                <a:lnTo>
                  <a:pt x="837506" y="45719"/>
                </a:lnTo>
                <a:lnTo>
                  <a:pt x="836473" y="44449"/>
                </a:lnTo>
                <a:lnTo>
                  <a:pt x="851172" y="44449"/>
                </a:lnTo>
                <a:lnTo>
                  <a:pt x="853704" y="46989"/>
                </a:lnTo>
                <a:lnTo>
                  <a:pt x="840529" y="46989"/>
                </a:lnTo>
                <a:lnTo>
                  <a:pt x="840038" y="48259"/>
                </a:lnTo>
                <a:close/>
              </a:path>
              <a:path w="1000125" h="234950">
                <a:moveTo>
                  <a:pt x="878013" y="46989"/>
                </a:moveTo>
                <a:lnTo>
                  <a:pt x="854195" y="46989"/>
                </a:lnTo>
                <a:lnTo>
                  <a:pt x="853704" y="45719"/>
                </a:lnTo>
                <a:lnTo>
                  <a:pt x="852180" y="44449"/>
                </a:lnTo>
                <a:lnTo>
                  <a:pt x="875482" y="44449"/>
                </a:lnTo>
                <a:lnTo>
                  <a:pt x="875482" y="45719"/>
                </a:lnTo>
                <a:lnTo>
                  <a:pt x="876489" y="45719"/>
                </a:lnTo>
                <a:lnTo>
                  <a:pt x="878013" y="46989"/>
                </a:lnTo>
                <a:close/>
              </a:path>
              <a:path w="1000125" h="234950">
                <a:moveTo>
                  <a:pt x="939782" y="52069"/>
                </a:moveTo>
                <a:lnTo>
                  <a:pt x="937250" y="52069"/>
                </a:lnTo>
                <a:lnTo>
                  <a:pt x="937250" y="50799"/>
                </a:lnTo>
                <a:lnTo>
                  <a:pt x="934202" y="48259"/>
                </a:lnTo>
                <a:lnTo>
                  <a:pt x="930146" y="45719"/>
                </a:lnTo>
                <a:lnTo>
                  <a:pt x="927123" y="45719"/>
                </a:lnTo>
                <a:lnTo>
                  <a:pt x="926607" y="44449"/>
                </a:lnTo>
                <a:lnTo>
                  <a:pt x="929655" y="44449"/>
                </a:lnTo>
                <a:lnTo>
                  <a:pt x="930663" y="45719"/>
                </a:lnTo>
                <a:lnTo>
                  <a:pt x="932187" y="46989"/>
                </a:lnTo>
                <a:lnTo>
                  <a:pt x="934202" y="46989"/>
                </a:lnTo>
                <a:lnTo>
                  <a:pt x="935210" y="48259"/>
                </a:lnTo>
                <a:lnTo>
                  <a:pt x="936734" y="48259"/>
                </a:lnTo>
                <a:lnTo>
                  <a:pt x="938774" y="49529"/>
                </a:lnTo>
                <a:lnTo>
                  <a:pt x="986877" y="49529"/>
                </a:lnTo>
                <a:lnTo>
                  <a:pt x="987368" y="50799"/>
                </a:lnTo>
                <a:lnTo>
                  <a:pt x="938774" y="50799"/>
                </a:lnTo>
                <a:lnTo>
                  <a:pt x="939782" y="52069"/>
                </a:lnTo>
                <a:close/>
              </a:path>
              <a:path w="1000125" h="234950">
                <a:moveTo>
                  <a:pt x="933711" y="46989"/>
                </a:moveTo>
                <a:lnTo>
                  <a:pt x="932678" y="46989"/>
                </a:lnTo>
                <a:lnTo>
                  <a:pt x="930663" y="45719"/>
                </a:lnTo>
                <a:lnTo>
                  <a:pt x="931179" y="44449"/>
                </a:lnTo>
                <a:lnTo>
                  <a:pt x="932678" y="45719"/>
                </a:lnTo>
                <a:lnTo>
                  <a:pt x="933711" y="46989"/>
                </a:lnTo>
                <a:close/>
              </a:path>
              <a:path w="1000125" h="234950">
                <a:moveTo>
                  <a:pt x="799685" y="46989"/>
                </a:moveTo>
                <a:lnTo>
                  <a:pt x="796482" y="46989"/>
                </a:lnTo>
                <a:lnTo>
                  <a:pt x="795965" y="45719"/>
                </a:lnTo>
                <a:lnTo>
                  <a:pt x="798497" y="45719"/>
                </a:lnTo>
                <a:lnTo>
                  <a:pt x="799685" y="46989"/>
                </a:lnTo>
                <a:close/>
              </a:path>
              <a:path w="1000125" h="234950">
                <a:moveTo>
                  <a:pt x="812680" y="50799"/>
                </a:moveTo>
                <a:lnTo>
                  <a:pt x="804077" y="50799"/>
                </a:lnTo>
                <a:lnTo>
                  <a:pt x="804594" y="49529"/>
                </a:lnTo>
                <a:lnTo>
                  <a:pt x="804077" y="49529"/>
                </a:lnTo>
                <a:lnTo>
                  <a:pt x="802553" y="46989"/>
                </a:lnTo>
                <a:lnTo>
                  <a:pt x="801029" y="45719"/>
                </a:lnTo>
                <a:lnTo>
                  <a:pt x="805085" y="45719"/>
                </a:lnTo>
                <a:lnTo>
                  <a:pt x="805601" y="46989"/>
                </a:lnTo>
                <a:lnTo>
                  <a:pt x="806609" y="48259"/>
                </a:lnTo>
                <a:lnTo>
                  <a:pt x="809657" y="48259"/>
                </a:lnTo>
                <a:lnTo>
                  <a:pt x="812680" y="50799"/>
                </a:lnTo>
                <a:close/>
              </a:path>
              <a:path w="1000125" h="234950">
                <a:moveTo>
                  <a:pt x="826862" y="50799"/>
                </a:moveTo>
                <a:lnTo>
                  <a:pt x="824847" y="50799"/>
                </a:lnTo>
                <a:lnTo>
                  <a:pt x="823814" y="49529"/>
                </a:lnTo>
                <a:lnTo>
                  <a:pt x="818751" y="49529"/>
                </a:lnTo>
                <a:lnTo>
                  <a:pt x="816219" y="45719"/>
                </a:lnTo>
                <a:lnTo>
                  <a:pt x="827534" y="45719"/>
                </a:lnTo>
                <a:lnTo>
                  <a:pt x="828722" y="46989"/>
                </a:lnTo>
                <a:lnTo>
                  <a:pt x="825338" y="46989"/>
                </a:lnTo>
                <a:lnTo>
                  <a:pt x="825855" y="48259"/>
                </a:lnTo>
                <a:lnTo>
                  <a:pt x="825338" y="48259"/>
                </a:lnTo>
                <a:lnTo>
                  <a:pt x="826862" y="50799"/>
                </a:lnTo>
                <a:close/>
              </a:path>
              <a:path w="1000125" h="234950">
                <a:moveTo>
                  <a:pt x="878504" y="46989"/>
                </a:moveTo>
                <a:lnTo>
                  <a:pt x="878013" y="46989"/>
                </a:lnTo>
                <a:lnTo>
                  <a:pt x="876980" y="45719"/>
                </a:lnTo>
                <a:lnTo>
                  <a:pt x="878504" y="45719"/>
                </a:lnTo>
                <a:lnTo>
                  <a:pt x="878504" y="46989"/>
                </a:lnTo>
                <a:close/>
              </a:path>
              <a:path w="1000125" h="234950">
                <a:moveTo>
                  <a:pt x="930146" y="49529"/>
                </a:moveTo>
                <a:lnTo>
                  <a:pt x="903330" y="49529"/>
                </a:lnTo>
                <a:lnTo>
                  <a:pt x="903330" y="48259"/>
                </a:lnTo>
                <a:lnTo>
                  <a:pt x="921544" y="48259"/>
                </a:lnTo>
                <a:lnTo>
                  <a:pt x="920536" y="46989"/>
                </a:lnTo>
                <a:lnTo>
                  <a:pt x="920019" y="45719"/>
                </a:lnTo>
                <a:lnTo>
                  <a:pt x="923584" y="45719"/>
                </a:lnTo>
                <a:lnTo>
                  <a:pt x="924592" y="46989"/>
                </a:lnTo>
                <a:lnTo>
                  <a:pt x="927615" y="46989"/>
                </a:lnTo>
                <a:lnTo>
                  <a:pt x="928648" y="48259"/>
                </a:lnTo>
                <a:lnTo>
                  <a:pt x="930146" y="49529"/>
                </a:lnTo>
                <a:close/>
              </a:path>
              <a:path w="1000125" h="234950">
                <a:moveTo>
                  <a:pt x="932678" y="46989"/>
                </a:moveTo>
                <a:lnTo>
                  <a:pt x="932187" y="46989"/>
                </a:lnTo>
                <a:lnTo>
                  <a:pt x="930663" y="45719"/>
                </a:lnTo>
                <a:lnTo>
                  <a:pt x="932678" y="46989"/>
                </a:lnTo>
                <a:close/>
              </a:path>
              <a:path w="1000125" h="234950">
                <a:moveTo>
                  <a:pt x="945853" y="46989"/>
                </a:moveTo>
                <a:lnTo>
                  <a:pt x="937250" y="46989"/>
                </a:lnTo>
                <a:lnTo>
                  <a:pt x="935726" y="45719"/>
                </a:lnTo>
                <a:lnTo>
                  <a:pt x="945853" y="45719"/>
                </a:lnTo>
                <a:lnTo>
                  <a:pt x="945853" y="46989"/>
                </a:lnTo>
                <a:close/>
              </a:path>
              <a:path w="1000125" h="234950">
                <a:moveTo>
                  <a:pt x="947377" y="46989"/>
                </a:moveTo>
                <a:lnTo>
                  <a:pt x="945853" y="46989"/>
                </a:lnTo>
                <a:lnTo>
                  <a:pt x="946370" y="45719"/>
                </a:lnTo>
                <a:lnTo>
                  <a:pt x="946861" y="45719"/>
                </a:lnTo>
                <a:lnTo>
                  <a:pt x="947377" y="46989"/>
                </a:lnTo>
                <a:close/>
              </a:path>
              <a:path w="1000125" h="234950">
                <a:moveTo>
                  <a:pt x="968638" y="46989"/>
                </a:moveTo>
                <a:lnTo>
                  <a:pt x="947377" y="46989"/>
                </a:lnTo>
                <a:lnTo>
                  <a:pt x="946861" y="45719"/>
                </a:lnTo>
                <a:lnTo>
                  <a:pt x="967631" y="45719"/>
                </a:lnTo>
                <a:lnTo>
                  <a:pt x="968638" y="46989"/>
                </a:lnTo>
                <a:close/>
              </a:path>
              <a:path w="1000125" h="234950">
                <a:moveTo>
                  <a:pt x="968638" y="46989"/>
                </a:moveTo>
                <a:lnTo>
                  <a:pt x="967631" y="45719"/>
                </a:lnTo>
                <a:lnTo>
                  <a:pt x="968122" y="45719"/>
                </a:lnTo>
                <a:lnTo>
                  <a:pt x="968638" y="46989"/>
                </a:lnTo>
                <a:close/>
              </a:path>
              <a:path w="1000125" h="234950">
                <a:moveTo>
                  <a:pt x="995971" y="46989"/>
                </a:moveTo>
                <a:lnTo>
                  <a:pt x="968638" y="46989"/>
                </a:lnTo>
                <a:lnTo>
                  <a:pt x="968122" y="45719"/>
                </a:lnTo>
                <a:lnTo>
                  <a:pt x="995971" y="45719"/>
                </a:lnTo>
                <a:lnTo>
                  <a:pt x="995971" y="46989"/>
                </a:lnTo>
                <a:close/>
              </a:path>
              <a:path w="1000125" h="234950">
                <a:moveTo>
                  <a:pt x="862823" y="59689"/>
                </a:moveTo>
                <a:lnTo>
                  <a:pt x="853187" y="59689"/>
                </a:lnTo>
                <a:lnTo>
                  <a:pt x="852696" y="58419"/>
                </a:lnTo>
                <a:lnTo>
                  <a:pt x="852180" y="58419"/>
                </a:lnTo>
                <a:lnTo>
                  <a:pt x="851172" y="57149"/>
                </a:lnTo>
                <a:lnTo>
                  <a:pt x="838513" y="57149"/>
                </a:lnTo>
                <a:lnTo>
                  <a:pt x="835465" y="53339"/>
                </a:lnTo>
                <a:lnTo>
                  <a:pt x="834974" y="52069"/>
                </a:lnTo>
                <a:lnTo>
                  <a:pt x="833450" y="50799"/>
                </a:lnTo>
                <a:lnTo>
                  <a:pt x="830918" y="49529"/>
                </a:lnTo>
                <a:lnTo>
                  <a:pt x="828878" y="49529"/>
                </a:lnTo>
                <a:lnTo>
                  <a:pt x="825338" y="46989"/>
                </a:lnTo>
                <a:lnTo>
                  <a:pt x="828722" y="46989"/>
                </a:lnTo>
                <a:lnTo>
                  <a:pt x="829911" y="48259"/>
                </a:lnTo>
                <a:lnTo>
                  <a:pt x="835465" y="48259"/>
                </a:lnTo>
                <a:lnTo>
                  <a:pt x="836473" y="50799"/>
                </a:lnTo>
                <a:lnTo>
                  <a:pt x="837506" y="50799"/>
                </a:lnTo>
                <a:lnTo>
                  <a:pt x="837997" y="51419"/>
                </a:lnTo>
                <a:lnTo>
                  <a:pt x="837997" y="52069"/>
                </a:lnTo>
                <a:lnTo>
                  <a:pt x="841549" y="52069"/>
                </a:lnTo>
                <a:lnTo>
                  <a:pt x="842053" y="53339"/>
                </a:lnTo>
                <a:lnTo>
                  <a:pt x="843060" y="53339"/>
                </a:lnTo>
                <a:lnTo>
                  <a:pt x="843060" y="54609"/>
                </a:lnTo>
                <a:lnTo>
                  <a:pt x="837997" y="54609"/>
                </a:lnTo>
                <a:lnTo>
                  <a:pt x="839005" y="55879"/>
                </a:lnTo>
                <a:lnTo>
                  <a:pt x="858767" y="55879"/>
                </a:lnTo>
                <a:lnTo>
                  <a:pt x="859775" y="58419"/>
                </a:lnTo>
                <a:lnTo>
                  <a:pt x="862823" y="59689"/>
                </a:lnTo>
                <a:close/>
              </a:path>
              <a:path w="1000125" h="234950">
                <a:moveTo>
                  <a:pt x="848640" y="48259"/>
                </a:moveTo>
                <a:lnTo>
                  <a:pt x="840038" y="48259"/>
                </a:lnTo>
                <a:lnTo>
                  <a:pt x="840529" y="46989"/>
                </a:lnTo>
                <a:lnTo>
                  <a:pt x="848640" y="46989"/>
                </a:lnTo>
                <a:lnTo>
                  <a:pt x="848640" y="48259"/>
                </a:lnTo>
                <a:close/>
              </a:path>
              <a:path w="1000125" h="234950">
                <a:moveTo>
                  <a:pt x="880028" y="48259"/>
                </a:moveTo>
                <a:lnTo>
                  <a:pt x="849648" y="48259"/>
                </a:lnTo>
                <a:lnTo>
                  <a:pt x="849131" y="46989"/>
                </a:lnTo>
                <a:lnTo>
                  <a:pt x="879512" y="46989"/>
                </a:lnTo>
                <a:lnTo>
                  <a:pt x="880028" y="48259"/>
                </a:lnTo>
                <a:close/>
              </a:path>
              <a:path w="1000125" h="234950">
                <a:moveTo>
                  <a:pt x="936734" y="48259"/>
                </a:moveTo>
                <a:lnTo>
                  <a:pt x="935210" y="48259"/>
                </a:lnTo>
                <a:lnTo>
                  <a:pt x="935210" y="46989"/>
                </a:lnTo>
                <a:lnTo>
                  <a:pt x="936734" y="48259"/>
                </a:lnTo>
                <a:close/>
              </a:path>
              <a:path w="1000125" h="234950">
                <a:moveTo>
                  <a:pt x="943321" y="49529"/>
                </a:moveTo>
                <a:lnTo>
                  <a:pt x="939782" y="49529"/>
                </a:lnTo>
                <a:lnTo>
                  <a:pt x="938258" y="48259"/>
                </a:lnTo>
                <a:lnTo>
                  <a:pt x="937741" y="46989"/>
                </a:lnTo>
                <a:lnTo>
                  <a:pt x="990416" y="46989"/>
                </a:lnTo>
                <a:lnTo>
                  <a:pt x="991033" y="47299"/>
                </a:lnTo>
                <a:lnTo>
                  <a:pt x="991424" y="48259"/>
                </a:lnTo>
                <a:lnTo>
                  <a:pt x="943321" y="48259"/>
                </a:lnTo>
                <a:lnTo>
                  <a:pt x="943321" y="49529"/>
                </a:lnTo>
                <a:close/>
              </a:path>
              <a:path w="1000125" h="234950">
                <a:moveTo>
                  <a:pt x="991033" y="47299"/>
                </a:moveTo>
                <a:lnTo>
                  <a:pt x="990416" y="46989"/>
                </a:lnTo>
                <a:lnTo>
                  <a:pt x="990907" y="46989"/>
                </a:lnTo>
                <a:lnTo>
                  <a:pt x="991033" y="47299"/>
                </a:lnTo>
                <a:close/>
              </a:path>
              <a:path w="1000125" h="234950">
                <a:moveTo>
                  <a:pt x="772689" y="53339"/>
                </a:moveTo>
                <a:lnTo>
                  <a:pt x="768633" y="53339"/>
                </a:lnTo>
                <a:lnTo>
                  <a:pt x="768218" y="52318"/>
                </a:lnTo>
                <a:lnTo>
                  <a:pt x="768117" y="48259"/>
                </a:lnTo>
                <a:lnTo>
                  <a:pt x="770157" y="49529"/>
                </a:lnTo>
                <a:lnTo>
                  <a:pt x="771165" y="50799"/>
                </a:lnTo>
                <a:lnTo>
                  <a:pt x="776745" y="50799"/>
                </a:lnTo>
                <a:lnTo>
                  <a:pt x="777494" y="52069"/>
                </a:lnTo>
                <a:lnTo>
                  <a:pt x="773180" y="52069"/>
                </a:lnTo>
                <a:lnTo>
                  <a:pt x="772689" y="53339"/>
                </a:lnTo>
                <a:close/>
              </a:path>
              <a:path w="1000125" h="234950">
                <a:moveTo>
                  <a:pt x="802062" y="57149"/>
                </a:moveTo>
                <a:lnTo>
                  <a:pt x="791418" y="57149"/>
                </a:lnTo>
                <a:lnTo>
                  <a:pt x="790902" y="55879"/>
                </a:lnTo>
                <a:lnTo>
                  <a:pt x="790411" y="55570"/>
                </a:lnTo>
                <a:lnTo>
                  <a:pt x="790411" y="53339"/>
                </a:lnTo>
                <a:lnTo>
                  <a:pt x="787363" y="49529"/>
                </a:lnTo>
                <a:lnTo>
                  <a:pt x="786872" y="48259"/>
                </a:lnTo>
                <a:lnTo>
                  <a:pt x="787879" y="48259"/>
                </a:lnTo>
                <a:lnTo>
                  <a:pt x="789403" y="50799"/>
                </a:lnTo>
                <a:lnTo>
                  <a:pt x="790411" y="52069"/>
                </a:lnTo>
                <a:lnTo>
                  <a:pt x="799014" y="52069"/>
                </a:lnTo>
                <a:lnTo>
                  <a:pt x="800021" y="53339"/>
                </a:lnTo>
                <a:lnTo>
                  <a:pt x="796482" y="53339"/>
                </a:lnTo>
                <a:lnTo>
                  <a:pt x="796482" y="54609"/>
                </a:lnTo>
                <a:lnTo>
                  <a:pt x="804594" y="54609"/>
                </a:lnTo>
                <a:lnTo>
                  <a:pt x="805601" y="55879"/>
                </a:lnTo>
                <a:lnTo>
                  <a:pt x="801029" y="55879"/>
                </a:lnTo>
                <a:lnTo>
                  <a:pt x="802062" y="57149"/>
                </a:lnTo>
                <a:close/>
              </a:path>
              <a:path w="1000125" h="234950">
                <a:moveTo>
                  <a:pt x="804594" y="54609"/>
                </a:moveTo>
                <a:lnTo>
                  <a:pt x="803069" y="53339"/>
                </a:lnTo>
                <a:lnTo>
                  <a:pt x="802062" y="52069"/>
                </a:lnTo>
                <a:lnTo>
                  <a:pt x="797490" y="48259"/>
                </a:lnTo>
                <a:lnTo>
                  <a:pt x="800874" y="48259"/>
                </a:lnTo>
                <a:lnTo>
                  <a:pt x="802062" y="49529"/>
                </a:lnTo>
                <a:lnTo>
                  <a:pt x="802553" y="49529"/>
                </a:lnTo>
                <a:lnTo>
                  <a:pt x="803069" y="50799"/>
                </a:lnTo>
                <a:lnTo>
                  <a:pt x="808133" y="50799"/>
                </a:lnTo>
                <a:lnTo>
                  <a:pt x="808133" y="52069"/>
                </a:lnTo>
                <a:lnTo>
                  <a:pt x="808624" y="52069"/>
                </a:lnTo>
                <a:lnTo>
                  <a:pt x="810652" y="53339"/>
                </a:lnTo>
                <a:lnTo>
                  <a:pt x="804594" y="53339"/>
                </a:lnTo>
                <a:lnTo>
                  <a:pt x="804594" y="54609"/>
                </a:lnTo>
                <a:close/>
              </a:path>
              <a:path w="1000125" h="234950">
                <a:moveTo>
                  <a:pt x="819784" y="53339"/>
                </a:moveTo>
                <a:lnTo>
                  <a:pt x="815212" y="53339"/>
                </a:lnTo>
                <a:lnTo>
                  <a:pt x="815627" y="52318"/>
                </a:lnTo>
                <a:lnTo>
                  <a:pt x="815728" y="50799"/>
                </a:lnTo>
                <a:lnTo>
                  <a:pt x="813687" y="49529"/>
                </a:lnTo>
                <a:lnTo>
                  <a:pt x="812189" y="48259"/>
                </a:lnTo>
                <a:lnTo>
                  <a:pt x="816736" y="48259"/>
                </a:lnTo>
                <a:lnTo>
                  <a:pt x="817252" y="49529"/>
                </a:lnTo>
                <a:lnTo>
                  <a:pt x="821799" y="49529"/>
                </a:lnTo>
                <a:lnTo>
                  <a:pt x="822316" y="50799"/>
                </a:lnTo>
                <a:lnTo>
                  <a:pt x="817743" y="50799"/>
                </a:lnTo>
                <a:lnTo>
                  <a:pt x="819784" y="53339"/>
                </a:lnTo>
                <a:close/>
              </a:path>
              <a:path w="1000125" h="234950">
                <a:moveTo>
                  <a:pt x="846600" y="50799"/>
                </a:moveTo>
                <a:lnTo>
                  <a:pt x="836989" y="50799"/>
                </a:lnTo>
                <a:lnTo>
                  <a:pt x="836989" y="49529"/>
                </a:lnTo>
                <a:lnTo>
                  <a:pt x="836473" y="48259"/>
                </a:lnTo>
                <a:lnTo>
                  <a:pt x="841536" y="48259"/>
                </a:lnTo>
                <a:lnTo>
                  <a:pt x="842569" y="49529"/>
                </a:lnTo>
                <a:lnTo>
                  <a:pt x="845101" y="49529"/>
                </a:lnTo>
                <a:lnTo>
                  <a:pt x="846600" y="50799"/>
                </a:lnTo>
                <a:close/>
              </a:path>
              <a:path w="1000125" h="234950">
                <a:moveTo>
                  <a:pt x="842569" y="49529"/>
                </a:moveTo>
                <a:lnTo>
                  <a:pt x="841536" y="48259"/>
                </a:lnTo>
                <a:lnTo>
                  <a:pt x="842053" y="48259"/>
                </a:lnTo>
                <a:lnTo>
                  <a:pt x="842569" y="49529"/>
                </a:lnTo>
                <a:close/>
              </a:path>
              <a:path w="1000125" h="234950">
                <a:moveTo>
                  <a:pt x="843577" y="49529"/>
                </a:moveTo>
                <a:lnTo>
                  <a:pt x="842569" y="49529"/>
                </a:lnTo>
                <a:lnTo>
                  <a:pt x="842053" y="48259"/>
                </a:lnTo>
                <a:lnTo>
                  <a:pt x="843060" y="48259"/>
                </a:lnTo>
                <a:lnTo>
                  <a:pt x="843577" y="49529"/>
                </a:lnTo>
                <a:close/>
              </a:path>
              <a:path w="1000125" h="234950">
                <a:moveTo>
                  <a:pt x="846600" y="50799"/>
                </a:moveTo>
                <a:lnTo>
                  <a:pt x="845101" y="49529"/>
                </a:lnTo>
                <a:lnTo>
                  <a:pt x="843060" y="48259"/>
                </a:lnTo>
                <a:lnTo>
                  <a:pt x="872950" y="48259"/>
                </a:lnTo>
                <a:lnTo>
                  <a:pt x="873699" y="48894"/>
                </a:lnTo>
                <a:lnTo>
                  <a:pt x="873957" y="49529"/>
                </a:lnTo>
                <a:lnTo>
                  <a:pt x="845592" y="49529"/>
                </a:lnTo>
                <a:lnTo>
                  <a:pt x="846600" y="50799"/>
                </a:lnTo>
                <a:close/>
              </a:path>
              <a:path w="1000125" h="234950">
                <a:moveTo>
                  <a:pt x="881553" y="49529"/>
                </a:moveTo>
                <a:lnTo>
                  <a:pt x="874449" y="49529"/>
                </a:lnTo>
                <a:lnTo>
                  <a:pt x="873693" y="48879"/>
                </a:lnTo>
                <a:lnTo>
                  <a:pt x="873441" y="48259"/>
                </a:lnTo>
                <a:lnTo>
                  <a:pt x="881036" y="48259"/>
                </a:lnTo>
                <a:lnTo>
                  <a:pt x="881553" y="49529"/>
                </a:lnTo>
                <a:close/>
              </a:path>
              <a:path w="1000125" h="234950">
                <a:moveTo>
                  <a:pt x="885092" y="49529"/>
                </a:moveTo>
                <a:lnTo>
                  <a:pt x="882560" y="49529"/>
                </a:lnTo>
                <a:lnTo>
                  <a:pt x="882044" y="48259"/>
                </a:lnTo>
                <a:lnTo>
                  <a:pt x="884084" y="48259"/>
                </a:lnTo>
                <a:lnTo>
                  <a:pt x="884834" y="48894"/>
                </a:lnTo>
                <a:lnTo>
                  <a:pt x="885092" y="49529"/>
                </a:lnTo>
                <a:close/>
              </a:path>
              <a:path w="1000125" h="234950">
                <a:moveTo>
                  <a:pt x="884827" y="48879"/>
                </a:moveTo>
                <a:lnTo>
                  <a:pt x="884084" y="48259"/>
                </a:lnTo>
                <a:lnTo>
                  <a:pt x="884575" y="48259"/>
                </a:lnTo>
                <a:lnTo>
                  <a:pt x="884827" y="48879"/>
                </a:lnTo>
                <a:close/>
              </a:path>
              <a:path w="1000125" h="234950">
                <a:moveTo>
                  <a:pt x="869902" y="52069"/>
                </a:moveTo>
                <a:lnTo>
                  <a:pt x="847116" y="52069"/>
                </a:lnTo>
                <a:lnTo>
                  <a:pt x="846600" y="50799"/>
                </a:lnTo>
                <a:lnTo>
                  <a:pt x="845592" y="49529"/>
                </a:lnTo>
                <a:lnTo>
                  <a:pt x="885608" y="49529"/>
                </a:lnTo>
                <a:lnTo>
                  <a:pt x="884827" y="48879"/>
                </a:lnTo>
                <a:lnTo>
                  <a:pt x="884575" y="48259"/>
                </a:lnTo>
                <a:lnTo>
                  <a:pt x="892171" y="48259"/>
                </a:lnTo>
                <a:lnTo>
                  <a:pt x="892687" y="49529"/>
                </a:lnTo>
                <a:lnTo>
                  <a:pt x="892687" y="50799"/>
                </a:lnTo>
                <a:lnTo>
                  <a:pt x="869902" y="50799"/>
                </a:lnTo>
                <a:lnTo>
                  <a:pt x="869902" y="52069"/>
                </a:lnTo>
                <a:close/>
              </a:path>
              <a:path w="1000125" h="234950">
                <a:moveTo>
                  <a:pt x="902814" y="49529"/>
                </a:moveTo>
                <a:lnTo>
                  <a:pt x="893695" y="49529"/>
                </a:lnTo>
                <a:lnTo>
                  <a:pt x="893204" y="48259"/>
                </a:lnTo>
                <a:lnTo>
                  <a:pt x="901290" y="48259"/>
                </a:lnTo>
                <a:lnTo>
                  <a:pt x="902814" y="49529"/>
                </a:lnTo>
                <a:close/>
              </a:path>
              <a:path w="1000125" h="234950">
                <a:moveTo>
                  <a:pt x="975226" y="49529"/>
                </a:moveTo>
                <a:lnTo>
                  <a:pt x="944845" y="49529"/>
                </a:lnTo>
                <a:lnTo>
                  <a:pt x="944329" y="48259"/>
                </a:lnTo>
                <a:lnTo>
                  <a:pt x="975226" y="48259"/>
                </a:lnTo>
                <a:lnTo>
                  <a:pt x="975226" y="49529"/>
                </a:lnTo>
                <a:close/>
              </a:path>
              <a:path w="1000125" h="234950">
                <a:moveTo>
                  <a:pt x="995971" y="50799"/>
                </a:moveTo>
                <a:lnTo>
                  <a:pt x="987885" y="50799"/>
                </a:lnTo>
                <a:lnTo>
                  <a:pt x="987885" y="49529"/>
                </a:lnTo>
                <a:lnTo>
                  <a:pt x="975717" y="49529"/>
                </a:lnTo>
                <a:lnTo>
                  <a:pt x="975226" y="48259"/>
                </a:lnTo>
                <a:lnTo>
                  <a:pt x="992948" y="48259"/>
                </a:lnTo>
                <a:lnTo>
                  <a:pt x="993956" y="49529"/>
                </a:lnTo>
                <a:lnTo>
                  <a:pt x="995971" y="50799"/>
                </a:lnTo>
                <a:close/>
              </a:path>
              <a:path w="1000125" h="234950">
                <a:moveTo>
                  <a:pt x="874449" y="49529"/>
                </a:moveTo>
                <a:lnTo>
                  <a:pt x="873957" y="49529"/>
                </a:lnTo>
                <a:lnTo>
                  <a:pt x="873699" y="48894"/>
                </a:lnTo>
                <a:lnTo>
                  <a:pt x="874449" y="49529"/>
                </a:lnTo>
                <a:close/>
              </a:path>
              <a:path w="1000125" h="234950">
                <a:moveTo>
                  <a:pt x="782299" y="54609"/>
                </a:moveTo>
                <a:lnTo>
                  <a:pt x="780775" y="54609"/>
                </a:lnTo>
                <a:lnTo>
                  <a:pt x="779276" y="53339"/>
                </a:lnTo>
                <a:lnTo>
                  <a:pt x="778760" y="50799"/>
                </a:lnTo>
                <a:lnTo>
                  <a:pt x="776745" y="50799"/>
                </a:lnTo>
                <a:lnTo>
                  <a:pt x="775712" y="49529"/>
                </a:lnTo>
                <a:lnTo>
                  <a:pt x="780284" y="49529"/>
                </a:lnTo>
                <a:lnTo>
                  <a:pt x="781808" y="52069"/>
                </a:lnTo>
                <a:lnTo>
                  <a:pt x="784844" y="52069"/>
                </a:lnTo>
                <a:lnTo>
                  <a:pt x="786872" y="53339"/>
                </a:lnTo>
                <a:lnTo>
                  <a:pt x="781292" y="53339"/>
                </a:lnTo>
                <a:lnTo>
                  <a:pt x="782299" y="54609"/>
                </a:lnTo>
                <a:close/>
              </a:path>
              <a:path w="1000125" h="234950">
                <a:moveTo>
                  <a:pt x="916997" y="50799"/>
                </a:moveTo>
                <a:lnTo>
                  <a:pt x="893695" y="50799"/>
                </a:lnTo>
                <a:lnTo>
                  <a:pt x="892687" y="49529"/>
                </a:lnTo>
                <a:lnTo>
                  <a:pt x="916480" y="49529"/>
                </a:lnTo>
                <a:lnTo>
                  <a:pt x="916997" y="50799"/>
                </a:lnTo>
                <a:close/>
              </a:path>
              <a:path w="1000125" h="234950">
                <a:moveTo>
                  <a:pt x="927123" y="50799"/>
                </a:moveTo>
                <a:lnTo>
                  <a:pt x="918004" y="50799"/>
                </a:lnTo>
                <a:lnTo>
                  <a:pt x="916997" y="49529"/>
                </a:lnTo>
                <a:lnTo>
                  <a:pt x="926607" y="49529"/>
                </a:lnTo>
                <a:lnTo>
                  <a:pt x="927123" y="50799"/>
                </a:lnTo>
                <a:close/>
              </a:path>
              <a:path w="1000125" h="234950">
                <a:moveTo>
                  <a:pt x="926116" y="55879"/>
                </a:moveTo>
                <a:lnTo>
                  <a:pt x="886100" y="55879"/>
                </a:lnTo>
                <a:lnTo>
                  <a:pt x="884084" y="53339"/>
                </a:lnTo>
                <a:lnTo>
                  <a:pt x="873441" y="53339"/>
                </a:lnTo>
                <a:lnTo>
                  <a:pt x="872950" y="52069"/>
                </a:lnTo>
                <a:lnTo>
                  <a:pt x="929655" y="52069"/>
                </a:lnTo>
                <a:lnTo>
                  <a:pt x="927615" y="49529"/>
                </a:lnTo>
                <a:lnTo>
                  <a:pt x="933194" y="49529"/>
                </a:lnTo>
                <a:lnTo>
                  <a:pt x="933711" y="50799"/>
                </a:lnTo>
                <a:lnTo>
                  <a:pt x="930663" y="50799"/>
                </a:lnTo>
                <a:lnTo>
                  <a:pt x="931179" y="52069"/>
                </a:lnTo>
                <a:lnTo>
                  <a:pt x="931772" y="52318"/>
                </a:lnTo>
                <a:lnTo>
                  <a:pt x="932187" y="53339"/>
                </a:lnTo>
                <a:lnTo>
                  <a:pt x="933194" y="54609"/>
                </a:lnTo>
                <a:lnTo>
                  <a:pt x="926116" y="54609"/>
                </a:lnTo>
                <a:lnTo>
                  <a:pt x="926116" y="55879"/>
                </a:lnTo>
                <a:close/>
              </a:path>
              <a:path w="1000125" h="234950">
                <a:moveTo>
                  <a:pt x="987368" y="50799"/>
                </a:moveTo>
                <a:lnTo>
                  <a:pt x="987368" y="49529"/>
                </a:lnTo>
                <a:lnTo>
                  <a:pt x="987885" y="49529"/>
                </a:lnTo>
                <a:lnTo>
                  <a:pt x="987368" y="50799"/>
                </a:lnTo>
                <a:close/>
              </a:path>
              <a:path w="1000125" h="234950">
                <a:moveTo>
                  <a:pt x="999019" y="50799"/>
                </a:moveTo>
                <a:lnTo>
                  <a:pt x="998011" y="49529"/>
                </a:lnTo>
                <a:lnTo>
                  <a:pt x="999019" y="49529"/>
                </a:lnTo>
                <a:lnTo>
                  <a:pt x="999019" y="50799"/>
                </a:lnTo>
                <a:close/>
              </a:path>
              <a:path w="1000125" h="234950">
                <a:moveTo>
                  <a:pt x="784844" y="52069"/>
                </a:moveTo>
                <a:lnTo>
                  <a:pt x="781808" y="52069"/>
                </a:lnTo>
                <a:lnTo>
                  <a:pt x="781808" y="50799"/>
                </a:lnTo>
                <a:lnTo>
                  <a:pt x="782816" y="50799"/>
                </a:lnTo>
                <a:lnTo>
                  <a:pt x="784844" y="52069"/>
                </a:lnTo>
                <a:close/>
              </a:path>
              <a:path w="1000125" h="234950">
                <a:moveTo>
                  <a:pt x="786872" y="52069"/>
                </a:moveTo>
                <a:lnTo>
                  <a:pt x="786355" y="52069"/>
                </a:lnTo>
                <a:lnTo>
                  <a:pt x="785839" y="50799"/>
                </a:lnTo>
                <a:lnTo>
                  <a:pt x="786872" y="50799"/>
                </a:lnTo>
                <a:lnTo>
                  <a:pt x="786872" y="52069"/>
                </a:lnTo>
                <a:close/>
              </a:path>
              <a:path w="1000125" h="234950">
                <a:moveTo>
                  <a:pt x="808879" y="51426"/>
                </a:moveTo>
                <a:lnTo>
                  <a:pt x="808133" y="50799"/>
                </a:lnTo>
                <a:lnTo>
                  <a:pt x="808793" y="51216"/>
                </a:lnTo>
                <a:lnTo>
                  <a:pt x="808879" y="51426"/>
                </a:lnTo>
                <a:close/>
              </a:path>
              <a:path w="1000125" h="234950">
                <a:moveTo>
                  <a:pt x="808793" y="51216"/>
                </a:moveTo>
                <a:lnTo>
                  <a:pt x="808133" y="50799"/>
                </a:lnTo>
                <a:lnTo>
                  <a:pt x="808624" y="50799"/>
                </a:lnTo>
                <a:lnTo>
                  <a:pt x="808793" y="51216"/>
                </a:lnTo>
                <a:close/>
              </a:path>
              <a:path w="1000125" h="234950">
                <a:moveTo>
                  <a:pt x="815728" y="54609"/>
                </a:moveTo>
                <a:lnTo>
                  <a:pt x="812680" y="54609"/>
                </a:lnTo>
                <a:lnTo>
                  <a:pt x="811679" y="53983"/>
                </a:lnTo>
                <a:lnTo>
                  <a:pt x="811156" y="53339"/>
                </a:lnTo>
                <a:lnTo>
                  <a:pt x="809644" y="52069"/>
                </a:lnTo>
                <a:lnTo>
                  <a:pt x="810148" y="52069"/>
                </a:lnTo>
                <a:lnTo>
                  <a:pt x="808793" y="51216"/>
                </a:lnTo>
                <a:lnTo>
                  <a:pt x="808624" y="50799"/>
                </a:lnTo>
                <a:lnTo>
                  <a:pt x="813196" y="50799"/>
                </a:lnTo>
                <a:lnTo>
                  <a:pt x="815212" y="53339"/>
                </a:lnTo>
                <a:lnTo>
                  <a:pt x="814720" y="53339"/>
                </a:lnTo>
                <a:lnTo>
                  <a:pt x="815728" y="54609"/>
                </a:lnTo>
                <a:close/>
              </a:path>
              <a:path w="1000125" h="234950">
                <a:moveTo>
                  <a:pt x="826518" y="57149"/>
                </a:moveTo>
                <a:lnTo>
                  <a:pt x="824331" y="57149"/>
                </a:lnTo>
                <a:lnTo>
                  <a:pt x="823323" y="55879"/>
                </a:lnTo>
                <a:lnTo>
                  <a:pt x="822316" y="53339"/>
                </a:lnTo>
                <a:lnTo>
                  <a:pt x="820275" y="53339"/>
                </a:lnTo>
                <a:lnTo>
                  <a:pt x="818764" y="52069"/>
                </a:lnTo>
                <a:lnTo>
                  <a:pt x="817743" y="50799"/>
                </a:lnTo>
                <a:lnTo>
                  <a:pt x="822316" y="50799"/>
                </a:lnTo>
                <a:lnTo>
                  <a:pt x="823865" y="52101"/>
                </a:lnTo>
                <a:lnTo>
                  <a:pt x="827870" y="54609"/>
                </a:lnTo>
                <a:lnTo>
                  <a:pt x="829050" y="55879"/>
                </a:lnTo>
                <a:lnTo>
                  <a:pt x="825338" y="55879"/>
                </a:lnTo>
                <a:lnTo>
                  <a:pt x="826518" y="57149"/>
                </a:lnTo>
                <a:close/>
              </a:path>
              <a:path w="1000125" h="234950">
                <a:moveTo>
                  <a:pt x="832442" y="55879"/>
                </a:moveTo>
                <a:lnTo>
                  <a:pt x="831926" y="55879"/>
                </a:lnTo>
                <a:lnTo>
                  <a:pt x="828878" y="54609"/>
                </a:lnTo>
                <a:lnTo>
                  <a:pt x="827870" y="53339"/>
                </a:lnTo>
                <a:lnTo>
                  <a:pt x="826862" y="50799"/>
                </a:lnTo>
                <a:lnTo>
                  <a:pt x="827379" y="50799"/>
                </a:lnTo>
                <a:lnTo>
                  <a:pt x="831432" y="54196"/>
                </a:lnTo>
                <a:lnTo>
                  <a:pt x="832442" y="55879"/>
                </a:lnTo>
                <a:close/>
              </a:path>
              <a:path w="1000125" h="234950">
                <a:moveTo>
                  <a:pt x="836227" y="57784"/>
                </a:moveTo>
                <a:lnTo>
                  <a:pt x="835465" y="57149"/>
                </a:lnTo>
                <a:lnTo>
                  <a:pt x="834458" y="57149"/>
                </a:lnTo>
                <a:lnTo>
                  <a:pt x="832934" y="55879"/>
                </a:lnTo>
                <a:lnTo>
                  <a:pt x="831926" y="54609"/>
                </a:lnTo>
                <a:lnTo>
                  <a:pt x="831429" y="54191"/>
                </a:lnTo>
                <a:lnTo>
                  <a:pt x="829394" y="50799"/>
                </a:lnTo>
                <a:lnTo>
                  <a:pt x="833941" y="53339"/>
                </a:lnTo>
                <a:lnTo>
                  <a:pt x="834974" y="55879"/>
                </a:lnTo>
                <a:lnTo>
                  <a:pt x="835982" y="57149"/>
                </a:lnTo>
                <a:lnTo>
                  <a:pt x="836227" y="57784"/>
                </a:lnTo>
                <a:close/>
              </a:path>
              <a:path w="1000125" h="234950">
                <a:moveTo>
                  <a:pt x="837997" y="51419"/>
                </a:moveTo>
                <a:lnTo>
                  <a:pt x="837506" y="50799"/>
                </a:lnTo>
                <a:lnTo>
                  <a:pt x="837997" y="50799"/>
                </a:lnTo>
                <a:lnTo>
                  <a:pt x="837997" y="51419"/>
                </a:lnTo>
                <a:close/>
              </a:path>
              <a:path w="1000125" h="234950">
                <a:moveTo>
                  <a:pt x="841549" y="52069"/>
                </a:moveTo>
                <a:lnTo>
                  <a:pt x="838513" y="52069"/>
                </a:lnTo>
                <a:lnTo>
                  <a:pt x="838003" y="51426"/>
                </a:lnTo>
                <a:lnTo>
                  <a:pt x="837997" y="50799"/>
                </a:lnTo>
                <a:lnTo>
                  <a:pt x="841045" y="50799"/>
                </a:lnTo>
                <a:lnTo>
                  <a:pt x="841549" y="52069"/>
                </a:lnTo>
                <a:close/>
              </a:path>
              <a:path w="1000125" h="234950">
                <a:moveTo>
                  <a:pt x="862306" y="54609"/>
                </a:moveTo>
                <a:lnTo>
                  <a:pt x="844068" y="54609"/>
                </a:lnTo>
                <a:lnTo>
                  <a:pt x="841045" y="50799"/>
                </a:lnTo>
                <a:lnTo>
                  <a:pt x="844584" y="50799"/>
                </a:lnTo>
                <a:lnTo>
                  <a:pt x="847116" y="52069"/>
                </a:lnTo>
                <a:lnTo>
                  <a:pt x="869902" y="52069"/>
                </a:lnTo>
                <a:lnTo>
                  <a:pt x="870909" y="53339"/>
                </a:lnTo>
                <a:lnTo>
                  <a:pt x="861790" y="53339"/>
                </a:lnTo>
                <a:lnTo>
                  <a:pt x="862306" y="54609"/>
                </a:lnTo>
                <a:close/>
              </a:path>
              <a:path w="1000125" h="234950">
                <a:moveTo>
                  <a:pt x="928131" y="52069"/>
                </a:moveTo>
                <a:lnTo>
                  <a:pt x="872433" y="52069"/>
                </a:lnTo>
                <a:lnTo>
                  <a:pt x="871426" y="50799"/>
                </a:lnTo>
                <a:lnTo>
                  <a:pt x="927615" y="50799"/>
                </a:lnTo>
                <a:lnTo>
                  <a:pt x="928131" y="52069"/>
                </a:lnTo>
                <a:close/>
              </a:path>
              <a:path w="1000125" h="234950">
                <a:moveTo>
                  <a:pt x="931772" y="52318"/>
                </a:moveTo>
                <a:lnTo>
                  <a:pt x="931179" y="52069"/>
                </a:lnTo>
                <a:lnTo>
                  <a:pt x="930663" y="50799"/>
                </a:lnTo>
                <a:lnTo>
                  <a:pt x="931670" y="52069"/>
                </a:lnTo>
                <a:lnTo>
                  <a:pt x="931772" y="52318"/>
                </a:lnTo>
                <a:close/>
              </a:path>
              <a:path w="1000125" h="234950">
                <a:moveTo>
                  <a:pt x="935726" y="54609"/>
                </a:moveTo>
                <a:lnTo>
                  <a:pt x="934202" y="54609"/>
                </a:lnTo>
                <a:lnTo>
                  <a:pt x="934202" y="53339"/>
                </a:lnTo>
                <a:lnTo>
                  <a:pt x="931772" y="52318"/>
                </a:lnTo>
                <a:lnTo>
                  <a:pt x="931670" y="52069"/>
                </a:lnTo>
                <a:lnTo>
                  <a:pt x="930663" y="50799"/>
                </a:lnTo>
                <a:lnTo>
                  <a:pt x="934202" y="50799"/>
                </a:lnTo>
                <a:lnTo>
                  <a:pt x="937250" y="52069"/>
                </a:lnTo>
                <a:lnTo>
                  <a:pt x="939782" y="52069"/>
                </a:lnTo>
                <a:lnTo>
                  <a:pt x="940790" y="53339"/>
                </a:lnTo>
                <a:lnTo>
                  <a:pt x="934719" y="53339"/>
                </a:lnTo>
                <a:lnTo>
                  <a:pt x="935311" y="53588"/>
                </a:lnTo>
                <a:lnTo>
                  <a:pt x="935726" y="54609"/>
                </a:lnTo>
                <a:close/>
              </a:path>
              <a:path w="1000125" h="234950">
                <a:moveTo>
                  <a:pt x="973185" y="53339"/>
                </a:moveTo>
                <a:lnTo>
                  <a:pt x="941306" y="53339"/>
                </a:lnTo>
                <a:lnTo>
                  <a:pt x="941306" y="52069"/>
                </a:lnTo>
                <a:lnTo>
                  <a:pt x="940790" y="52069"/>
                </a:lnTo>
                <a:lnTo>
                  <a:pt x="939266" y="50799"/>
                </a:lnTo>
                <a:lnTo>
                  <a:pt x="972178" y="50799"/>
                </a:lnTo>
                <a:lnTo>
                  <a:pt x="972720" y="52101"/>
                </a:lnTo>
                <a:lnTo>
                  <a:pt x="973185" y="52689"/>
                </a:lnTo>
                <a:lnTo>
                  <a:pt x="973185" y="53339"/>
                </a:lnTo>
                <a:close/>
              </a:path>
              <a:path w="1000125" h="234950">
                <a:moveTo>
                  <a:pt x="809644" y="52069"/>
                </a:moveTo>
                <a:lnTo>
                  <a:pt x="809140" y="52069"/>
                </a:lnTo>
                <a:lnTo>
                  <a:pt x="808879" y="51426"/>
                </a:lnTo>
                <a:lnTo>
                  <a:pt x="809644" y="52069"/>
                </a:lnTo>
                <a:close/>
              </a:path>
              <a:path w="1000125" h="234950">
                <a:moveTo>
                  <a:pt x="791418" y="60959"/>
                </a:moveTo>
                <a:lnTo>
                  <a:pt x="784831" y="60959"/>
                </a:lnTo>
                <a:lnTo>
                  <a:pt x="784831" y="59689"/>
                </a:lnTo>
                <a:lnTo>
                  <a:pt x="783823" y="58419"/>
                </a:lnTo>
                <a:lnTo>
                  <a:pt x="779768" y="54609"/>
                </a:lnTo>
                <a:lnTo>
                  <a:pt x="774704" y="53339"/>
                </a:lnTo>
                <a:lnTo>
                  <a:pt x="773696" y="52069"/>
                </a:lnTo>
                <a:lnTo>
                  <a:pt x="777494" y="52069"/>
                </a:lnTo>
                <a:lnTo>
                  <a:pt x="778243" y="53339"/>
                </a:lnTo>
                <a:lnTo>
                  <a:pt x="779276" y="53339"/>
                </a:lnTo>
                <a:lnTo>
                  <a:pt x="780775" y="54609"/>
                </a:lnTo>
                <a:lnTo>
                  <a:pt x="782299" y="54609"/>
                </a:lnTo>
                <a:lnTo>
                  <a:pt x="783307" y="55879"/>
                </a:lnTo>
                <a:lnTo>
                  <a:pt x="784831" y="57149"/>
                </a:lnTo>
                <a:lnTo>
                  <a:pt x="786355" y="57149"/>
                </a:lnTo>
                <a:lnTo>
                  <a:pt x="788370" y="58419"/>
                </a:lnTo>
                <a:lnTo>
                  <a:pt x="789894" y="58419"/>
                </a:lnTo>
                <a:lnTo>
                  <a:pt x="791418" y="60959"/>
                </a:lnTo>
                <a:close/>
              </a:path>
              <a:path w="1000125" h="234950">
                <a:moveTo>
                  <a:pt x="974218" y="53339"/>
                </a:moveTo>
                <a:lnTo>
                  <a:pt x="973702" y="53339"/>
                </a:lnTo>
                <a:lnTo>
                  <a:pt x="973185" y="52689"/>
                </a:lnTo>
                <a:lnTo>
                  <a:pt x="973185" y="52069"/>
                </a:lnTo>
                <a:lnTo>
                  <a:pt x="974218" y="53339"/>
                </a:lnTo>
                <a:close/>
              </a:path>
              <a:path w="1000125" h="234950">
                <a:moveTo>
                  <a:pt x="982821" y="53339"/>
                </a:moveTo>
                <a:lnTo>
                  <a:pt x="974218" y="53339"/>
                </a:lnTo>
                <a:lnTo>
                  <a:pt x="973702" y="52069"/>
                </a:lnTo>
                <a:lnTo>
                  <a:pt x="982821" y="52069"/>
                </a:lnTo>
                <a:lnTo>
                  <a:pt x="982821" y="53339"/>
                </a:lnTo>
                <a:close/>
              </a:path>
              <a:path w="1000125" h="234950">
                <a:moveTo>
                  <a:pt x="993439" y="53339"/>
                </a:moveTo>
                <a:lnTo>
                  <a:pt x="982821" y="53339"/>
                </a:lnTo>
                <a:lnTo>
                  <a:pt x="982821" y="52069"/>
                </a:lnTo>
                <a:lnTo>
                  <a:pt x="992948" y="52069"/>
                </a:lnTo>
                <a:lnTo>
                  <a:pt x="993439" y="53339"/>
                </a:lnTo>
                <a:close/>
              </a:path>
              <a:path w="1000125" h="234950">
                <a:moveTo>
                  <a:pt x="973702" y="53339"/>
                </a:moveTo>
                <a:lnTo>
                  <a:pt x="973185" y="53339"/>
                </a:lnTo>
                <a:lnTo>
                  <a:pt x="973185" y="52689"/>
                </a:lnTo>
                <a:lnTo>
                  <a:pt x="973702" y="53339"/>
                </a:lnTo>
                <a:close/>
              </a:path>
              <a:path w="1000125" h="234950">
                <a:moveTo>
                  <a:pt x="771681" y="62229"/>
                </a:moveTo>
                <a:lnTo>
                  <a:pt x="770157" y="60959"/>
                </a:lnTo>
                <a:lnTo>
                  <a:pt x="769150" y="60959"/>
                </a:lnTo>
                <a:lnTo>
                  <a:pt x="768117" y="59689"/>
                </a:lnTo>
                <a:lnTo>
                  <a:pt x="768117" y="53339"/>
                </a:lnTo>
                <a:lnTo>
                  <a:pt x="771165" y="58419"/>
                </a:lnTo>
                <a:lnTo>
                  <a:pt x="770648" y="58419"/>
                </a:lnTo>
                <a:lnTo>
                  <a:pt x="771681" y="59689"/>
                </a:lnTo>
                <a:lnTo>
                  <a:pt x="770648" y="59689"/>
                </a:lnTo>
                <a:lnTo>
                  <a:pt x="771681" y="62229"/>
                </a:lnTo>
                <a:close/>
              </a:path>
              <a:path w="1000125" h="234950">
                <a:moveTo>
                  <a:pt x="788383" y="66039"/>
                </a:moveTo>
                <a:lnTo>
                  <a:pt x="782299" y="66039"/>
                </a:lnTo>
                <a:lnTo>
                  <a:pt x="780284" y="63499"/>
                </a:lnTo>
                <a:lnTo>
                  <a:pt x="779768" y="62229"/>
                </a:lnTo>
                <a:lnTo>
                  <a:pt x="778760" y="60959"/>
                </a:lnTo>
                <a:lnTo>
                  <a:pt x="776745" y="60959"/>
                </a:lnTo>
                <a:lnTo>
                  <a:pt x="775712" y="59689"/>
                </a:lnTo>
                <a:lnTo>
                  <a:pt x="774213" y="58419"/>
                </a:lnTo>
                <a:lnTo>
                  <a:pt x="771681" y="55879"/>
                </a:lnTo>
                <a:lnTo>
                  <a:pt x="768117" y="53339"/>
                </a:lnTo>
                <a:lnTo>
                  <a:pt x="773696" y="53339"/>
                </a:lnTo>
                <a:lnTo>
                  <a:pt x="774213" y="54609"/>
                </a:lnTo>
                <a:lnTo>
                  <a:pt x="775221" y="55879"/>
                </a:lnTo>
                <a:lnTo>
                  <a:pt x="779768" y="58419"/>
                </a:lnTo>
                <a:lnTo>
                  <a:pt x="780284" y="58419"/>
                </a:lnTo>
                <a:lnTo>
                  <a:pt x="782816" y="62229"/>
                </a:lnTo>
                <a:lnTo>
                  <a:pt x="785839" y="63499"/>
                </a:lnTo>
                <a:lnTo>
                  <a:pt x="787363" y="64769"/>
                </a:lnTo>
                <a:lnTo>
                  <a:pt x="788383" y="66039"/>
                </a:lnTo>
                <a:close/>
              </a:path>
              <a:path w="1000125" h="234950">
                <a:moveTo>
                  <a:pt x="782586" y="54063"/>
                </a:moveTo>
                <a:lnTo>
                  <a:pt x="781292" y="53339"/>
                </a:lnTo>
                <a:lnTo>
                  <a:pt x="782299" y="53339"/>
                </a:lnTo>
                <a:lnTo>
                  <a:pt x="782586" y="54063"/>
                </a:lnTo>
                <a:close/>
              </a:path>
              <a:path w="1000125" h="234950">
                <a:moveTo>
                  <a:pt x="789894" y="58419"/>
                </a:moveTo>
                <a:lnTo>
                  <a:pt x="788370" y="58419"/>
                </a:lnTo>
                <a:lnTo>
                  <a:pt x="786872" y="57149"/>
                </a:lnTo>
                <a:lnTo>
                  <a:pt x="786355" y="55879"/>
                </a:lnTo>
                <a:lnTo>
                  <a:pt x="785839" y="55879"/>
                </a:lnTo>
                <a:lnTo>
                  <a:pt x="782824" y="54196"/>
                </a:lnTo>
                <a:lnTo>
                  <a:pt x="782816" y="53339"/>
                </a:lnTo>
                <a:lnTo>
                  <a:pt x="787363" y="53339"/>
                </a:lnTo>
                <a:lnTo>
                  <a:pt x="789894" y="58419"/>
                </a:lnTo>
                <a:close/>
              </a:path>
              <a:path w="1000125" h="234950">
                <a:moveTo>
                  <a:pt x="803069" y="54609"/>
                </a:moveTo>
                <a:lnTo>
                  <a:pt x="796998" y="54609"/>
                </a:lnTo>
                <a:lnTo>
                  <a:pt x="796998" y="53339"/>
                </a:lnTo>
                <a:lnTo>
                  <a:pt x="800021" y="53339"/>
                </a:lnTo>
                <a:lnTo>
                  <a:pt x="803069" y="54609"/>
                </a:lnTo>
                <a:close/>
              </a:path>
              <a:path w="1000125" h="234950">
                <a:moveTo>
                  <a:pt x="804594" y="54609"/>
                </a:moveTo>
                <a:lnTo>
                  <a:pt x="803069" y="54609"/>
                </a:lnTo>
                <a:lnTo>
                  <a:pt x="801545" y="53339"/>
                </a:lnTo>
                <a:lnTo>
                  <a:pt x="804594" y="54609"/>
                </a:lnTo>
                <a:close/>
              </a:path>
              <a:path w="1000125" h="234950">
                <a:moveTo>
                  <a:pt x="817756" y="57149"/>
                </a:moveTo>
                <a:lnTo>
                  <a:pt x="809140" y="57149"/>
                </a:lnTo>
                <a:lnTo>
                  <a:pt x="808624" y="55879"/>
                </a:lnTo>
                <a:lnTo>
                  <a:pt x="806609" y="53339"/>
                </a:lnTo>
                <a:lnTo>
                  <a:pt x="810652" y="53339"/>
                </a:lnTo>
                <a:lnTo>
                  <a:pt x="811679" y="53983"/>
                </a:lnTo>
                <a:lnTo>
                  <a:pt x="812189" y="54609"/>
                </a:lnTo>
                <a:lnTo>
                  <a:pt x="815728" y="54609"/>
                </a:lnTo>
                <a:lnTo>
                  <a:pt x="816219" y="55879"/>
                </a:lnTo>
                <a:lnTo>
                  <a:pt x="817252" y="55879"/>
                </a:lnTo>
                <a:lnTo>
                  <a:pt x="817756" y="57149"/>
                </a:lnTo>
                <a:close/>
              </a:path>
              <a:path w="1000125" h="234950">
                <a:moveTo>
                  <a:pt x="818503" y="56509"/>
                </a:moveTo>
                <a:lnTo>
                  <a:pt x="814720" y="53339"/>
                </a:lnTo>
                <a:lnTo>
                  <a:pt x="820275" y="53339"/>
                </a:lnTo>
                <a:lnTo>
                  <a:pt x="821283" y="55879"/>
                </a:lnTo>
                <a:lnTo>
                  <a:pt x="818260" y="55879"/>
                </a:lnTo>
                <a:lnTo>
                  <a:pt x="818503" y="56509"/>
                </a:lnTo>
                <a:close/>
              </a:path>
              <a:path w="1000125" h="234950">
                <a:moveTo>
                  <a:pt x="863314" y="55879"/>
                </a:moveTo>
                <a:lnTo>
                  <a:pt x="854711" y="55879"/>
                </a:lnTo>
                <a:lnTo>
                  <a:pt x="854195" y="54609"/>
                </a:lnTo>
                <a:lnTo>
                  <a:pt x="862306" y="54609"/>
                </a:lnTo>
                <a:lnTo>
                  <a:pt x="861790" y="53339"/>
                </a:lnTo>
                <a:lnTo>
                  <a:pt x="863314" y="55879"/>
                </a:lnTo>
                <a:close/>
              </a:path>
              <a:path w="1000125" h="234950">
                <a:moveTo>
                  <a:pt x="914956" y="60959"/>
                </a:moveTo>
                <a:lnTo>
                  <a:pt x="894702" y="60959"/>
                </a:lnTo>
                <a:lnTo>
                  <a:pt x="894702" y="59689"/>
                </a:lnTo>
                <a:lnTo>
                  <a:pt x="893695" y="58419"/>
                </a:lnTo>
                <a:lnTo>
                  <a:pt x="861299" y="58419"/>
                </a:lnTo>
                <a:lnTo>
                  <a:pt x="860291" y="57149"/>
                </a:lnTo>
                <a:lnTo>
                  <a:pt x="858767" y="55879"/>
                </a:lnTo>
                <a:lnTo>
                  <a:pt x="865846" y="55879"/>
                </a:lnTo>
                <a:lnTo>
                  <a:pt x="862823" y="54609"/>
                </a:lnTo>
                <a:lnTo>
                  <a:pt x="861790" y="53339"/>
                </a:lnTo>
                <a:lnTo>
                  <a:pt x="884084" y="53339"/>
                </a:lnTo>
                <a:lnTo>
                  <a:pt x="885092" y="54609"/>
                </a:lnTo>
                <a:lnTo>
                  <a:pt x="878013" y="54609"/>
                </a:lnTo>
                <a:lnTo>
                  <a:pt x="878504" y="55879"/>
                </a:lnTo>
                <a:lnTo>
                  <a:pt x="879512" y="57149"/>
                </a:lnTo>
                <a:lnTo>
                  <a:pt x="912424" y="57149"/>
                </a:lnTo>
                <a:lnTo>
                  <a:pt x="913457" y="59689"/>
                </a:lnTo>
                <a:lnTo>
                  <a:pt x="914465" y="59689"/>
                </a:lnTo>
                <a:lnTo>
                  <a:pt x="914956" y="60959"/>
                </a:lnTo>
                <a:close/>
              </a:path>
              <a:path w="1000125" h="234950">
                <a:moveTo>
                  <a:pt x="961043" y="58419"/>
                </a:moveTo>
                <a:lnTo>
                  <a:pt x="941306" y="58419"/>
                </a:lnTo>
                <a:lnTo>
                  <a:pt x="940790" y="57149"/>
                </a:lnTo>
                <a:lnTo>
                  <a:pt x="937250" y="55879"/>
                </a:lnTo>
                <a:lnTo>
                  <a:pt x="937741" y="54609"/>
                </a:lnTo>
                <a:lnTo>
                  <a:pt x="935311" y="53588"/>
                </a:lnTo>
                <a:lnTo>
                  <a:pt x="935210" y="53339"/>
                </a:lnTo>
                <a:lnTo>
                  <a:pt x="994963" y="53339"/>
                </a:lnTo>
                <a:lnTo>
                  <a:pt x="995971" y="54609"/>
                </a:lnTo>
                <a:lnTo>
                  <a:pt x="996487" y="55879"/>
                </a:lnTo>
                <a:lnTo>
                  <a:pt x="980781" y="55879"/>
                </a:lnTo>
                <a:lnTo>
                  <a:pt x="981293" y="56509"/>
                </a:lnTo>
                <a:lnTo>
                  <a:pt x="981297" y="57149"/>
                </a:lnTo>
                <a:lnTo>
                  <a:pt x="960036" y="57149"/>
                </a:lnTo>
                <a:lnTo>
                  <a:pt x="961043" y="58419"/>
                </a:lnTo>
                <a:close/>
              </a:path>
              <a:path w="1000125" h="234950">
                <a:moveTo>
                  <a:pt x="812680" y="54609"/>
                </a:moveTo>
                <a:lnTo>
                  <a:pt x="812189" y="54609"/>
                </a:lnTo>
                <a:lnTo>
                  <a:pt x="811679" y="53983"/>
                </a:lnTo>
                <a:lnTo>
                  <a:pt x="812680" y="54609"/>
                </a:lnTo>
                <a:close/>
              </a:path>
              <a:path w="1000125" h="234950">
                <a:moveTo>
                  <a:pt x="784340" y="55879"/>
                </a:moveTo>
                <a:lnTo>
                  <a:pt x="783307" y="55879"/>
                </a:lnTo>
                <a:lnTo>
                  <a:pt x="782586" y="54063"/>
                </a:lnTo>
                <a:lnTo>
                  <a:pt x="782816" y="54191"/>
                </a:lnTo>
                <a:lnTo>
                  <a:pt x="782816" y="54609"/>
                </a:lnTo>
                <a:lnTo>
                  <a:pt x="783307" y="54609"/>
                </a:lnTo>
                <a:lnTo>
                  <a:pt x="784340" y="55879"/>
                </a:lnTo>
                <a:close/>
              </a:path>
              <a:path w="1000125" h="234950">
                <a:moveTo>
                  <a:pt x="807616" y="60959"/>
                </a:moveTo>
                <a:lnTo>
                  <a:pt x="793950" y="60959"/>
                </a:lnTo>
                <a:lnTo>
                  <a:pt x="792943" y="59689"/>
                </a:lnTo>
                <a:lnTo>
                  <a:pt x="792426" y="59689"/>
                </a:lnTo>
                <a:lnTo>
                  <a:pt x="790902" y="58419"/>
                </a:lnTo>
                <a:lnTo>
                  <a:pt x="790411" y="58419"/>
                </a:lnTo>
                <a:lnTo>
                  <a:pt x="789403" y="57149"/>
                </a:lnTo>
                <a:lnTo>
                  <a:pt x="788887" y="55879"/>
                </a:lnTo>
                <a:lnTo>
                  <a:pt x="788887" y="54609"/>
                </a:lnTo>
                <a:lnTo>
                  <a:pt x="790411" y="55570"/>
                </a:lnTo>
                <a:lnTo>
                  <a:pt x="790411" y="55879"/>
                </a:lnTo>
                <a:lnTo>
                  <a:pt x="791418" y="57149"/>
                </a:lnTo>
                <a:lnTo>
                  <a:pt x="802062" y="57149"/>
                </a:lnTo>
                <a:lnTo>
                  <a:pt x="803561" y="58419"/>
                </a:lnTo>
                <a:lnTo>
                  <a:pt x="807616" y="60959"/>
                </a:lnTo>
                <a:close/>
              </a:path>
              <a:path w="1000125" h="234950">
                <a:moveTo>
                  <a:pt x="815728" y="60959"/>
                </a:moveTo>
                <a:lnTo>
                  <a:pt x="807616" y="60959"/>
                </a:lnTo>
                <a:lnTo>
                  <a:pt x="806092" y="59689"/>
                </a:lnTo>
                <a:lnTo>
                  <a:pt x="805601" y="58419"/>
                </a:lnTo>
                <a:lnTo>
                  <a:pt x="804594" y="57149"/>
                </a:lnTo>
                <a:lnTo>
                  <a:pt x="801029" y="55879"/>
                </a:lnTo>
                <a:lnTo>
                  <a:pt x="805601" y="55879"/>
                </a:lnTo>
                <a:lnTo>
                  <a:pt x="805601" y="54609"/>
                </a:lnTo>
                <a:lnTo>
                  <a:pt x="806092" y="55879"/>
                </a:lnTo>
                <a:lnTo>
                  <a:pt x="809140" y="57149"/>
                </a:lnTo>
                <a:lnTo>
                  <a:pt x="817756" y="57149"/>
                </a:lnTo>
                <a:lnTo>
                  <a:pt x="818260" y="58419"/>
                </a:lnTo>
                <a:lnTo>
                  <a:pt x="814204" y="58419"/>
                </a:lnTo>
                <a:lnTo>
                  <a:pt x="814204" y="59689"/>
                </a:lnTo>
                <a:lnTo>
                  <a:pt x="814720" y="59689"/>
                </a:lnTo>
                <a:lnTo>
                  <a:pt x="815728" y="60959"/>
                </a:lnTo>
                <a:close/>
              </a:path>
              <a:path w="1000125" h="234950">
                <a:moveTo>
                  <a:pt x="854711" y="55879"/>
                </a:moveTo>
                <a:lnTo>
                  <a:pt x="839005" y="55879"/>
                </a:lnTo>
                <a:lnTo>
                  <a:pt x="837997" y="54609"/>
                </a:lnTo>
                <a:lnTo>
                  <a:pt x="853187" y="54609"/>
                </a:lnTo>
                <a:lnTo>
                  <a:pt x="854711" y="55879"/>
                </a:lnTo>
                <a:close/>
              </a:path>
              <a:path w="1000125" h="234950">
                <a:moveTo>
                  <a:pt x="854711" y="55879"/>
                </a:moveTo>
                <a:lnTo>
                  <a:pt x="853187" y="54609"/>
                </a:lnTo>
                <a:lnTo>
                  <a:pt x="854195" y="54609"/>
                </a:lnTo>
                <a:lnTo>
                  <a:pt x="854711" y="55879"/>
                </a:lnTo>
                <a:close/>
              </a:path>
              <a:path w="1000125" h="234950">
                <a:moveTo>
                  <a:pt x="886100" y="55879"/>
                </a:moveTo>
                <a:lnTo>
                  <a:pt x="878504" y="55879"/>
                </a:lnTo>
                <a:lnTo>
                  <a:pt x="878013" y="54609"/>
                </a:lnTo>
                <a:lnTo>
                  <a:pt x="885092" y="54609"/>
                </a:lnTo>
                <a:lnTo>
                  <a:pt x="886100" y="55879"/>
                </a:lnTo>
                <a:close/>
              </a:path>
              <a:path w="1000125" h="234950">
                <a:moveTo>
                  <a:pt x="927775" y="56274"/>
                </a:moveTo>
                <a:lnTo>
                  <a:pt x="926116" y="54609"/>
                </a:lnTo>
                <a:lnTo>
                  <a:pt x="933194" y="54609"/>
                </a:lnTo>
                <a:lnTo>
                  <a:pt x="935210" y="55879"/>
                </a:lnTo>
                <a:lnTo>
                  <a:pt x="927615" y="55879"/>
                </a:lnTo>
                <a:lnTo>
                  <a:pt x="927775" y="56274"/>
                </a:lnTo>
                <a:close/>
              </a:path>
              <a:path w="1000125" h="234950">
                <a:moveTo>
                  <a:pt x="791418" y="57149"/>
                </a:moveTo>
                <a:lnTo>
                  <a:pt x="790411" y="55879"/>
                </a:lnTo>
                <a:lnTo>
                  <a:pt x="790411" y="55570"/>
                </a:lnTo>
                <a:lnTo>
                  <a:pt x="790902" y="55879"/>
                </a:lnTo>
                <a:lnTo>
                  <a:pt x="791418" y="57149"/>
                </a:lnTo>
                <a:close/>
              </a:path>
              <a:path w="1000125" h="234950">
                <a:moveTo>
                  <a:pt x="828878" y="59689"/>
                </a:moveTo>
                <a:lnTo>
                  <a:pt x="826862" y="58419"/>
                </a:lnTo>
                <a:lnTo>
                  <a:pt x="819784" y="58419"/>
                </a:lnTo>
                <a:lnTo>
                  <a:pt x="817252" y="55879"/>
                </a:lnTo>
                <a:lnTo>
                  <a:pt x="817752" y="55879"/>
                </a:lnTo>
                <a:lnTo>
                  <a:pt x="818505" y="56514"/>
                </a:lnTo>
                <a:lnTo>
                  <a:pt x="818751" y="57149"/>
                </a:lnTo>
                <a:lnTo>
                  <a:pt x="826518" y="57149"/>
                </a:lnTo>
                <a:lnTo>
                  <a:pt x="828878" y="59689"/>
                </a:lnTo>
                <a:close/>
              </a:path>
              <a:path w="1000125" h="234950">
                <a:moveTo>
                  <a:pt x="824331" y="57149"/>
                </a:moveTo>
                <a:lnTo>
                  <a:pt x="819267" y="57149"/>
                </a:lnTo>
                <a:lnTo>
                  <a:pt x="818510" y="56514"/>
                </a:lnTo>
                <a:lnTo>
                  <a:pt x="818260" y="55879"/>
                </a:lnTo>
                <a:lnTo>
                  <a:pt x="822316" y="55879"/>
                </a:lnTo>
                <a:lnTo>
                  <a:pt x="824331" y="57149"/>
                </a:lnTo>
                <a:close/>
              </a:path>
              <a:path w="1000125" h="234950">
                <a:moveTo>
                  <a:pt x="831409" y="58419"/>
                </a:moveTo>
                <a:lnTo>
                  <a:pt x="828878" y="58419"/>
                </a:lnTo>
                <a:lnTo>
                  <a:pt x="826862" y="57149"/>
                </a:lnTo>
                <a:lnTo>
                  <a:pt x="825855" y="55879"/>
                </a:lnTo>
                <a:lnTo>
                  <a:pt x="829050" y="55879"/>
                </a:lnTo>
                <a:lnTo>
                  <a:pt x="831409" y="58419"/>
                </a:lnTo>
                <a:close/>
              </a:path>
              <a:path w="1000125" h="234950">
                <a:moveTo>
                  <a:pt x="928131" y="57149"/>
                </a:moveTo>
                <a:lnTo>
                  <a:pt x="879512" y="57149"/>
                </a:lnTo>
                <a:lnTo>
                  <a:pt x="879021" y="55879"/>
                </a:lnTo>
                <a:lnTo>
                  <a:pt x="927382" y="55879"/>
                </a:lnTo>
                <a:lnTo>
                  <a:pt x="927775" y="56274"/>
                </a:lnTo>
                <a:lnTo>
                  <a:pt x="928131" y="57149"/>
                </a:lnTo>
                <a:close/>
              </a:path>
              <a:path w="1000125" h="234950">
                <a:moveTo>
                  <a:pt x="935726" y="60959"/>
                </a:moveTo>
                <a:lnTo>
                  <a:pt x="929655" y="60959"/>
                </a:lnTo>
                <a:lnTo>
                  <a:pt x="929139" y="59689"/>
                </a:lnTo>
                <a:lnTo>
                  <a:pt x="915472" y="59689"/>
                </a:lnTo>
                <a:lnTo>
                  <a:pt x="914465" y="58419"/>
                </a:lnTo>
                <a:lnTo>
                  <a:pt x="923584" y="58419"/>
                </a:lnTo>
                <a:lnTo>
                  <a:pt x="923068" y="57149"/>
                </a:lnTo>
                <a:lnTo>
                  <a:pt x="928648" y="57149"/>
                </a:lnTo>
                <a:lnTo>
                  <a:pt x="927775" y="56274"/>
                </a:lnTo>
                <a:lnTo>
                  <a:pt x="927615" y="55879"/>
                </a:lnTo>
                <a:lnTo>
                  <a:pt x="931670" y="55879"/>
                </a:lnTo>
                <a:lnTo>
                  <a:pt x="931670" y="57149"/>
                </a:lnTo>
                <a:lnTo>
                  <a:pt x="933194" y="58419"/>
                </a:lnTo>
                <a:lnTo>
                  <a:pt x="934202" y="59689"/>
                </a:lnTo>
                <a:lnTo>
                  <a:pt x="935726" y="60959"/>
                </a:lnTo>
                <a:close/>
              </a:path>
              <a:path w="1000125" h="234950">
                <a:moveTo>
                  <a:pt x="939266" y="58419"/>
                </a:moveTo>
                <a:lnTo>
                  <a:pt x="935210" y="58419"/>
                </a:lnTo>
                <a:lnTo>
                  <a:pt x="932187" y="55879"/>
                </a:lnTo>
                <a:lnTo>
                  <a:pt x="936243" y="55879"/>
                </a:lnTo>
                <a:lnTo>
                  <a:pt x="938258" y="57149"/>
                </a:lnTo>
                <a:lnTo>
                  <a:pt x="939266" y="58419"/>
                </a:lnTo>
                <a:close/>
              </a:path>
              <a:path w="1000125" h="234950">
                <a:moveTo>
                  <a:pt x="999019" y="73014"/>
                </a:moveTo>
                <a:lnTo>
                  <a:pt x="996487" y="69849"/>
                </a:lnTo>
                <a:lnTo>
                  <a:pt x="994472" y="66039"/>
                </a:lnTo>
                <a:lnTo>
                  <a:pt x="991424" y="63499"/>
                </a:lnTo>
                <a:lnTo>
                  <a:pt x="995971" y="63499"/>
                </a:lnTo>
                <a:lnTo>
                  <a:pt x="995480" y="62229"/>
                </a:lnTo>
                <a:lnTo>
                  <a:pt x="994472" y="60959"/>
                </a:lnTo>
                <a:lnTo>
                  <a:pt x="969646" y="60959"/>
                </a:lnTo>
                <a:lnTo>
                  <a:pt x="968638" y="59689"/>
                </a:lnTo>
                <a:lnTo>
                  <a:pt x="987885" y="59689"/>
                </a:lnTo>
                <a:lnTo>
                  <a:pt x="986877" y="58419"/>
                </a:lnTo>
                <a:lnTo>
                  <a:pt x="961043" y="58419"/>
                </a:lnTo>
                <a:lnTo>
                  <a:pt x="961043" y="57149"/>
                </a:lnTo>
                <a:lnTo>
                  <a:pt x="981814" y="57149"/>
                </a:lnTo>
                <a:lnTo>
                  <a:pt x="981297" y="56514"/>
                </a:lnTo>
                <a:lnTo>
                  <a:pt x="981297" y="55879"/>
                </a:lnTo>
                <a:lnTo>
                  <a:pt x="998503" y="55879"/>
                </a:lnTo>
                <a:lnTo>
                  <a:pt x="999019" y="57149"/>
                </a:lnTo>
                <a:lnTo>
                  <a:pt x="999019" y="73014"/>
                </a:lnTo>
                <a:close/>
              </a:path>
              <a:path w="1000125" h="234950">
                <a:moveTo>
                  <a:pt x="981814" y="57149"/>
                </a:moveTo>
                <a:lnTo>
                  <a:pt x="981297" y="57149"/>
                </a:lnTo>
                <a:lnTo>
                  <a:pt x="981297" y="56514"/>
                </a:lnTo>
                <a:lnTo>
                  <a:pt x="981814" y="57149"/>
                </a:lnTo>
                <a:close/>
              </a:path>
              <a:path w="1000125" h="234950">
                <a:moveTo>
                  <a:pt x="782299" y="58419"/>
                </a:moveTo>
                <a:lnTo>
                  <a:pt x="780284" y="58419"/>
                </a:lnTo>
                <a:lnTo>
                  <a:pt x="779768" y="57149"/>
                </a:lnTo>
                <a:lnTo>
                  <a:pt x="780284" y="57149"/>
                </a:lnTo>
                <a:lnTo>
                  <a:pt x="782299" y="58419"/>
                </a:lnTo>
                <a:close/>
              </a:path>
              <a:path w="1000125" h="234950">
                <a:moveTo>
                  <a:pt x="839005" y="60959"/>
                </a:moveTo>
                <a:lnTo>
                  <a:pt x="835982" y="60959"/>
                </a:lnTo>
                <a:lnTo>
                  <a:pt x="835934" y="59456"/>
                </a:lnTo>
                <a:lnTo>
                  <a:pt x="835465" y="57149"/>
                </a:lnTo>
                <a:lnTo>
                  <a:pt x="836350" y="58102"/>
                </a:lnTo>
                <a:lnTo>
                  <a:pt x="836473" y="58419"/>
                </a:lnTo>
                <a:lnTo>
                  <a:pt x="836645" y="58419"/>
                </a:lnTo>
                <a:lnTo>
                  <a:pt x="839005" y="60959"/>
                </a:lnTo>
                <a:close/>
              </a:path>
              <a:path w="1000125" h="234950">
                <a:moveTo>
                  <a:pt x="847620" y="60959"/>
                </a:moveTo>
                <a:lnTo>
                  <a:pt x="840038" y="60959"/>
                </a:lnTo>
                <a:lnTo>
                  <a:pt x="836989" y="58419"/>
                </a:lnTo>
                <a:lnTo>
                  <a:pt x="837506" y="58419"/>
                </a:lnTo>
                <a:lnTo>
                  <a:pt x="836989" y="57149"/>
                </a:lnTo>
                <a:lnTo>
                  <a:pt x="850164" y="57149"/>
                </a:lnTo>
                <a:lnTo>
                  <a:pt x="851172" y="58419"/>
                </a:lnTo>
                <a:lnTo>
                  <a:pt x="851663" y="59689"/>
                </a:lnTo>
                <a:lnTo>
                  <a:pt x="846600" y="59689"/>
                </a:lnTo>
                <a:lnTo>
                  <a:pt x="847620" y="60959"/>
                </a:lnTo>
                <a:close/>
              </a:path>
              <a:path w="1000125" h="234950">
                <a:moveTo>
                  <a:pt x="923068" y="58419"/>
                </a:moveTo>
                <a:lnTo>
                  <a:pt x="913457" y="58419"/>
                </a:lnTo>
                <a:lnTo>
                  <a:pt x="912941" y="57149"/>
                </a:lnTo>
                <a:lnTo>
                  <a:pt x="922551" y="57149"/>
                </a:lnTo>
                <a:lnTo>
                  <a:pt x="923068" y="58419"/>
                </a:lnTo>
                <a:close/>
              </a:path>
              <a:path w="1000125" h="234950">
                <a:moveTo>
                  <a:pt x="836989" y="58419"/>
                </a:moveTo>
                <a:lnTo>
                  <a:pt x="836645" y="58419"/>
                </a:lnTo>
                <a:lnTo>
                  <a:pt x="836350" y="58102"/>
                </a:lnTo>
                <a:lnTo>
                  <a:pt x="836227" y="57784"/>
                </a:lnTo>
                <a:lnTo>
                  <a:pt x="836989" y="58419"/>
                </a:lnTo>
                <a:close/>
              </a:path>
              <a:path w="1000125" h="234950">
                <a:moveTo>
                  <a:pt x="848640" y="62229"/>
                </a:moveTo>
                <a:lnTo>
                  <a:pt x="818260" y="62229"/>
                </a:lnTo>
                <a:lnTo>
                  <a:pt x="818260" y="60959"/>
                </a:lnTo>
                <a:lnTo>
                  <a:pt x="814204" y="58419"/>
                </a:lnTo>
                <a:lnTo>
                  <a:pt x="826862" y="58419"/>
                </a:lnTo>
                <a:lnTo>
                  <a:pt x="829911" y="60959"/>
                </a:lnTo>
                <a:lnTo>
                  <a:pt x="847620" y="60959"/>
                </a:lnTo>
                <a:lnTo>
                  <a:pt x="848640" y="62229"/>
                </a:lnTo>
                <a:close/>
              </a:path>
              <a:path w="1000125" h="234950">
                <a:moveTo>
                  <a:pt x="834974" y="60959"/>
                </a:moveTo>
                <a:lnTo>
                  <a:pt x="830918" y="60959"/>
                </a:lnTo>
                <a:lnTo>
                  <a:pt x="829394" y="58419"/>
                </a:lnTo>
                <a:lnTo>
                  <a:pt x="831926" y="58419"/>
                </a:lnTo>
                <a:lnTo>
                  <a:pt x="833941" y="59689"/>
                </a:lnTo>
                <a:lnTo>
                  <a:pt x="834974" y="60959"/>
                </a:lnTo>
                <a:close/>
              </a:path>
              <a:path w="1000125" h="234950">
                <a:moveTo>
                  <a:pt x="852696" y="59689"/>
                </a:moveTo>
                <a:lnTo>
                  <a:pt x="851663" y="59689"/>
                </a:lnTo>
                <a:lnTo>
                  <a:pt x="852180" y="58419"/>
                </a:lnTo>
                <a:lnTo>
                  <a:pt x="852696" y="59689"/>
                </a:lnTo>
                <a:close/>
              </a:path>
              <a:path w="1000125" h="234950">
                <a:moveTo>
                  <a:pt x="894702" y="60959"/>
                </a:moveTo>
                <a:lnTo>
                  <a:pt x="877497" y="60959"/>
                </a:lnTo>
                <a:lnTo>
                  <a:pt x="877497" y="59689"/>
                </a:lnTo>
                <a:lnTo>
                  <a:pt x="862823" y="59689"/>
                </a:lnTo>
                <a:lnTo>
                  <a:pt x="862823" y="58419"/>
                </a:lnTo>
                <a:lnTo>
                  <a:pt x="892687" y="58419"/>
                </a:lnTo>
                <a:lnTo>
                  <a:pt x="894702" y="60959"/>
                </a:lnTo>
                <a:close/>
              </a:path>
              <a:path w="1000125" h="234950">
                <a:moveTo>
                  <a:pt x="957995" y="60959"/>
                </a:moveTo>
                <a:lnTo>
                  <a:pt x="937741" y="60959"/>
                </a:lnTo>
                <a:lnTo>
                  <a:pt x="937741" y="59689"/>
                </a:lnTo>
                <a:lnTo>
                  <a:pt x="935726" y="58419"/>
                </a:lnTo>
                <a:lnTo>
                  <a:pt x="940790" y="58419"/>
                </a:lnTo>
                <a:lnTo>
                  <a:pt x="941797" y="59689"/>
                </a:lnTo>
                <a:lnTo>
                  <a:pt x="956729" y="59689"/>
                </a:lnTo>
                <a:lnTo>
                  <a:pt x="957995" y="60959"/>
                </a:lnTo>
                <a:close/>
              </a:path>
              <a:path w="1000125" h="234950">
                <a:moveTo>
                  <a:pt x="945337" y="59689"/>
                </a:moveTo>
                <a:lnTo>
                  <a:pt x="942314" y="59689"/>
                </a:lnTo>
                <a:lnTo>
                  <a:pt x="942314" y="58419"/>
                </a:lnTo>
                <a:lnTo>
                  <a:pt x="945337" y="58419"/>
                </a:lnTo>
                <a:lnTo>
                  <a:pt x="945337" y="59689"/>
                </a:lnTo>
                <a:close/>
              </a:path>
              <a:path w="1000125" h="234950">
                <a:moveTo>
                  <a:pt x="956496" y="59689"/>
                </a:moveTo>
                <a:lnTo>
                  <a:pt x="945337" y="59689"/>
                </a:lnTo>
                <a:lnTo>
                  <a:pt x="945337" y="58419"/>
                </a:lnTo>
                <a:lnTo>
                  <a:pt x="955463" y="58419"/>
                </a:lnTo>
                <a:lnTo>
                  <a:pt x="956496" y="59456"/>
                </a:lnTo>
                <a:lnTo>
                  <a:pt x="956496" y="59689"/>
                </a:lnTo>
                <a:close/>
              </a:path>
              <a:path w="1000125" h="234950">
                <a:moveTo>
                  <a:pt x="967114" y="59689"/>
                </a:moveTo>
                <a:lnTo>
                  <a:pt x="956729" y="59689"/>
                </a:lnTo>
                <a:lnTo>
                  <a:pt x="956496" y="59456"/>
                </a:lnTo>
                <a:lnTo>
                  <a:pt x="956496" y="58419"/>
                </a:lnTo>
                <a:lnTo>
                  <a:pt x="966623" y="58419"/>
                </a:lnTo>
                <a:lnTo>
                  <a:pt x="967114" y="59689"/>
                </a:lnTo>
                <a:close/>
              </a:path>
              <a:path w="1000125" h="234950">
                <a:moveTo>
                  <a:pt x="972178" y="59689"/>
                </a:moveTo>
                <a:lnTo>
                  <a:pt x="968122" y="59689"/>
                </a:lnTo>
                <a:lnTo>
                  <a:pt x="967114" y="58419"/>
                </a:lnTo>
                <a:lnTo>
                  <a:pt x="971687" y="58419"/>
                </a:lnTo>
                <a:lnTo>
                  <a:pt x="972178" y="59689"/>
                </a:lnTo>
                <a:close/>
              </a:path>
              <a:path w="1000125" h="234950">
                <a:moveTo>
                  <a:pt x="987368" y="59689"/>
                </a:moveTo>
                <a:lnTo>
                  <a:pt x="973185" y="59689"/>
                </a:lnTo>
                <a:lnTo>
                  <a:pt x="973185" y="58419"/>
                </a:lnTo>
                <a:lnTo>
                  <a:pt x="986877" y="58419"/>
                </a:lnTo>
                <a:lnTo>
                  <a:pt x="987368" y="59689"/>
                </a:lnTo>
                <a:close/>
              </a:path>
              <a:path w="1000125" h="234950">
                <a:moveTo>
                  <a:pt x="956729" y="59689"/>
                </a:moveTo>
                <a:lnTo>
                  <a:pt x="956496" y="59689"/>
                </a:lnTo>
                <a:lnTo>
                  <a:pt x="956496" y="59456"/>
                </a:lnTo>
                <a:lnTo>
                  <a:pt x="956729" y="59689"/>
                </a:lnTo>
                <a:close/>
              </a:path>
              <a:path w="1000125" h="234950">
                <a:moveTo>
                  <a:pt x="771681" y="60959"/>
                </a:moveTo>
                <a:lnTo>
                  <a:pt x="771165" y="60959"/>
                </a:lnTo>
                <a:lnTo>
                  <a:pt x="770648" y="59689"/>
                </a:lnTo>
                <a:lnTo>
                  <a:pt x="771681" y="59689"/>
                </a:lnTo>
                <a:lnTo>
                  <a:pt x="771681" y="60959"/>
                </a:lnTo>
                <a:close/>
              </a:path>
              <a:path w="1000125" h="234950">
                <a:moveTo>
                  <a:pt x="877497" y="60959"/>
                </a:moveTo>
                <a:lnTo>
                  <a:pt x="848124" y="60959"/>
                </a:lnTo>
                <a:lnTo>
                  <a:pt x="847116" y="59689"/>
                </a:lnTo>
                <a:lnTo>
                  <a:pt x="877497" y="59689"/>
                </a:lnTo>
                <a:lnTo>
                  <a:pt x="877497" y="60959"/>
                </a:lnTo>
                <a:close/>
              </a:path>
              <a:path w="1000125" h="234950">
                <a:moveTo>
                  <a:pt x="919012" y="60959"/>
                </a:moveTo>
                <a:lnTo>
                  <a:pt x="915989" y="60959"/>
                </a:lnTo>
                <a:lnTo>
                  <a:pt x="915989" y="59689"/>
                </a:lnTo>
                <a:lnTo>
                  <a:pt x="919012" y="59689"/>
                </a:lnTo>
                <a:lnTo>
                  <a:pt x="919012" y="60959"/>
                </a:lnTo>
                <a:close/>
              </a:path>
              <a:path w="1000125" h="234950">
                <a:moveTo>
                  <a:pt x="919528" y="60959"/>
                </a:moveTo>
                <a:lnTo>
                  <a:pt x="919012" y="60959"/>
                </a:lnTo>
                <a:lnTo>
                  <a:pt x="919012" y="59689"/>
                </a:lnTo>
                <a:lnTo>
                  <a:pt x="919528" y="60959"/>
                </a:lnTo>
                <a:close/>
              </a:path>
              <a:path w="1000125" h="234950">
                <a:moveTo>
                  <a:pt x="928648" y="60959"/>
                </a:moveTo>
                <a:lnTo>
                  <a:pt x="921544" y="60959"/>
                </a:lnTo>
                <a:lnTo>
                  <a:pt x="920536" y="59689"/>
                </a:lnTo>
                <a:lnTo>
                  <a:pt x="928648" y="59689"/>
                </a:lnTo>
                <a:lnTo>
                  <a:pt x="928648" y="60959"/>
                </a:lnTo>
                <a:close/>
              </a:path>
              <a:path w="1000125" h="234950">
                <a:moveTo>
                  <a:pt x="959519" y="62229"/>
                </a:moveTo>
                <a:lnTo>
                  <a:pt x="957504" y="59689"/>
                </a:lnTo>
                <a:lnTo>
                  <a:pt x="967631" y="59689"/>
                </a:lnTo>
                <a:lnTo>
                  <a:pt x="968122" y="60959"/>
                </a:lnTo>
                <a:lnTo>
                  <a:pt x="959028" y="60959"/>
                </a:lnTo>
                <a:lnTo>
                  <a:pt x="959519" y="62229"/>
                </a:lnTo>
                <a:close/>
              </a:path>
              <a:path w="1000125" h="234950">
                <a:moveTo>
                  <a:pt x="777236" y="68579"/>
                </a:moveTo>
                <a:lnTo>
                  <a:pt x="775712" y="66039"/>
                </a:lnTo>
                <a:lnTo>
                  <a:pt x="771165" y="66039"/>
                </a:lnTo>
                <a:lnTo>
                  <a:pt x="770157" y="64769"/>
                </a:lnTo>
                <a:lnTo>
                  <a:pt x="770157" y="60959"/>
                </a:lnTo>
                <a:lnTo>
                  <a:pt x="771746" y="62295"/>
                </a:lnTo>
                <a:lnTo>
                  <a:pt x="774213" y="64769"/>
                </a:lnTo>
                <a:lnTo>
                  <a:pt x="777408" y="64769"/>
                </a:lnTo>
                <a:lnTo>
                  <a:pt x="779768" y="67309"/>
                </a:lnTo>
                <a:lnTo>
                  <a:pt x="777752" y="67309"/>
                </a:lnTo>
                <a:lnTo>
                  <a:pt x="777236" y="68579"/>
                </a:lnTo>
                <a:close/>
              </a:path>
              <a:path w="1000125" h="234950">
                <a:moveTo>
                  <a:pt x="779276" y="64769"/>
                </a:moveTo>
                <a:lnTo>
                  <a:pt x="776745" y="63499"/>
                </a:lnTo>
                <a:lnTo>
                  <a:pt x="775712" y="60959"/>
                </a:lnTo>
                <a:lnTo>
                  <a:pt x="776745" y="60959"/>
                </a:lnTo>
                <a:lnTo>
                  <a:pt x="778760" y="63499"/>
                </a:lnTo>
                <a:lnTo>
                  <a:pt x="779276" y="63499"/>
                </a:lnTo>
                <a:lnTo>
                  <a:pt x="779276" y="64769"/>
                </a:lnTo>
                <a:close/>
              </a:path>
              <a:path w="1000125" h="234950">
                <a:moveTo>
                  <a:pt x="794467" y="62229"/>
                </a:moveTo>
                <a:lnTo>
                  <a:pt x="785839" y="62229"/>
                </a:lnTo>
                <a:lnTo>
                  <a:pt x="785347" y="60959"/>
                </a:lnTo>
                <a:lnTo>
                  <a:pt x="792943" y="60959"/>
                </a:lnTo>
                <a:lnTo>
                  <a:pt x="794467" y="62229"/>
                </a:lnTo>
                <a:close/>
              </a:path>
              <a:path w="1000125" h="234950">
                <a:moveTo>
                  <a:pt x="799014" y="63499"/>
                </a:moveTo>
                <a:lnTo>
                  <a:pt x="797490" y="63499"/>
                </a:lnTo>
                <a:lnTo>
                  <a:pt x="795474" y="60959"/>
                </a:lnTo>
                <a:lnTo>
                  <a:pt x="798497" y="60959"/>
                </a:lnTo>
                <a:lnTo>
                  <a:pt x="797490" y="62229"/>
                </a:lnTo>
                <a:lnTo>
                  <a:pt x="798006" y="62229"/>
                </a:lnTo>
                <a:lnTo>
                  <a:pt x="799014" y="63499"/>
                </a:lnTo>
                <a:close/>
              </a:path>
              <a:path w="1000125" h="234950">
                <a:moveTo>
                  <a:pt x="821799" y="64769"/>
                </a:moveTo>
                <a:lnTo>
                  <a:pt x="802062" y="64769"/>
                </a:lnTo>
                <a:lnTo>
                  <a:pt x="800021" y="62229"/>
                </a:lnTo>
                <a:lnTo>
                  <a:pt x="798497" y="60959"/>
                </a:lnTo>
                <a:lnTo>
                  <a:pt x="801545" y="60959"/>
                </a:lnTo>
                <a:lnTo>
                  <a:pt x="802062" y="62229"/>
                </a:lnTo>
                <a:lnTo>
                  <a:pt x="803069" y="62229"/>
                </a:lnTo>
                <a:lnTo>
                  <a:pt x="804077" y="63499"/>
                </a:lnTo>
                <a:lnTo>
                  <a:pt x="821799" y="63499"/>
                </a:lnTo>
                <a:lnTo>
                  <a:pt x="821799" y="64769"/>
                </a:lnTo>
                <a:close/>
              </a:path>
              <a:path w="1000125" h="234950">
                <a:moveTo>
                  <a:pt x="859258" y="63499"/>
                </a:moveTo>
                <a:lnTo>
                  <a:pt x="804594" y="63499"/>
                </a:lnTo>
                <a:lnTo>
                  <a:pt x="803561" y="62229"/>
                </a:lnTo>
                <a:lnTo>
                  <a:pt x="802062" y="60959"/>
                </a:lnTo>
                <a:lnTo>
                  <a:pt x="816736" y="60959"/>
                </a:lnTo>
                <a:lnTo>
                  <a:pt x="818260" y="62229"/>
                </a:lnTo>
                <a:lnTo>
                  <a:pt x="858767" y="62229"/>
                </a:lnTo>
                <a:lnTo>
                  <a:pt x="859258" y="63499"/>
                </a:lnTo>
                <a:close/>
              </a:path>
              <a:path w="1000125" h="234950">
                <a:moveTo>
                  <a:pt x="858251" y="62229"/>
                </a:moveTo>
                <a:lnTo>
                  <a:pt x="848640" y="62229"/>
                </a:lnTo>
                <a:lnTo>
                  <a:pt x="848640" y="60959"/>
                </a:lnTo>
                <a:lnTo>
                  <a:pt x="857760" y="60959"/>
                </a:lnTo>
                <a:lnTo>
                  <a:pt x="858251" y="62229"/>
                </a:lnTo>
                <a:close/>
              </a:path>
              <a:path w="1000125" h="234950">
                <a:moveTo>
                  <a:pt x="883568" y="63499"/>
                </a:moveTo>
                <a:lnTo>
                  <a:pt x="860782" y="63499"/>
                </a:lnTo>
                <a:lnTo>
                  <a:pt x="858767" y="60959"/>
                </a:lnTo>
                <a:lnTo>
                  <a:pt x="889148" y="60959"/>
                </a:lnTo>
                <a:lnTo>
                  <a:pt x="890155" y="62229"/>
                </a:lnTo>
                <a:lnTo>
                  <a:pt x="883077" y="62229"/>
                </a:lnTo>
                <a:lnTo>
                  <a:pt x="883568" y="63499"/>
                </a:lnTo>
                <a:close/>
              </a:path>
              <a:path w="1000125" h="234950">
                <a:moveTo>
                  <a:pt x="892687" y="63499"/>
                </a:moveTo>
                <a:lnTo>
                  <a:pt x="889148" y="60959"/>
                </a:lnTo>
                <a:lnTo>
                  <a:pt x="929655" y="60959"/>
                </a:lnTo>
                <a:lnTo>
                  <a:pt x="930676" y="61610"/>
                </a:lnTo>
                <a:lnTo>
                  <a:pt x="931179" y="62229"/>
                </a:lnTo>
                <a:lnTo>
                  <a:pt x="893204" y="62229"/>
                </a:lnTo>
                <a:lnTo>
                  <a:pt x="892687" y="63499"/>
                </a:lnTo>
                <a:close/>
              </a:path>
              <a:path w="1000125" h="234950">
                <a:moveTo>
                  <a:pt x="918004" y="66039"/>
                </a:moveTo>
                <a:lnTo>
                  <a:pt x="895735" y="66039"/>
                </a:lnTo>
                <a:lnTo>
                  <a:pt x="895735" y="64769"/>
                </a:lnTo>
                <a:lnTo>
                  <a:pt x="893695" y="62229"/>
                </a:lnTo>
                <a:lnTo>
                  <a:pt x="931670" y="62229"/>
                </a:lnTo>
                <a:lnTo>
                  <a:pt x="930663" y="61594"/>
                </a:lnTo>
                <a:lnTo>
                  <a:pt x="930146" y="60959"/>
                </a:lnTo>
                <a:lnTo>
                  <a:pt x="939782" y="60959"/>
                </a:lnTo>
                <a:lnTo>
                  <a:pt x="941797" y="63499"/>
                </a:lnTo>
                <a:lnTo>
                  <a:pt x="926116" y="63499"/>
                </a:lnTo>
                <a:lnTo>
                  <a:pt x="927123" y="64769"/>
                </a:lnTo>
                <a:lnTo>
                  <a:pt x="917488" y="64769"/>
                </a:lnTo>
                <a:lnTo>
                  <a:pt x="918004" y="66039"/>
                </a:lnTo>
                <a:close/>
              </a:path>
              <a:path w="1000125" h="234950">
                <a:moveTo>
                  <a:pt x="944329" y="63499"/>
                </a:moveTo>
                <a:lnTo>
                  <a:pt x="942314" y="63499"/>
                </a:lnTo>
                <a:lnTo>
                  <a:pt x="942314" y="62229"/>
                </a:lnTo>
                <a:lnTo>
                  <a:pt x="941306" y="60959"/>
                </a:lnTo>
                <a:lnTo>
                  <a:pt x="958512" y="60959"/>
                </a:lnTo>
                <a:lnTo>
                  <a:pt x="959519" y="62229"/>
                </a:lnTo>
                <a:lnTo>
                  <a:pt x="943838" y="62229"/>
                </a:lnTo>
                <a:lnTo>
                  <a:pt x="944329" y="62722"/>
                </a:lnTo>
                <a:lnTo>
                  <a:pt x="944329" y="63499"/>
                </a:lnTo>
                <a:close/>
              </a:path>
              <a:path w="1000125" h="234950">
                <a:moveTo>
                  <a:pt x="947377" y="64769"/>
                </a:moveTo>
                <a:lnTo>
                  <a:pt x="946861" y="64769"/>
                </a:lnTo>
                <a:lnTo>
                  <a:pt x="945519" y="63916"/>
                </a:lnTo>
                <a:lnTo>
                  <a:pt x="944329" y="62722"/>
                </a:lnTo>
                <a:lnTo>
                  <a:pt x="944329" y="62229"/>
                </a:lnTo>
                <a:lnTo>
                  <a:pt x="959519" y="62229"/>
                </a:lnTo>
                <a:lnTo>
                  <a:pt x="959028" y="60959"/>
                </a:lnTo>
                <a:lnTo>
                  <a:pt x="968638" y="60959"/>
                </a:lnTo>
                <a:lnTo>
                  <a:pt x="971687" y="63499"/>
                </a:lnTo>
                <a:lnTo>
                  <a:pt x="947377" y="63499"/>
                </a:lnTo>
                <a:lnTo>
                  <a:pt x="947377" y="64769"/>
                </a:lnTo>
                <a:close/>
              </a:path>
              <a:path w="1000125" h="234950">
                <a:moveTo>
                  <a:pt x="973702" y="63499"/>
                </a:moveTo>
                <a:lnTo>
                  <a:pt x="971687" y="63499"/>
                </a:lnTo>
                <a:lnTo>
                  <a:pt x="970163" y="60959"/>
                </a:lnTo>
                <a:lnTo>
                  <a:pt x="972178" y="60959"/>
                </a:lnTo>
                <a:lnTo>
                  <a:pt x="972682" y="61594"/>
                </a:lnTo>
                <a:lnTo>
                  <a:pt x="972694" y="62229"/>
                </a:lnTo>
                <a:lnTo>
                  <a:pt x="973185" y="62229"/>
                </a:lnTo>
                <a:lnTo>
                  <a:pt x="973702" y="63499"/>
                </a:lnTo>
                <a:close/>
              </a:path>
              <a:path w="1000125" h="234950">
                <a:moveTo>
                  <a:pt x="995971" y="72389"/>
                </a:moveTo>
                <a:lnTo>
                  <a:pt x="994472" y="72389"/>
                </a:lnTo>
                <a:lnTo>
                  <a:pt x="991424" y="69849"/>
                </a:lnTo>
                <a:lnTo>
                  <a:pt x="968122" y="69849"/>
                </a:lnTo>
                <a:lnTo>
                  <a:pt x="968122" y="68579"/>
                </a:lnTo>
                <a:lnTo>
                  <a:pt x="974218" y="68579"/>
                </a:lnTo>
                <a:lnTo>
                  <a:pt x="973702" y="67309"/>
                </a:lnTo>
                <a:lnTo>
                  <a:pt x="972694" y="67309"/>
                </a:lnTo>
                <a:lnTo>
                  <a:pt x="972178" y="66039"/>
                </a:lnTo>
                <a:lnTo>
                  <a:pt x="970654" y="64769"/>
                </a:lnTo>
                <a:lnTo>
                  <a:pt x="948901" y="64769"/>
                </a:lnTo>
                <a:lnTo>
                  <a:pt x="948901" y="63499"/>
                </a:lnTo>
                <a:lnTo>
                  <a:pt x="974218" y="63499"/>
                </a:lnTo>
                <a:lnTo>
                  <a:pt x="973702" y="62229"/>
                </a:lnTo>
                <a:lnTo>
                  <a:pt x="973185" y="62229"/>
                </a:lnTo>
                <a:lnTo>
                  <a:pt x="972694" y="61610"/>
                </a:lnTo>
                <a:lnTo>
                  <a:pt x="972694" y="60959"/>
                </a:lnTo>
                <a:lnTo>
                  <a:pt x="983829" y="60959"/>
                </a:lnTo>
                <a:lnTo>
                  <a:pt x="983933" y="62295"/>
                </a:lnTo>
                <a:lnTo>
                  <a:pt x="985844" y="63499"/>
                </a:lnTo>
                <a:lnTo>
                  <a:pt x="987885" y="66039"/>
                </a:lnTo>
                <a:lnTo>
                  <a:pt x="991424" y="66039"/>
                </a:lnTo>
                <a:lnTo>
                  <a:pt x="991940" y="67309"/>
                </a:lnTo>
                <a:lnTo>
                  <a:pt x="994963" y="69849"/>
                </a:lnTo>
                <a:lnTo>
                  <a:pt x="995971" y="71119"/>
                </a:lnTo>
                <a:lnTo>
                  <a:pt x="995971" y="72389"/>
                </a:lnTo>
                <a:close/>
              </a:path>
              <a:path w="1000125" h="234950">
                <a:moveTo>
                  <a:pt x="988892" y="64769"/>
                </a:moveTo>
                <a:lnTo>
                  <a:pt x="985844" y="62229"/>
                </a:lnTo>
                <a:lnTo>
                  <a:pt x="985353" y="62229"/>
                </a:lnTo>
                <a:lnTo>
                  <a:pt x="983829" y="60959"/>
                </a:lnTo>
                <a:lnTo>
                  <a:pt x="993956" y="60959"/>
                </a:lnTo>
                <a:lnTo>
                  <a:pt x="994963" y="63499"/>
                </a:lnTo>
                <a:lnTo>
                  <a:pt x="987885" y="63499"/>
                </a:lnTo>
                <a:lnTo>
                  <a:pt x="988892" y="64769"/>
                </a:lnTo>
                <a:close/>
              </a:path>
              <a:path w="1000125" h="234950">
                <a:moveTo>
                  <a:pt x="931670" y="62229"/>
                </a:moveTo>
                <a:lnTo>
                  <a:pt x="931179" y="62229"/>
                </a:lnTo>
                <a:lnTo>
                  <a:pt x="930663" y="61594"/>
                </a:lnTo>
                <a:lnTo>
                  <a:pt x="931670" y="62229"/>
                </a:lnTo>
                <a:close/>
              </a:path>
              <a:path w="1000125" h="234950">
                <a:moveTo>
                  <a:pt x="973185" y="62229"/>
                </a:moveTo>
                <a:lnTo>
                  <a:pt x="972694" y="62229"/>
                </a:lnTo>
                <a:lnTo>
                  <a:pt x="972694" y="61610"/>
                </a:lnTo>
                <a:lnTo>
                  <a:pt x="973185" y="62229"/>
                </a:lnTo>
                <a:close/>
              </a:path>
              <a:path w="1000125" h="234950">
                <a:moveTo>
                  <a:pt x="777408" y="64769"/>
                </a:moveTo>
                <a:lnTo>
                  <a:pt x="774213" y="64769"/>
                </a:lnTo>
                <a:lnTo>
                  <a:pt x="773180" y="63499"/>
                </a:lnTo>
                <a:lnTo>
                  <a:pt x="771681" y="62229"/>
                </a:lnTo>
                <a:lnTo>
                  <a:pt x="773696" y="63499"/>
                </a:lnTo>
                <a:lnTo>
                  <a:pt x="776228" y="63499"/>
                </a:lnTo>
                <a:lnTo>
                  <a:pt x="777408" y="64769"/>
                </a:lnTo>
                <a:close/>
              </a:path>
              <a:path w="1000125" h="234950">
                <a:moveTo>
                  <a:pt x="801029" y="67309"/>
                </a:moveTo>
                <a:lnTo>
                  <a:pt x="789403" y="67309"/>
                </a:lnTo>
                <a:lnTo>
                  <a:pt x="789775" y="66349"/>
                </a:lnTo>
                <a:lnTo>
                  <a:pt x="789894" y="64769"/>
                </a:lnTo>
                <a:lnTo>
                  <a:pt x="788887" y="63499"/>
                </a:lnTo>
                <a:lnTo>
                  <a:pt x="786355" y="62229"/>
                </a:lnTo>
                <a:lnTo>
                  <a:pt x="795474" y="62229"/>
                </a:lnTo>
                <a:lnTo>
                  <a:pt x="796998" y="63499"/>
                </a:lnTo>
                <a:lnTo>
                  <a:pt x="798006" y="63499"/>
                </a:lnTo>
                <a:lnTo>
                  <a:pt x="799014" y="66039"/>
                </a:lnTo>
                <a:lnTo>
                  <a:pt x="798497" y="66039"/>
                </a:lnTo>
                <a:lnTo>
                  <a:pt x="801029" y="67309"/>
                </a:lnTo>
                <a:close/>
              </a:path>
              <a:path w="1000125" h="234950">
                <a:moveTo>
                  <a:pt x="891163" y="63499"/>
                </a:moveTo>
                <a:lnTo>
                  <a:pt x="884084" y="63499"/>
                </a:lnTo>
                <a:lnTo>
                  <a:pt x="884084" y="62229"/>
                </a:lnTo>
                <a:lnTo>
                  <a:pt x="890155" y="62229"/>
                </a:lnTo>
                <a:lnTo>
                  <a:pt x="891163" y="63499"/>
                </a:lnTo>
                <a:close/>
              </a:path>
              <a:path w="1000125" h="234950">
                <a:moveTo>
                  <a:pt x="774213" y="64769"/>
                </a:moveTo>
                <a:lnTo>
                  <a:pt x="771746" y="62295"/>
                </a:lnTo>
                <a:lnTo>
                  <a:pt x="773180" y="63499"/>
                </a:lnTo>
                <a:lnTo>
                  <a:pt x="774213" y="64769"/>
                </a:lnTo>
                <a:close/>
              </a:path>
              <a:path w="1000125" h="234950">
                <a:moveTo>
                  <a:pt x="945540" y="63937"/>
                </a:moveTo>
                <a:lnTo>
                  <a:pt x="944845" y="63499"/>
                </a:lnTo>
                <a:lnTo>
                  <a:pt x="944329" y="63499"/>
                </a:lnTo>
                <a:lnTo>
                  <a:pt x="944329" y="62722"/>
                </a:lnTo>
                <a:lnTo>
                  <a:pt x="945540" y="63937"/>
                </a:lnTo>
                <a:close/>
              </a:path>
              <a:path w="1000125" h="234950">
                <a:moveTo>
                  <a:pt x="788383" y="64769"/>
                </a:moveTo>
                <a:lnTo>
                  <a:pt x="787363" y="64769"/>
                </a:lnTo>
                <a:lnTo>
                  <a:pt x="786872" y="63499"/>
                </a:lnTo>
                <a:lnTo>
                  <a:pt x="788383" y="64769"/>
                </a:lnTo>
                <a:close/>
              </a:path>
              <a:path w="1000125" h="234950">
                <a:moveTo>
                  <a:pt x="808774" y="70751"/>
                </a:moveTo>
                <a:lnTo>
                  <a:pt x="807875" y="69849"/>
                </a:lnTo>
                <a:lnTo>
                  <a:pt x="807125" y="68579"/>
                </a:lnTo>
                <a:lnTo>
                  <a:pt x="805085" y="68579"/>
                </a:lnTo>
                <a:lnTo>
                  <a:pt x="804262" y="68167"/>
                </a:lnTo>
                <a:lnTo>
                  <a:pt x="802553" y="66039"/>
                </a:lnTo>
                <a:lnTo>
                  <a:pt x="799014" y="63499"/>
                </a:lnTo>
                <a:lnTo>
                  <a:pt x="800021" y="63499"/>
                </a:lnTo>
                <a:lnTo>
                  <a:pt x="803069" y="66039"/>
                </a:lnTo>
                <a:lnTo>
                  <a:pt x="809140" y="66039"/>
                </a:lnTo>
                <a:lnTo>
                  <a:pt x="810665" y="67309"/>
                </a:lnTo>
                <a:lnTo>
                  <a:pt x="813687" y="67309"/>
                </a:lnTo>
                <a:lnTo>
                  <a:pt x="815212" y="69849"/>
                </a:lnTo>
                <a:lnTo>
                  <a:pt x="809140" y="69849"/>
                </a:lnTo>
                <a:lnTo>
                  <a:pt x="808774" y="70751"/>
                </a:lnTo>
                <a:close/>
              </a:path>
              <a:path w="1000125" h="234950">
                <a:moveTo>
                  <a:pt x="847633" y="66039"/>
                </a:moveTo>
                <a:lnTo>
                  <a:pt x="825338" y="66039"/>
                </a:lnTo>
                <a:lnTo>
                  <a:pt x="823814" y="64769"/>
                </a:lnTo>
                <a:lnTo>
                  <a:pt x="822807" y="63499"/>
                </a:lnTo>
                <a:lnTo>
                  <a:pt x="836989" y="63499"/>
                </a:lnTo>
                <a:lnTo>
                  <a:pt x="837506" y="64150"/>
                </a:lnTo>
                <a:lnTo>
                  <a:pt x="837506" y="64769"/>
                </a:lnTo>
                <a:lnTo>
                  <a:pt x="846600" y="64769"/>
                </a:lnTo>
                <a:lnTo>
                  <a:pt x="847633" y="66039"/>
                </a:lnTo>
                <a:close/>
              </a:path>
              <a:path w="1000125" h="234950">
                <a:moveTo>
                  <a:pt x="846109" y="64769"/>
                </a:moveTo>
                <a:lnTo>
                  <a:pt x="837997" y="64769"/>
                </a:lnTo>
                <a:lnTo>
                  <a:pt x="837506" y="64150"/>
                </a:lnTo>
                <a:lnTo>
                  <a:pt x="837506" y="63499"/>
                </a:lnTo>
                <a:lnTo>
                  <a:pt x="845101" y="63499"/>
                </a:lnTo>
                <a:lnTo>
                  <a:pt x="845761" y="63916"/>
                </a:lnTo>
                <a:lnTo>
                  <a:pt x="846109" y="64769"/>
                </a:lnTo>
                <a:close/>
              </a:path>
              <a:path w="1000125" h="234950">
                <a:moveTo>
                  <a:pt x="845761" y="63916"/>
                </a:moveTo>
                <a:lnTo>
                  <a:pt x="845101" y="63499"/>
                </a:lnTo>
                <a:lnTo>
                  <a:pt x="845592" y="63499"/>
                </a:lnTo>
                <a:lnTo>
                  <a:pt x="845761" y="63916"/>
                </a:lnTo>
                <a:close/>
              </a:path>
              <a:path w="1000125" h="234950">
                <a:moveTo>
                  <a:pt x="850164" y="66039"/>
                </a:moveTo>
                <a:lnTo>
                  <a:pt x="849131" y="66039"/>
                </a:lnTo>
                <a:lnTo>
                  <a:pt x="845761" y="63916"/>
                </a:lnTo>
                <a:lnTo>
                  <a:pt x="845592" y="63499"/>
                </a:lnTo>
                <a:lnTo>
                  <a:pt x="853187" y="63499"/>
                </a:lnTo>
                <a:lnTo>
                  <a:pt x="853187" y="64769"/>
                </a:lnTo>
                <a:lnTo>
                  <a:pt x="850164" y="64769"/>
                </a:lnTo>
                <a:lnTo>
                  <a:pt x="850164" y="66039"/>
                </a:lnTo>
                <a:close/>
              </a:path>
              <a:path w="1000125" h="234950">
                <a:moveTo>
                  <a:pt x="881036" y="66039"/>
                </a:moveTo>
                <a:lnTo>
                  <a:pt x="866853" y="66039"/>
                </a:lnTo>
                <a:lnTo>
                  <a:pt x="866104" y="65404"/>
                </a:lnTo>
                <a:lnTo>
                  <a:pt x="865846" y="64769"/>
                </a:lnTo>
                <a:lnTo>
                  <a:pt x="855228" y="64769"/>
                </a:lnTo>
                <a:lnTo>
                  <a:pt x="853704" y="63499"/>
                </a:lnTo>
                <a:lnTo>
                  <a:pt x="880028" y="63499"/>
                </a:lnTo>
                <a:lnTo>
                  <a:pt x="881036" y="66039"/>
                </a:lnTo>
                <a:close/>
              </a:path>
              <a:path w="1000125" h="234950">
                <a:moveTo>
                  <a:pt x="881553" y="66039"/>
                </a:moveTo>
                <a:lnTo>
                  <a:pt x="881036" y="66039"/>
                </a:lnTo>
                <a:lnTo>
                  <a:pt x="880028" y="63499"/>
                </a:lnTo>
                <a:lnTo>
                  <a:pt x="881553" y="66039"/>
                </a:lnTo>
                <a:close/>
              </a:path>
              <a:path w="1000125" h="234950">
                <a:moveTo>
                  <a:pt x="895735" y="66039"/>
                </a:moveTo>
                <a:lnTo>
                  <a:pt x="881553" y="66039"/>
                </a:lnTo>
                <a:lnTo>
                  <a:pt x="880028" y="63499"/>
                </a:lnTo>
                <a:lnTo>
                  <a:pt x="892687" y="63499"/>
                </a:lnTo>
                <a:lnTo>
                  <a:pt x="894702" y="64769"/>
                </a:lnTo>
                <a:lnTo>
                  <a:pt x="895735" y="66039"/>
                </a:lnTo>
                <a:close/>
              </a:path>
              <a:path w="1000125" h="234950">
                <a:moveTo>
                  <a:pt x="946370" y="64769"/>
                </a:moveTo>
                <a:lnTo>
                  <a:pt x="928131" y="64769"/>
                </a:lnTo>
                <a:lnTo>
                  <a:pt x="926607" y="63499"/>
                </a:lnTo>
                <a:lnTo>
                  <a:pt x="944845" y="63499"/>
                </a:lnTo>
                <a:lnTo>
                  <a:pt x="945540" y="63937"/>
                </a:lnTo>
                <a:lnTo>
                  <a:pt x="946370" y="64769"/>
                </a:lnTo>
                <a:close/>
              </a:path>
              <a:path w="1000125" h="234950">
                <a:moveTo>
                  <a:pt x="947868" y="64769"/>
                </a:moveTo>
                <a:lnTo>
                  <a:pt x="947377" y="64769"/>
                </a:lnTo>
                <a:lnTo>
                  <a:pt x="947377" y="63499"/>
                </a:lnTo>
                <a:lnTo>
                  <a:pt x="948901" y="63499"/>
                </a:lnTo>
                <a:lnTo>
                  <a:pt x="947868" y="64769"/>
                </a:lnTo>
                <a:close/>
              </a:path>
              <a:path w="1000125" h="234950">
                <a:moveTo>
                  <a:pt x="990907" y="66039"/>
                </a:moveTo>
                <a:lnTo>
                  <a:pt x="987885" y="66039"/>
                </a:lnTo>
                <a:lnTo>
                  <a:pt x="986360" y="63499"/>
                </a:lnTo>
                <a:lnTo>
                  <a:pt x="987368" y="63499"/>
                </a:lnTo>
                <a:lnTo>
                  <a:pt x="988892" y="64769"/>
                </a:lnTo>
                <a:lnTo>
                  <a:pt x="990416" y="64769"/>
                </a:lnTo>
                <a:lnTo>
                  <a:pt x="990907" y="66039"/>
                </a:lnTo>
                <a:close/>
              </a:path>
              <a:path w="1000125" h="234950">
                <a:moveTo>
                  <a:pt x="990416" y="64769"/>
                </a:moveTo>
                <a:lnTo>
                  <a:pt x="988892" y="64769"/>
                </a:lnTo>
                <a:lnTo>
                  <a:pt x="987885" y="63499"/>
                </a:lnTo>
                <a:lnTo>
                  <a:pt x="991424" y="63499"/>
                </a:lnTo>
                <a:lnTo>
                  <a:pt x="990416" y="64769"/>
                </a:lnTo>
                <a:close/>
              </a:path>
              <a:path w="1000125" h="234950">
                <a:moveTo>
                  <a:pt x="837997" y="64769"/>
                </a:moveTo>
                <a:lnTo>
                  <a:pt x="837506" y="64769"/>
                </a:lnTo>
                <a:lnTo>
                  <a:pt x="837506" y="64150"/>
                </a:lnTo>
                <a:lnTo>
                  <a:pt x="837997" y="64769"/>
                </a:lnTo>
                <a:close/>
              </a:path>
              <a:path w="1000125" h="234950">
                <a:moveTo>
                  <a:pt x="780284" y="65623"/>
                </a:moveTo>
                <a:lnTo>
                  <a:pt x="779276" y="64769"/>
                </a:lnTo>
                <a:lnTo>
                  <a:pt x="780284" y="64769"/>
                </a:lnTo>
                <a:lnTo>
                  <a:pt x="780284" y="65623"/>
                </a:lnTo>
                <a:close/>
              </a:path>
              <a:path w="1000125" h="234950">
                <a:moveTo>
                  <a:pt x="780775" y="66039"/>
                </a:moveTo>
                <a:lnTo>
                  <a:pt x="780284" y="65623"/>
                </a:lnTo>
                <a:lnTo>
                  <a:pt x="780284" y="64769"/>
                </a:lnTo>
                <a:lnTo>
                  <a:pt x="780775" y="66039"/>
                </a:lnTo>
                <a:close/>
              </a:path>
              <a:path w="1000125" h="234950">
                <a:moveTo>
                  <a:pt x="794958" y="70749"/>
                </a:moveTo>
                <a:lnTo>
                  <a:pt x="791935" y="68579"/>
                </a:lnTo>
                <a:lnTo>
                  <a:pt x="784340" y="68579"/>
                </a:lnTo>
                <a:lnTo>
                  <a:pt x="780612" y="66245"/>
                </a:lnTo>
                <a:lnTo>
                  <a:pt x="780775" y="66039"/>
                </a:lnTo>
                <a:lnTo>
                  <a:pt x="780284" y="64769"/>
                </a:lnTo>
                <a:lnTo>
                  <a:pt x="782299" y="66039"/>
                </a:lnTo>
                <a:lnTo>
                  <a:pt x="788383" y="66039"/>
                </a:lnTo>
                <a:lnTo>
                  <a:pt x="789403" y="67309"/>
                </a:lnTo>
                <a:lnTo>
                  <a:pt x="792426" y="67309"/>
                </a:lnTo>
                <a:lnTo>
                  <a:pt x="792943" y="68579"/>
                </a:lnTo>
                <a:lnTo>
                  <a:pt x="794958" y="69849"/>
                </a:lnTo>
                <a:lnTo>
                  <a:pt x="794958" y="70749"/>
                </a:lnTo>
                <a:close/>
              </a:path>
              <a:path w="1000125" h="234950">
                <a:moveTo>
                  <a:pt x="789894" y="66039"/>
                </a:moveTo>
                <a:lnTo>
                  <a:pt x="788887" y="66039"/>
                </a:lnTo>
                <a:lnTo>
                  <a:pt x="788370" y="64769"/>
                </a:lnTo>
                <a:lnTo>
                  <a:pt x="789894" y="66039"/>
                </a:lnTo>
                <a:close/>
              </a:path>
              <a:path w="1000125" h="234950">
                <a:moveTo>
                  <a:pt x="809140" y="66039"/>
                </a:moveTo>
                <a:lnTo>
                  <a:pt x="803069" y="66039"/>
                </a:lnTo>
                <a:lnTo>
                  <a:pt x="802553" y="64769"/>
                </a:lnTo>
                <a:lnTo>
                  <a:pt x="808624" y="64769"/>
                </a:lnTo>
                <a:lnTo>
                  <a:pt x="809140" y="66039"/>
                </a:lnTo>
                <a:close/>
              </a:path>
              <a:path w="1000125" h="234950">
                <a:moveTo>
                  <a:pt x="814204" y="67309"/>
                </a:moveTo>
                <a:lnTo>
                  <a:pt x="811156" y="67309"/>
                </a:lnTo>
                <a:lnTo>
                  <a:pt x="810665" y="66039"/>
                </a:lnTo>
                <a:lnTo>
                  <a:pt x="809657" y="64769"/>
                </a:lnTo>
                <a:lnTo>
                  <a:pt x="817252" y="64769"/>
                </a:lnTo>
                <a:lnTo>
                  <a:pt x="817743" y="66039"/>
                </a:lnTo>
                <a:lnTo>
                  <a:pt x="814204" y="66039"/>
                </a:lnTo>
                <a:lnTo>
                  <a:pt x="814204" y="67309"/>
                </a:lnTo>
                <a:close/>
              </a:path>
              <a:path w="1000125" h="234950">
                <a:moveTo>
                  <a:pt x="843060" y="67309"/>
                </a:moveTo>
                <a:lnTo>
                  <a:pt x="821799" y="67309"/>
                </a:lnTo>
                <a:lnTo>
                  <a:pt x="817252" y="64769"/>
                </a:lnTo>
                <a:lnTo>
                  <a:pt x="822316" y="64769"/>
                </a:lnTo>
                <a:lnTo>
                  <a:pt x="823323" y="66039"/>
                </a:lnTo>
                <a:lnTo>
                  <a:pt x="842569" y="66039"/>
                </a:lnTo>
                <a:lnTo>
                  <a:pt x="843060" y="67309"/>
                </a:lnTo>
                <a:close/>
              </a:path>
              <a:path w="1000125" h="234950">
                <a:moveTo>
                  <a:pt x="855228" y="66039"/>
                </a:moveTo>
                <a:lnTo>
                  <a:pt x="851172" y="66039"/>
                </a:lnTo>
                <a:lnTo>
                  <a:pt x="850164" y="64769"/>
                </a:lnTo>
                <a:lnTo>
                  <a:pt x="854195" y="64769"/>
                </a:lnTo>
                <a:lnTo>
                  <a:pt x="855228" y="66039"/>
                </a:lnTo>
                <a:close/>
              </a:path>
              <a:path w="1000125" h="234950">
                <a:moveTo>
                  <a:pt x="866362" y="66039"/>
                </a:moveTo>
                <a:lnTo>
                  <a:pt x="856235" y="66039"/>
                </a:lnTo>
                <a:lnTo>
                  <a:pt x="856235" y="64769"/>
                </a:lnTo>
                <a:lnTo>
                  <a:pt x="865355" y="64769"/>
                </a:lnTo>
                <a:lnTo>
                  <a:pt x="866104" y="65404"/>
                </a:lnTo>
                <a:lnTo>
                  <a:pt x="866362" y="66039"/>
                </a:lnTo>
                <a:close/>
              </a:path>
              <a:path w="1000125" h="234950">
                <a:moveTo>
                  <a:pt x="866104" y="65404"/>
                </a:moveTo>
                <a:lnTo>
                  <a:pt x="865355" y="64769"/>
                </a:lnTo>
                <a:lnTo>
                  <a:pt x="865846" y="64769"/>
                </a:lnTo>
                <a:lnTo>
                  <a:pt x="866104" y="65404"/>
                </a:lnTo>
                <a:close/>
              </a:path>
              <a:path w="1000125" h="234950">
                <a:moveTo>
                  <a:pt x="928648" y="66039"/>
                </a:moveTo>
                <a:lnTo>
                  <a:pt x="919012" y="66039"/>
                </a:lnTo>
                <a:lnTo>
                  <a:pt x="918521" y="64769"/>
                </a:lnTo>
                <a:lnTo>
                  <a:pt x="927123" y="64769"/>
                </a:lnTo>
                <a:lnTo>
                  <a:pt x="928648" y="66039"/>
                </a:lnTo>
                <a:close/>
              </a:path>
              <a:path w="1000125" h="234950">
                <a:moveTo>
                  <a:pt x="939266" y="66039"/>
                </a:moveTo>
                <a:lnTo>
                  <a:pt x="929139" y="66039"/>
                </a:lnTo>
                <a:lnTo>
                  <a:pt x="928648" y="64769"/>
                </a:lnTo>
                <a:lnTo>
                  <a:pt x="939266" y="64769"/>
                </a:lnTo>
                <a:lnTo>
                  <a:pt x="939266" y="66039"/>
                </a:lnTo>
                <a:close/>
              </a:path>
              <a:path w="1000125" h="234950">
                <a:moveTo>
                  <a:pt x="971170" y="66039"/>
                </a:moveTo>
                <a:lnTo>
                  <a:pt x="939782" y="66039"/>
                </a:lnTo>
                <a:lnTo>
                  <a:pt x="939266" y="64769"/>
                </a:lnTo>
                <a:lnTo>
                  <a:pt x="970654" y="64769"/>
                </a:lnTo>
                <a:lnTo>
                  <a:pt x="971170" y="66039"/>
                </a:lnTo>
                <a:close/>
              </a:path>
              <a:path w="1000125" h="234950">
                <a:moveTo>
                  <a:pt x="920019" y="67929"/>
                </a:moveTo>
                <a:lnTo>
                  <a:pt x="918521" y="66039"/>
                </a:lnTo>
                <a:lnTo>
                  <a:pt x="971170" y="66039"/>
                </a:lnTo>
                <a:lnTo>
                  <a:pt x="970654" y="64769"/>
                </a:lnTo>
                <a:lnTo>
                  <a:pt x="972178" y="66039"/>
                </a:lnTo>
                <a:lnTo>
                  <a:pt x="971687" y="67309"/>
                </a:lnTo>
                <a:lnTo>
                  <a:pt x="920019" y="67309"/>
                </a:lnTo>
                <a:lnTo>
                  <a:pt x="920019" y="67929"/>
                </a:lnTo>
                <a:close/>
              </a:path>
              <a:path w="1000125" h="234950">
                <a:moveTo>
                  <a:pt x="780775" y="66039"/>
                </a:moveTo>
                <a:lnTo>
                  <a:pt x="780284" y="66039"/>
                </a:lnTo>
                <a:lnTo>
                  <a:pt x="780284" y="65623"/>
                </a:lnTo>
                <a:lnTo>
                  <a:pt x="780775" y="66039"/>
                </a:lnTo>
                <a:close/>
              </a:path>
              <a:path w="1000125" h="234950">
                <a:moveTo>
                  <a:pt x="773180" y="68579"/>
                </a:moveTo>
                <a:lnTo>
                  <a:pt x="771681" y="68579"/>
                </a:lnTo>
                <a:lnTo>
                  <a:pt x="770157" y="67309"/>
                </a:lnTo>
                <a:lnTo>
                  <a:pt x="770157" y="66039"/>
                </a:lnTo>
                <a:lnTo>
                  <a:pt x="772172" y="66039"/>
                </a:lnTo>
                <a:lnTo>
                  <a:pt x="773180" y="68579"/>
                </a:lnTo>
                <a:close/>
              </a:path>
              <a:path w="1000125" h="234950">
                <a:moveTo>
                  <a:pt x="776228" y="69849"/>
                </a:moveTo>
                <a:lnTo>
                  <a:pt x="773180" y="66039"/>
                </a:lnTo>
                <a:lnTo>
                  <a:pt x="775712" y="66039"/>
                </a:lnTo>
                <a:lnTo>
                  <a:pt x="777236" y="68579"/>
                </a:lnTo>
                <a:lnTo>
                  <a:pt x="775712" y="68579"/>
                </a:lnTo>
                <a:lnTo>
                  <a:pt x="776228" y="69849"/>
                </a:lnTo>
                <a:close/>
              </a:path>
              <a:path w="1000125" h="234950">
                <a:moveTo>
                  <a:pt x="780530" y="66349"/>
                </a:moveTo>
                <a:lnTo>
                  <a:pt x="780284" y="66039"/>
                </a:lnTo>
                <a:lnTo>
                  <a:pt x="780612" y="66245"/>
                </a:lnTo>
                <a:close/>
              </a:path>
              <a:path w="1000125" h="234950">
                <a:moveTo>
                  <a:pt x="826346" y="71119"/>
                </a:moveTo>
                <a:lnTo>
                  <a:pt x="818751" y="71119"/>
                </a:lnTo>
                <a:lnTo>
                  <a:pt x="818751" y="69849"/>
                </a:lnTo>
                <a:lnTo>
                  <a:pt x="816736" y="68579"/>
                </a:lnTo>
                <a:lnTo>
                  <a:pt x="816736" y="67309"/>
                </a:lnTo>
                <a:lnTo>
                  <a:pt x="815728" y="66039"/>
                </a:lnTo>
                <a:lnTo>
                  <a:pt x="818260" y="66039"/>
                </a:lnTo>
                <a:lnTo>
                  <a:pt x="820791" y="67309"/>
                </a:lnTo>
                <a:lnTo>
                  <a:pt x="821799" y="68579"/>
                </a:lnTo>
                <a:lnTo>
                  <a:pt x="822316" y="68579"/>
                </a:lnTo>
                <a:lnTo>
                  <a:pt x="822807" y="69849"/>
                </a:lnTo>
                <a:lnTo>
                  <a:pt x="825855" y="69849"/>
                </a:lnTo>
                <a:lnTo>
                  <a:pt x="826346" y="71119"/>
                </a:lnTo>
                <a:close/>
              </a:path>
              <a:path w="1000125" h="234950">
                <a:moveTo>
                  <a:pt x="844068" y="68579"/>
                </a:moveTo>
                <a:lnTo>
                  <a:pt x="835465" y="68579"/>
                </a:lnTo>
                <a:lnTo>
                  <a:pt x="835465" y="67309"/>
                </a:lnTo>
                <a:lnTo>
                  <a:pt x="843060" y="67309"/>
                </a:lnTo>
                <a:lnTo>
                  <a:pt x="842569" y="66039"/>
                </a:lnTo>
                <a:lnTo>
                  <a:pt x="844068" y="68579"/>
                </a:lnTo>
                <a:close/>
              </a:path>
              <a:path w="1000125" h="234950">
                <a:moveTo>
                  <a:pt x="865846" y="71119"/>
                </a:moveTo>
                <a:lnTo>
                  <a:pt x="850656" y="71119"/>
                </a:lnTo>
                <a:lnTo>
                  <a:pt x="850164" y="69849"/>
                </a:lnTo>
                <a:lnTo>
                  <a:pt x="854195" y="69849"/>
                </a:lnTo>
                <a:lnTo>
                  <a:pt x="854195" y="68579"/>
                </a:lnTo>
                <a:lnTo>
                  <a:pt x="852180" y="67309"/>
                </a:lnTo>
                <a:lnTo>
                  <a:pt x="843319" y="67309"/>
                </a:lnTo>
                <a:lnTo>
                  <a:pt x="842569" y="66039"/>
                </a:lnTo>
                <a:lnTo>
                  <a:pt x="860782" y="66039"/>
                </a:lnTo>
                <a:lnTo>
                  <a:pt x="861299" y="67309"/>
                </a:lnTo>
                <a:lnTo>
                  <a:pt x="861299" y="68579"/>
                </a:lnTo>
                <a:lnTo>
                  <a:pt x="863314" y="68579"/>
                </a:lnTo>
                <a:lnTo>
                  <a:pt x="864322" y="69849"/>
                </a:lnTo>
                <a:lnTo>
                  <a:pt x="865846" y="71119"/>
                </a:lnTo>
                <a:close/>
              </a:path>
              <a:path w="1000125" h="234950">
                <a:moveTo>
                  <a:pt x="884575" y="73659"/>
                </a:moveTo>
                <a:lnTo>
                  <a:pt x="872950" y="73659"/>
                </a:lnTo>
                <a:lnTo>
                  <a:pt x="867370" y="68579"/>
                </a:lnTo>
                <a:lnTo>
                  <a:pt x="863831" y="68579"/>
                </a:lnTo>
                <a:lnTo>
                  <a:pt x="860782" y="66039"/>
                </a:lnTo>
                <a:lnTo>
                  <a:pt x="880028" y="66039"/>
                </a:lnTo>
                <a:lnTo>
                  <a:pt x="881553" y="67309"/>
                </a:lnTo>
                <a:lnTo>
                  <a:pt x="884575" y="67309"/>
                </a:lnTo>
                <a:lnTo>
                  <a:pt x="884575" y="68579"/>
                </a:lnTo>
                <a:lnTo>
                  <a:pt x="886100" y="69849"/>
                </a:lnTo>
                <a:lnTo>
                  <a:pt x="884575" y="69849"/>
                </a:lnTo>
                <a:lnTo>
                  <a:pt x="885608" y="72389"/>
                </a:lnTo>
                <a:lnTo>
                  <a:pt x="884575" y="72389"/>
                </a:lnTo>
                <a:lnTo>
                  <a:pt x="884575" y="73659"/>
                </a:lnTo>
                <a:close/>
              </a:path>
              <a:path w="1000125" h="234950">
                <a:moveTo>
                  <a:pt x="920019" y="68579"/>
                </a:moveTo>
                <a:lnTo>
                  <a:pt x="909893" y="68579"/>
                </a:lnTo>
                <a:lnTo>
                  <a:pt x="909893" y="67309"/>
                </a:lnTo>
                <a:lnTo>
                  <a:pt x="882560" y="67309"/>
                </a:lnTo>
                <a:lnTo>
                  <a:pt x="882044" y="66039"/>
                </a:lnTo>
                <a:lnTo>
                  <a:pt x="918521" y="66039"/>
                </a:lnTo>
                <a:lnTo>
                  <a:pt x="920019" y="67929"/>
                </a:lnTo>
                <a:lnTo>
                  <a:pt x="920019" y="68579"/>
                </a:lnTo>
                <a:close/>
              </a:path>
              <a:path w="1000125" h="234950">
                <a:moveTo>
                  <a:pt x="784340" y="68579"/>
                </a:moveTo>
                <a:lnTo>
                  <a:pt x="782816" y="68579"/>
                </a:lnTo>
                <a:lnTo>
                  <a:pt x="781292" y="67309"/>
                </a:lnTo>
                <a:lnTo>
                  <a:pt x="780530" y="66349"/>
                </a:lnTo>
                <a:lnTo>
                  <a:pt x="784340" y="68579"/>
                </a:lnTo>
                <a:close/>
              </a:path>
              <a:path w="1000125" h="234950">
                <a:moveTo>
                  <a:pt x="789403" y="73659"/>
                </a:moveTo>
                <a:lnTo>
                  <a:pt x="784340" y="73659"/>
                </a:lnTo>
                <a:lnTo>
                  <a:pt x="779768" y="68579"/>
                </a:lnTo>
                <a:lnTo>
                  <a:pt x="779276" y="67309"/>
                </a:lnTo>
                <a:lnTo>
                  <a:pt x="779768" y="67309"/>
                </a:lnTo>
                <a:lnTo>
                  <a:pt x="780530" y="66349"/>
                </a:lnTo>
                <a:lnTo>
                  <a:pt x="781292" y="67309"/>
                </a:lnTo>
                <a:lnTo>
                  <a:pt x="782816" y="68579"/>
                </a:lnTo>
                <a:lnTo>
                  <a:pt x="784340" y="68579"/>
                </a:lnTo>
                <a:lnTo>
                  <a:pt x="785839" y="72389"/>
                </a:lnTo>
                <a:lnTo>
                  <a:pt x="788887" y="72389"/>
                </a:lnTo>
                <a:lnTo>
                  <a:pt x="789403" y="73659"/>
                </a:lnTo>
                <a:close/>
              </a:path>
              <a:path w="1000125" h="234950">
                <a:moveTo>
                  <a:pt x="815728" y="74929"/>
                </a:moveTo>
                <a:lnTo>
                  <a:pt x="810148" y="74929"/>
                </a:lnTo>
                <a:lnTo>
                  <a:pt x="809657" y="73659"/>
                </a:lnTo>
                <a:lnTo>
                  <a:pt x="798497" y="73659"/>
                </a:lnTo>
                <a:lnTo>
                  <a:pt x="794467" y="68579"/>
                </a:lnTo>
                <a:lnTo>
                  <a:pt x="792426" y="67309"/>
                </a:lnTo>
                <a:lnTo>
                  <a:pt x="796998" y="67309"/>
                </a:lnTo>
                <a:lnTo>
                  <a:pt x="800021" y="71119"/>
                </a:lnTo>
                <a:lnTo>
                  <a:pt x="801545" y="71119"/>
                </a:lnTo>
                <a:lnTo>
                  <a:pt x="803561" y="72389"/>
                </a:lnTo>
                <a:lnTo>
                  <a:pt x="813687" y="72389"/>
                </a:lnTo>
                <a:lnTo>
                  <a:pt x="815728" y="74929"/>
                </a:lnTo>
                <a:close/>
              </a:path>
              <a:path w="1000125" h="234950">
                <a:moveTo>
                  <a:pt x="804594" y="68579"/>
                </a:moveTo>
                <a:lnTo>
                  <a:pt x="798006" y="68579"/>
                </a:lnTo>
                <a:lnTo>
                  <a:pt x="796998" y="67309"/>
                </a:lnTo>
                <a:lnTo>
                  <a:pt x="802553" y="67309"/>
                </a:lnTo>
                <a:lnTo>
                  <a:pt x="804262" y="68167"/>
                </a:lnTo>
                <a:lnTo>
                  <a:pt x="804594" y="68579"/>
                </a:lnTo>
                <a:close/>
              </a:path>
              <a:path w="1000125" h="234950">
                <a:moveTo>
                  <a:pt x="824847" y="69849"/>
                </a:moveTo>
                <a:lnTo>
                  <a:pt x="823814" y="69849"/>
                </a:lnTo>
                <a:lnTo>
                  <a:pt x="822807" y="68579"/>
                </a:lnTo>
                <a:lnTo>
                  <a:pt x="822316" y="67309"/>
                </a:lnTo>
                <a:lnTo>
                  <a:pt x="828387" y="67309"/>
                </a:lnTo>
                <a:lnTo>
                  <a:pt x="829739" y="68579"/>
                </a:lnTo>
                <a:lnTo>
                  <a:pt x="824847" y="68579"/>
                </a:lnTo>
                <a:lnTo>
                  <a:pt x="824847" y="69849"/>
                </a:lnTo>
                <a:close/>
              </a:path>
              <a:path w="1000125" h="234950">
                <a:moveTo>
                  <a:pt x="850164" y="71119"/>
                </a:moveTo>
                <a:lnTo>
                  <a:pt x="833450" y="71119"/>
                </a:lnTo>
                <a:lnTo>
                  <a:pt x="831409" y="68579"/>
                </a:lnTo>
                <a:lnTo>
                  <a:pt x="829911" y="67309"/>
                </a:lnTo>
                <a:lnTo>
                  <a:pt x="834458" y="67309"/>
                </a:lnTo>
                <a:lnTo>
                  <a:pt x="835465" y="68579"/>
                </a:lnTo>
                <a:lnTo>
                  <a:pt x="844584" y="68579"/>
                </a:lnTo>
                <a:lnTo>
                  <a:pt x="845592" y="69849"/>
                </a:lnTo>
                <a:lnTo>
                  <a:pt x="850164" y="69849"/>
                </a:lnTo>
                <a:lnTo>
                  <a:pt x="850164" y="71119"/>
                </a:lnTo>
                <a:close/>
              </a:path>
              <a:path w="1000125" h="234950">
                <a:moveTo>
                  <a:pt x="835465" y="68579"/>
                </a:moveTo>
                <a:lnTo>
                  <a:pt x="834458" y="67309"/>
                </a:lnTo>
                <a:lnTo>
                  <a:pt x="834974" y="67309"/>
                </a:lnTo>
                <a:lnTo>
                  <a:pt x="835465" y="68579"/>
                </a:lnTo>
                <a:close/>
              </a:path>
              <a:path w="1000125" h="234950">
                <a:moveTo>
                  <a:pt x="835465" y="68579"/>
                </a:moveTo>
                <a:lnTo>
                  <a:pt x="834974" y="67309"/>
                </a:lnTo>
                <a:lnTo>
                  <a:pt x="835465" y="67309"/>
                </a:lnTo>
                <a:lnTo>
                  <a:pt x="835465" y="68579"/>
                </a:lnTo>
                <a:close/>
              </a:path>
              <a:path w="1000125" h="234950">
                <a:moveTo>
                  <a:pt x="851172" y="68579"/>
                </a:moveTo>
                <a:lnTo>
                  <a:pt x="844584" y="68579"/>
                </a:lnTo>
                <a:lnTo>
                  <a:pt x="844068" y="67309"/>
                </a:lnTo>
                <a:lnTo>
                  <a:pt x="850656" y="67309"/>
                </a:lnTo>
                <a:lnTo>
                  <a:pt x="851172" y="68579"/>
                </a:lnTo>
                <a:close/>
              </a:path>
              <a:path w="1000125" h="234950">
                <a:moveTo>
                  <a:pt x="909893" y="68579"/>
                </a:moveTo>
                <a:lnTo>
                  <a:pt x="885092" y="68579"/>
                </a:lnTo>
                <a:lnTo>
                  <a:pt x="885092" y="67309"/>
                </a:lnTo>
                <a:lnTo>
                  <a:pt x="909893" y="67309"/>
                </a:lnTo>
                <a:lnTo>
                  <a:pt x="909893" y="68579"/>
                </a:lnTo>
                <a:close/>
              </a:path>
              <a:path w="1000125" h="234950">
                <a:moveTo>
                  <a:pt x="935726" y="68579"/>
                </a:moveTo>
                <a:lnTo>
                  <a:pt x="920536" y="68579"/>
                </a:lnTo>
                <a:lnTo>
                  <a:pt x="920019" y="67929"/>
                </a:lnTo>
                <a:lnTo>
                  <a:pt x="920019" y="67309"/>
                </a:lnTo>
                <a:lnTo>
                  <a:pt x="934719" y="67309"/>
                </a:lnTo>
                <a:lnTo>
                  <a:pt x="935726" y="68579"/>
                </a:lnTo>
                <a:close/>
              </a:path>
              <a:path w="1000125" h="234950">
                <a:moveTo>
                  <a:pt x="945337" y="68579"/>
                </a:moveTo>
                <a:lnTo>
                  <a:pt x="935726" y="68579"/>
                </a:lnTo>
                <a:lnTo>
                  <a:pt x="935210" y="67309"/>
                </a:lnTo>
                <a:lnTo>
                  <a:pt x="944845" y="67309"/>
                </a:lnTo>
                <a:lnTo>
                  <a:pt x="945337" y="68579"/>
                </a:lnTo>
                <a:close/>
              </a:path>
              <a:path w="1000125" h="234950">
                <a:moveTo>
                  <a:pt x="970163" y="71119"/>
                </a:moveTo>
                <a:lnTo>
                  <a:pt x="933194" y="71119"/>
                </a:lnTo>
                <a:lnTo>
                  <a:pt x="931670" y="68579"/>
                </a:lnTo>
                <a:lnTo>
                  <a:pt x="945337" y="68579"/>
                </a:lnTo>
                <a:lnTo>
                  <a:pt x="944845" y="67309"/>
                </a:lnTo>
                <a:lnTo>
                  <a:pt x="945853" y="68579"/>
                </a:lnTo>
                <a:lnTo>
                  <a:pt x="946370" y="69849"/>
                </a:lnTo>
                <a:lnTo>
                  <a:pt x="970654" y="69849"/>
                </a:lnTo>
                <a:lnTo>
                  <a:pt x="970163" y="71119"/>
                </a:lnTo>
                <a:close/>
              </a:path>
              <a:path w="1000125" h="234950">
                <a:moveTo>
                  <a:pt x="964583" y="68579"/>
                </a:moveTo>
                <a:lnTo>
                  <a:pt x="945853" y="68579"/>
                </a:lnTo>
                <a:lnTo>
                  <a:pt x="944845" y="67309"/>
                </a:lnTo>
                <a:lnTo>
                  <a:pt x="964583" y="67309"/>
                </a:lnTo>
                <a:lnTo>
                  <a:pt x="964583" y="68579"/>
                </a:lnTo>
                <a:close/>
              </a:path>
              <a:path w="1000125" h="234950">
                <a:moveTo>
                  <a:pt x="972178" y="68579"/>
                </a:moveTo>
                <a:lnTo>
                  <a:pt x="964583" y="68579"/>
                </a:lnTo>
                <a:lnTo>
                  <a:pt x="964583" y="67309"/>
                </a:lnTo>
                <a:lnTo>
                  <a:pt x="971687" y="67309"/>
                </a:lnTo>
                <a:lnTo>
                  <a:pt x="972178" y="68579"/>
                </a:lnTo>
                <a:close/>
              </a:path>
              <a:path w="1000125" h="234950">
                <a:moveTo>
                  <a:pt x="805085" y="68579"/>
                </a:moveTo>
                <a:lnTo>
                  <a:pt x="804594" y="68579"/>
                </a:lnTo>
                <a:lnTo>
                  <a:pt x="804262" y="68167"/>
                </a:lnTo>
                <a:lnTo>
                  <a:pt x="805085" y="68579"/>
                </a:lnTo>
                <a:close/>
              </a:path>
              <a:path w="1000125" h="234950">
                <a:moveTo>
                  <a:pt x="776228" y="69849"/>
                </a:moveTo>
                <a:lnTo>
                  <a:pt x="772172" y="69849"/>
                </a:lnTo>
                <a:lnTo>
                  <a:pt x="772172" y="68579"/>
                </a:lnTo>
                <a:lnTo>
                  <a:pt x="775221" y="68579"/>
                </a:lnTo>
                <a:lnTo>
                  <a:pt x="776228" y="69849"/>
                </a:lnTo>
                <a:close/>
              </a:path>
              <a:path w="1000125" h="234950">
                <a:moveTo>
                  <a:pt x="779768" y="79229"/>
                </a:moveTo>
                <a:lnTo>
                  <a:pt x="774213" y="74929"/>
                </a:lnTo>
                <a:lnTo>
                  <a:pt x="774704" y="73659"/>
                </a:lnTo>
                <a:lnTo>
                  <a:pt x="774704" y="72389"/>
                </a:lnTo>
                <a:lnTo>
                  <a:pt x="776228" y="72389"/>
                </a:lnTo>
                <a:lnTo>
                  <a:pt x="774704" y="71119"/>
                </a:lnTo>
                <a:lnTo>
                  <a:pt x="774704" y="69849"/>
                </a:lnTo>
                <a:lnTo>
                  <a:pt x="776228" y="69849"/>
                </a:lnTo>
                <a:lnTo>
                  <a:pt x="775712" y="68579"/>
                </a:lnTo>
                <a:lnTo>
                  <a:pt x="777236" y="68579"/>
                </a:lnTo>
                <a:lnTo>
                  <a:pt x="783823" y="73659"/>
                </a:lnTo>
                <a:lnTo>
                  <a:pt x="777236" y="73659"/>
                </a:lnTo>
                <a:lnTo>
                  <a:pt x="779276" y="74929"/>
                </a:lnTo>
                <a:lnTo>
                  <a:pt x="779276" y="76199"/>
                </a:lnTo>
                <a:lnTo>
                  <a:pt x="789722" y="76199"/>
                </a:lnTo>
                <a:lnTo>
                  <a:pt x="792426" y="78739"/>
                </a:lnTo>
                <a:lnTo>
                  <a:pt x="779768" y="78739"/>
                </a:lnTo>
                <a:lnTo>
                  <a:pt x="779768" y="79229"/>
                </a:lnTo>
                <a:close/>
              </a:path>
              <a:path w="1000125" h="234950">
                <a:moveTo>
                  <a:pt x="788887" y="71119"/>
                </a:moveTo>
                <a:lnTo>
                  <a:pt x="786355" y="71119"/>
                </a:lnTo>
                <a:lnTo>
                  <a:pt x="784831" y="68579"/>
                </a:lnTo>
                <a:lnTo>
                  <a:pt x="790902" y="68579"/>
                </a:lnTo>
                <a:lnTo>
                  <a:pt x="791418" y="69849"/>
                </a:lnTo>
                <a:lnTo>
                  <a:pt x="788370" y="69849"/>
                </a:lnTo>
                <a:lnTo>
                  <a:pt x="788887" y="71119"/>
                </a:lnTo>
                <a:close/>
              </a:path>
              <a:path w="1000125" h="234950">
                <a:moveTo>
                  <a:pt x="813687" y="72389"/>
                </a:moveTo>
                <a:lnTo>
                  <a:pt x="805085" y="72389"/>
                </a:lnTo>
                <a:lnTo>
                  <a:pt x="804077" y="71119"/>
                </a:lnTo>
                <a:lnTo>
                  <a:pt x="802553" y="69849"/>
                </a:lnTo>
                <a:lnTo>
                  <a:pt x="802062" y="69849"/>
                </a:lnTo>
                <a:lnTo>
                  <a:pt x="800538" y="68579"/>
                </a:lnTo>
                <a:lnTo>
                  <a:pt x="806609" y="68579"/>
                </a:lnTo>
                <a:lnTo>
                  <a:pt x="807875" y="69849"/>
                </a:lnTo>
                <a:lnTo>
                  <a:pt x="808624" y="71119"/>
                </a:lnTo>
                <a:lnTo>
                  <a:pt x="813196" y="71119"/>
                </a:lnTo>
                <a:lnTo>
                  <a:pt x="813687" y="72389"/>
                </a:lnTo>
                <a:close/>
              </a:path>
              <a:path w="1000125" h="234950">
                <a:moveTo>
                  <a:pt x="807875" y="69849"/>
                </a:moveTo>
                <a:lnTo>
                  <a:pt x="806609" y="68579"/>
                </a:lnTo>
                <a:lnTo>
                  <a:pt x="807125" y="68579"/>
                </a:lnTo>
                <a:lnTo>
                  <a:pt x="807875" y="69849"/>
                </a:lnTo>
                <a:close/>
              </a:path>
              <a:path w="1000125" h="234950">
                <a:moveTo>
                  <a:pt x="832442" y="71119"/>
                </a:moveTo>
                <a:lnTo>
                  <a:pt x="827870" y="71119"/>
                </a:lnTo>
                <a:lnTo>
                  <a:pt x="825855" y="68579"/>
                </a:lnTo>
                <a:lnTo>
                  <a:pt x="829739" y="68579"/>
                </a:lnTo>
                <a:lnTo>
                  <a:pt x="831090" y="69849"/>
                </a:lnTo>
                <a:lnTo>
                  <a:pt x="830402" y="69849"/>
                </a:lnTo>
                <a:lnTo>
                  <a:pt x="832442" y="71119"/>
                </a:lnTo>
                <a:close/>
              </a:path>
              <a:path w="1000125" h="234950">
                <a:moveTo>
                  <a:pt x="853704" y="69849"/>
                </a:moveTo>
                <a:lnTo>
                  <a:pt x="845592" y="69849"/>
                </a:lnTo>
                <a:lnTo>
                  <a:pt x="845592" y="68579"/>
                </a:lnTo>
                <a:lnTo>
                  <a:pt x="852180" y="68579"/>
                </a:lnTo>
                <a:lnTo>
                  <a:pt x="853704" y="69849"/>
                </a:lnTo>
                <a:close/>
              </a:path>
              <a:path w="1000125" h="234950">
                <a:moveTo>
                  <a:pt x="869385" y="72389"/>
                </a:moveTo>
                <a:lnTo>
                  <a:pt x="860291" y="72389"/>
                </a:lnTo>
                <a:lnTo>
                  <a:pt x="859775" y="71119"/>
                </a:lnTo>
                <a:lnTo>
                  <a:pt x="865846" y="71119"/>
                </a:lnTo>
                <a:lnTo>
                  <a:pt x="864838" y="68579"/>
                </a:lnTo>
                <a:lnTo>
                  <a:pt x="867370" y="68579"/>
                </a:lnTo>
                <a:lnTo>
                  <a:pt x="868378" y="71119"/>
                </a:lnTo>
                <a:lnTo>
                  <a:pt x="869385" y="72389"/>
                </a:lnTo>
                <a:close/>
              </a:path>
              <a:path w="1000125" h="234950">
                <a:moveTo>
                  <a:pt x="896226" y="71119"/>
                </a:moveTo>
                <a:lnTo>
                  <a:pt x="890155" y="71119"/>
                </a:lnTo>
                <a:lnTo>
                  <a:pt x="889639" y="69849"/>
                </a:lnTo>
                <a:lnTo>
                  <a:pt x="888631" y="69849"/>
                </a:lnTo>
                <a:lnTo>
                  <a:pt x="885608" y="68579"/>
                </a:lnTo>
                <a:lnTo>
                  <a:pt x="894702" y="68579"/>
                </a:lnTo>
                <a:lnTo>
                  <a:pt x="896226" y="71119"/>
                </a:lnTo>
                <a:close/>
              </a:path>
              <a:path w="1000125" h="234950">
                <a:moveTo>
                  <a:pt x="905862" y="71119"/>
                </a:moveTo>
                <a:lnTo>
                  <a:pt x="898267" y="71119"/>
                </a:lnTo>
                <a:lnTo>
                  <a:pt x="896743" y="69849"/>
                </a:lnTo>
                <a:lnTo>
                  <a:pt x="896226" y="68579"/>
                </a:lnTo>
                <a:lnTo>
                  <a:pt x="930146" y="68579"/>
                </a:lnTo>
                <a:lnTo>
                  <a:pt x="930146" y="69849"/>
                </a:lnTo>
                <a:lnTo>
                  <a:pt x="904829" y="69849"/>
                </a:lnTo>
                <a:lnTo>
                  <a:pt x="905862" y="71119"/>
                </a:lnTo>
                <a:close/>
              </a:path>
              <a:path w="1000125" h="234950">
                <a:moveTo>
                  <a:pt x="967114" y="69849"/>
                </a:moveTo>
                <a:lnTo>
                  <a:pt x="946861" y="69849"/>
                </a:lnTo>
                <a:lnTo>
                  <a:pt x="946861" y="68579"/>
                </a:lnTo>
                <a:lnTo>
                  <a:pt x="966623" y="68579"/>
                </a:lnTo>
                <a:lnTo>
                  <a:pt x="967114" y="69849"/>
                </a:lnTo>
                <a:close/>
              </a:path>
              <a:path w="1000125" h="234950">
                <a:moveTo>
                  <a:pt x="967114" y="69849"/>
                </a:moveTo>
                <a:lnTo>
                  <a:pt x="966623" y="68579"/>
                </a:lnTo>
                <a:lnTo>
                  <a:pt x="968122" y="68579"/>
                </a:lnTo>
                <a:lnTo>
                  <a:pt x="967114" y="69849"/>
                </a:lnTo>
                <a:close/>
              </a:path>
              <a:path w="1000125" h="234950">
                <a:moveTo>
                  <a:pt x="772689" y="73659"/>
                </a:moveTo>
                <a:lnTo>
                  <a:pt x="770648" y="73659"/>
                </a:lnTo>
                <a:lnTo>
                  <a:pt x="770648" y="69849"/>
                </a:lnTo>
                <a:lnTo>
                  <a:pt x="771681" y="71119"/>
                </a:lnTo>
                <a:lnTo>
                  <a:pt x="772689" y="73659"/>
                </a:lnTo>
                <a:close/>
              </a:path>
              <a:path w="1000125" h="234950">
                <a:moveTo>
                  <a:pt x="774704" y="71119"/>
                </a:moveTo>
                <a:lnTo>
                  <a:pt x="773180" y="69849"/>
                </a:lnTo>
                <a:lnTo>
                  <a:pt x="774213" y="69849"/>
                </a:lnTo>
                <a:lnTo>
                  <a:pt x="774704" y="71119"/>
                </a:lnTo>
                <a:close/>
              </a:path>
              <a:path w="1000125" h="234950">
                <a:moveTo>
                  <a:pt x="774704" y="71119"/>
                </a:moveTo>
                <a:lnTo>
                  <a:pt x="774213" y="69849"/>
                </a:lnTo>
                <a:lnTo>
                  <a:pt x="774704" y="69849"/>
                </a:lnTo>
                <a:lnTo>
                  <a:pt x="774704" y="71119"/>
                </a:lnTo>
                <a:close/>
              </a:path>
              <a:path w="1000125" h="234950">
                <a:moveTo>
                  <a:pt x="794467" y="74929"/>
                </a:moveTo>
                <a:lnTo>
                  <a:pt x="791935" y="72389"/>
                </a:lnTo>
                <a:lnTo>
                  <a:pt x="789894" y="71119"/>
                </a:lnTo>
                <a:lnTo>
                  <a:pt x="788370" y="69849"/>
                </a:lnTo>
                <a:lnTo>
                  <a:pt x="791418" y="69849"/>
                </a:lnTo>
                <a:lnTo>
                  <a:pt x="793950" y="71119"/>
                </a:lnTo>
                <a:lnTo>
                  <a:pt x="793950" y="72389"/>
                </a:lnTo>
                <a:lnTo>
                  <a:pt x="794958" y="73659"/>
                </a:lnTo>
                <a:lnTo>
                  <a:pt x="794467" y="73659"/>
                </a:lnTo>
                <a:lnTo>
                  <a:pt x="794467" y="74929"/>
                </a:lnTo>
                <a:close/>
              </a:path>
              <a:path w="1000125" h="234950">
                <a:moveTo>
                  <a:pt x="809140" y="71119"/>
                </a:moveTo>
                <a:lnTo>
                  <a:pt x="808775" y="70749"/>
                </a:lnTo>
                <a:lnTo>
                  <a:pt x="809140" y="69849"/>
                </a:lnTo>
                <a:lnTo>
                  <a:pt x="809140" y="71119"/>
                </a:lnTo>
                <a:close/>
              </a:path>
              <a:path w="1000125" h="234950">
                <a:moveTo>
                  <a:pt x="823323" y="73659"/>
                </a:moveTo>
                <a:lnTo>
                  <a:pt x="815212" y="73659"/>
                </a:lnTo>
                <a:lnTo>
                  <a:pt x="814720" y="71119"/>
                </a:lnTo>
                <a:lnTo>
                  <a:pt x="809140" y="71119"/>
                </a:lnTo>
                <a:lnTo>
                  <a:pt x="809140" y="69849"/>
                </a:lnTo>
                <a:lnTo>
                  <a:pt x="815212" y="69849"/>
                </a:lnTo>
                <a:lnTo>
                  <a:pt x="817252" y="71119"/>
                </a:lnTo>
                <a:lnTo>
                  <a:pt x="818260" y="72389"/>
                </a:lnTo>
                <a:lnTo>
                  <a:pt x="823323" y="72389"/>
                </a:lnTo>
                <a:lnTo>
                  <a:pt x="823323" y="73659"/>
                </a:lnTo>
                <a:close/>
              </a:path>
              <a:path w="1000125" h="234950">
                <a:moveTo>
                  <a:pt x="832442" y="71119"/>
                </a:moveTo>
                <a:lnTo>
                  <a:pt x="830402" y="69849"/>
                </a:lnTo>
                <a:lnTo>
                  <a:pt x="831090" y="69849"/>
                </a:lnTo>
                <a:lnTo>
                  <a:pt x="832442" y="71119"/>
                </a:lnTo>
                <a:close/>
              </a:path>
              <a:path w="1000125" h="234950">
                <a:moveTo>
                  <a:pt x="832442" y="71119"/>
                </a:moveTo>
                <a:lnTo>
                  <a:pt x="831090" y="69849"/>
                </a:lnTo>
                <a:lnTo>
                  <a:pt x="831409" y="69849"/>
                </a:lnTo>
                <a:lnTo>
                  <a:pt x="832442" y="71119"/>
                </a:lnTo>
                <a:close/>
              </a:path>
              <a:path w="1000125" h="234950">
                <a:moveTo>
                  <a:pt x="887120" y="71119"/>
                </a:moveTo>
                <a:lnTo>
                  <a:pt x="885608" y="71119"/>
                </a:lnTo>
                <a:lnTo>
                  <a:pt x="885092" y="69849"/>
                </a:lnTo>
                <a:lnTo>
                  <a:pt x="886100" y="69849"/>
                </a:lnTo>
                <a:lnTo>
                  <a:pt x="887120" y="71119"/>
                </a:lnTo>
                <a:close/>
              </a:path>
              <a:path w="1000125" h="234950">
                <a:moveTo>
                  <a:pt x="906353" y="71119"/>
                </a:moveTo>
                <a:lnTo>
                  <a:pt x="904829" y="69849"/>
                </a:lnTo>
                <a:lnTo>
                  <a:pt x="906870" y="69849"/>
                </a:lnTo>
                <a:lnTo>
                  <a:pt x="906353" y="71119"/>
                </a:lnTo>
                <a:close/>
              </a:path>
              <a:path w="1000125" h="234950">
                <a:moveTo>
                  <a:pt x="931179" y="71119"/>
                </a:moveTo>
                <a:lnTo>
                  <a:pt x="908885" y="71119"/>
                </a:lnTo>
                <a:lnTo>
                  <a:pt x="907877" y="69849"/>
                </a:lnTo>
                <a:lnTo>
                  <a:pt x="930146" y="69849"/>
                </a:lnTo>
                <a:lnTo>
                  <a:pt x="931179" y="71119"/>
                </a:lnTo>
                <a:close/>
              </a:path>
              <a:path w="1000125" h="234950">
                <a:moveTo>
                  <a:pt x="991940" y="72389"/>
                </a:moveTo>
                <a:lnTo>
                  <a:pt x="981814" y="72389"/>
                </a:lnTo>
                <a:lnTo>
                  <a:pt x="981297" y="71119"/>
                </a:lnTo>
                <a:lnTo>
                  <a:pt x="971170" y="71119"/>
                </a:lnTo>
                <a:lnTo>
                  <a:pt x="970654" y="69849"/>
                </a:lnTo>
                <a:lnTo>
                  <a:pt x="990416" y="69849"/>
                </a:lnTo>
                <a:lnTo>
                  <a:pt x="990907" y="71119"/>
                </a:lnTo>
                <a:lnTo>
                  <a:pt x="991940" y="72389"/>
                </a:lnTo>
                <a:close/>
              </a:path>
              <a:path w="1000125" h="234950">
                <a:moveTo>
                  <a:pt x="795474" y="71119"/>
                </a:moveTo>
                <a:lnTo>
                  <a:pt x="794958" y="71119"/>
                </a:lnTo>
                <a:lnTo>
                  <a:pt x="794958" y="70749"/>
                </a:lnTo>
                <a:lnTo>
                  <a:pt x="795474" y="71119"/>
                </a:lnTo>
                <a:close/>
              </a:path>
              <a:path w="1000125" h="234950">
                <a:moveTo>
                  <a:pt x="809140" y="71119"/>
                </a:moveTo>
                <a:lnTo>
                  <a:pt x="808624" y="71119"/>
                </a:lnTo>
                <a:lnTo>
                  <a:pt x="808774" y="70751"/>
                </a:lnTo>
                <a:lnTo>
                  <a:pt x="809140" y="71119"/>
                </a:lnTo>
                <a:close/>
              </a:path>
              <a:path w="1000125" h="234950">
                <a:moveTo>
                  <a:pt x="788887" y="72389"/>
                </a:moveTo>
                <a:lnTo>
                  <a:pt x="786355" y="72389"/>
                </a:lnTo>
                <a:lnTo>
                  <a:pt x="786872" y="71119"/>
                </a:lnTo>
                <a:lnTo>
                  <a:pt x="788370" y="71119"/>
                </a:lnTo>
                <a:lnTo>
                  <a:pt x="788887" y="72389"/>
                </a:lnTo>
                <a:close/>
              </a:path>
              <a:path w="1000125" h="234950">
                <a:moveTo>
                  <a:pt x="814204" y="72389"/>
                </a:moveTo>
                <a:lnTo>
                  <a:pt x="813196" y="71119"/>
                </a:lnTo>
                <a:lnTo>
                  <a:pt x="814720" y="71119"/>
                </a:lnTo>
                <a:lnTo>
                  <a:pt x="814204" y="72389"/>
                </a:lnTo>
                <a:close/>
              </a:path>
              <a:path w="1000125" h="234950">
                <a:moveTo>
                  <a:pt x="825855" y="74929"/>
                </a:moveTo>
                <a:lnTo>
                  <a:pt x="824847" y="73659"/>
                </a:lnTo>
                <a:lnTo>
                  <a:pt x="823323" y="72389"/>
                </a:lnTo>
                <a:lnTo>
                  <a:pt x="818260" y="72389"/>
                </a:lnTo>
                <a:lnTo>
                  <a:pt x="819267" y="71119"/>
                </a:lnTo>
                <a:lnTo>
                  <a:pt x="827379" y="71119"/>
                </a:lnTo>
                <a:lnTo>
                  <a:pt x="828387" y="73659"/>
                </a:lnTo>
                <a:lnTo>
                  <a:pt x="825338" y="73659"/>
                </a:lnTo>
                <a:lnTo>
                  <a:pt x="825855" y="74929"/>
                </a:lnTo>
                <a:close/>
              </a:path>
              <a:path w="1000125" h="234950">
                <a:moveTo>
                  <a:pt x="848124" y="74929"/>
                </a:moveTo>
                <a:lnTo>
                  <a:pt x="840529" y="74929"/>
                </a:lnTo>
                <a:lnTo>
                  <a:pt x="840038" y="73659"/>
                </a:lnTo>
                <a:lnTo>
                  <a:pt x="830402" y="73659"/>
                </a:lnTo>
                <a:lnTo>
                  <a:pt x="829394" y="72389"/>
                </a:lnTo>
                <a:lnTo>
                  <a:pt x="828878" y="71119"/>
                </a:lnTo>
                <a:lnTo>
                  <a:pt x="845101" y="71119"/>
                </a:lnTo>
                <a:lnTo>
                  <a:pt x="848124" y="74929"/>
                </a:lnTo>
                <a:close/>
              </a:path>
              <a:path w="1000125" h="234950">
                <a:moveTo>
                  <a:pt x="858767" y="76199"/>
                </a:moveTo>
                <a:lnTo>
                  <a:pt x="850164" y="76199"/>
                </a:lnTo>
                <a:lnTo>
                  <a:pt x="850164" y="74929"/>
                </a:lnTo>
                <a:lnTo>
                  <a:pt x="848124" y="74929"/>
                </a:lnTo>
                <a:lnTo>
                  <a:pt x="846109" y="72389"/>
                </a:lnTo>
                <a:lnTo>
                  <a:pt x="846109" y="71119"/>
                </a:lnTo>
                <a:lnTo>
                  <a:pt x="859775" y="71119"/>
                </a:lnTo>
                <a:lnTo>
                  <a:pt x="859775" y="72389"/>
                </a:lnTo>
                <a:lnTo>
                  <a:pt x="860782" y="72389"/>
                </a:lnTo>
                <a:lnTo>
                  <a:pt x="861299" y="73659"/>
                </a:lnTo>
                <a:lnTo>
                  <a:pt x="857243" y="73659"/>
                </a:lnTo>
                <a:lnTo>
                  <a:pt x="857785" y="74961"/>
                </a:lnTo>
                <a:lnTo>
                  <a:pt x="858767" y="76199"/>
                </a:lnTo>
                <a:close/>
              </a:path>
              <a:path w="1000125" h="234950">
                <a:moveTo>
                  <a:pt x="888140" y="72389"/>
                </a:moveTo>
                <a:lnTo>
                  <a:pt x="887624" y="72389"/>
                </a:lnTo>
                <a:lnTo>
                  <a:pt x="887107" y="71119"/>
                </a:lnTo>
                <a:lnTo>
                  <a:pt x="888140" y="72389"/>
                </a:lnTo>
                <a:close/>
              </a:path>
              <a:path w="1000125" h="234950">
                <a:moveTo>
                  <a:pt x="888631" y="72389"/>
                </a:moveTo>
                <a:lnTo>
                  <a:pt x="887624" y="71119"/>
                </a:lnTo>
                <a:lnTo>
                  <a:pt x="888140" y="71119"/>
                </a:lnTo>
                <a:lnTo>
                  <a:pt x="888631" y="72389"/>
                </a:lnTo>
                <a:close/>
              </a:path>
              <a:path w="1000125" h="234950">
                <a:moveTo>
                  <a:pt x="907361" y="72389"/>
                </a:moveTo>
                <a:lnTo>
                  <a:pt x="888644" y="72389"/>
                </a:lnTo>
                <a:lnTo>
                  <a:pt x="888631" y="71119"/>
                </a:lnTo>
                <a:lnTo>
                  <a:pt x="907361" y="71119"/>
                </a:lnTo>
                <a:lnTo>
                  <a:pt x="907361" y="72389"/>
                </a:lnTo>
                <a:close/>
              </a:path>
              <a:path w="1000125" h="234950">
                <a:moveTo>
                  <a:pt x="917488" y="72389"/>
                </a:moveTo>
                <a:lnTo>
                  <a:pt x="907877" y="72389"/>
                </a:lnTo>
                <a:lnTo>
                  <a:pt x="908394" y="71119"/>
                </a:lnTo>
                <a:lnTo>
                  <a:pt x="917488" y="71119"/>
                </a:lnTo>
                <a:lnTo>
                  <a:pt x="917488" y="72389"/>
                </a:lnTo>
                <a:close/>
              </a:path>
              <a:path w="1000125" h="234950">
                <a:moveTo>
                  <a:pt x="918004" y="72389"/>
                </a:moveTo>
                <a:lnTo>
                  <a:pt x="917488" y="72389"/>
                </a:lnTo>
                <a:lnTo>
                  <a:pt x="917488" y="71119"/>
                </a:lnTo>
                <a:lnTo>
                  <a:pt x="918004" y="72389"/>
                </a:lnTo>
                <a:close/>
              </a:path>
              <a:path w="1000125" h="234950">
                <a:moveTo>
                  <a:pt x="934719" y="72389"/>
                </a:moveTo>
                <a:lnTo>
                  <a:pt x="918004" y="72389"/>
                </a:lnTo>
                <a:lnTo>
                  <a:pt x="917488" y="71119"/>
                </a:lnTo>
                <a:lnTo>
                  <a:pt x="933194" y="71119"/>
                </a:lnTo>
                <a:lnTo>
                  <a:pt x="934719" y="72080"/>
                </a:lnTo>
                <a:lnTo>
                  <a:pt x="934719" y="72389"/>
                </a:lnTo>
                <a:close/>
              </a:path>
              <a:path w="1000125" h="234950">
                <a:moveTo>
                  <a:pt x="938258" y="73659"/>
                </a:moveTo>
                <a:lnTo>
                  <a:pt x="914956" y="73659"/>
                </a:lnTo>
                <a:lnTo>
                  <a:pt x="912424" y="72389"/>
                </a:lnTo>
                <a:lnTo>
                  <a:pt x="935210" y="72389"/>
                </a:lnTo>
                <a:lnTo>
                  <a:pt x="934719" y="72080"/>
                </a:lnTo>
                <a:lnTo>
                  <a:pt x="934719" y="71119"/>
                </a:lnTo>
                <a:lnTo>
                  <a:pt x="937250" y="71119"/>
                </a:lnTo>
                <a:lnTo>
                  <a:pt x="938233" y="72358"/>
                </a:lnTo>
                <a:lnTo>
                  <a:pt x="938258" y="73659"/>
                </a:lnTo>
                <a:close/>
              </a:path>
              <a:path w="1000125" h="234950">
                <a:moveTo>
                  <a:pt x="944845" y="73659"/>
                </a:moveTo>
                <a:lnTo>
                  <a:pt x="940790" y="73659"/>
                </a:lnTo>
                <a:lnTo>
                  <a:pt x="939782" y="72389"/>
                </a:lnTo>
                <a:lnTo>
                  <a:pt x="938774" y="72389"/>
                </a:lnTo>
                <a:lnTo>
                  <a:pt x="937250" y="71119"/>
                </a:lnTo>
                <a:lnTo>
                  <a:pt x="941306" y="71119"/>
                </a:lnTo>
                <a:lnTo>
                  <a:pt x="942805" y="72389"/>
                </a:lnTo>
                <a:lnTo>
                  <a:pt x="944845" y="73659"/>
                </a:lnTo>
                <a:close/>
              </a:path>
              <a:path w="1000125" h="234950">
                <a:moveTo>
                  <a:pt x="970654" y="72389"/>
                </a:moveTo>
                <a:lnTo>
                  <a:pt x="944329" y="72389"/>
                </a:lnTo>
                <a:lnTo>
                  <a:pt x="944329" y="71119"/>
                </a:lnTo>
                <a:lnTo>
                  <a:pt x="969646" y="71119"/>
                </a:lnTo>
                <a:lnTo>
                  <a:pt x="970654" y="72389"/>
                </a:lnTo>
                <a:close/>
              </a:path>
              <a:path w="1000125" h="234950">
                <a:moveTo>
                  <a:pt x="981814" y="72389"/>
                </a:moveTo>
                <a:lnTo>
                  <a:pt x="972694" y="72389"/>
                </a:lnTo>
                <a:lnTo>
                  <a:pt x="969646" y="71119"/>
                </a:lnTo>
                <a:lnTo>
                  <a:pt x="980781" y="71119"/>
                </a:lnTo>
                <a:lnTo>
                  <a:pt x="981814" y="72389"/>
                </a:lnTo>
                <a:close/>
              </a:path>
              <a:path w="1000125" h="234950">
                <a:moveTo>
                  <a:pt x="935210" y="72389"/>
                </a:moveTo>
                <a:lnTo>
                  <a:pt x="934719" y="72389"/>
                </a:lnTo>
                <a:lnTo>
                  <a:pt x="934719" y="72080"/>
                </a:lnTo>
                <a:lnTo>
                  <a:pt x="935210" y="72389"/>
                </a:lnTo>
                <a:close/>
              </a:path>
              <a:path w="1000125" h="234950">
                <a:moveTo>
                  <a:pt x="889148" y="73659"/>
                </a:moveTo>
                <a:lnTo>
                  <a:pt x="888631" y="72389"/>
                </a:lnTo>
                <a:lnTo>
                  <a:pt x="889148" y="73659"/>
                </a:lnTo>
                <a:close/>
              </a:path>
              <a:path w="1000125" h="234950">
                <a:moveTo>
                  <a:pt x="798006" y="73659"/>
                </a:moveTo>
                <a:lnTo>
                  <a:pt x="797490" y="73659"/>
                </a:lnTo>
                <a:lnTo>
                  <a:pt x="797490" y="72389"/>
                </a:lnTo>
                <a:lnTo>
                  <a:pt x="798006" y="73659"/>
                </a:lnTo>
                <a:close/>
              </a:path>
              <a:path w="1000125" h="234950">
                <a:moveTo>
                  <a:pt x="871426" y="73659"/>
                </a:moveTo>
                <a:lnTo>
                  <a:pt x="861299" y="73659"/>
                </a:lnTo>
                <a:lnTo>
                  <a:pt x="861299" y="72389"/>
                </a:lnTo>
                <a:lnTo>
                  <a:pt x="869902" y="72389"/>
                </a:lnTo>
                <a:lnTo>
                  <a:pt x="871426" y="73659"/>
                </a:lnTo>
                <a:close/>
              </a:path>
              <a:path w="1000125" h="234950">
                <a:moveTo>
                  <a:pt x="885608" y="73659"/>
                </a:moveTo>
                <a:lnTo>
                  <a:pt x="884575" y="72389"/>
                </a:lnTo>
                <a:lnTo>
                  <a:pt x="885608" y="72389"/>
                </a:lnTo>
                <a:lnTo>
                  <a:pt x="885608" y="73659"/>
                </a:lnTo>
                <a:close/>
              </a:path>
              <a:path w="1000125" h="234950">
                <a:moveTo>
                  <a:pt x="899275" y="76199"/>
                </a:moveTo>
                <a:lnTo>
                  <a:pt x="892171" y="76199"/>
                </a:lnTo>
                <a:lnTo>
                  <a:pt x="890672" y="73659"/>
                </a:lnTo>
                <a:lnTo>
                  <a:pt x="889148" y="73659"/>
                </a:lnTo>
                <a:lnTo>
                  <a:pt x="889148" y="72389"/>
                </a:lnTo>
                <a:lnTo>
                  <a:pt x="902297" y="72389"/>
                </a:lnTo>
                <a:lnTo>
                  <a:pt x="903330" y="73659"/>
                </a:lnTo>
                <a:lnTo>
                  <a:pt x="903822" y="74929"/>
                </a:lnTo>
                <a:lnTo>
                  <a:pt x="899275" y="74929"/>
                </a:lnTo>
                <a:lnTo>
                  <a:pt x="899275" y="76199"/>
                </a:lnTo>
                <a:close/>
              </a:path>
              <a:path w="1000125" h="234950">
                <a:moveTo>
                  <a:pt x="912424" y="73659"/>
                </a:moveTo>
                <a:lnTo>
                  <a:pt x="905862" y="73659"/>
                </a:lnTo>
                <a:lnTo>
                  <a:pt x="903822" y="72389"/>
                </a:lnTo>
                <a:lnTo>
                  <a:pt x="912424" y="72389"/>
                </a:lnTo>
                <a:lnTo>
                  <a:pt x="912424" y="73659"/>
                </a:lnTo>
                <a:close/>
              </a:path>
              <a:path w="1000125" h="234950">
                <a:moveTo>
                  <a:pt x="973185" y="73659"/>
                </a:moveTo>
                <a:lnTo>
                  <a:pt x="944845" y="73659"/>
                </a:lnTo>
                <a:lnTo>
                  <a:pt x="944845" y="72389"/>
                </a:lnTo>
                <a:lnTo>
                  <a:pt x="971170" y="72389"/>
                </a:lnTo>
                <a:lnTo>
                  <a:pt x="973185" y="73659"/>
                </a:lnTo>
                <a:close/>
              </a:path>
              <a:path w="1000125" h="234950">
                <a:moveTo>
                  <a:pt x="983312" y="73659"/>
                </a:moveTo>
                <a:lnTo>
                  <a:pt x="973702" y="73659"/>
                </a:lnTo>
                <a:lnTo>
                  <a:pt x="973702" y="72389"/>
                </a:lnTo>
                <a:lnTo>
                  <a:pt x="982305" y="72389"/>
                </a:lnTo>
                <a:lnTo>
                  <a:pt x="983312" y="73659"/>
                </a:lnTo>
                <a:close/>
              </a:path>
              <a:path w="1000125" h="234950">
                <a:moveTo>
                  <a:pt x="993439" y="73659"/>
                </a:moveTo>
                <a:lnTo>
                  <a:pt x="983312" y="73659"/>
                </a:lnTo>
                <a:lnTo>
                  <a:pt x="982305" y="72389"/>
                </a:lnTo>
                <a:lnTo>
                  <a:pt x="992432" y="72389"/>
                </a:lnTo>
                <a:lnTo>
                  <a:pt x="993439" y="73659"/>
                </a:lnTo>
                <a:close/>
              </a:path>
              <a:path w="1000125" h="234950">
                <a:moveTo>
                  <a:pt x="999019" y="88899"/>
                </a:moveTo>
                <a:lnTo>
                  <a:pt x="998003" y="87629"/>
                </a:lnTo>
                <a:lnTo>
                  <a:pt x="997004" y="85089"/>
                </a:lnTo>
                <a:lnTo>
                  <a:pt x="981297" y="85089"/>
                </a:lnTo>
                <a:lnTo>
                  <a:pt x="980289" y="83819"/>
                </a:lnTo>
                <a:lnTo>
                  <a:pt x="977833" y="82938"/>
                </a:lnTo>
                <a:lnTo>
                  <a:pt x="977758" y="82549"/>
                </a:lnTo>
                <a:lnTo>
                  <a:pt x="985353" y="82549"/>
                </a:lnTo>
                <a:lnTo>
                  <a:pt x="984836" y="80009"/>
                </a:lnTo>
                <a:lnTo>
                  <a:pt x="977758" y="80009"/>
                </a:lnTo>
                <a:lnTo>
                  <a:pt x="976750" y="78739"/>
                </a:lnTo>
                <a:lnTo>
                  <a:pt x="976234" y="77469"/>
                </a:lnTo>
                <a:lnTo>
                  <a:pt x="975226" y="76199"/>
                </a:lnTo>
                <a:lnTo>
                  <a:pt x="989900" y="76199"/>
                </a:lnTo>
                <a:lnTo>
                  <a:pt x="988388" y="74929"/>
                </a:lnTo>
                <a:lnTo>
                  <a:pt x="987368" y="73659"/>
                </a:lnTo>
                <a:lnTo>
                  <a:pt x="994963" y="73659"/>
                </a:lnTo>
                <a:lnTo>
                  <a:pt x="994963" y="72389"/>
                </a:lnTo>
                <a:lnTo>
                  <a:pt x="997495" y="72389"/>
                </a:lnTo>
                <a:lnTo>
                  <a:pt x="999019" y="73338"/>
                </a:lnTo>
                <a:lnTo>
                  <a:pt x="999019" y="88899"/>
                </a:lnTo>
                <a:close/>
              </a:path>
              <a:path w="1000125" h="234950">
                <a:moveTo>
                  <a:pt x="999536" y="73659"/>
                </a:moveTo>
                <a:lnTo>
                  <a:pt x="999019" y="73338"/>
                </a:lnTo>
                <a:lnTo>
                  <a:pt x="999019" y="73014"/>
                </a:lnTo>
                <a:lnTo>
                  <a:pt x="999536" y="73659"/>
                </a:lnTo>
                <a:close/>
              </a:path>
              <a:path w="1000125" h="234950">
                <a:moveTo>
                  <a:pt x="775091" y="77469"/>
                </a:moveTo>
                <a:lnTo>
                  <a:pt x="772689" y="77469"/>
                </a:lnTo>
                <a:lnTo>
                  <a:pt x="771681" y="74929"/>
                </a:lnTo>
                <a:lnTo>
                  <a:pt x="771165" y="74929"/>
                </a:lnTo>
                <a:lnTo>
                  <a:pt x="771165" y="73659"/>
                </a:lnTo>
                <a:lnTo>
                  <a:pt x="771681" y="73659"/>
                </a:lnTo>
                <a:lnTo>
                  <a:pt x="775091" y="77469"/>
                </a:lnTo>
                <a:close/>
              </a:path>
              <a:path w="1000125" h="234950">
                <a:moveTo>
                  <a:pt x="789722" y="76199"/>
                </a:moveTo>
                <a:lnTo>
                  <a:pt x="780775" y="76199"/>
                </a:lnTo>
                <a:lnTo>
                  <a:pt x="779768" y="74929"/>
                </a:lnTo>
                <a:lnTo>
                  <a:pt x="778243" y="73659"/>
                </a:lnTo>
                <a:lnTo>
                  <a:pt x="790411" y="73659"/>
                </a:lnTo>
                <a:lnTo>
                  <a:pt x="791173" y="74929"/>
                </a:lnTo>
                <a:lnTo>
                  <a:pt x="788370" y="74929"/>
                </a:lnTo>
                <a:lnTo>
                  <a:pt x="789722" y="76199"/>
                </a:lnTo>
                <a:close/>
              </a:path>
              <a:path w="1000125" h="234950">
                <a:moveTo>
                  <a:pt x="802553" y="76199"/>
                </a:moveTo>
                <a:lnTo>
                  <a:pt x="798497" y="76199"/>
                </a:lnTo>
                <a:lnTo>
                  <a:pt x="798497" y="74929"/>
                </a:lnTo>
                <a:lnTo>
                  <a:pt x="798006" y="73659"/>
                </a:lnTo>
                <a:lnTo>
                  <a:pt x="800538" y="73659"/>
                </a:lnTo>
                <a:lnTo>
                  <a:pt x="802553" y="76199"/>
                </a:lnTo>
                <a:close/>
              </a:path>
              <a:path w="1000125" h="234950">
                <a:moveTo>
                  <a:pt x="810148" y="76199"/>
                </a:moveTo>
                <a:lnTo>
                  <a:pt x="803069" y="76199"/>
                </a:lnTo>
                <a:lnTo>
                  <a:pt x="802062" y="73659"/>
                </a:lnTo>
                <a:lnTo>
                  <a:pt x="809657" y="73659"/>
                </a:lnTo>
                <a:lnTo>
                  <a:pt x="809657" y="74929"/>
                </a:lnTo>
                <a:lnTo>
                  <a:pt x="810148" y="74929"/>
                </a:lnTo>
                <a:lnTo>
                  <a:pt x="810148" y="76199"/>
                </a:lnTo>
                <a:close/>
              </a:path>
              <a:path w="1000125" h="234950">
                <a:moveTo>
                  <a:pt x="820275" y="74929"/>
                </a:moveTo>
                <a:lnTo>
                  <a:pt x="816736" y="74929"/>
                </a:lnTo>
                <a:lnTo>
                  <a:pt x="816219" y="73659"/>
                </a:lnTo>
                <a:lnTo>
                  <a:pt x="821283" y="73659"/>
                </a:lnTo>
                <a:lnTo>
                  <a:pt x="820275" y="74929"/>
                </a:lnTo>
                <a:close/>
              </a:path>
              <a:path w="1000125" h="234950">
                <a:moveTo>
                  <a:pt x="865355" y="80009"/>
                </a:moveTo>
                <a:lnTo>
                  <a:pt x="825338" y="80009"/>
                </a:lnTo>
                <a:lnTo>
                  <a:pt x="823814" y="78739"/>
                </a:lnTo>
                <a:lnTo>
                  <a:pt x="822819" y="77469"/>
                </a:lnTo>
                <a:lnTo>
                  <a:pt x="822316" y="76199"/>
                </a:lnTo>
                <a:lnTo>
                  <a:pt x="821309" y="74961"/>
                </a:lnTo>
                <a:lnTo>
                  <a:pt x="821283" y="73659"/>
                </a:lnTo>
                <a:lnTo>
                  <a:pt x="824847" y="73659"/>
                </a:lnTo>
                <a:lnTo>
                  <a:pt x="825855" y="74929"/>
                </a:lnTo>
                <a:lnTo>
                  <a:pt x="848640" y="74929"/>
                </a:lnTo>
                <a:lnTo>
                  <a:pt x="848640" y="76199"/>
                </a:lnTo>
                <a:lnTo>
                  <a:pt x="830402" y="76199"/>
                </a:lnTo>
                <a:lnTo>
                  <a:pt x="831422" y="77501"/>
                </a:lnTo>
                <a:lnTo>
                  <a:pt x="831926" y="78739"/>
                </a:lnTo>
                <a:lnTo>
                  <a:pt x="864838" y="78739"/>
                </a:lnTo>
                <a:lnTo>
                  <a:pt x="865355" y="80009"/>
                </a:lnTo>
                <a:close/>
              </a:path>
              <a:path w="1000125" h="234950">
                <a:moveTo>
                  <a:pt x="837506" y="74929"/>
                </a:moveTo>
                <a:lnTo>
                  <a:pt x="825855" y="74929"/>
                </a:lnTo>
                <a:lnTo>
                  <a:pt x="825338" y="73659"/>
                </a:lnTo>
                <a:lnTo>
                  <a:pt x="836989" y="73659"/>
                </a:lnTo>
                <a:lnTo>
                  <a:pt x="837506" y="74929"/>
                </a:lnTo>
                <a:close/>
              </a:path>
              <a:path w="1000125" h="234950">
                <a:moveTo>
                  <a:pt x="839521" y="74929"/>
                </a:moveTo>
                <a:lnTo>
                  <a:pt x="837506" y="74929"/>
                </a:lnTo>
                <a:lnTo>
                  <a:pt x="837506" y="73659"/>
                </a:lnTo>
                <a:lnTo>
                  <a:pt x="839005" y="73659"/>
                </a:lnTo>
                <a:lnTo>
                  <a:pt x="839521" y="74929"/>
                </a:lnTo>
                <a:close/>
              </a:path>
              <a:path w="1000125" h="234950">
                <a:moveTo>
                  <a:pt x="836989" y="78739"/>
                </a:moveTo>
                <a:lnTo>
                  <a:pt x="833941" y="78739"/>
                </a:lnTo>
                <a:lnTo>
                  <a:pt x="831926" y="77469"/>
                </a:lnTo>
                <a:lnTo>
                  <a:pt x="830918" y="76199"/>
                </a:lnTo>
                <a:lnTo>
                  <a:pt x="858767" y="76199"/>
                </a:lnTo>
                <a:lnTo>
                  <a:pt x="858251" y="74929"/>
                </a:lnTo>
                <a:lnTo>
                  <a:pt x="857243" y="73659"/>
                </a:lnTo>
                <a:lnTo>
                  <a:pt x="865355" y="73659"/>
                </a:lnTo>
                <a:lnTo>
                  <a:pt x="865355" y="74929"/>
                </a:lnTo>
                <a:lnTo>
                  <a:pt x="865846" y="74929"/>
                </a:lnTo>
                <a:lnTo>
                  <a:pt x="867886" y="76199"/>
                </a:lnTo>
                <a:lnTo>
                  <a:pt x="868894" y="77469"/>
                </a:lnTo>
                <a:lnTo>
                  <a:pt x="836989" y="77469"/>
                </a:lnTo>
                <a:lnTo>
                  <a:pt x="836989" y="78739"/>
                </a:lnTo>
                <a:close/>
              </a:path>
              <a:path w="1000125" h="234950">
                <a:moveTo>
                  <a:pt x="887624" y="76199"/>
                </a:moveTo>
                <a:lnTo>
                  <a:pt x="868378" y="76199"/>
                </a:lnTo>
                <a:lnTo>
                  <a:pt x="865355" y="73659"/>
                </a:lnTo>
                <a:lnTo>
                  <a:pt x="885092" y="73659"/>
                </a:lnTo>
                <a:lnTo>
                  <a:pt x="887624" y="76199"/>
                </a:lnTo>
                <a:close/>
              </a:path>
              <a:path w="1000125" h="234950">
                <a:moveTo>
                  <a:pt x="938774" y="74929"/>
                </a:moveTo>
                <a:lnTo>
                  <a:pt x="906870" y="74929"/>
                </a:lnTo>
                <a:lnTo>
                  <a:pt x="906353" y="73659"/>
                </a:lnTo>
                <a:lnTo>
                  <a:pt x="938774" y="73659"/>
                </a:lnTo>
                <a:lnTo>
                  <a:pt x="938774" y="74929"/>
                </a:lnTo>
                <a:close/>
              </a:path>
              <a:path w="1000125" h="234950">
                <a:moveTo>
                  <a:pt x="966107" y="74929"/>
                </a:moveTo>
                <a:lnTo>
                  <a:pt x="939782" y="74929"/>
                </a:lnTo>
                <a:lnTo>
                  <a:pt x="938774" y="73659"/>
                </a:lnTo>
                <a:lnTo>
                  <a:pt x="966107" y="73659"/>
                </a:lnTo>
                <a:lnTo>
                  <a:pt x="966107" y="74929"/>
                </a:lnTo>
                <a:close/>
              </a:path>
              <a:path w="1000125" h="234950">
                <a:moveTo>
                  <a:pt x="989409" y="76199"/>
                </a:moveTo>
                <a:lnTo>
                  <a:pt x="969646" y="76199"/>
                </a:lnTo>
                <a:lnTo>
                  <a:pt x="968638" y="73659"/>
                </a:lnTo>
                <a:lnTo>
                  <a:pt x="987368" y="73659"/>
                </a:lnTo>
                <a:lnTo>
                  <a:pt x="989409" y="76199"/>
                </a:lnTo>
                <a:close/>
              </a:path>
              <a:path w="1000125" h="234950">
                <a:moveTo>
                  <a:pt x="778243" y="80009"/>
                </a:moveTo>
                <a:lnTo>
                  <a:pt x="775712" y="80009"/>
                </a:lnTo>
                <a:lnTo>
                  <a:pt x="773696" y="78739"/>
                </a:lnTo>
                <a:lnTo>
                  <a:pt x="770648" y="76199"/>
                </a:lnTo>
                <a:lnTo>
                  <a:pt x="770648" y="74929"/>
                </a:lnTo>
                <a:lnTo>
                  <a:pt x="771165" y="74929"/>
                </a:lnTo>
                <a:lnTo>
                  <a:pt x="771681" y="76199"/>
                </a:lnTo>
                <a:lnTo>
                  <a:pt x="772689" y="77469"/>
                </a:lnTo>
                <a:lnTo>
                  <a:pt x="775091" y="77469"/>
                </a:lnTo>
                <a:lnTo>
                  <a:pt x="776228" y="78739"/>
                </a:lnTo>
                <a:lnTo>
                  <a:pt x="778243" y="80009"/>
                </a:lnTo>
                <a:close/>
              </a:path>
              <a:path w="1000125" h="234950">
                <a:moveTo>
                  <a:pt x="791935" y="76199"/>
                </a:moveTo>
                <a:lnTo>
                  <a:pt x="789894" y="76199"/>
                </a:lnTo>
                <a:lnTo>
                  <a:pt x="789403" y="74929"/>
                </a:lnTo>
                <a:lnTo>
                  <a:pt x="791173" y="74929"/>
                </a:lnTo>
                <a:lnTo>
                  <a:pt x="791935" y="76199"/>
                </a:lnTo>
                <a:close/>
              </a:path>
              <a:path w="1000125" h="234950">
                <a:moveTo>
                  <a:pt x="820791" y="77469"/>
                </a:moveTo>
                <a:lnTo>
                  <a:pt x="813687" y="77469"/>
                </a:lnTo>
                <a:lnTo>
                  <a:pt x="813196" y="76199"/>
                </a:lnTo>
                <a:lnTo>
                  <a:pt x="812189" y="76199"/>
                </a:lnTo>
                <a:lnTo>
                  <a:pt x="811672" y="74929"/>
                </a:lnTo>
                <a:lnTo>
                  <a:pt x="819267" y="74929"/>
                </a:lnTo>
                <a:lnTo>
                  <a:pt x="820275" y="76199"/>
                </a:lnTo>
                <a:lnTo>
                  <a:pt x="820791" y="77469"/>
                </a:lnTo>
                <a:close/>
              </a:path>
              <a:path w="1000125" h="234950">
                <a:moveTo>
                  <a:pt x="821799" y="76199"/>
                </a:moveTo>
                <a:lnTo>
                  <a:pt x="820275" y="74929"/>
                </a:lnTo>
                <a:lnTo>
                  <a:pt x="821283" y="74929"/>
                </a:lnTo>
                <a:lnTo>
                  <a:pt x="821799" y="76199"/>
                </a:lnTo>
                <a:close/>
              </a:path>
              <a:path w="1000125" h="234950">
                <a:moveTo>
                  <a:pt x="891679" y="76199"/>
                </a:moveTo>
                <a:lnTo>
                  <a:pt x="889639" y="76199"/>
                </a:lnTo>
                <a:lnTo>
                  <a:pt x="889148" y="74929"/>
                </a:lnTo>
                <a:lnTo>
                  <a:pt x="889639" y="74929"/>
                </a:lnTo>
                <a:lnTo>
                  <a:pt x="891679" y="76199"/>
                </a:lnTo>
                <a:close/>
              </a:path>
              <a:path w="1000125" h="234950">
                <a:moveTo>
                  <a:pt x="907361" y="76199"/>
                </a:moveTo>
                <a:lnTo>
                  <a:pt x="899275" y="76199"/>
                </a:lnTo>
                <a:lnTo>
                  <a:pt x="899275" y="74929"/>
                </a:lnTo>
                <a:lnTo>
                  <a:pt x="905346" y="74929"/>
                </a:lnTo>
                <a:lnTo>
                  <a:pt x="907361" y="76199"/>
                </a:lnTo>
                <a:close/>
              </a:path>
              <a:path w="1000125" h="234950">
                <a:moveTo>
                  <a:pt x="934202" y="76199"/>
                </a:moveTo>
                <a:lnTo>
                  <a:pt x="907877" y="76199"/>
                </a:lnTo>
                <a:lnTo>
                  <a:pt x="907361" y="74929"/>
                </a:lnTo>
                <a:lnTo>
                  <a:pt x="933711" y="74929"/>
                </a:lnTo>
                <a:lnTo>
                  <a:pt x="934202" y="76199"/>
                </a:lnTo>
                <a:close/>
              </a:path>
              <a:path w="1000125" h="234950">
                <a:moveTo>
                  <a:pt x="959519" y="81279"/>
                </a:moveTo>
                <a:lnTo>
                  <a:pt x="955980" y="81279"/>
                </a:lnTo>
                <a:lnTo>
                  <a:pt x="954972" y="80440"/>
                </a:lnTo>
                <a:lnTo>
                  <a:pt x="954972" y="80009"/>
                </a:lnTo>
                <a:lnTo>
                  <a:pt x="918521" y="80009"/>
                </a:lnTo>
                <a:lnTo>
                  <a:pt x="917488" y="78739"/>
                </a:lnTo>
                <a:lnTo>
                  <a:pt x="937741" y="78739"/>
                </a:lnTo>
                <a:lnTo>
                  <a:pt x="934719" y="74929"/>
                </a:lnTo>
                <a:lnTo>
                  <a:pt x="936734" y="74929"/>
                </a:lnTo>
                <a:lnTo>
                  <a:pt x="937741" y="76199"/>
                </a:lnTo>
                <a:lnTo>
                  <a:pt x="938774" y="76199"/>
                </a:lnTo>
                <a:lnTo>
                  <a:pt x="939266" y="77469"/>
                </a:lnTo>
                <a:lnTo>
                  <a:pt x="954972" y="77469"/>
                </a:lnTo>
                <a:lnTo>
                  <a:pt x="956988" y="78739"/>
                </a:lnTo>
                <a:lnTo>
                  <a:pt x="959519" y="81279"/>
                </a:lnTo>
                <a:close/>
              </a:path>
              <a:path w="1000125" h="234950">
                <a:moveTo>
                  <a:pt x="939782" y="76199"/>
                </a:moveTo>
                <a:lnTo>
                  <a:pt x="937741" y="76199"/>
                </a:lnTo>
                <a:lnTo>
                  <a:pt x="936734" y="74929"/>
                </a:lnTo>
                <a:lnTo>
                  <a:pt x="939266" y="74929"/>
                </a:lnTo>
                <a:lnTo>
                  <a:pt x="939782" y="76199"/>
                </a:lnTo>
                <a:close/>
              </a:path>
              <a:path w="1000125" h="234950">
                <a:moveTo>
                  <a:pt x="969155" y="76199"/>
                </a:moveTo>
                <a:lnTo>
                  <a:pt x="941306" y="76199"/>
                </a:lnTo>
                <a:lnTo>
                  <a:pt x="941306" y="74929"/>
                </a:lnTo>
                <a:lnTo>
                  <a:pt x="968122" y="74929"/>
                </a:lnTo>
                <a:lnTo>
                  <a:pt x="969155" y="76199"/>
                </a:lnTo>
                <a:close/>
              </a:path>
              <a:path w="1000125" h="234950">
                <a:moveTo>
                  <a:pt x="776745" y="82549"/>
                </a:moveTo>
                <a:lnTo>
                  <a:pt x="772172" y="82549"/>
                </a:lnTo>
                <a:lnTo>
                  <a:pt x="771165" y="81279"/>
                </a:lnTo>
                <a:lnTo>
                  <a:pt x="770648" y="81279"/>
                </a:lnTo>
                <a:lnTo>
                  <a:pt x="770648" y="76199"/>
                </a:lnTo>
                <a:lnTo>
                  <a:pt x="772172" y="80009"/>
                </a:lnTo>
                <a:lnTo>
                  <a:pt x="774213" y="80009"/>
                </a:lnTo>
                <a:lnTo>
                  <a:pt x="775221" y="81279"/>
                </a:lnTo>
                <a:lnTo>
                  <a:pt x="776745" y="82549"/>
                </a:lnTo>
                <a:close/>
              </a:path>
              <a:path w="1000125" h="234950">
                <a:moveTo>
                  <a:pt x="792426" y="77469"/>
                </a:moveTo>
                <a:lnTo>
                  <a:pt x="791935" y="76199"/>
                </a:lnTo>
                <a:lnTo>
                  <a:pt x="792426" y="76199"/>
                </a:lnTo>
                <a:lnTo>
                  <a:pt x="792426" y="77469"/>
                </a:lnTo>
                <a:close/>
              </a:path>
              <a:path w="1000125" h="234950">
                <a:moveTo>
                  <a:pt x="800021" y="81279"/>
                </a:moveTo>
                <a:lnTo>
                  <a:pt x="798497" y="80009"/>
                </a:lnTo>
                <a:lnTo>
                  <a:pt x="797490" y="80009"/>
                </a:lnTo>
                <a:lnTo>
                  <a:pt x="796482" y="78739"/>
                </a:lnTo>
                <a:lnTo>
                  <a:pt x="795965" y="78739"/>
                </a:lnTo>
                <a:lnTo>
                  <a:pt x="794966" y="76199"/>
                </a:lnTo>
                <a:lnTo>
                  <a:pt x="796482" y="76199"/>
                </a:lnTo>
                <a:lnTo>
                  <a:pt x="797490" y="78739"/>
                </a:lnTo>
                <a:lnTo>
                  <a:pt x="799014" y="80009"/>
                </a:lnTo>
                <a:lnTo>
                  <a:pt x="800021" y="81279"/>
                </a:lnTo>
                <a:close/>
              </a:path>
              <a:path w="1000125" h="234950">
                <a:moveTo>
                  <a:pt x="847116" y="100329"/>
                </a:moveTo>
                <a:lnTo>
                  <a:pt x="828387" y="100329"/>
                </a:lnTo>
                <a:lnTo>
                  <a:pt x="828387" y="99059"/>
                </a:lnTo>
                <a:lnTo>
                  <a:pt x="825338" y="95249"/>
                </a:lnTo>
                <a:lnTo>
                  <a:pt x="820791" y="95249"/>
                </a:lnTo>
                <a:lnTo>
                  <a:pt x="820275" y="93979"/>
                </a:lnTo>
                <a:lnTo>
                  <a:pt x="820275" y="92709"/>
                </a:lnTo>
                <a:lnTo>
                  <a:pt x="818751" y="91439"/>
                </a:lnTo>
                <a:lnTo>
                  <a:pt x="813196" y="91439"/>
                </a:lnTo>
                <a:lnTo>
                  <a:pt x="812189" y="90169"/>
                </a:lnTo>
                <a:lnTo>
                  <a:pt x="807616" y="85089"/>
                </a:lnTo>
                <a:lnTo>
                  <a:pt x="807495" y="83506"/>
                </a:lnTo>
                <a:lnTo>
                  <a:pt x="807125" y="82549"/>
                </a:lnTo>
                <a:lnTo>
                  <a:pt x="805601" y="81279"/>
                </a:lnTo>
                <a:lnTo>
                  <a:pt x="803069" y="80009"/>
                </a:lnTo>
                <a:lnTo>
                  <a:pt x="802062" y="78739"/>
                </a:lnTo>
                <a:lnTo>
                  <a:pt x="800538" y="78739"/>
                </a:lnTo>
                <a:lnTo>
                  <a:pt x="799014" y="77469"/>
                </a:lnTo>
                <a:lnTo>
                  <a:pt x="798006" y="76199"/>
                </a:lnTo>
                <a:lnTo>
                  <a:pt x="806092" y="76199"/>
                </a:lnTo>
                <a:lnTo>
                  <a:pt x="807163" y="77501"/>
                </a:lnTo>
                <a:lnTo>
                  <a:pt x="808624" y="78739"/>
                </a:lnTo>
                <a:lnTo>
                  <a:pt x="809657" y="80009"/>
                </a:lnTo>
                <a:lnTo>
                  <a:pt x="811156" y="80009"/>
                </a:lnTo>
                <a:lnTo>
                  <a:pt x="812189" y="81279"/>
                </a:lnTo>
                <a:lnTo>
                  <a:pt x="814720" y="81279"/>
                </a:lnTo>
                <a:lnTo>
                  <a:pt x="815728" y="82549"/>
                </a:lnTo>
                <a:lnTo>
                  <a:pt x="816219" y="82549"/>
                </a:lnTo>
                <a:lnTo>
                  <a:pt x="817743" y="83819"/>
                </a:lnTo>
                <a:lnTo>
                  <a:pt x="818260" y="83819"/>
                </a:lnTo>
                <a:lnTo>
                  <a:pt x="818751" y="85089"/>
                </a:lnTo>
                <a:lnTo>
                  <a:pt x="812680" y="85089"/>
                </a:lnTo>
                <a:lnTo>
                  <a:pt x="814720" y="87629"/>
                </a:lnTo>
                <a:lnTo>
                  <a:pt x="815728" y="87629"/>
                </a:lnTo>
                <a:lnTo>
                  <a:pt x="816219" y="88899"/>
                </a:lnTo>
                <a:lnTo>
                  <a:pt x="819784" y="88899"/>
                </a:lnTo>
                <a:lnTo>
                  <a:pt x="820444" y="89316"/>
                </a:lnTo>
                <a:lnTo>
                  <a:pt x="820791" y="90169"/>
                </a:lnTo>
                <a:lnTo>
                  <a:pt x="821283" y="90169"/>
                </a:lnTo>
                <a:lnTo>
                  <a:pt x="823323" y="92709"/>
                </a:lnTo>
                <a:lnTo>
                  <a:pt x="826346" y="92709"/>
                </a:lnTo>
                <a:lnTo>
                  <a:pt x="827379" y="93979"/>
                </a:lnTo>
                <a:lnTo>
                  <a:pt x="828878" y="95249"/>
                </a:lnTo>
                <a:lnTo>
                  <a:pt x="830918" y="96519"/>
                </a:lnTo>
                <a:lnTo>
                  <a:pt x="869398" y="96519"/>
                </a:lnTo>
                <a:lnTo>
                  <a:pt x="870418" y="97789"/>
                </a:lnTo>
                <a:lnTo>
                  <a:pt x="835982" y="97789"/>
                </a:lnTo>
                <a:lnTo>
                  <a:pt x="836473" y="99059"/>
                </a:lnTo>
                <a:lnTo>
                  <a:pt x="847116" y="99059"/>
                </a:lnTo>
                <a:lnTo>
                  <a:pt x="847116" y="100329"/>
                </a:lnTo>
                <a:close/>
              </a:path>
              <a:path w="1000125" h="234950">
                <a:moveTo>
                  <a:pt x="822316" y="78739"/>
                </a:moveTo>
                <a:lnTo>
                  <a:pt x="808624" y="78739"/>
                </a:lnTo>
                <a:lnTo>
                  <a:pt x="807125" y="76199"/>
                </a:lnTo>
                <a:lnTo>
                  <a:pt x="811672" y="76199"/>
                </a:lnTo>
                <a:lnTo>
                  <a:pt x="813687" y="77469"/>
                </a:lnTo>
                <a:lnTo>
                  <a:pt x="820791" y="77469"/>
                </a:lnTo>
                <a:lnTo>
                  <a:pt x="822316" y="78739"/>
                </a:lnTo>
                <a:close/>
              </a:path>
              <a:path w="1000125" h="234950">
                <a:moveTo>
                  <a:pt x="828387" y="85089"/>
                </a:moveTo>
                <a:lnTo>
                  <a:pt x="818751" y="85089"/>
                </a:lnTo>
                <a:lnTo>
                  <a:pt x="818751" y="83819"/>
                </a:lnTo>
                <a:lnTo>
                  <a:pt x="818260" y="83819"/>
                </a:lnTo>
                <a:lnTo>
                  <a:pt x="817743" y="82549"/>
                </a:lnTo>
                <a:lnTo>
                  <a:pt x="822316" y="82549"/>
                </a:lnTo>
                <a:lnTo>
                  <a:pt x="820275" y="80009"/>
                </a:lnTo>
                <a:lnTo>
                  <a:pt x="819784" y="78739"/>
                </a:lnTo>
                <a:lnTo>
                  <a:pt x="822316" y="78739"/>
                </a:lnTo>
                <a:lnTo>
                  <a:pt x="821799" y="76199"/>
                </a:lnTo>
                <a:lnTo>
                  <a:pt x="822832" y="77501"/>
                </a:lnTo>
                <a:lnTo>
                  <a:pt x="823323" y="78739"/>
                </a:lnTo>
                <a:lnTo>
                  <a:pt x="825338" y="80009"/>
                </a:lnTo>
                <a:lnTo>
                  <a:pt x="851663" y="80009"/>
                </a:lnTo>
                <a:lnTo>
                  <a:pt x="851663" y="81279"/>
                </a:lnTo>
                <a:lnTo>
                  <a:pt x="823814" y="81279"/>
                </a:lnTo>
                <a:lnTo>
                  <a:pt x="828387" y="85089"/>
                </a:lnTo>
                <a:close/>
              </a:path>
              <a:path w="1000125" h="234950">
                <a:moveTo>
                  <a:pt x="891679" y="81279"/>
                </a:moveTo>
                <a:lnTo>
                  <a:pt x="883077" y="81279"/>
                </a:lnTo>
                <a:lnTo>
                  <a:pt x="881036" y="78739"/>
                </a:lnTo>
                <a:lnTo>
                  <a:pt x="855228" y="78739"/>
                </a:lnTo>
                <a:lnTo>
                  <a:pt x="855228" y="77469"/>
                </a:lnTo>
                <a:lnTo>
                  <a:pt x="868894" y="77469"/>
                </a:lnTo>
                <a:lnTo>
                  <a:pt x="868894" y="76199"/>
                </a:lnTo>
                <a:lnTo>
                  <a:pt x="889148" y="76199"/>
                </a:lnTo>
                <a:lnTo>
                  <a:pt x="889665" y="77501"/>
                </a:lnTo>
                <a:lnTo>
                  <a:pt x="891679" y="80009"/>
                </a:lnTo>
                <a:lnTo>
                  <a:pt x="891679" y="81279"/>
                </a:lnTo>
                <a:close/>
              </a:path>
              <a:path w="1000125" h="234950">
                <a:moveTo>
                  <a:pt x="895735" y="78739"/>
                </a:moveTo>
                <a:lnTo>
                  <a:pt x="891679" y="78739"/>
                </a:lnTo>
                <a:lnTo>
                  <a:pt x="891163" y="77469"/>
                </a:lnTo>
                <a:lnTo>
                  <a:pt x="890155" y="76199"/>
                </a:lnTo>
                <a:lnTo>
                  <a:pt x="934719" y="76199"/>
                </a:lnTo>
                <a:lnTo>
                  <a:pt x="935210" y="77469"/>
                </a:lnTo>
                <a:lnTo>
                  <a:pt x="895735" y="77469"/>
                </a:lnTo>
                <a:lnTo>
                  <a:pt x="895735" y="78739"/>
                </a:lnTo>
                <a:close/>
              </a:path>
              <a:path w="1000125" h="234950">
                <a:moveTo>
                  <a:pt x="971170" y="80009"/>
                </a:moveTo>
                <a:lnTo>
                  <a:pt x="970654" y="80009"/>
                </a:lnTo>
                <a:lnTo>
                  <a:pt x="966107" y="77469"/>
                </a:lnTo>
                <a:lnTo>
                  <a:pt x="939266" y="77469"/>
                </a:lnTo>
                <a:lnTo>
                  <a:pt x="938774" y="76199"/>
                </a:lnTo>
                <a:lnTo>
                  <a:pt x="967114" y="76199"/>
                </a:lnTo>
                <a:lnTo>
                  <a:pt x="971170" y="80009"/>
                </a:lnTo>
                <a:close/>
              </a:path>
              <a:path w="1000125" h="234950">
                <a:moveTo>
                  <a:pt x="984345" y="82549"/>
                </a:moveTo>
                <a:lnTo>
                  <a:pt x="975226" y="82549"/>
                </a:lnTo>
                <a:lnTo>
                  <a:pt x="974218" y="81279"/>
                </a:lnTo>
                <a:lnTo>
                  <a:pt x="972178" y="80009"/>
                </a:lnTo>
                <a:lnTo>
                  <a:pt x="971687" y="78739"/>
                </a:lnTo>
                <a:lnTo>
                  <a:pt x="967114" y="76199"/>
                </a:lnTo>
                <a:lnTo>
                  <a:pt x="972694" y="76199"/>
                </a:lnTo>
                <a:lnTo>
                  <a:pt x="973702" y="77469"/>
                </a:lnTo>
                <a:lnTo>
                  <a:pt x="975717" y="77469"/>
                </a:lnTo>
                <a:lnTo>
                  <a:pt x="975717" y="78739"/>
                </a:lnTo>
                <a:lnTo>
                  <a:pt x="976750" y="78739"/>
                </a:lnTo>
                <a:lnTo>
                  <a:pt x="977241" y="80009"/>
                </a:lnTo>
                <a:lnTo>
                  <a:pt x="981297" y="80009"/>
                </a:lnTo>
                <a:lnTo>
                  <a:pt x="981297" y="81279"/>
                </a:lnTo>
                <a:lnTo>
                  <a:pt x="984345" y="82549"/>
                </a:lnTo>
                <a:close/>
              </a:path>
              <a:path w="1000125" h="234950">
                <a:moveTo>
                  <a:pt x="974218" y="77469"/>
                </a:moveTo>
                <a:lnTo>
                  <a:pt x="973702" y="77469"/>
                </a:lnTo>
                <a:lnTo>
                  <a:pt x="972694" y="76199"/>
                </a:lnTo>
                <a:lnTo>
                  <a:pt x="974218" y="77469"/>
                </a:lnTo>
                <a:close/>
              </a:path>
              <a:path w="1000125" h="234950">
                <a:moveTo>
                  <a:pt x="975226" y="77469"/>
                </a:moveTo>
                <a:lnTo>
                  <a:pt x="974218" y="77469"/>
                </a:lnTo>
                <a:lnTo>
                  <a:pt x="972694" y="76199"/>
                </a:lnTo>
                <a:lnTo>
                  <a:pt x="975226" y="76199"/>
                </a:lnTo>
                <a:lnTo>
                  <a:pt x="975226" y="77469"/>
                </a:lnTo>
                <a:close/>
              </a:path>
              <a:path w="1000125" h="234950">
                <a:moveTo>
                  <a:pt x="798127" y="83506"/>
                </a:moveTo>
                <a:lnTo>
                  <a:pt x="797373" y="82867"/>
                </a:lnTo>
                <a:lnTo>
                  <a:pt x="795474" y="80009"/>
                </a:lnTo>
                <a:lnTo>
                  <a:pt x="794467" y="78739"/>
                </a:lnTo>
                <a:lnTo>
                  <a:pt x="792943" y="77469"/>
                </a:lnTo>
                <a:lnTo>
                  <a:pt x="793434" y="77469"/>
                </a:lnTo>
                <a:lnTo>
                  <a:pt x="794958" y="78739"/>
                </a:lnTo>
                <a:lnTo>
                  <a:pt x="796482" y="78739"/>
                </a:lnTo>
                <a:lnTo>
                  <a:pt x="796998" y="80009"/>
                </a:lnTo>
                <a:lnTo>
                  <a:pt x="798497" y="81279"/>
                </a:lnTo>
                <a:lnTo>
                  <a:pt x="799014" y="82549"/>
                </a:lnTo>
                <a:lnTo>
                  <a:pt x="798497" y="82549"/>
                </a:lnTo>
                <a:lnTo>
                  <a:pt x="798127" y="83506"/>
                </a:lnTo>
                <a:close/>
              </a:path>
              <a:path w="1000125" h="234950">
                <a:moveTo>
                  <a:pt x="855228" y="78739"/>
                </a:moveTo>
                <a:lnTo>
                  <a:pt x="836989" y="78739"/>
                </a:lnTo>
                <a:lnTo>
                  <a:pt x="836989" y="77469"/>
                </a:lnTo>
                <a:lnTo>
                  <a:pt x="854195" y="77469"/>
                </a:lnTo>
                <a:lnTo>
                  <a:pt x="855228" y="78739"/>
                </a:lnTo>
                <a:close/>
              </a:path>
              <a:path w="1000125" h="234950">
                <a:moveTo>
                  <a:pt x="903822" y="78739"/>
                </a:moveTo>
                <a:lnTo>
                  <a:pt x="896743" y="78739"/>
                </a:lnTo>
                <a:lnTo>
                  <a:pt x="895735" y="77469"/>
                </a:lnTo>
                <a:lnTo>
                  <a:pt x="903822" y="77469"/>
                </a:lnTo>
                <a:lnTo>
                  <a:pt x="903822" y="78739"/>
                </a:lnTo>
                <a:close/>
              </a:path>
              <a:path w="1000125" h="234950">
                <a:moveTo>
                  <a:pt x="904338" y="78739"/>
                </a:moveTo>
                <a:lnTo>
                  <a:pt x="903822" y="78739"/>
                </a:lnTo>
                <a:lnTo>
                  <a:pt x="903822" y="77469"/>
                </a:lnTo>
                <a:lnTo>
                  <a:pt x="904338" y="78739"/>
                </a:lnTo>
                <a:close/>
              </a:path>
              <a:path w="1000125" h="234950">
                <a:moveTo>
                  <a:pt x="932678" y="78739"/>
                </a:moveTo>
                <a:lnTo>
                  <a:pt x="904338" y="78739"/>
                </a:lnTo>
                <a:lnTo>
                  <a:pt x="903822" y="77469"/>
                </a:lnTo>
                <a:lnTo>
                  <a:pt x="932187" y="77469"/>
                </a:lnTo>
                <a:lnTo>
                  <a:pt x="932678" y="78739"/>
                </a:lnTo>
                <a:close/>
              </a:path>
              <a:path w="1000125" h="234950">
                <a:moveTo>
                  <a:pt x="936734" y="78739"/>
                </a:moveTo>
                <a:lnTo>
                  <a:pt x="933711" y="78739"/>
                </a:lnTo>
                <a:lnTo>
                  <a:pt x="932187" y="77469"/>
                </a:lnTo>
                <a:lnTo>
                  <a:pt x="935210" y="77469"/>
                </a:lnTo>
                <a:lnTo>
                  <a:pt x="936734" y="78739"/>
                </a:lnTo>
                <a:close/>
              </a:path>
              <a:path w="1000125" h="234950">
                <a:moveTo>
                  <a:pt x="962051" y="83819"/>
                </a:moveTo>
                <a:lnTo>
                  <a:pt x="959028" y="83819"/>
                </a:lnTo>
                <a:lnTo>
                  <a:pt x="956988" y="81279"/>
                </a:lnTo>
                <a:lnTo>
                  <a:pt x="963059" y="81279"/>
                </a:lnTo>
                <a:lnTo>
                  <a:pt x="960036" y="80009"/>
                </a:lnTo>
                <a:lnTo>
                  <a:pt x="954972" y="77469"/>
                </a:lnTo>
                <a:lnTo>
                  <a:pt x="965590" y="77469"/>
                </a:lnTo>
                <a:lnTo>
                  <a:pt x="966107" y="78739"/>
                </a:lnTo>
                <a:lnTo>
                  <a:pt x="968638" y="80009"/>
                </a:lnTo>
                <a:lnTo>
                  <a:pt x="966107" y="80009"/>
                </a:lnTo>
                <a:lnTo>
                  <a:pt x="966779" y="82549"/>
                </a:lnTo>
                <a:lnTo>
                  <a:pt x="962051" y="82549"/>
                </a:lnTo>
                <a:lnTo>
                  <a:pt x="962051" y="83819"/>
                </a:lnTo>
                <a:close/>
              </a:path>
              <a:path w="1000125" h="234950">
                <a:moveTo>
                  <a:pt x="825338" y="80009"/>
                </a:moveTo>
                <a:lnTo>
                  <a:pt x="823323" y="78739"/>
                </a:lnTo>
                <a:lnTo>
                  <a:pt x="822832" y="77501"/>
                </a:lnTo>
                <a:lnTo>
                  <a:pt x="823814" y="78739"/>
                </a:lnTo>
                <a:lnTo>
                  <a:pt x="825338" y="80009"/>
                </a:lnTo>
                <a:close/>
              </a:path>
              <a:path w="1000125" h="234950">
                <a:moveTo>
                  <a:pt x="790411" y="80009"/>
                </a:moveTo>
                <a:lnTo>
                  <a:pt x="780775" y="80009"/>
                </a:lnTo>
                <a:lnTo>
                  <a:pt x="780284" y="78739"/>
                </a:lnTo>
                <a:lnTo>
                  <a:pt x="790411" y="78739"/>
                </a:lnTo>
                <a:lnTo>
                  <a:pt x="790411" y="80009"/>
                </a:lnTo>
                <a:close/>
              </a:path>
              <a:path w="1000125" h="234950">
                <a:moveTo>
                  <a:pt x="797490" y="85089"/>
                </a:moveTo>
                <a:lnTo>
                  <a:pt x="796482" y="85089"/>
                </a:lnTo>
                <a:lnTo>
                  <a:pt x="793446" y="81914"/>
                </a:lnTo>
                <a:lnTo>
                  <a:pt x="792943" y="81279"/>
                </a:lnTo>
                <a:lnTo>
                  <a:pt x="790411" y="78739"/>
                </a:lnTo>
                <a:lnTo>
                  <a:pt x="792426" y="78739"/>
                </a:lnTo>
                <a:lnTo>
                  <a:pt x="794958" y="81279"/>
                </a:lnTo>
                <a:lnTo>
                  <a:pt x="796998" y="82549"/>
                </a:lnTo>
                <a:lnTo>
                  <a:pt x="796482" y="83819"/>
                </a:lnTo>
                <a:lnTo>
                  <a:pt x="797490" y="85089"/>
                </a:lnTo>
                <a:close/>
              </a:path>
              <a:path w="1000125" h="234950">
                <a:moveTo>
                  <a:pt x="822316" y="82549"/>
                </a:moveTo>
                <a:lnTo>
                  <a:pt x="815728" y="82549"/>
                </a:lnTo>
                <a:lnTo>
                  <a:pt x="815728" y="81279"/>
                </a:lnTo>
                <a:lnTo>
                  <a:pt x="814720" y="80009"/>
                </a:lnTo>
                <a:lnTo>
                  <a:pt x="811156" y="80009"/>
                </a:lnTo>
                <a:lnTo>
                  <a:pt x="809657" y="78739"/>
                </a:lnTo>
                <a:lnTo>
                  <a:pt x="817743" y="78739"/>
                </a:lnTo>
                <a:lnTo>
                  <a:pt x="817743" y="80009"/>
                </a:lnTo>
                <a:lnTo>
                  <a:pt x="822316" y="82549"/>
                </a:lnTo>
                <a:close/>
              </a:path>
              <a:path w="1000125" h="234950">
                <a:moveTo>
                  <a:pt x="875482" y="80009"/>
                </a:moveTo>
                <a:lnTo>
                  <a:pt x="865355" y="80009"/>
                </a:lnTo>
                <a:lnTo>
                  <a:pt x="865355" y="78739"/>
                </a:lnTo>
                <a:lnTo>
                  <a:pt x="875482" y="78739"/>
                </a:lnTo>
                <a:lnTo>
                  <a:pt x="875482" y="80009"/>
                </a:lnTo>
                <a:close/>
              </a:path>
              <a:path w="1000125" h="234950">
                <a:moveTo>
                  <a:pt x="862306" y="82549"/>
                </a:moveTo>
                <a:lnTo>
                  <a:pt x="852696" y="82549"/>
                </a:lnTo>
                <a:lnTo>
                  <a:pt x="851663" y="80009"/>
                </a:lnTo>
                <a:lnTo>
                  <a:pt x="876980" y="80009"/>
                </a:lnTo>
                <a:lnTo>
                  <a:pt x="875482" y="78739"/>
                </a:lnTo>
                <a:lnTo>
                  <a:pt x="879512" y="78739"/>
                </a:lnTo>
                <a:lnTo>
                  <a:pt x="881036" y="80009"/>
                </a:lnTo>
                <a:lnTo>
                  <a:pt x="883077" y="81279"/>
                </a:lnTo>
                <a:lnTo>
                  <a:pt x="861790" y="81279"/>
                </a:lnTo>
                <a:lnTo>
                  <a:pt x="862306" y="82549"/>
                </a:lnTo>
                <a:close/>
              </a:path>
              <a:path w="1000125" h="234950">
                <a:moveTo>
                  <a:pt x="918521" y="81279"/>
                </a:moveTo>
                <a:lnTo>
                  <a:pt x="895219" y="81279"/>
                </a:lnTo>
                <a:lnTo>
                  <a:pt x="894211" y="80009"/>
                </a:lnTo>
                <a:lnTo>
                  <a:pt x="893204" y="80009"/>
                </a:lnTo>
                <a:lnTo>
                  <a:pt x="892687" y="78739"/>
                </a:lnTo>
                <a:lnTo>
                  <a:pt x="917488" y="78739"/>
                </a:lnTo>
                <a:lnTo>
                  <a:pt x="918521" y="81279"/>
                </a:lnTo>
                <a:close/>
              </a:path>
              <a:path w="1000125" h="234950">
                <a:moveTo>
                  <a:pt x="790902" y="86359"/>
                </a:moveTo>
                <a:lnTo>
                  <a:pt x="782299" y="86359"/>
                </a:lnTo>
                <a:lnTo>
                  <a:pt x="781292" y="85089"/>
                </a:lnTo>
                <a:lnTo>
                  <a:pt x="779768" y="82549"/>
                </a:lnTo>
                <a:lnTo>
                  <a:pt x="777236" y="82549"/>
                </a:lnTo>
                <a:lnTo>
                  <a:pt x="776228" y="80009"/>
                </a:lnTo>
                <a:lnTo>
                  <a:pt x="779768" y="80009"/>
                </a:lnTo>
                <a:lnTo>
                  <a:pt x="779768" y="79229"/>
                </a:lnTo>
                <a:lnTo>
                  <a:pt x="780775" y="80009"/>
                </a:lnTo>
                <a:lnTo>
                  <a:pt x="782816" y="82549"/>
                </a:lnTo>
                <a:lnTo>
                  <a:pt x="785839" y="83819"/>
                </a:lnTo>
                <a:lnTo>
                  <a:pt x="789894" y="83819"/>
                </a:lnTo>
                <a:lnTo>
                  <a:pt x="789894" y="85089"/>
                </a:lnTo>
                <a:lnTo>
                  <a:pt x="790411" y="85089"/>
                </a:lnTo>
                <a:lnTo>
                  <a:pt x="790902" y="86359"/>
                </a:lnTo>
                <a:close/>
              </a:path>
              <a:path w="1000125" h="234950">
                <a:moveTo>
                  <a:pt x="797231" y="86359"/>
                </a:moveTo>
                <a:lnTo>
                  <a:pt x="791418" y="86359"/>
                </a:lnTo>
                <a:lnTo>
                  <a:pt x="791418" y="85089"/>
                </a:lnTo>
                <a:lnTo>
                  <a:pt x="790902" y="83819"/>
                </a:lnTo>
                <a:lnTo>
                  <a:pt x="785839" y="83819"/>
                </a:lnTo>
                <a:lnTo>
                  <a:pt x="784340" y="82549"/>
                </a:lnTo>
                <a:lnTo>
                  <a:pt x="781808" y="80009"/>
                </a:lnTo>
                <a:lnTo>
                  <a:pt x="789894" y="80009"/>
                </a:lnTo>
                <a:lnTo>
                  <a:pt x="791418" y="81279"/>
                </a:lnTo>
                <a:lnTo>
                  <a:pt x="792839" y="81279"/>
                </a:lnTo>
                <a:lnTo>
                  <a:pt x="793446" y="81914"/>
                </a:lnTo>
                <a:lnTo>
                  <a:pt x="795965" y="85089"/>
                </a:lnTo>
                <a:lnTo>
                  <a:pt x="797231" y="86359"/>
                </a:lnTo>
                <a:close/>
              </a:path>
              <a:path w="1000125" h="234950">
                <a:moveTo>
                  <a:pt x="814204" y="81279"/>
                </a:moveTo>
                <a:lnTo>
                  <a:pt x="812189" y="81279"/>
                </a:lnTo>
                <a:lnTo>
                  <a:pt x="811672" y="80009"/>
                </a:lnTo>
                <a:lnTo>
                  <a:pt x="813687" y="80009"/>
                </a:lnTo>
                <a:lnTo>
                  <a:pt x="814204" y="81279"/>
                </a:lnTo>
                <a:close/>
              </a:path>
              <a:path w="1000125" h="234950">
                <a:moveTo>
                  <a:pt x="894702" y="81279"/>
                </a:moveTo>
                <a:lnTo>
                  <a:pt x="892687" y="81279"/>
                </a:lnTo>
                <a:lnTo>
                  <a:pt x="891679" y="80009"/>
                </a:lnTo>
                <a:lnTo>
                  <a:pt x="893204" y="80009"/>
                </a:lnTo>
                <a:lnTo>
                  <a:pt x="894702" y="81279"/>
                </a:lnTo>
                <a:close/>
              </a:path>
              <a:path w="1000125" h="234950">
                <a:moveTo>
                  <a:pt x="951433" y="82549"/>
                </a:moveTo>
                <a:lnTo>
                  <a:pt x="921052" y="82549"/>
                </a:lnTo>
                <a:lnTo>
                  <a:pt x="921052" y="81279"/>
                </a:lnTo>
                <a:lnTo>
                  <a:pt x="920019" y="80009"/>
                </a:lnTo>
                <a:lnTo>
                  <a:pt x="949392" y="80009"/>
                </a:lnTo>
                <a:lnTo>
                  <a:pt x="949992" y="80225"/>
                </a:lnTo>
                <a:lnTo>
                  <a:pt x="950400" y="81279"/>
                </a:lnTo>
                <a:lnTo>
                  <a:pt x="951433" y="81279"/>
                </a:lnTo>
                <a:lnTo>
                  <a:pt x="951433" y="82549"/>
                </a:lnTo>
                <a:close/>
              </a:path>
              <a:path w="1000125" h="234950">
                <a:moveTo>
                  <a:pt x="949992" y="80225"/>
                </a:moveTo>
                <a:lnTo>
                  <a:pt x="949392" y="80009"/>
                </a:lnTo>
                <a:lnTo>
                  <a:pt x="949909" y="80009"/>
                </a:lnTo>
                <a:lnTo>
                  <a:pt x="949992" y="80225"/>
                </a:lnTo>
                <a:close/>
              </a:path>
              <a:path w="1000125" h="234950">
                <a:moveTo>
                  <a:pt x="954972" y="81279"/>
                </a:moveTo>
                <a:lnTo>
                  <a:pt x="952932" y="81279"/>
                </a:lnTo>
                <a:lnTo>
                  <a:pt x="949992" y="80225"/>
                </a:lnTo>
                <a:lnTo>
                  <a:pt x="949909" y="80009"/>
                </a:lnTo>
                <a:lnTo>
                  <a:pt x="954456" y="80009"/>
                </a:lnTo>
                <a:lnTo>
                  <a:pt x="954972" y="80440"/>
                </a:lnTo>
                <a:lnTo>
                  <a:pt x="954972" y="81279"/>
                </a:lnTo>
                <a:close/>
              </a:path>
              <a:path w="1000125" h="234950">
                <a:moveTo>
                  <a:pt x="954972" y="80440"/>
                </a:moveTo>
                <a:lnTo>
                  <a:pt x="954456" y="80009"/>
                </a:lnTo>
                <a:lnTo>
                  <a:pt x="954972" y="80009"/>
                </a:lnTo>
                <a:lnTo>
                  <a:pt x="954972" y="80440"/>
                </a:lnTo>
                <a:close/>
              </a:path>
              <a:path w="1000125" h="234950">
                <a:moveTo>
                  <a:pt x="973702" y="82549"/>
                </a:moveTo>
                <a:lnTo>
                  <a:pt x="968122" y="82549"/>
                </a:lnTo>
                <a:lnTo>
                  <a:pt x="966107" y="80009"/>
                </a:lnTo>
                <a:lnTo>
                  <a:pt x="968638" y="80009"/>
                </a:lnTo>
                <a:lnTo>
                  <a:pt x="970163" y="81279"/>
                </a:lnTo>
                <a:lnTo>
                  <a:pt x="972694" y="81279"/>
                </a:lnTo>
                <a:lnTo>
                  <a:pt x="973702" y="82549"/>
                </a:lnTo>
                <a:close/>
              </a:path>
              <a:path w="1000125" h="234950">
                <a:moveTo>
                  <a:pt x="971687" y="81279"/>
                </a:moveTo>
                <a:lnTo>
                  <a:pt x="970163" y="81279"/>
                </a:lnTo>
                <a:lnTo>
                  <a:pt x="970163" y="80009"/>
                </a:lnTo>
                <a:lnTo>
                  <a:pt x="971687" y="81279"/>
                </a:lnTo>
                <a:close/>
              </a:path>
              <a:path w="1000125" h="234950">
                <a:moveTo>
                  <a:pt x="807125" y="85089"/>
                </a:moveTo>
                <a:lnTo>
                  <a:pt x="806609" y="85089"/>
                </a:lnTo>
                <a:lnTo>
                  <a:pt x="804594" y="82549"/>
                </a:lnTo>
                <a:lnTo>
                  <a:pt x="804077" y="81279"/>
                </a:lnTo>
                <a:lnTo>
                  <a:pt x="805085" y="82549"/>
                </a:lnTo>
                <a:lnTo>
                  <a:pt x="805601" y="82549"/>
                </a:lnTo>
                <a:lnTo>
                  <a:pt x="806092" y="83819"/>
                </a:lnTo>
                <a:lnTo>
                  <a:pt x="807125" y="85089"/>
                </a:lnTo>
                <a:close/>
              </a:path>
              <a:path w="1000125" h="234950">
                <a:moveTo>
                  <a:pt x="845101" y="82549"/>
                </a:moveTo>
                <a:lnTo>
                  <a:pt x="825338" y="82549"/>
                </a:lnTo>
                <a:lnTo>
                  <a:pt x="823814" y="81279"/>
                </a:lnTo>
                <a:lnTo>
                  <a:pt x="844584" y="81279"/>
                </a:lnTo>
                <a:lnTo>
                  <a:pt x="845101" y="82549"/>
                </a:lnTo>
                <a:close/>
              </a:path>
              <a:path w="1000125" h="234950">
                <a:moveTo>
                  <a:pt x="852180" y="82549"/>
                </a:moveTo>
                <a:lnTo>
                  <a:pt x="845592" y="82549"/>
                </a:lnTo>
                <a:lnTo>
                  <a:pt x="845101" y="81279"/>
                </a:lnTo>
                <a:lnTo>
                  <a:pt x="852180" y="81279"/>
                </a:lnTo>
                <a:lnTo>
                  <a:pt x="852180" y="82549"/>
                </a:lnTo>
                <a:close/>
              </a:path>
              <a:path w="1000125" h="234950">
                <a:moveTo>
                  <a:pt x="863314" y="82549"/>
                </a:moveTo>
                <a:lnTo>
                  <a:pt x="862306" y="82549"/>
                </a:lnTo>
                <a:lnTo>
                  <a:pt x="861790" y="81279"/>
                </a:lnTo>
                <a:lnTo>
                  <a:pt x="863314" y="82549"/>
                </a:lnTo>
                <a:close/>
              </a:path>
              <a:path w="1000125" h="234950">
                <a:moveTo>
                  <a:pt x="920536" y="82549"/>
                </a:moveTo>
                <a:lnTo>
                  <a:pt x="863314" y="82549"/>
                </a:lnTo>
                <a:lnTo>
                  <a:pt x="861790" y="81279"/>
                </a:lnTo>
                <a:lnTo>
                  <a:pt x="919528" y="81279"/>
                </a:lnTo>
                <a:lnTo>
                  <a:pt x="920536" y="82549"/>
                </a:lnTo>
                <a:close/>
              </a:path>
              <a:path w="1000125" h="234950">
                <a:moveTo>
                  <a:pt x="954456" y="82549"/>
                </a:moveTo>
                <a:lnTo>
                  <a:pt x="952441" y="82549"/>
                </a:lnTo>
                <a:lnTo>
                  <a:pt x="952441" y="81279"/>
                </a:lnTo>
                <a:lnTo>
                  <a:pt x="954456" y="81279"/>
                </a:lnTo>
                <a:lnTo>
                  <a:pt x="954456" y="82549"/>
                </a:lnTo>
                <a:close/>
              </a:path>
              <a:path w="1000125" h="234950">
                <a:moveTo>
                  <a:pt x="771165" y="92074"/>
                </a:moveTo>
                <a:lnTo>
                  <a:pt x="770648" y="91439"/>
                </a:lnTo>
                <a:lnTo>
                  <a:pt x="770648" y="82549"/>
                </a:lnTo>
                <a:lnTo>
                  <a:pt x="771681" y="83819"/>
                </a:lnTo>
                <a:lnTo>
                  <a:pt x="773180" y="85089"/>
                </a:lnTo>
                <a:lnTo>
                  <a:pt x="775221" y="85089"/>
                </a:lnTo>
                <a:lnTo>
                  <a:pt x="777236" y="87629"/>
                </a:lnTo>
                <a:lnTo>
                  <a:pt x="778243" y="87629"/>
                </a:lnTo>
                <a:lnTo>
                  <a:pt x="779264" y="88899"/>
                </a:lnTo>
                <a:lnTo>
                  <a:pt x="774213" y="88899"/>
                </a:lnTo>
                <a:lnTo>
                  <a:pt x="773696" y="90169"/>
                </a:lnTo>
                <a:lnTo>
                  <a:pt x="774962" y="91439"/>
                </a:lnTo>
                <a:lnTo>
                  <a:pt x="771165" y="91439"/>
                </a:lnTo>
                <a:lnTo>
                  <a:pt x="771165" y="92074"/>
                </a:lnTo>
                <a:close/>
              </a:path>
              <a:path w="1000125" h="234950">
                <a:moveTo>
                  <a:pt x="779276" y="85089"/>
                </a:moveTo>
                <a:lnTo>
                  <a:pt x="774213" y="85089"/>
                </a:lnTo>
                <a:lnTo>
                  <a:pt x="772689" y="82549"/>
                </a:lnTo>
                <a:lnTo>
                  <a:pt x="778760" y="82549"/>
                </a:lnTo>
                <a:lnTo>
                  <a:pt x="779276" y="85089"/>
                </a:lnTo>
                <a:close/>
              </a:path>
              <a:path w="1000125" h="234950">
                <a:moveTo>
                  <a:pt x="803069" y="90169"/>
                </a:moveTo>
                <a:lnTo>
                  <a:pt x="801029" y="88899"/>
                </a:lnTo>
                <a:lnTo>
                  <a:pt x="798497" y="86359"/>
                </a:lnTo>
                <a:lnTo>
                  <a:pt x="796482" y="83819"/>
                </a:lnTo>
                <a:lnTo>
                  <a:pt x="796998" y="82549"/>
                </a:lnTo>
                <a:lnTo>
                  <a:pt x="798006" y="85089"/>
                </a:lnTo>
                <a:lnTo>
                  <a:pt x="802553" y="85089"/>
                </a:lnTo>
                <a:lnTo>
                  <a:pt x="803561" y="87629"/>
                </a:lnTo>
                <a:lnTo>
                  <a:pt x="802553" y="87629"/>
                </a:lnTo>
                <a:lnTo>
                  <a:pt x="804077" y="88899"/>
                </a:lnTo>
                <a:lnTo>
                  <a:pt x="803561" y="88899"/>
                </a:lnTo>
                <a:lnTo>
                  <a:pt x="803069" y="90169"/>
                </a:lnTo>
                <a:close/>
              </a:path>
              <a:path w="1000125" h="234950">
                <a:moveTo>
                  <a:pt x="799014" y="85089"/>
                </a:moveTo>
                <a:lnTo>
                  <a:pt x="798006" y="85089"/>
                </a:lnTo>
                <a:lnTo>
                  <a:pt x="796998" y="82549"/>
                </a:lnTo>
                <a:lnTo>
                  <a:pt x="797373" y="82867"/>
                </a:lnTo>
                <a:lnTo>
                  <a:pt x="798006" y="83819"/>
                </a:lnTo>
                <a:lnTo>
                  <a:pt x="798497" y="83819"/>
                </a:lnTo>
                <a:lnTo>
                  <a:pt x="799014" y="85089"/>
                </a:lnTo>
                <a:close/>
              </a:path>
              <a:path w="1000125" h="234950">
                <a:moveTo>
                  <a:pt x="806092" y="85089"/>
                </a:moveTo>
                <a:lnTo>
                  <a:pt x="804077" y="85089"/>
                </a:lnTo>
                <a:lnTo>
                  <a:pt x="803069" y="82549"/>
                </a:lnTo>
                <a:lnTo>
                  <a:pt x="804077" y="82549"/>
                </a:lnTo>
                <a:lnTo>
                  <a:pt x="806092" y="85089"/>
                </a:lnTo>
                <a:close/>
              </a:path>
              <a:path w="1000125" h="234950">
                <a:moveTo>
                  <a:pt x="849131" y="85089"/>
                </a:moveTo>
                <a:lnTo>
                  <a:pt x="828387" y="85089"/>
                </a:lnTo>
                <a:lnTo>
                  <a:pt x="827870" y="83819"/>
                </a:lnTo>
                <a:lnTo>
                  <a:pt x="826346" y="82549"/>
                </a:lnTo>
                <a:lnTo>
                  <a:pt x="871917" y="82549"/>
                </a:lnTo>
                <a:lnTo>
                  <a:pt x="872679" y="83819"/>
                </a:lnTo>
                <a:lnTo>
                  <a:pt x="849131" y="83819"/>
                </a:lnTo>
                <a:lnTo>
                  <a:pt x="849131" y="85089"/>
                </a:lnTo>
                <a:close/>
              </a:path>
              <a:path w="1000125" h="234950">
                <a:moveTo>
                  <a:pt x="886616" y="87629"/>
                </a:moveTo>
                <a:lnTo>
                  <a:pt x="881553" y="87629"/>
                </a:lnTo>
                <a:lnTo>
                  <a:pt x="879021" y="85089"/>
                </a:lnTo>
                <a:lnTo>
                  <a:pt x="874965" y="83819"/>
                </a:lnTo>
                <a:lnTo>
                  <a:pt x="871917" y="82549"/>
                </a:lnTo>
                <a:lnTo>
                  <a:pt x="897750" y="82549"/>
                </a:lnTo>
                <a:lnTo>
                  <a:pt x="897234" y="83819"/>
                </a:lnTo>
                <a:lnTo>
                  <a:pt x="890155" y="83819"/>
                </a:lnTo>
                <a:lnTo>
                  <a:pt x="889148" y="85089"/>
                </a:lnTo>
                <a:lnTo>
                  <a:pt x="883568" y="85089"/>
                </a:lnTo>
                <a:lnTo>
                  <a:pt x="886616" y="87629"/>
                </a:lnTo>
                <a:close/>
              </a:path>
              <a:path w="1000125" h="234950">
                <a:moveTo>
                  <a:pt x="916997" y="86359"/>
                </a:moveTo>
                <a:lnTo>
                  <a:pt x="900799" y="86359"/>
                </a:lnTo>
                <a:lnTo>
                  <a:pt x="901290" y="85089"/>
                </a:lnTo>
                <a:lnTo>
                  <a:pt x="900282" y="85089"/>
                </a:lnTo>
                <a:lnTo>
                  <a:pt x="900282" y="83819"/>
                </a:lnTo>
                <a:lnTo>
                  <a:pt x="898267" y="82549"/>
                </a:lnTo>
                <a:lnTo>
                  <a:pt x="903822" y="82549"/>
                </a:lnTo>
                <a:lnTo>
                  <a:pt x="904338" y="83819"/>
                </a:lnTo>
                <a:lnTo>
                  <a:pt x="915472" y="83819"/>
                </a:lnTo>
                <a:lnTo>
                  <a:pt x="915989" y="85089"/>
                </a:lnTo>
                <a:lnTo>
                  <a:pt x="916997" y="86359"/>
                </a:lnTo>
                <a:close/>
              </a:path>
              <a:path w="1000125" h="234950">
                <a:moveTo>
                  <a:pt x="915472" y="83819"/>
                </a:moveTo>
                <a:lnTo>
                  <a:pt x="906353" y="83819"/>
                </a:lnTo>
                <a:lnTo>
                  <a:pt x="904338" y="82549"/>
                </a:lnTo>
                <a:lnTo>
                  <a:pt x="914956" y="82549"/>
                </a:lnTo>
                <a:lnTo>
                  <a:pt x="915472" y="83819"/>
                </a:lnTo>
                <a:close/>
              </a:path>
              <a:path w="1000125" h="234950">
                <a:moveTo>
                  <a:pt x="916480" y="83819"/>
                </a:moveTo>
                <a:lnTo>
                  <a:pt x="915989" y="83819"/>
                </a:lnTo>
                <a:lnTo>
                  <a:pt x="914956" y="82549"/>
                </a:lnTo>
                <a:lnTo>
                  <a:pt x="916480" y="82549"/>
                </a:lnTo>
                <a:lnTo>
                  <a:pt x="916480" y="83819"/>
                </a:lnTo>
                <a:close/>
              </a:path>
              <a:path w="1000125" h="234950">
                <a:moveTo>
                  <a:pt x="925083" y="83819"/>
                </a:moveTo>
                <a:lnTo>
                  <a:pt x="916480" y="83819"/>
                </a:lnTo>
                <a:lnTo>
                  <a:pt x="916480" y="82549"/>
                </a:lnTo>
                <a:lnTo>
                  <a:pt x="924592" y="82549"/>
                </a:lnTo>
                <a:lnTo>
                  <a:pt x="925083" y="83819"/>
                </a:lnTo>
                <a:close/>
              </a:path>
              <a:path w="1000125" h="234950">
                <a:moveTo>
                  <a:pt x="938258" y="85089"/>
                </a:moveTo>
                <a:lnTo>
                  <a:pt x="928131" y="85089"/>
                </a:lnTo>
                <a:lnTo>
                  <a:pt x="927123" y="82549"/>
                </a:lnTo>
                <a:lnTo>
                  <a:pt x="946861" y="82549"/>
                </a:lnTo>
                <a:lnTo>
                  <a:pt x="947377" y="83819"/>
                </a:lnTo>
                <a:lnTo>
                  <a:pt x="938258" y="83819"/>
                </a:lnTo>
                <a:lnTo>
                  <a:pt x="938258" y="85089"/>
                </a:lnTo>
                <a:close/>
              </a:path>
              <a:path w="1000125" h="234950">
                <a:moveTo>
                  <a:pt x="956496" y="85089"/>
                </a:moveTo>
                <a:lnTo>
                  <a:pt x="949392" y="85089"/>
                </a:lnTo>
                <a:lnTo>
                  <a:pt x="948385" y="82549"/>
                </a:lnTo>
                <a:lnTo>
                  <a:pt x="954972" y="82549"/>
                </a:lnTo>
                <a:lnTo>
                  <a:pt x="955463" y="83819"/>
                </a:lnTo>
                <a:lnTo>
                  <a:pt x="956496" y="85089"/>
                </a:lnTo>
                <a:close/>
              </a:path>
              <a:path w="1000125" h="234950">
                <a:moveTo>
                  <a:pt x="967631" y="85089"/>
                </a:moveTo>
                <a:lnTo>
                  <a:pt x="956988" y="85089"/>
                </a:lnTo>
                <a:lnTo>
                  <a:pt x="956988" y="83819"/>
                </a:lnTo>
                <a:lnTo>
                  <a:pt x="963575" y="83819"/>
                </a:lnTo>
                <a:lnTo>
                  <a:pt x="963575" y="82549"/>
                </a:lnTo>
                <a:lnTo>
                  <a:pt x="966779" y="82549"/>
                </a:lnTo>
                <a:lnTo>
                  <a:pt x="967114" y="83819"/>
                </a:lnTo>
                <a:lnTo>
                  <a:pt x="967631" y="85089"/>
                </a:lnTo>
                <a:close/>
              </a:path>
              <a:path w="1000125" h="234950">
                <a:moveTo>
                  <a:pt x="978249" y="85089"/>
                </a:moveTo>
                <a:lnTo>
                  <a:pt x="972694" y="85089"/>
                </a:lnTo>
                <a:lnTo>
                  <a:pt x="971687" y="83819"/>
                </a:lnTo>
                <a:lnTo>
                  <a:pt x="971170" y="83819"/>
                </a:lnTo>
                <a:lnTo>
                  <a:pt x="969646" y="82549"/>
                </a:lnTo>
                <a:lnTo>
                  <a:pt x="976750" y="82549"/>
                </a:lnTo>
                <a:lnTo>
                  <a:pt x="977833" y="82938"/>
                </a:lnTo>
                <a:lnTo>
                  <a:pt x="978003" y="83819"/>
                </a:lnTo>
                <a:lnTo>
                  <a:pt x="971687" y="83819"/>
                </a:lnTo>
                <a:lnTo>
                  <a:pt x="971687" y="85089"/>
                </a:lnTo>
                <a:lnTo>
                  <a:pt x="978249" y="85089"/>
                </a:lnTo>
                <a:close/>
              </a:path>
              <a:path w="1000125" h="234950">
                <a:moveTo>
                  <a:pt x="977833" y="82938"/>
                </a:moveTo>
                <a:lnTo>
                  <a:pt x="976750" y="82549"/>
                </a:lnTo>
                <a:lnTo>
                  <a:pt x="977758" y="82549"/>
                </a:lnTo>
                <a:lnTo>
                  <a:pt x="977833" y="82938"/>
                </a:lnTo>
                <a:close/>
              </a:path>
              <a:path w="1000125" h="234950">
                <a:moveTo>
                  <a:pt x="798497" y="83819"/>
                </a:moveTo>
                <a:lnTo>
                  <a:pt x="798006" y="83819"/>
                </a:lnTo>
                <a:lnTo>
                  <a:pt x="798127" y="83506"/>
                </a:lnTo>
                <a:lnTo>
                  <a:pt x="798497" y="83819"/>
                </a:lnTo>
                <a:close/>
              </a:path>
              <a:path w="1000125" h="234950">
                <a:moveTo>
                  <a:pt x="802553" y="85089"/>
                </a:moveTo>
                <a:lnTo>
                  <a:pt x="800021" y="85089"/>
                </a:lnTo>
                <a:lnTo>
                  <a:pt x="800538" y="83819"/>
                </a:lnTo>
                <a:lnTo>
                  <a:pt x="801545" y="83819"/>
                </a:lnTo>
                <a:lnTo>
                  <a:pt x="802553" y="85089"/>
                </a:lnTo>
                <a:close/>
              </a:path>
              <a:path w="1000125" h="234950">
                <a:moveTo>
                  <a:pt x="861544" y="86994"/>
                </a:moveTo>
                <a:lnTo>
                  <a:pt x="860040" y="85740"/>
                </a:lnTo>
                <a:lnTo>
                  <a:pt x="859775" y="85089"/>
                </a:lnTo>
                <a:lnTo>
                  <a:pt x="850656" y="85089"/>
                </a:lnTo>
                <a:lnTo>
                  <a:pt x="849648" y="83819"/>
                </a:lnTo>
                <a:lnTo>
                  <a:pt x="872679" y="83819"/>
                </a:lnTo>
                <a:lnTo>
                  <a:pt x="873441" y="85089"/>
                </a:lnTo>
                <a:lnTo>
                  <a:pt x="873945" y="86359"/>
                </a:lnTo>
                <a:lnTo>
                  <a:pt x="861299" y="86359"/>
                </a:lnTo>
                <a:lnTo>
                  <a:pt x="861544" y="86994"/>
                </a:lnTo>
                <a:close/>
              </a:path>
              <a:path w="1000125" h="234950">
                <a:moveTo>
                  <a:pt x="908394" y="90169"/>
                </a:moveTo>
                <a:lnTo>
                  <a:pt x="894211" y="90169"/>
                </a:lnTo>
                <a:lnTo>
                  <a:pt x="893695" y="88899"/>
                </a:lnTo>
                <a:lnTo>
                  <a:pt x="892687" y="87629"/>
                </a:lnTo>
                <a:lnTo>
                  <a:pt x="891679" y="85089"/>
                </a:lnTo>
                <a:lnTo>
                  <a:pt x="890672" y="85089"/>
                </a:lnTo>
                <a:lnTo>
                  <a:pt x="890155" y="83819"/>
                </a:lnTo>
                <a:lnTo>
                  <a:pt x="897234" y="83819"/>
                </a:lnTo>
                <a:lnTo>
                  <a:pt x="898758" y="85089"/>
                </a:lnTo>
                <a:lnTo>
                  <a:pt x="899275" y="86359"/>
                </a:lnTo>
                <a:lnTo>
                  <a:pt x="912941" y="86359"/>
                </a:lnTo>
                <a:lnTo>
                  <a:pt x="913457" y="87629"/>
                </a:lnTo>
                <a:lnTo>
                  <a:pt x="923068" y="87629"/>
                </a:lnTo>
                <a:lnTo>
                  <a:pt x="924592" y="88899"/>
                </a:lnTo>
                <a:lnTo>
                  <a:pt x="908885" y="88899"/>
                </a:lnTo>
                <a:lnTo>
                  <a:pt x="908394" y="90169"/>
                </a:lnTo>
                <a:close/>
              </a:path>
              <a:path w="1000125" h="234950">
                <a:moveTo>
                  <a:pt x="921544" y="87629"/>
                </a:moveTo>
                <a:lnTo>
                  <a:pt x="919528" y="87629"/>
                </a:lnTo>
                <a:lnTo>
                  <a:pt x="919025" y="86391"/>
                </a:lnTo>
                <a:lnTo>
                  <a:pt x="919012" y="85089"/>
                </a:lnTo>
                <a:lnTo>
                  <a:pt x="918521" y="85089"/>
                </a:lnTo>
                <a:lnTo>
                  <a:pt x="916997" y="83819"/>
                </a:lnTo>
                <a:lnTo>
                  <a:pt x="919528" y="83819"/>
                </a:lnTo>
                <a:lnTo>
                  <a:pt x="920019" y="85089"/>
                </a:lnTo>
                <a:lnTo>
                  <a:pt x="921065" y="86391"/>
                </a:lnTo>
                <a:lnTo>
                  <a:pt x="921544" y="87629"/>
                </a:lnTo>
                <a:close/>
              </a:path>
              <a:path w="1000125" h="234950">
                <a:moveTo>
                  <a:pt x="932187" y="87629"/>
                </a:moveTo>
                <a:lnTo>
                  <a:pt x="925083" y="87629"/>
                </a:lnTo>
                <a:lnTo>
                  <a:pt x="923068" y="86359"/>
                </a:lnTo>
                <a:lnTo>
                  <a:pt x="921544" y="85089"/>
                </a:lnTo>
                <a:lnTo>
                  <a:pt x="919528" y="83819"/>
                </a:lnTo>
                <a:lnTo>
                  <a:pt x="926607" y="83819"/>
                </a:lnTo>
                <a:lnTo>
                  <a:pt x="927615" y="85089"/>
                </a:lnTo>
                <a:lnTo>
                  <a:pt x="938774" y="85089"/>
                </a:lnTo>
                <a:lnTo>
                  <a:pt x="939266" y="86359"/>
                </a:lnTo>
                <a:lnTo>
                  <a:pt x="932187" y="86359"/>
                </a:lnTo>
                <a:lnTo>
                  <a:pt x="932187" y="87629"/>
                </a:lnTo>
                <a:close/>
              </a:path>
              <a:path w="1000125" h="234950">
                <a:moveTo>
                  <a:pt x="951433" y="87629"/>
                </a:moveTo>
                <a:lnTo>
                  <a:pt x="932678" y="87629"/>
                </a:lnTo>
                <a:lnTo>
                  <a:pt x="932187" y="86359"/>
                </a:lnTo>
                <a:lnTo>
                  <a:pt x="939266" y="86359"/>
                </a:lnTo>
                <a:lnTo>
                  <a:pt x="939266" y="85089"/>
                </a:lnTo>
                <a:lnTo>
                  <a:pt x="938774" y="85089"/>
                </a:lnTo>
                <a:lnTo>
                  <a:pt x="938258" y="83819"/>
                </a:lnTo>
                <a:lnTo>
                  <a:pt x="947377" y="83819"/>
                </a:lnTo>
                <a:lnTo>
                  <a:pt x="948901" y="85089"/>
                </a:lnTo>
                <a:lnTo>
                  <a:pt x="949909" y="86100"/>
                </a:lnTo>
                <a:lnTo>
                  <a:pt x="949947" y="86391"/>
                </a:lnTo>
                <a:lnTo>
                  <a:pt x="951433" y="87629"/>
                </a:lnTo>
                <a:close/>
              </a:path>
              <a:path w="1000125" h="234950">
                <a:moveTo>
                  <a:pt x="972694" y="87629"/>
                </a:moveTo>
                <a:lnTo>
                  <a:pt x="960527" y="87629"/>
                </a:lnTo>
                <a:lnTo>
                  <a:pt x="959519" y="86359"/>
                </a:lnTo>
                <a:lnTo>
                  <a:pt x="959028" y="86359"/>
                </a:lnTo>
                <a:lnTo>
                  <a:pt x="957995" y="85089"/>
                </a:lnTo>
                <a:lnTo>
                  <a:pt x="970163" y="85089"/>
                </a:lnTo>
                <a:lnTo>
                  <a:pt x="968638" y="83819"/>
                </a:lnTo>
                <a:lnTo>
                  <a:pt x="970163" y="83819"/>
                </a:lnTo>
                <a:lnTo>
                  <a:pt x="971170" y="85089"/>
                </a:lnTo>
                <a:lnTo>
                  <a:pt x="971712" y="86391"/>
                </a:lnTo>
                <a:lnTo>
                  <a:pt x="972694" y="87629"/>
                </a:lnTo>
                <a:close/>
              </a:path>
              <a:path w="1000125" h="234950">
                <a:moveTo>
                  <a:pt x="782816" y="90169"/>
                </a:moveTo>
                <a:lnTo>
                  <a:pt x="780284" y="90169"/>
                </a:lnTo>
                <a:lnTo>
                  <a:pt x="779768" y="88899"/>
                </a:lnTo>
                <a:lnTo>
                  <a:pt x="777752" y="86359"/>
                </a:lnTo>
                <a:lnTo>
                  <a:pt x="775221" y="85089"/>
                </a:lnTo>
                <a:lnTo>
                  <a:pt x="780284" y="85089"/>
                </a:lnTo>
                <a:lnTo>
                  <a:pt x="782299" y="86359"/>
                </a:lnTo>
                <a:lnTo>
                  <a:pt x="797231" y="86359"/>
                </a:lnTo>
                <a:lnTo>
                  <a:pt x="798497" y="87629"/>
                </a:lnTo>
                <a:lnTo>
                  <a:pt x="786872" y="87629"/>
                </a:lnTo>
                <a:lnTo>
                  <a:pt x="787879" y="88899"/>
                </a:lnTo>
                <a:lnTo>
                  <a:pt x="781808" y="88899"/>
                </a:lnTo>
                <a:lnTo>
                  <a:pt x="782816" y="90169"/>
                </a:lnTo>
                <a:close/>
              </a:path>
              <a:path w="1000125" h="234950">
                <a:moveTo>
                  <a:pt x="823814" y="88899"/>
                </a:moveTo>
                <a:lnTo>
                  <a:pt x="816219" y="88899"/>
                </a:lnTo>
                <a:lnTo>
                  <a:pt x="815728" y="87629"/>
                </a:lnTo>
                <a:lnTo>
                  <a:pt x="815212" y="87629"/>
                </a:lnTo>
                <a:lnTo>
                  <a:pt x="814720" y="86359"/>
                </a:lnTo>
                <a:lnTo>
                  <a:pt x="814204" y="86359"/>
                </a:lnTo>
                <a:lnTo>
                  <a:pt x="813196" y="85089"/>
                </a:lnTo>
                <a:lnTo>
                  <a:pt x="820791" y="85089"/>
                </a:lnTo>
                <a:lnTo>
                  <a:pt x="821812" y="86391"/>
                </a:lnTo>
                <a:lnTo>
                  <a:pt x="822316" y="87629"/>
                </a:lnTo>
                <a:lnTo>
                  <a:pt x="823814" y="88899"/>
                </a:lnTo>
                <a:close/>
              </a:path>
              <a:path w="1000125" h="234950">
                <a:moveTo>
                  <a:pt x="829394" y="91439"/>
                </a:moveTo>
                <a:lnTo>
                  <a:pt x="827379" y="91439"/>
                </a:lnTo>
                <a:lnTo>
                  <a:pt x="826346" y="88899"/>
                </a:lnTo>
                <a:lnTo>
                  <a:pt x="826346" y="87629"/>
                </a:lnTo>
                <a:lnTo>
                  <a:pt x="820791" y="85089"/>
                </a:lnTo>
                <a:lnTo>
                  <a:pt x="826346" y="85089"/>
                </a:lnTo>
                <a:lnTo>
                  <a:pt x="827038" y="85520"/>
                </a:lnTo>
                <a:lnTo>
                  <a:pt x="827379" y="86359"/>
                </a:lnTo>
                <a:lnTo>
                  <a:pt x="828878" y="87304"/>
                </a:lnTo>
                <a:lnTo>
                  <a:pt x="828878" y="87629"/>
                </a:lnTo>
                <a:lnTo>
                  <a:pt x="856727" y="87629"/>
                </a:lnTo>
                <a:lnTo>
                  <a:pt x="857243" y="88899"/>
                </a:lnTo>
                <a:lnTo>
                  <a:pt x="827870" y="88899"/>
                </a:lnTo>
                <a:lnTo>
                  <a:pt x="828387" y="90169"/>
                </a:lnTo>
                <a:lnTo>
                  <a:pt x="828878" y="90169"/>
                </a:lnTo>
                <a:lnTo>
                  <a:pt x="829394" y="91439"/>
                </a:lnTo>
                <a:close/>
              </a:path>
              <a:path w="1000125" h="234950">
                <a:moveTo>
                  <a:pt x="827038" y="85520"/>
                </a:moveTo>
                <a:lnTo>
                  <a:pt x="826346" y="85089"/>
                </a:lnTo>
                <a:lnTo>
                  <a:pt x="826862" y="85089"/>
                </a:lnTo>
                <a:lnTo>
                  <a:pt x="827038" y="85520"/>
                </a:lnTo>
                <a:close/>
              </a:path>
              <a:path w="1000125" h="234950">
                <a:moveTo>
                  <a:pt x="860291" y="86359"/>
                </a:moveTo>
                <a:lnTo>
                  <a:pt x="828387" y="86359"/>
                </a:lnTo>
                <a:lnTo>
                  <a:pt x="827038" y="85520"/>
                </a:lnTo>
                <a:lnTo>
                  <a:pt x="826862" y="85089"/>
                </a:lnTo>
                <a:lnTo>
                  <a:pt x="859258" y="85089"/>
                </a:lnTo>
                <a:lnTo>
                  <a:pt x="860040" y="85740"/>
                </a:lnTo>
                <a:lnTo>
                  <a:pt x="860291" y="86359"/>
                </a:lnTo>
                <a:close/>
              </a:path>
              <a:path w="1000125" h="234950">
                <a:moveTo>
                  <a:pt x="860040" y="85740"/>
                </a:moveTo>
                <a:lnTo>
                  <a:pt x="859258" y="85089"/>
                </a:lnTo>
                <a:lnTo>
                  <a:pt x="859775" y="85089"/>
                </a:lnTo>
                <a:lnTo>
                  <a:pt x="860040" y="85740"/>
                </a:lnTo>
                <a:close/>
              </a:path>
              <a:path w="1000125" h="234950">
                <a:moveTo>
                  <a:pt x="882044" y="88899"/>
                </a:moveTo>
                <a:lnTo>
                  <a:pt x="878504" y="88899"/>
                </a:lnTo>
                <a:lnTo>
                  <a:pt x="878013" y="87629"/>
                </a:lnTo>
                <a:lnTo>
                  <a:pt x="877497" y="87629"/>
                </a:lnTo>
                <a:lnTo>
                  <a:pt x="876489" y="86359"/>
                </a:lnTo>
                <a:lnTo>
                  <a:pt x="875973" y="85089"/>
                </a:lnTo>
                <a:lnTo>
                  <a:pt x="876489" y="85089"/>
                </a:lnTo>
                <a:lnTo>
                  <a:pt x="879512" y="86359"/>
                </a:lnTo>
                <a:lnTo>
                  <a:pt x="880545" y="87629"/>
                </a:lnTo>
                <a:lnTo>
                  <a:pt x="882044" y="88899"/>
                </a:lnTo>
                <a:close/>
              </a:path>
              <a:path w="1000125" h="234950">
                <a:moveTo>
                  <a:pt x="886616" y="87629"/>
                </a:moveTo>
                <a:lnTo>
                  <a:pt x="883568" y="85089"/>
                </a:lnTo>
                <a:lnTo>
                  <a:pt x="884575" y="85089"/>
                </a:lnTo>
                <a:lnTo>
                  <a:pt x="886616" y="87629"/>
                </a:lnTo>
                <a:close/>
              </a:path>
              <a:path w="1000125" h="234950">
                <a:moveTo>
                  <a:pt x="889148" y="88899"/>
                </a:moveTo>
                <a:lnTo>
                  <a:pt x="883077" y="88899"/>
                </a:lnTo>
                <a:lnTo>
                  <a:pt x="882044" y="87629"/>
                </a:lnTo>
                <a:lnTo>
                  <a:pt x="886616" y="87629"/>
                </a:lnTo>
                <a:lnTo>
                  <a:pt x="884575" y="85089"/>
                </a:lnTo>
                <a:lnTo>
                  <a:pt x="889148" y="85089"/>
                </a:lnTo>
                <a:lnTo>
                  <a:pt x="891679" y="86359"/>
                </a:lnTo>
                <a:lnTo>
                  <a:pt x="887107" y="86359"/>
                </a:lnTo>
                <a:lnTo>
                  <a:pt x="887624" y="87629"/>
                </a:lnTo>
                <a:lnTo>
                  <a:pt x="889148" y="88899"/>
                </a:lnTo>
                <a:close/>
              </a:path>
              <a:path w="1000125" h="234950">
                <a:moveTo>
                  <a:pt x="899766" y="86359"/>
                </a:moveTo>
                <a:lnTo>
                  <a:pt x="899275" y="86359"/>
                </a:lnTo>
                <a:lnTo>
                  <a:pt x="898758" y="85089"/>
                </a:lnTo>
                <a:lnTo>
                  <a:pt x="899275" y="85089"/>
                </a:lnTo>
                <a:lnTo>
                  <a:pt x="899766" y="86359"/>
                </a:lnTo>
                <a:close/>
              </a:path>
              <a:path w="1000125" h="234950">
                <a:moveTo>
                  <a:pt x="960036" y="87629"/>
                </a:moveTo>
                <a:lnTo>
                  <a:pt x="951433" y="87629"/>
                </a:lnTo>
                <a:lnTo>
                  <a:pt x="949909" y="86100"/>
                </a:lnTo>
                <a:lnTo>
                  <a:pt x="949909" y="85089"/>
                </a:lnTo>
                <a:lnTo>
                  <a:pt x="957504" y="85089"/>
                </a:lnTo>
                <a:lnTo>
                  <a:pt x="959053" y="86391"/>
                </a:lnTo>
                <a:lnTo>
                  <a:pt x="960036" y="87629"/>
                </a:lnTo>
                <a:close/>
              </a:path>
              <a:path w="1000125" h="234950">
                <a:moveTo>
                  <a:pt x="994472" y="90169"/>
                </a:moveTo>
                <a:lnTo>
                  <a:pt x="979773" y="90169"/>
                </a:lnTo>
                <a:lnTo>
                  <a:pt x="979282" y="88899"/>
                </a:lnTo>
                <a:lnTo>
                  <a:pt x="977758" y="87629"/>
                </a:lnTo>
                <a:lnTo>
                  <a:pt x="975226" y="85089"/>
                </a:lnTo>
                <a:lnTo>
                  <a:pt x="980289" y="85089"/>
                </a:lnTo>
                <a:lnTo>
                  <a:pt x="980781" y="86359"/>
                </a:lnTo>
                <a:lnTo>
                  <a:pt x="982305" y="86359"/>
                </a:lnTo>
                <a:lnTo>
                  <a:pt x="982821" y="87629"/>
                </a:lnTo>
                <a:lnTo>
                  <a:pt x="992432" y="87629"/>
                </a:lnTo>
                <a:lnTo>
                  <a:pt x="994472" y="90169"/>
                </a:lnTo>
                <a:close/>
              </a:path>
              <a:path w="1000125" h="234950">
                <a:moveTo>
                  <a:pt x="992432" y="87629"/>
                </a:moveTo>
                <a:lnTo>
                  <a:pt x="982821" y="87629"/>
                </a:lnTo>
                <a:lnTo>
                  <a:pt x="981814" y="85089"/>
                </a:lnTo>
                <a:lnTo>
                  <a:pt x="995971" y="85089"/>
                </a:lnTo>
                <a:lnTo>
                  <a:pt x="996987" y="86359"/>
                </a:lnTo>
                <a:lnTo>
                  <a:pt x="991424" y="86359"/>
                </a:lnTo>
                <a:lnTo>
                  <a:pt x="992432" y="87629"/>
                </a:lnTo>
                <a:close/>
              </a:path>
              <a:path w="1000125" h="234950">
                <a:moveTo>
                  <a:pt x="951433" y="87629"/>
                </a:moveTo>
                <a:lnTo>
                  <a:pt x="949947" y="86391"/>
                </a:lnTo>
                <a:lnTo>
                  <a:pt x="949909" y="86100"/>
                </a:lnTo>
                <a:lnTo>
                  <a:pt x="951433" y="87629"/>
                </a:lnTo>
                <a:close/>
              </a:path>
              <a:path w="1000125" h="234950">
                <a:moveTo>
                  <a:pt x="813196" y="91439"/>
                </a:moveTo>
                <a:lnTo>
                  <a:pt x="807616" y="91439"/>
                </a:lnTo>
                <a:lnTo>
                  <a:pt x="807125" y="90169"/>
                </a:lnTo>
                <a:lnTo>
                  <a:pt x="806092" y="90169"/>
                </a:lnTo>
                <a:lnTo>
                  <a:pt x="805601" y="88899"/>
                </a:lnTo>
                <a:lnTo>
                  <a:pt x="804077" y="86359"/>
                </a:lnTo>
                <a:lnTo>
                  <a:pt x="805085" y="87629"/>
                </a:lnTo>
                <a:lnTo>
                  <a:pt x="806609" y="87629"/>
                </a:lnTo>
                <a:lnTo>
                  <a:pt x="807616" y="88899"/>
                </a:lnTo>
                <a:lnTo>
                  <a:pt x="810161" y="88899"/>
                </a:lnTo>
                <a:lnTo>
                  <a:pt x="812189" y="90169"/>
                </a:lnTo>
                <a:lnTo>
                  <a:pt x="813196" y="91439"/>
                </a:lnTo>
                <a:close/>
              </a:path>
              <a:path w="1000125" h="234950">
                <a:moveTo>
                  <a:pt x="856235" y="87629"/>
                </a:moveTo>
                <a:lnTo>
                  <a:pt x="829394" y="87629"/>
                </a:lnTo>
                <a:lnTo>
                  <a:pt x="828878" y="87304"/>
                </a:lnTo>
                <a:lnTo>
                  <a:pt x="828878" y="86359"/>
                </a:lnTo>
                <a:lnTo>
                  <a:pt x="855228" y="86359"/>
                </a:lnTo>
                <a:lnTo>
                  <a:pt x="856235" y="87629"/>
                </a:lnTo>
                <a:close/>
              </a:path>
              <a:path w="1000125" h="234950">
                <a:moveTo>
                  <a:pt x="861790" y="87629"/>
                </a:moveTo>
                <a:lnTo>
                  <a:pt x="856235" y="87629"/>
                </a:lnTo>
                <a:lnTo>
                  <a:pt x="855719" y="86359"/>
                </a:lnTo>
                <a:lnTo>
                  <a:pt x="860782" y="86359"/>
                </a:lnTo>
                <a:lnTo>
                  <a:pt x="861544" y="86994"/>
                </a:lnTo>
                <a:lnTo>
                  <a:pt x="861790" y="87629"/>
                </a:lnTo>
                <a:close/>
              </a:path>
              <a:path w="1000125" h="234950">
                <a:moveTo>
                  <a:pt x="871426" y="87629"/>
                </a:moveTo>
                <a:lnTo>
                  <a:pt x="862306" y="87629"/>
                </a:lnTo>
                <a:lnTo>
                  <a:pt x="861544" y="86994"/>
                </a:lnTo>
                <a:lnTo>
                  <a:pt x="861299" y="86359"/>
                </a:lnTo>
                <a:lnTo>
                  <a:pt x="870418" y="86359"/>
                </a:lnTo>
                <a:lnTo>
                  <a:pt x="871426" y="87629"/>
                </a:lnTo>
                <a:close/>
              </a:path>
              <a:path w="1000125" h="234950">
                <a:moveTo>
                  <a:pt x="873957" y="88899"/>
                </a:moveTo>
                <a:lnTo>
                  <a:pt x="873441" y="88249"/>
                </a:lnTo>
                <a:lnTo>
                  <a:pt x="873441" y="87629"/>
                </a:lnTo>
                <a:lnTo>
                  <a:pt x="870418" y="86359"/>
                </a:lnTo>
                <a:lnTo>
                  <a:pt x="873945" y="86359"/>
                </a:lnTo>
                <a:lnTo>
                  <a:pt x="873957" y="88899"/>
                </a:lnTo>
                <a:close/>
              </a:path>
              <a:path w="1000125" h="234950">
                <a:moveTo>
                  <a:pt x="875973" y="87629"/>
                </a:moveTo>
                <a:lnTo>
                  <a:pt x="874449" y="87629"/>
                </a:lnTo>
                <a:lnTo>
                  <a:pt x="873957" y="86391"/>
                </a:lnTo>
                <a:lnTo>
                  <a:pt x="874965" y="86359"/>
                </a:lnTo>
                <a:lnTo>
                  <a:pt x="875973" y="87629"/>
                </a:lnTo>
                <a:close/>
              </a:path>
              <a:path w="1000125" h="234950">
                <a:moveTo>
                  <a:pt x="892687" y="87629"/>
                </a:moveTo>
                <a:lnTo>
                  <a:pt x="892171" y="87629"/>
                </a:lnTo>
                <a:lnTo>
                  <a:pt x="889148" y="86359"/>
                </a:lnTo>
                <a:lnTo>
                  <a:pt x="891679" y="86359"/>
                </a:lnTo>
                <a:lnTo>
                  <a:pt x="892687" y="87629"/>
                </a:lnTo>
                <a:close/>
              </a:path>
              <a:path w="1000125" h="234950">
                <a:moveTo>
                  <a:pt x="919528" y="87629"/>
                </a:moveTo>
                <a:lnTo>
                  <a:pt x="913457" y="87629"/>
                </a:lnTo>
                <a:lnTo>
                  <a:pt x="912941" y="86359"/>
                </a:lnTo>
                <a:lnTo>
                  <a:pt x="918521" y="86359"/>
                </a:lnTo>
                <a:lnTo>
                  <a:pt x="919528" y="87629"/>
                </a:lnTo>
                <a:close/>
              </a:path>
              <a:path w="1000125" h="234950">
                <a:moveTo>
                  <a:pt x="997249" y="89534"/>
                </a:moveTo>
                <a:lnTo>
                  <a:pt x="994963" y="87629"/>
                </a:lnTo>
                <a:lnTo>
                  <a:pt x="992948" y="86359"/>
                </a:lnTo>
                <a:lnTo>
                  <a:pt x="996987" y="86359"/>
                </a:lnTo>
                <a:lnTo>
                  <a:pt x="998003" y="87629"/>
                </a:lnTo>
                <a:lnTo>
                  <a:pt x="997495" y="87629"/>
                </a:lnTo>
                <a:lnTo>
                  <a:pt x="999019" y="88899"/>
                </a:lnTo>
                <a:lnTo>
                  <a:pt x="997004" y="88899"/>
                </a:lnTo>
                <a:lnTo>
                  <a:pt x="997249" y="89534"/>
                </a:lnTo>
                <a:close/>
              </a:path>
              <a:path w="1000125" h="234950">
                <a:moveTo>
                  <a:pt x="829394" y="87629"/>
                </a:moveTo>
                <a:lnTo>
                  <a:pt x="828878" y="87629"/>
                </a:lnTo>
                <a:lnTo>
                  <a:pt x="828878" y="87304"/>
                </a:lnTo>
                <a:lnTo>
                  <a:pt x="829394" y="87629"/>
                </a:lnTo>
                <a:close/>
              </a:path>
              <a:path w="1000125" h="234950">
                <a:moveTo>
                  <a:pt x="801545" y="90169"/>
                </a:moveTo>
                <a:lnTo>
                  <a:pt x="788887" y="90169"/>
                </a:lnTo>
                <a:lnTo>
                  <a:pt x="788370" y="88899"/>
                </a:lnTo>
                <a:lnTo>
                  <a:pt x="787363" y="87629"/>
                </a:lnTo>
                <a:lnTo>
                  <a:pt x="798497" y="87629"/>
                </a:lnTo>
                <a:lnTo>
                  <a:pt x="801545" y="90169"/>
                </a:lnTo>
                <a:close/>
              </a:path>
              <a:path w="1000125" h="234950">
                <a:moveTo>
                  <a:pt x="810161" y="88899"/>
                </a:moveTo>
                <a:lnTo>
                  <a:pt x="807616" y="88899"/>
                </a:lnTo>
                <a:lnTo>
                  <a:pt x="807125" y="87629"/>
                </a:lnTo>
                <a:lnTo>
                  <a:pt x="808133" y="87629"/>
                </a:lnTo>
                <a:lnTo>
                  <a:pt x="810161" y="88899"/>
                </a:lnTo>
                <a:close/>
              </a:path>
              <a:path w="1000125" h="234950">
                <a:moveTo>
                  <a:pt x="857760" y="88899"/>
                </a:moveTo>
                <a:lnTo>
                  <a:pt x="857243" y="88899"/>
                </a:lnTo>
                <a:lnTo>
                  <a:pt x="856727" y="87629"/>
                </a:lnTo>
                <a:lnTo>
                  <a:pt x="857243" y="87629"/>
                </a:lnTo>
                <a:lnTo>
                  <a:pt x="857760" y="88899"/>
                </a:lnTo>
                <a:close/>
              </a:path>
              <a:path w="1000125" h="234950">
                <a:moveTo>
                  <a:pt x="873441" y="88899"/>
                </a:moveTo>
                <a:lnTo>
                  <a:pt x="857760" y="88899"/>
                </a:lnTo>
                <a:lnTo>
                  <a:pt x="857243" y="87629"/>
                </a:lnTo>
                <a:lnTo>
                  <a:pt x="872950" y="87629"/>
                </a:lnTo>
                <a:lnTo>
                  <a:pt x="873441" y="88249"/>
                </a:lnTo>
                <a:lnTo>
                  <a:pt x="873441" y="88899"/>
                </a:lnTo>
                <a:close/>
              </a:path>
              <a:path w="1000125" h="234950">
                <a:moveTo>
                  <a:pt x="877497" y="88899"/>
                </a:moveTo>
                <a:lnTo>
                  <a:pt x="876489" y="88899"/>
                </a:lnTo>
                <a:lnTo>
                  <a:pt x="875482" y="87629"/>
                </a:lnTo>
                <a:lnTo>
                  <a:pt x="876980" y="87629"/>
                </a:lnTo>
                <a:lnTo>
                  <a:pt x="877497" y="88899"/>
                </a:lnTo>
                <a:close/>
              </a:path>
              <a:path w="1000125" h="234950">
                <a:moveTo>
                  <a:pt x="888877" y="87939"/>
                </a:moveTo>
                <a:lnTo>
                  <a:pt x="888140" y="87629"/>
                </a:lnTo>
                <a:lnTo>
                  <a:pt x="888631" y="87629"/>
                </a:lnTo>
                <a:lnTo>
                  <a:pt x="888877" y="87939"/>
                </a:lnTo>
                <a:close/>
              </a:path>
              <a:path w="1000125" h="234950">
                <a:moveTo>
                  <a:pt x="926116" y="88899"/>
                </a:moveTo>
                <a:lnTo>
                  <a:pt x="925083" y="88899"/>
                </a:lnTo>
                <a:lnTo>
                  <a:pt x="924592" y="87629"/>
                </a:lnTo>
                <a:lnTo>
                  <a:pt x="925599" y="87629"/>
                </a:lnTo>
                <a:lnTo>
                  <a:pt x="926116" y="88899"/>
                </a:lnTo>
                <a:close/>
              </a:path>
              <a:path w="1000125" h="234950">
                <a:moveTo>
                  <a:pt x="930663" y="96519"/>
                </a:moveTo>
                <a:lnTo>
                  <a:pt x="914465" y="96519"/>
                </a:lnTo>
                <a:lnTo>
                  <a:pt x="913457" y="95249"/>
                </a:lnTo>
                <a:lnTo>
                  <a:pt x="924592" y="95249"/>
                </a:lnTo>
                <a:lnTo>
                  <a:pt x="924075" y="92709"/>
                </a:lnTo>
                <a:lnTo>
                  <a:pt x="922060" y="91439"/>
                </a:lnTo>
                <a:lnTo>
                  <a:pt x="921052" y="90169"/>
                </a:lnTo>
                <a:lnTo>
                  <a:pt x="926607" y="90169"/>
                </a:lnTo>
                <a:lnTo>
                  <a:pt x="925599" y="87629"/>
                </a:lnTo>
                <a:lnTo>
                  <a:pt x="934202" y="87629"/>
                </a:lnTo>
                <a:lnTo>
                  <a:pt x="935468" y="88899"/>
                </a:lnTo>
                <a:lnTo>
                  <a:pt x="928131" y="88899"/>
                </a:lnTo>
                <a:lnTo>
                  <a:pt x="929139" y="90169"/>
                </a:lnTo>
                <a:lnTo>
                  <a:pt x="929901" y="91439"/>
                </a:lnTo>
                <a:lnTo>
                  <a:pt x="925599" y="91439"/>
                </a:lnTo>
                <a:lnTo>
                  <a:pt x="926607" y="92709"/>
                </a:lnTo>
                <a:lnTo>
                  <a:pt x="926116" y="93979"/>
                </a:lnTo>
                <a:lnTo>
                  <a:pt x="929139" y="95249"/>
                </a:lnTo>
                <a:lnTo>
                  <a:pt x="930663" y="96519"/>
                </a:lnTo>
                <a:close/>
              </a:path>
              <a:path w="1000125" h="234950">
                <a:moveTo>
                  <a:pt x="947868" y="90169"/>
                </a:moveTo>
                <a:lnTo>
                  <a:pt x="936734" y="90169"/>
                </a:lnTo>
                <a:lnTo>
                  <a:pt x="935726" y="87629"/>
                </a:lnTo>
                <a:lnTo>
                  <a:pt x="944845" y="87629"/>
                </a:lnTo>
                <a:lnTo>
                  <a:pt x="945853" y="88899"/>
                </a:lnTo>
                <a:lnTo>
                  <a:pt x="947868" y="90169"/>
                </a:lnTo>
                <a:close/>
              </a:path>
              <a:path w="1000125" h="234950">
                <a:moveTo>
                  <a:pt x="976234" y="88899"/>
                </a:moveTo>
                <a:lnTo>
                  <a:pt x="946861" y="88899"/>
                </a:lnTo>
                <a:lnTo>
                  <a:pt x="946370" y="87629"/>
                </a:lnTo>
                <a:lnTo>
                  <a:pt x="974710" y="87629"/>
                </a:lnTo>
                <a:lnTo>
                  <a:pt x="976234" y="88899"/>
                </a:lnTo>
                <a:close/>
              </a:path>
              <a:path w="1000125" h="234950">
                <a:moveTo>
                  <a:pt x="977758" y="88899"/>
                </a:moveTo>
                <a:lnTo>
                  <a:pt x="977241" y="88899"/>
                </a:lnTo>
                <a:lnTo>
                  <a:pt x="976234" y="87629"/>
                </a:lnTo>
                <a:lnTo>
                  <a:pt x="977758" y="88899"/>
                </a:lnTo>
                <a:close/>
              </a:path>
              <a:path w="1000125" h="234950">
                <a:moveTo>
                  <a:pt x="999019" y="88899"/>
                </a:moveTo>
                <a:lnTo>
                  <a:pt x="997495" y="87629"/>
                </a:lnTo>
                <a:lnTo>
                  <a:pt x="998003" y="87629"/>
                </a:lnTo>
                <a:lnTo>
                  <a:pt x="999019" y="88899"/>
                </a:lnTo>
                <a:close/>
              </a:path>
              <a:path w="1000125" h="234950">
                <a:moveTo>
                  <a:pt x="893695" y="91439"/>
                </a:moveTo>
                <a:lnTo>
                  <a:pt x="884575" y="91439"/>
                </a:lnTo>
                <a:lnTo>
                  <a:pt x="884084" y="90169"/>
                </a:lnTo>
                <a:lnTo>
                  <a:pt x="890155" y="90169"/>
                </a:lnTo>
                <a:lnTo>
                  <a:pt x="889639" y="88899"/>
                </a:lnTo>
                <a:lnTo>
                  <a:pt x="888877" y="87939"/>
                </a:lnTo>
                <a:lnTo>
                  <a:pt x="891163" y="88899"/>
                </a:lnTo>
                <a:lnTo>
                  <a:pt x="891679" y="90169"/>
                </a:lnTo>
                <a:lnTo>
                  <a:pt x="893695" y="91439"/>
                </a:lnTo>
                <a:close/>
              </a:path>
              <a:path w="1000125" h="234950">
                <a:moveTo>
                  <a:pt x="881036" y="92709"/>
                </a:moveTo>
                <a:lnTo>
                  <a:pt x="870418" y="92709"/>
                </a:lnTo>
                <a:lnTo>
                  <a:pt x="870418" y="91439"/>
                </a:lnTo>
                <a:lnTo>
                  <a:pt x="869902" y="90169"/>
                </a:lnTo>
                <a:lnTo>
                  <a:pt x="866853" y="88899"/>
                </a:lnTo>
                <a:lnTo>
                  <a:pt x="873441" y="88899"/>
                </a:lnTo>
                <a:lnTo>
                  <a:pt x="873441" y="88249"/>
                </a:lnTo>
                <a:lnTo>
                  <a:pt x="874965" y="90169"/>
                </a:lnTo>
                <a:lnTo>
                  <a:pt x="879021" y="90169"/>
                </a:lnTo>
                <a:lnTo>
                  <a:pt x="881036" y="92709"/>
                </a:lnTo>
                <a:close/>
              </a:path>
              <a:path w="1000125" h="234950">
                <a:moveTo>
                  <a:pt x="784340" y="92709"/>
                </a:moveTo>
                <a:lnTo>
                  <a:pt x="776228" y="92709"/>
                </a:lnTo>
                <a:lnTo>
                  <a:pt x="776745" y="91439"/>
                </a:lnTo>
                <a:lnTo>
                  <a:pt x="776228" y="91439"/>
                </a:lnTo>
                <a:lnTo>
                  <a:pt x="773696" y="90169"/>
                </a:lnTo>
                <a:lnTo>
                  <a:pt x="774213" y="88899"/>
                </a:lnTo>
                <a:lnTo>
                  <a:pt x="779264" y="88899"/>
                </a:lnTo>
                <a:lnTo>
                  <a:pt x="780284" y="90169"/>
                </a:lnTo>
                <a:lnTo>
                  <a:pt x="782816" y="90169"/>
                </a:lnTo>
                <a:lnTo>
                  <a:pt x="783307" y="91439"/>
                </a:lnTo>
                <a:lnTo>
                  <a:pt x="784340" y="92709"/>
                </a:lnTo>
                <a:close/>
              </a:path>
              <a:path w="1000125" h="234950">
                <a:moveTo>
                  <a:pt x="788887" y="90169"/>
                </a:moveTo>
                <a:lnTo>
                  <a:pt x="784340" y="90169"/>
                </a:lnTo>
                <a:lnTo>
                  <a:pt x="782816" y="88899"/>
                </a:lnTo>
                <a:lnTo>
                  <a:pt x="787879" y="88899"/>
                </a:lnTo>
                <a:lnTo>
                  <a:pt x="788887" y="90169"/>
                </a:lnTo>
                <a:close/>
              </a:path>
              <a:path w="1000125" h="234950">
                <a:moveTo>
                  <a:pt x="820444" y="89316"/>
                </a:moveTo>
                <a:lnTo>
                  <a:pt x="819784" y="88899"/>
                </a:lnTo>
                <a:lnTo>
                  <a:pt x="820275" y="88899"/>
                </a:lnTo>
                <a:lnTo>
                  <a:pt x="820444" y="89316"/>
                </a:lnTo>
                <a:close/>
              </a:path>
              <a:path w="1000125" h="234950">
                <a:moveTo>
                  <a:pt x="827379" y="91439"/>
                </a:moveTo>
                <a:lnTo>
                  <a:pt x="823323" y="91439"/>
                </a:lnTo>
                <a:lnTo>
                  <a:pt x="823323" y="90169"/>
                </a:lnTo>
                <a:lnTo>
                  <a:pt x="821799" y="90169"/>
                </a:lnTo>
                <a:lnTo>
                  <a:pt x="820444" y="89316"/>
                </a:lnTo>
                <a:lnTo>
                  <a:pt x="820275" y="88899"/>
                </a:lnTo>
                <a:lnTo>
                  <a:pt x="824331" y="88899"/>
                </a:lnTo>
                <a:lnTo>
                  <a:pt x="827379" y="91439"/>
                </a:lnTo>
                <a:close/>
              </a:path>
              <a:path w="1000125" h="234950">
                <a:moveTo>
                  <a:pt x="867370" y="90169"/>
                </a:moveTo>
                <a:lnTo>
                  <a:pt x="828878" y="90169"/>
                </a:lnTo>
                <a:lnTo>
                  <a:pt x="827870" y="88899"/>
                </a:lnTo>
                <a:lnTo>
                  <a:pt x="866853" y="88899"/>
                </a:lnTo>
                <a:lnTo>
                  <a:pt x="867370" y="90169"/>
                </a:lnTo>
                <a:close/>
              </a:path>
              <a:path w="1000125" h="234950">
                <a:moveTo>
                  <a:pt x="878504" y="90169"/>
                </a:moveTo>
                <a:lnTo>
                  <a:pt x="876980" y="90169"/>
                </a:lnTo>
                <a:lnTo>
                  <a:pt x="876980" y="88899"/>
                </a:lnTo>
                <a:lnTo>
                  <a:pt x="878504" y="88899"/>
                </a:lnTo>
                <a:lnTo>
                  <a:pt x="878504" y="90169"/>
                </a:lnTo>
                <a:close/>
              </a:path>
              <a:path w="1000125" h="234950">
                <a:moveTo>
                  <a:pt x="890155" y="90169"/>
                </a:moveTo>
                <a:lnTo>
                  <a:pt x="879021" y="90169"/>
                </a:lnTo>
                <a:lnTo>
                  <a:pt x="879021" y="88899"/>
                </a:lnTo>
                <a:lnTo>
                  <a:pt x="889639" y="88899"/>
                </a:lnTo>
                <a:lnTo>
                  <a:pt x="890155" y="90169"/>
                </a:lnTo>
                <a:close/>
              </a:path>
              <a:path w="1000125" h="234950">
                <a:moveTo>
                  <a:pt x="922551" y="93979"/>
                </a:moveTo>
                <a:lnTo>
                  <a:pt x="904829" y="93979"/>
                </a:lnTo>
                <a:lnTo>
                  <a:pt x="905862" y="92709"/>
                </a:lnTo>
                <a:lnTo>
                  <a:pt x="904319" y="92067"/>
                </a:lnTo>
                <a:lnTo>
                  <a:pt x="903822" y="91439"/>
                </a:lnTo>
                <a:lnTo>
                  <a:pt x="902297" y="90169"/>
                </a:lnTo>
                <a:lnTo>
                  <a:pt x="908394" y="90169"/>
                </a:lnTo>
                <a:lnTo>
                  <a:pt x="908885" y="88899"/>
                </a:lnTo>
                <a:lnTo>
                  <a:pt x="909401" y="90169"/>
                </a:lnTo>
                <a:lnTo>
                  <a:pt x="911417" y="92709"/>
                </a:lnTo>
                <a:lnTo>
                  <a:pt x="922060" y="92709"/>
                </a:lnTo>
                <a:lnTo>
                  <a:pt x="922551" y="93979"/>
                </a:lnTo>
                <a:close/>
              </a:path>
              <a:path w="1000125" h="234950">
                <a:moveTo>
                  <a:pt x="926116" y="90169"/>
                </a:moveTo>
                <a:lnTo>
                  <a:pt x="909401" y="90169"/>
                </a:lnTo>
                <a:lnTo>
                  <a:pt x="908885" y="88899"/>
                </a:lnTo>
                <a:lnTo>
                  <a:pt x="924592" y="88899"/>
                </a:lnTo>
                <a:lnTo>
                  <a:pt x="926116" y="90169"/>
                </a:lnTo>
                <a:close/>
              </a:path>
              <a:path w="1000125" h="234950">
                <a:moveTo>
                  <a:pt x="951924" y="92709"/>
                </a:moveTo>
                <a:lnTo>
                  <a:pt x="932678" y="92709"/>
                </a:lnTo>
                <a:lnTo>
                  <a:pt x="928131" y="88899"/>
                </a:lnTo>
                <a:lnTo>
                  <a:pt x="935468" y="88899"/>
                </a:lnTo>
                <a:lnTo>
                  <a:pt x="936734" y="90169"/>
                </a:lnTo>
                <a:lnTo>
                  <a:pt x="972694" y="90169"/>
                </a:lnTo>
                <a:lnTo>
                  <a:pt x="973702" y="91439"/>
                </a:lnTo>
                <a:lnTo>
                  <a:pt x="951924" y="91439"/>
                </a:lnTo>
                <a:lnTo>
                  <a:pt x="951924" y="92709"/>
                </a:lnTo>
                <a:close/>
              </a:path>
              <a:path w="1000125" h="234950">
                <a:moveTo>
                  <a:pt x="971170" y="90169"/>
                </a:moveTo>
                <a:lnTo>
                  <a:pt x="947868" y="90169"/>
                </a:lnTo>
                <a:lnTo>
                  <a:pt x="947377" y="88899"/>
                </a:lnTo>
                <a:lnTo>
                  <a:pt x="971170" y="88899"/>
                </a:lnTo>
                <a:lnTo>
                  <a:pt x="971170" y="90169"/>
                </a:lnTo>
                <a:close/>
              </a:path>
              <a:path w="1000125" h="234950">
                <a:moveTo>
                  <a:pt x="983829" y="92709"/>
                </a:moveTo>
                <a:lnTo>
                  <a:pt x="974710" y="92709"/>
                </a:lnTo>
                <a:lnTo>
                  <a:pt x="974218" y="91439"/>
                </a:lnTo>
                <a:lnTo>
                  <a:pt x="974218" y="90169"/>
                </a:lnTo>
                <a:lnTo>
                  <a:pt x="971170" y="88899"/>
                </a:lnTo>
                <a:lnTo>
                  <a:pt x="978249" y="88899"/>
                </a:lnTo>
                <a:lnTo>
                  <a:pt x="979282" y="90169"/>
                </a:lnTo>
                <a:lnTo>
                  <a:pt x="981297" y="90169"/>
                </a:lnTo>
                <a:lnTo>
                  <a:pt x="983829" y="92709"/>
                </a:lnTo>
                <a:close/>
              </a:path>
              <a:path w="1000125" h="234950">
                <a:moveTo>
                  <a:pt x="997495" y="90169"/>
                </a:moveTo>
                <a:lnTo>
                  <a:pt x="996487" y="90169"/>
                </a:lnTo>
                <a:lnTo>
                  <a:pt x="995480" y="88899"/>
                </a:lnTo>
                <a:lnTo>
                  <a:pt x="996487" y="88899"/>
                </a:lnTo>
                <a:lnTo>
                  <a:pt x="997495" y="90169"/>
                </a:lnTo>
                <a:close/>
              </a:path>
              <a:path w="1000125" h="234950">
                <a:moveTo>
                  <a:pt x="998503" y="90169"/>
                </a:moveTo>
                <a:lnTo>
                  <a:pt x="997495" y="88899"/>
                </a:lnTo>
                <a:lnTo>
                  <a:pt x="999019" y="88899"/>
                </a:lnTo>
                <a:lnTo>
                  <a:pt x="998503" y="90169"/>
                </a:lnTo>
                <a:close/>
              </a:path>
              <a:path w="1000125" h="234950">
                <a:moveTo>
                  <a:pt x="999019" y="92709"/>
                </a:moveTo>
                <a:lnTo>
                  <a:pt x="997495" y="90169"/>
                </a:lnTo>
                <a:lnTo>
                  <a:pt x="997249" y="89534"/>
                </a:lnTo>
                <a:lnTo>
                  <a:pt x="998011" y="90169"/>
                </a:lnTo>
                <a:lnTo>
                  <a:pt x="999019" y="90169"/>
                </a:lnTo>
                <a:lnTo>
                  <a:pt x="999019" y="92709"/>
                </a:lnTo>
                <a:close/>
              </a:path>
              <a:path w="1000125" h="234950">
                <a:moveTo>
                  <a:pt x="787363" y="94389"/>
                </a:moveTo>
                <a:lnTo>
                  <a:pt x="786355" y="92709"/>
                </a:lnTo>
                <a:lnTo>
                  <a:pt x="785839" y="91439"/>
                </a:lnTo>
                <a:lnTo>
                  <a:pt x="784831" y="90169"/>
                </a:lnTo>
                <a:lnTo>
                  <a:pt x="804077" y="90169"/>
                </a:lnTo>
                <a:lnTo>
                  <a:pt x="806092" y="91439"/>
                </a:lnTo>
                <a:lnTo>
                  <a:pt x="807616" y="92709"/>
                </a:lnTo>
                <a:lnTo>
                  <a:pt x="788887" y="92709"/>
                </a:lnTo>
                <a:lnTo>
                  <a:pt x="789575" y="93143"/>
                </a:lnTo>
                <a:lnTo>
                  <a:pt x="789907" y="93979"/>
                </a:lnTo>
                <a:lnTo>
                  <a:pt x="787363" y="93979"/>
                </a:lnTo>
                <a:lnTo>
                  <a:pt x="787363" y="94389"/>
                </a:lnTo>
                <a:close/>
              </a:path>
              <a:path w="1000125" h="234950">
                <a:moveTo>
                  <a:pt x="869398" y="96519"/>
                </a:moveTo>
                <a:lnTo>
                  <a:pt x="835465" y="96519"/>
                </a:lnTo>
                <a:lnTo>
                  <a:pt x="832442" y="92709"/>
                </a:lnTo>
                <a:lnTo>
                  <a:pt x="831926" y="91439"/>
                </a:lnTo>
                <a:lnTo>
                  <a:pt x="830402" y="90169"/>
                </a:lnTo>
                <a:lnTo>
                  <a:pt x="865355" y="90169"/>
                </a:lnTo>
                <a:lnTo>
                  <a:pt x="864322" y="91439"/>
                </a:lnTo>
                <a:lnTo>
                  <a:pt x="868378" y="95249"/>
                </a:lnTo>
                <a:lnTo>
                  <a:pt x="869398" y="96519"/>
                </a:lnTo>
                <a:close/>
              </a:path>
              <a:path w="1000125" h="234950">
                <a:moveTo>
                  <a:pt x="875973" y="93979"/>
                </a:moveTo>
                <a:lnTo>
                  <a:pt x="870418" y="93979"/>
                </a:lnTo>
                <a:lnTo>
                  <a:pt x="868378" y="92709"/>
                </a:lnTo>
                <a:lnTo>
                  <a:pt x="865355" y="90169"/>
                </a:lnTo>
                <a:lnTo>
                  <a:pt x="868378" y="90169"/>
                </a:lnTo>
                <a:lnTo>
                  <a:pt x="870418" y="92709"/>
                </a:lnTo>
                <a:lnTo>
                  <a:pt x="875482" y="92709"/>
                </a:lnTo>
                <a:lnTo>
                  <a:pt x="875973" y="93979"/>
                </a:lnTo>
                <a:close/>
              </a:path>
              <a:path w="1000125" h="234950">
                <a:moveTo>
                  <a:pt x="894702" y="92709"/>
                </a:moveTo>
                <a:lnTo>
                  <a:pt x="881036" y="92709"/>
                </a:lnTo>
                <a:lnTo>
                  <a:pt x="880028" y="90169"/>
                </a:lnTo>
                <a:lnTo>
                  <a:pt x="884084" y="90169"/>
                </a:lnTo>
                <a:lnTo>
                  <a:pt x="884084" y="91439"/>
                </a:lnTo>
                <a:lnTo>
                  <a:pt x="893695" y="91439"/>
                </a:lnTo>
                <a:lnTo>
                  <a:pt x="894702" y="92709"/>
                </a:lnTo>
                <a:close/>
              </a:path>
              <a:path w="1000125" h="234950">
                <a:moveTo>
                  <a:pt x="908885" y="95249"/>
                </a:moveTo>
                <a:lnTo>
                  <a:pt x="898758" y="95249"/>
                </a:lnTo>
                <a:lnTo>
                  <a:pt x="898267" y="93979"/>
                </a:lnTo>
                <a:lnTo>
                  <a:pt x="896226" y="91439"/>
                </a:lnTo>
                <a:lnTo>
                  <a:pt x="894702" y="90169"/>
                </a:lnTo>
                <a:lnTo>
                  <a:pt x="902297" y="90169"/>
                </a:lnTo>
                <a:lnTo>
                  <a:pt x="902814" y="91439"/>
                </a:lnTo>
                <a:lnTo>
                  <a:pt x="904325" y="92074"/>
                </a:lnTo>
                <a:lnTo>
                  <a:pt x="904829" y="92709"/>
                </a:lnTo>
                <a:lnTo>
                  <a:pt x="903822" y="92709"/>
                </a:lnTo>
                <a:lnTo>
                  <a:pt x="904338" y="93979"/>
                </a:lnTo>
                <a:lnTo>
                  <a:pt x="908885" y="93979"/>
                </a:lnTo>
                <a:lnTo>
                  <a:pt x="908885" y="95249"/>
                </a:lnTo>
                <a:close/>
              </a:path>
              <a:path w="1000125" h="234950">
                <a:moveTo>
                  <a:pt x="904319" y="92067"/>
                </a:moveTo>
                <a:lnTo>
                  <a:pt x="902814" y="91439"/>
                </a:lnTo>
                <a:lnTo>
                  <a:pt x="902297" y="90169"/>
                </a:lnTo>
                <a:lnTo>
                  <a:pt x="903822" y="91439"/>
                </a:lnTo>
                <a:lnTo>
                  <a:pt x="904319" y="92067"/>
                </a:lnTo>
                <a:close/>
              </a:path>
              <a:path w="1000125" h="234950">
                <a:moveTo>
                  <a:pt x="921544" y="92709"/>
                </a:moveTo>
                <a:lnTo>
                  <a:pt x="911417" y="92709"/>
                </a:lnTo>
                <a:lnTo>
                  <a:pt x="911417" y="91439"/>
                </a:lnTo>
                <a:lnTo>
                  <a:pt x="910409" y="91439"/>
                </a:lnTo>
                <a:lnTo>
                  <a:pt x="909893" y="90169"/>
                </a:lnTo>
                <a:lnTo>
                  <a:pt x="920019" y="90169"/>
                </a:lnTo>
                <a:lnTo>
                  <a:pt x="921544" y="92709"/>
                </a:lnTo>
                <a:close/>
              </a:path>
              <a:path w="1000125" h="234950">
                <a:moveTo>
                  <a:pt x="987704" y="93556"/>
                </a:moveTo>
                <a:lnTo>
                  <a:pt x="986360" y="92709"/>
                </a:lnTo>
                <a:lnTo>
                  <a:pt x="985353" y="91439"/>
                </a:lnTo>
                <a:lnTo>
                  <a:pt x="984836" y="91439"/>
                </a:lnTo>
                <a:lnTo>
                  <a:pt x="982821" y="90169"/>
                </a:lnTo>
                <a:lnTo>
                  <a:pt x="995480" y="90169"/>
                </a:lnTo>
                <a:lnTo>
                  <a:pt x="998011" y="92709"/>
                </a:lnTo>
                <a:lnTo>
                  <a:pt x="987368" y="92709"/>
                </a:lnTo>
                <a:lnTo>
                  <a:pt x="987704" y="93556"/>
                </a:lnTo>
                <a:close/>
              </a:path>
              <a:path w="1000125" h="234950">
                <a:moveTo>
                  <a:pt x="774213" y="95249"/>
                </a:moveTo>
                <a:lnTo>
                  <a:pt x="770648" y="95249"/>
                </a:lnTo>
                <a:lnTo>
                  <a:pt x="770648" y="91439"/>
                </a:lnTo>
                <a:lnTo>
                  <a:pt x="771158" y="92067"/>
                </a:lnTo>
                <a:lnTo>
                  <a:pt x="771165" y="92709"/>
                </a:lnTo>
                <a:lnTo>
                  <a:pt x="771681" y="92709"/>
                </a:lnTo>
                <a:lnTo>
                  <a:pt x="773180" y="93979"/>
                </a:lnTo>
                <a:lnTo>
                  <a:pt x="774213" y="95249"/>
                </a:lnTo>
                <a:close/>
              </a:path>
              <a:path w="1000125" h="234950">
                <a:moveTo>
                  <a:pt x="776228" y="92709"/>
                </a:moveTo>
                <a:lnTo>
                  <a:pt x="771681" y="92709"/>
                </a:lnTo>
                <a:lnTo>
                  <a:pt x="771165" y="92074"/>
                </a:lnTo>
                <a:lnTo>
                  <a:pt x="771165" y="91439"/>
                </a:lnTo>
                <a:lnTo>
                  <a:pt x="774962" y="91439"/>
                </a:lnTo>
                <a:lnTo>
                  <a:pt x="776228" y="92709"/>
                </a:lnTo>
                <a:close/>
              </a:path>
              <a:path w="1000125" h="234950">
                <a:moveTo>
                  <a:pt x="818505" y="93979"/>
                </a:moveTo>
                <a:lnTo>
                  <a:pt x="810148" y="93979"/>
                </a:lnTo>
                <a:lnTo>
                  <a:pt x="808133" y="91439"/>
                </a:lnTo>
                <a:lnTo>
                  <a:pt x="815728" y="91439"/>
                </a:lnTo>
                <a:lnTo>
                  <a:pt x="817743" y="92709"/>
                </a:lnTo>
                <a:lnTo>
                  <a:pt x="818505" y="93979"/>
                </a:lnTo>
                <a:close/>
              </a:path>
              <a:path w="1000125" h="234950">
                <a:moveTo>
                  <a:pt x="825855" y="92709"/>
                </a:moveTo>
                <a:lnTo>
                  <a:pt x="823814" y="92709"/>
                </a:lnTo>
                <a:lnTo>
                  <a:pt x="823814" y="91439"/>
                </a:lnTo>
                <a:lnTo>
                  <a:pt x="825338" y="91439"/>
                </a:lnTo>
                <a:lnTo>
                  <a:pt x="825855" y="92709"/>
                </a:lnTo>
                <a:close/>
              </a:path>
              <a:path w="1000125" h="234950">
                <a:moveTo>
                  <a:pt x="835465" y="96519"/>
                </a:moveTo>
                <a:lnTo>
                  <a:pt x="831409" y="96519"/>
                </a:lnTo>
                <a:lnTo>
                  <a:pt x="830918" y="95249"/>
                </a:lnTo>
                <a:lnTo>
                  <a:pt x="828878" y="93979"/>
                </a:lnTo>
                <a:lnTo>
                  <a:pt x="827379" y="92709"/>
                </a:lnTo>
                <a:lnTo>
                  <a:pt x="825338" y="91439"/>
                </a:lnTo>
                <a:lnTo>
                  <a:pt x="829911" y="91439"/>
                </a:lnTo>
                <a:lnTo>
                  <a:pt x="830918" y="92709"/>
                </a:lnTo>
                <a:lnTo>
                  <a:pt x="835465" y="96519"/>
                </a:lnTo>
                <a:close/>
              </a:path>
              <a:path w="1000125" h="234950">
                <a:moveTo>
                  <a:pt x="953965" y="93979"/>
                </a:moveTo>
                <a:lnTo>
                  <a:pt x="928131" y="93979"/>
                </a:lnTo>
                <a:lnTo>
                  <a:pt x="926116" y="91439"/>
                </a:lnTo>
                <a:lnTo>
                  <a:pt x="929901" y="91439"/>
                </a:lnTo>
                <a:lnTo>
                  <a:pt x="930663" y="92709"/>
                </a:lnTo>
                <a:lnTo>
                  <a:pt x="953448" y="92709"/>
                </a:lnTo>
                <a:lnTo>
                  <a:pt x="953965" y="93979"/>
                </a:lnTo>
                <a:close/>
              </a:path>
              <a:path w="1000125" h="234950">
                <a:moveTo>
                  <a:pt x="974710" y="92709"/>
                </a:moveTo>
                <a:lnTo>
                  <a:pt x="954456" y="92709"/>
                </a:lnTo>
                <a:lnTo>
                  <a:pt x="953448" y="91439"/>
                </a:lnTo>
                <a:lnTo>
                  <a:pt x="973702" y="91439"/>
                </a:lnTo>
                <a:lnTo>
                  <a:pt x="974710" y="92709"/>
                </a:lnTo>
                <a:close/>
              </a:path>
              <a:path w="1000125" h="234950">
                <a:moveTo>
                  <a:pt x="787879" y="97789"/>
                </a:moveTo>
                <a:lnTo>
                  <a:pt x="772172" y="97789"/>
                </a:lnTo>
                <a:lnTo>
                  <a:pt x="772172" y="96519"/>
                </a:lnTo>
                <a:lnTo>
                  <a:pt x="771681" y="95249"/>
                </a:lnTo>
                <a:lnTo>
                  <a:pt x="774213" y="95249"/>
                </a:lnTo>
                <a:lnTo>
                  <a:pt x="772689" y="92709"/>
                </a:lnTo>
                <a:lnTo>
                  <a:pt x="780775" y="92709"/>
                </a:lnTo>
                <a:lnTo>
                  <a:pt x="780775" y="93979"/>
                </a:lnTo>
                <a:lnTo>
                  <a:pt x="781292" y="93979"/>
                </a:lnTo>
                <a:lnTo>
                  <a:pt x="783307" y="95249"/>
                </a:lnTo>
                <a:lnTo>
                  <a:pt x="783823" y="96519"/>
                </a:lnTo>
                <a:lnTo>
                  <a:pt x="786872" y="96519"/>
                </a:lnTo>
                <a:lnTo>
                  <a:pt x="787879" y="97789"/>
                </a:lnTo>
                <a:close/>
              </a:path>
              <a:path w="1000125" h="234950">
                <a:moveTo>
                  <a:pt x="786872" y="96519"/>
                </a:moveTo>
                <a:lnTo>
                  <a:pt x="784340" y="96519"/>
                </a:lnTo>
                <a:lnTo>
                  <a:pt x="783307" y="95249"/>
                </a:lnTo>
                <a:lnTo>
                  <a:pt x="781808" y="93979"/>
                </a:lnTo>
                <a:lnTo>
                  <a:pt x="780775" y="92709"/>
                </a:lnTo>
                <a:lnTo>
                  <a:pt x="786355" y="92709"/>
                </a:lnTo>
                <a:lnTo>
                  <a:pt x="786355" y="93979"/>
                </a:lnTo>
                <a:lnTo>
                  <a:pt x="787117" y="93979"/>
                </a:lnTo>
                <a:lnTo>
                  <a:pt x="787363" y="94389"/>
                </a:lnTo>
                <a:lnTo>
                  <a:pt x="787363" y="95249"/>
                </a:lnTo>
                <a:lnTo>
                  <a:pt x="786355" y="95249"/>
                </a:lnTo>
                <a:lnTo>
                  <a:pt x="786872" y="96519"/>
                </a:lnTo>
                <a:close/>
              </a:path>
              <a:path w="1000125" h="234950">
                <a:moveTo>
                  <a:pt x="789575" y="93143"/>
                </a:moveTo>
                <a:lnTo>
                  <a:pt x="788887" y="92709"/>
                </a:lnTo>
                <a:lnTo>
                  <a:pt x="789403" y="92709"/>
                </a:lnTo>
                <a:lnTo>
                  <a:pt x="789575" y="93143"/>
                </a:lnTo>
                <a:close/>
              </a:path>
              <a:path w="1000125" h="234950">
                <a:moveTo>
                  <a:pt x="810148" y="97789"/>
                </a:moveTo>
                <a:lnTo>
                  <a:pt x="794958" y="97789"/>
                </a:lnTo>
                <a:lnTo>
                  <a:pt x="793950" y="96519"/>
                </a:lnTo>
                <a:lnTo>
                  <a:pt x="790902" y="93979"/>
                </a:lnTo>
                <a:lnTo>
                  <a:pt x="789575" y="93143"/>
                </a:lnTo>
                <a:lnTo>
                  <a:pt x="789403" y="92709"/>
                </a:lnTo>
                <a:lnTo>
                  <a:pt x="807616" y="92709"/>
                </a:lnTo>
                <a:lnTo>
                  <a:pt x="810148" y="93979"/>
                </a:lnTo>
                <a:lnTo>
                  <a:pt x="818505" y="93979"/>
                </a:lnTo>
                <a:lnTo>
                  <a:pt x="819267" y="95249"/>
                </a:lnTo>
                <a:lnTo>
                  <a:pt x="814204" y="95249"/>
                </a:lnTo>
                <a:lnTo>
                  <a:pt x="814720" y="96519"/>
                </a:lnTo>
                <a:lnTo>
                  <a:pt x="810148" y="96519"/>
                </a:lnTo>
                <a:lnTo>
                  <a:pt x="810148" y="97789"/>
                </a:lnTo>
                <a:close/>
              </a:path>
              <a:path w="1000125" h="234950">
                <a:moveTo>
                  <a:pt x="886100" y="93979"/>
                </a:moveTo>
                <a:lnTo>
                  <a:pt x="876489" y="93979"/>
                </a:lnTo>
                <a:lnTo>
                  <a:pt x="875482" y="92709"/>
                </a:lnTo>
                <a:lnTo>
                  <a:pt x="886100" y="92709"/>
                </a:lnTo>
                <a:lnTo>
                  <a:pt x="886100" y="93979"/>
                </a:lnTo>
                <a:close/>
              </a:path>
              <a:path w="1000125" h="234950">
                <a:moveTo>
                  <a:pt x="887624" y="95249"/>
                </a:moveTo>
                <a:lnTo>
                  <a:pt x="887107" y="95249"/>
                </a:lnTo>
                <a:lnTo>
                  <a:pt x="886100" y="92709"/>
                </a:lnTo>
                <a:lnTo>
                  <a:pt x="895735" y="92709"/>
                </a:lnTo>
                <a:lnTo>
                  <a:pt x="896743" y="93979"/>
                </a:lnTo>
                <a:lnTo>
                  <a:pt x="887107" y="93979"/>
                </a:lnTo>
                <a:lnTo>
                  <a:pt x="887624" y="95249"/>
                </a:lnTo>
                <a:close/>
              </a:path>
              <a:path w="1000125" h="234950">
                <a:moveTo>
                  <a:pt x="988376" y="95249"/>
                </a:moveTo>
                <a:lnTo>
                  <a:pt x="971170" y="95249"/>
                </a:lnTo>
                <a:lnTo>
                  <a:pt x="970654" y="93979"/>
                </a:lnTo>
                <a:lnTo>
                  <a:pt x="954972" y="93979"/>
                </a:lnTo>
                <a:lnTo>
                  <a:pt x="954972" y="92709"/>
                </a:lnTo>
                <a:lnTo>
                  <a:pt x="986360" y="92709"/>
                </a:lnTo>
                <a:lnTo>
                  <a:pt x="987704" y="93556"/>
                </a:lnTo>
                <a:lnTo>
                  <a:pt x="988376" y="95249"/>
                </a:lnTo>
                <a:close/>
              </a:path>
              <a:path w="1000125" h="234950">
                <a:moveTo>
                  <a:pt x="991424" y="95249"/>
                </a:moveTo>
                <a:lnTo>
                  <a:pt x="988892" y="95249"/>
                </a:lnTo>
                <a:lnTo>
                  <a:pt x="988376" y="93979"/>
                </a:lnTo>
                <a:lnTo>
                  <a:pt x="987704" y="93556"/>
                </a:lnTo>
                <a:lnTo>
                  <a:pt x="987368" y="92709"/>
                </a:lnTo>
                <a:lnTo>
                  <a:pt x="995480" y="92709"/>
                </a:lnTo>
                <a:lnTo>
                  <a:pt x="995971" y="93979"/>
                </a:lnTo>
                <a:lnTo>
                  <a:pt x="990907" y="93979"/>
                </a:lnTo>
                <a:lnTo>
                  <a:pt x="991424" y="94614"/>
                </a:lnTo>
                <a:lnTo>
                  <a:pt x="991424" y="95249"/>
                </a:lnTo>
                <a:close/>
              </a:path>
              <a:path w="1000125" h="234950">
                <a:moveTo>
                  <a:pt x="794467" y="97789"/>
                </a:moveTo>
                <a:lnTo>
                  <a:pt x="788887" y="97789"/>
                </a:lnTo>
                <a:lnTo>
                  <a:pt x="787879" y="96519"/>
                </a:lnTo>
                <a:lnTo>
                  <a:pt x="786355" y="95249"/>
                </a:lnTo>
                <a:lnTo>
                  <a:pt x="787879" y="95249"/>
                </a:lnTo>
                <a:lnTo>
                  <a:pt x="787363" y="94389"/>
                </a:lnTo>
                <a:lnTo>
                  <a:pt x="787363" y="93979"/>
                </a:lnTo>
                <a:lnTo>
                  <a:pt x="789907" y="93979"/>
                </a:lnTo>
                <a:lnTo>
                  <a:pt x="790411" y="95249"/>
                </a:lnTo>
                <a:lnTo>
                  <a:pt x="793434" y="96519"/>
                </a:lnTo>
                <a:lnTo>
                  <a:pt x="793950" y="96519"/>
                </a:lnTo>
                <a:lnTo>
                  <a:pt x="794467" y="97789"/>
                </a:lnTo>
                <a:close/>
              </a:path>
              <a:path w="1000125" h="234950">
                <a:moveTo>
                  <a:pt x="896226" y="96519"/>
                </a:moveTo>
                <a:lnTo>
                  <a:pt x="871917" y="96519"/>
                </a:lnTo>
                <a:lnTo>
                  <a:pt x="871917" y="95249"/>
                </a:lnTo>
                <a:lnTo>
                  <a:pt x="870909" y="93979"/>
                </a:lnTo>
                <a:lnTo>
                  <a:pt x="875482" y="93979"/>
                </a:lnTo>
                <a:lnTo>
                  <a:pt x="877497" y="95249"/>
                </a:lnTo>
                <a:lnTo>
                  <a:pt x="895735" y="95249"/>
                </a:lnTo>
                <a:lnTo>
                  <a:pt x="896226" y="95714"/>
                </a:lnTo>
                <a:lnTo>
                  <a:pt x="896226" y="96519"/>
                </a:lnTo>
                <a:close/>
              </a:path>
              <a:path w="1000125" h="234950">
                <a:moveTo>
                  <a:pt x="887107" y="95249"/>
                </a:moveTo>
                <a:lnTo>
                  <a:pt x="877497" y="95249"/>
                </a:lnTo>
                <a:lnTo>
                  <a:pt x="877497" y="93979"/>
                </a:lnTo>
                <a:lnTo>
                  <a:pt x="886603" y="93979"/>
                </a:lnTo>
                <a:lnTo>
                  <a:pt x="887107" y="95249"/>
                </a:lnTo>
                <a:close/>
              </a:path>
              <a:path w="1000125" h="234950">
                <a:moveTo>
                  <a:pt x="891163" y="95249"/>
                </a:moveTo>
                <a:lnTo>
                  <a:pt x="887624" y="95249"/>
                </a:lnTo>
                <a:lnTo>
                  <a:pt x="887107" y="93979"/>
                </a:lnTo>
                <a:lnTo>
                  <a:pt x="890672" y="93979"/>
                </a:lnTo>
                <a:lnTo>
                  <a:pt x="891163" y="95249"/>
                </a:lnTo>
                <a:close/>
              </a:path>
              <a:path w="1000125" h="234950">
                <a:moveTo>
                  <a:pt x="895735" y="95249"/>
                </a:moveTo>
                <a:lnTo>
                  <a:pt x="891679" y="95249"/>
                </a:lnTo>
                <a:lnTo>
                  <a:pt x="891163" y="93979"/>
                </a:lnTo>
                <a:lnTo>
                  <a:pt x="895219" y="93979"/>
                </a:lnTo>
                <a:lnTo>
                  <a:pt x="895735" y="95249"/>
                </a:lnTo>
                <a:close/>
              </a:path>
              <a:path w="1000125" h="234950">
                <a:moveTo>
                  <a:pt x="896226" y="95714"/>
                </a:moveTo>
                <a:lnTo>
                  <a:pt x="895735" y="95249"/>
                </a:lnTo>
                <a:lnTo>
                  <a:pt x="895735" y="93979"/>
                </a:lnTo>
                <a:lnTo>
                  <a:pt x="896743" y="93979"/>
                </a:lnTo>
                <a:lnTo>
                  <a:pt x="898267" y="95249"/>
                </a:lnTo>
                <a:lnTo>
                  <a:pt x="896226" y="95249"/>
                </a:lnTo>
                <a:lnTo>
                  <a:pt x="896226" y="95714"/>
                </a:lnTo>
                <a:close/>
              </a:path>
              <a:path w="1000125" h="234950">
                <a:moveTo>
                  <a:pt x="924075" y="95249"/>
                </a:moveTo>
                <a:lnTo>
                  <a:pt x="909401" y="95249"/>
                </a:lnTo>
                <a:lnTo>
                  <a:pt x="908885" y="93979"/>
                </a:lnTo>
                <a:lnTo>
                  <a:pt x="923068" y="93979"/>
                </a:lnTo>
                <a:lnTo>
                  <a:pt x="924075" y="95249"/>
                </a:lnTo>
                <a:close/>
              </a:path>
              <a:path w="1000125" h="234950">
                <a:moveTo>
                  <a:pt x="970654" y="95249"/>
                </a:moveTo>
                <a:lnTo>
                  <a:pt x="929655" y="95249"/>
                </a:lnTo>
                <a:lnTo>
                  <a:pt x="929139" y="93979"/>
                </a:lnTo>
                <a:lnTo>
                  <a:pt x="970654" y="93979"/>
                </a:lnTo>
                <a:lnTo>
                  <a:pt x="970654" y="95249"/>
                </a:lnTo>
                <a:close/>
              </a:path>
              <a:path w="1000125" h="234950">
                <a:moveTo>
                  <a:pt x="971170" y="95249"/>
                </a:moveTo>
                <a:lnTo>
                  <a:pt x="970654" y="95249"/>
                </a:lnTo>
                <a:lnTo>
                  <a:pt x="970654" y="93979"/>
                </a:lnTo>
                <a:lnTo>
                  <a:pt x="971170" y="95249"/>
                </a:lnTo>
                <a:close/>
              </a:path>
              <a:path w="1000125" h="234950">
                <a:moveTo>
                  <a:pt x="991424" y="94614"/>
                </a:moveTo>
                <a:lnTo>
                  <a:pt x="990907" y="93979"/>
                </a:lnTo>
                <a:lnTo>
                  <a:pt x="991424" y="93979"/>
                </a:lnTo>
                <a:lnTo>
                  <a:pt x="991424" y="94614"/>
                </a:lnTo>
                <a:close/>
              </a:path>
              <a:path w="1000125" h="234950">
                <a:moveTo>
                  <a:pt x="997004" y="95249"/>
                </a:moveTo>
                <a:lnTo>
                  <a:pt x="991940" y="95249"/>
                </a:lnTo>
                <a:lnTo>
                  <a:pt x="991424" y="94614"/>
                </a:lnTo>
                <a:lnTo>
                  <a:pt x="991424" y="93979"/>
                </a:lnTo>
                <a:lnTo>
                  <a:pt x="995971" y="93979"/>
                </a:lnTo>
                <a:lnTo>
                  <a:pt x="997004" y="95249"/>
                </a:lnTo>
                <a:close/>
              </a:path>
              <a:path w="1000125" h="234950">
                <a:moveTo>
                  <a:pt x="999536" y="97170"/>
                </a:moveTo>
                <a:lnTo>
                  <a:pt x="998011" y="95249"/>
                </a:lnTo>
                <a:lnTo>
                  <a:pt x="998011" y="93979"/>
                </a:lnTo>
                <a:lnTo>
                  <a:pt x="999019" y="95249"/>
                </a:lnTo>
                <a:lnTo>
                  <a:pt x="999536" y="95249"/>
                </a:lnTo>
                <a:lnTo>
                  <a:pt x="999536" y="97170"/>
                </a:lnTo>
                <a:close/>
              </a:path>
              <a:path w="1000125" h="234950">
                <a:moveTo>
                  <a:pt x="784340" y="96519"/>
                </a:moveTo>
                <a:lnTo>
                  <a:pt x="783823" y="96519"/>
                </a:lnTo>
                <a:lnTo>
                  <a:pt x="783307" y="95249"/>
                </a:lnTo>
                <a:lnTo>
                  <a:pt x="784340" y="96519"/>
                </a:lnTo>
                <a:close/>
              </a:path>
              <a:path w="1000125" h="234950">
                <a:moveTo>
                  <a:pt x="827870" y="100329"/>
                </a:moveTo>
                <a:lnTo>
                  <a:pt x="813687" y="100329"/>
                </a:lnTo>
                <a:lnTo>
                  <a:pt x="813687" y="99059"/>
                </a:lnTo>
                <a:lnTo>
                  <a:pt x="818751" y="99059"/>
                </a:lnTo>
                <a:lnTo>
                  <a:pt x="817252" y="97789"/>
                </a:lnTo>
                <a:lnTo>
                  <a:pt x="816219" y="96519"/>
                </a:lnTo>
                <a:lnTo>
                  <a:pt x="814204" y="95249"/>
                </a:lnTo>
                <a:lnTo>
                  <a:pt x="823814" y="95249"/>
                </a:lnTo>
                <a:lnTo>
                  <a:pt x="824331" y="96519"/>
                </a:lnTo>
                <a:lnTo>
                  <a:pt x="826346" y="99059"/>
                </a:lnTo>
                <a:lnTo>
                  <a:pt x="827870" y="100329"/>
                </a:lnTo>
                <a:close/>
              </a:path>
              <a:path w="1000125" h="234950">
                <a:moveTo>
                  <a:pt x="899766" y="99059"/>
                </a:moveTo>
                <a:lnTo>
                  <a:pt x="898758" y="97789"/>
                </a:lnTo>
                <a:lnTo>
                  <a:pt x="897742" y="97147"/>
                </a:lnTo>
                <a:lnTo>
                  <a:pt x="896226" y="95714"/>
                </a:lnTo>
                <a:lnTo>
                  <a:pt x="896226" y="95249"/>
                </a:lnTo>
                <a:lnTo>
                  <a:pt x="913457" y="95249"/>
                </a:lnTo>
                <a:lnTo>
                  <a:pt x="912941" y="96519"/>
                </a:lnTo>
                <a:lnTo>
                  <a:pt x="903330" y="96519"/>
                </a:lnTo>
                <a:lnTo>
                  <a:pt x="904581" y="97147"/>
                </a:lnTo>
                <a:lnTo>
                  <a:pt x="904829" y="97789"/>
                </a:lnTo>
                <a:lnTo>
                  <a:pt x="899766" y="97789"/>
                </a:lnTo>
                <a:lnTo>
                  <a:pt x="899766" y="99059"/>
                </a:lnTo>
                <a:close/>
              </a:path>
              <a:path w="1000125" h="234950">
                <a:moveTo>
                  <a:pt x="932678" y="96519"/>
                </a:moveTo>
                <a:lnTo>
                  <a:pt x="931670" y="95249"/>
                </a:lnTo>
                <a:lnTo>
                  <a:pt x="932187" y="95249"/>
                </a:lnTo>
                <a:lnTo>
                  <a:pt x="932678" y="96519"/>
                </a:lnTo>
                <a:close/>
              </a:path>
              <a:path w="1000125" h="234950">
                <a:moveTo>
                  <a:pt x="951924" y="97789"/>
                </a:moveTo>
                <a:lnTo>
                  <a:pt x="951433" y="97789"/>
                </a:lnTo>
                <a:lnTo>
                  <a:pt x="949909" y="96519"/>
                </a:lnTo>
                <a:lnTo>
                  <a:pt x="933711" y="96519"/>
                </a:lnTo>
                <a:lnTo>
                  <a:pt x="933194" y="95249"/>
                </a:lnTo>
                <a:lnTo>
                  <a:pt x="949909" y="95249"/>
                </a:lnTo>
                <a:lnTo>
                  <a:pt x="950400" y="96519"/>
                </a:lnTo>
                <a:lnTo>
                  <a:pt x="951924" y="97789"/>
                </a:lnTo>
                <a:close/>
              </a:path>
              <a:path w="1000125" h="234950">
                <a:moveTo>
                  <a:pt x="999536" y="100329"/>
                </a:moveTo>
                <a:lnTo>
                  <a:pt x="999019" y="100329"/>
                </a:lnTo>
                <a:lnTo>
                  <a:pt x="998503" y="99059"/>
                </a:lnTo>
                <a:lnTo>
                  <a:pt x="997495" y="97789"/>
                </a:lnTo>
                <a:lnTo>
                  <a:pt x="951924" y="97789"/>
                </a:lnTo>
                <a:lnTo>
                  <a:pt x="950400" y="96519"/>
                </a:lnTo>
                <a:lnTo>
                  <a:pt x="952441" y="96519"/>
                </a:lnTo>
                <a:lnTo>
                  <a:pt x="950916" y="95249"/>
                </a:lnTo>
                <a:lnTo>
                  <a:pt x="997495" y="95249"/>
                </a:lnTo>
                <a:lnTo>
                  <a:pt x="999410" y="97170"/>
                </a:lnTo>
                <a:lnTo>
                  <a:pt x="999536" y="100329"/>
                </a:lnTo>
                <a:close/>
              </a:path>
              <a:path w="1000125" h="234950">
                <a:moveTo>
                  <a:pt x="782816" y="109219"/>
                </a:moveTo>
                <a:lnTo>
                  <a:pt x="773696" y="109219"/>
                </a:lnTo>
                <a:lnTo>
                  <a:pt x="773180" y="107949"/>
                </a:lnTo>
                <a:lnTo>
                  <a:pt x="771681" y="106679"/>
                </a:lnTo>
                <a:lnTo>
                  <a:pt x="770648" y="105409"/>
                </a:lnTo>
                <a:lnTo>
                  <a:pt x="770648" y="96519"/>
                </a:lnTo>
                <a:lnTo>
                  <a:pt x="771165" y="97789"/>
                </a:lnTo>
                <a:lnTo>
                  <a:pt x="778760" y="97789"/>
                </a:lnTo>
                <a:lnTo>
                  <a:pt x="779264" y="99059"/>
                </a:lnTo>
                <a:lnTo>
                  <a:pt x="775221" y="99059"/>
                </a:lnTo>
                <a:lnTo>
                  <a:pt x="775221" y="100329"/>
                </a:lnTo>
                <a:lnTo>
                  <a:pt x="775712" y="100329"/>
                </a:lnTo>
                <a:lnTo>
                  <a:pt x="777236" y="101599"/>
                </a:lnTo>
                <a:lnTo>
                  <a:pt x="772689" y="101599"/>
                </a:lnTo>
                <a:lnTo>
                  <a:pt x="773180" y="102869"/>
                </a:lnTo>
                <a:lnTo>
                  <a:pt x="774213" y="102869"/>
                </a:lnTo>
                <a:lnTo>
                  <a:pt x="774704" y="104139"/>
                </a:lnTo>
                <a:lnTo>
                  <a:pt x="781795" y="104139"/>
                </a:lnTo>
                <a:lnTo>
                  <a:pt x="782299" y="105409"/>
                </a:lnTo>
                <a:lnTo>
                  <a:pt x="780775" y="105409"/>
                </a:lnTo>
                <a:lnTo>
                  <a:pt x="781808" y="107949"/>
                </a:lnTo>
                <a:lnTo>
                  <a:pt x="782816" y="109219"/>
                </a:lnTo>
                <a:close/>
              </a:path>
              <a:path w="1000125" h="234950">
                <a:moveTo>
                  <a:pt x="818751" y="99059"/>
                </a:moveTo>
                <a:lnTo>
                  <a:pt x="813196" y="99059"/>
                </a:lnTo>
                <a:lnTo>
                  <a:pt x="812680" y="97789"/>
                </a:lnTo>
                <a:lnTo>
                  <a:pt x="811156" y="97789"/>
                </a:lnTo>
                <a:lnTo>
                  <a:pt x="810665" y="96519"/>
                </a:lnTo>
                <a:lnTo>
                  <a:pt x="815212" y="96519"/>
                </a:lnTo>
                <a:lnTo>
                  <a:pt x="818751" y="99059"/>
                </a:lnTo>
                <a:close/>
              </a:path>
              <a:path w="1000125" h="234950">
                <a:moveTo>
                  <a:pt x="874449" y="97789"/>
                </a:moveTo>
                <a:lnTo>
                  <a:pt x="870418" y="97789"/>
                </a:lnTo>
                <a:lnTo>
                  <a:pt x="870909" y="96519"/>
                </a:lnTo>
                <a:lnTo>
                  <a:pt x="872950" y="96519"/>
                </a:lnTo>
                <a:lnTo>
                  <a:pt x="874449" y="97789"/>
                </a:lnTo>
                <a:close/>
              </a:path>
              <a:path w="1000125" h="234950">
                <a:moveTo>
                  <a:pt x="906870" y="113029"/>
                </a:moveTo>
                <a:lnTo>
                  <a:pt x="903330" y="113029"/>
                </a:lnTo>
                <a:lnTo>
                  <a:pt x="902297" y="111759"/>
                </a:lnTo>
                <a:lnTo>
                  <a:pt x="901290" y="109219"/>
                </a:lnTo>
                <a:lnTo>
                  <a:pt x="900282" y="109219"/>
                </a:lnTo>
                <a:lnTo>
                  <a:pt x="899766" y="107949"/>
                </a:lnTo>
                <a:lnTo>
                  <a:pt x="902297" y="107949"/>
                </a:lnTo>
                <a:lnTo>
                  <a:pt x="899351" y="106711"/>
                </a:lnTo>
                <a:lnTo>
                  <a:pt x="899275" y="105409"/>
                </a:lnTo>
                <a:lnTo>
                  <a:pt x="898758" y="105409"/>
                </a:lnTo>
                <a:lnTo>
                  <a:pt x="897209" y="104108"/>
                </a:lnTo>
                <a:lnTo>
                  <a:pt x="896226" y="102869"/>
                </a:lnTo>
                <a:lnTo>
                  <a:pt x="895219" y="102869"/>
                </a:lnTo>
                <a:lnTo>
                  <a:pt x="895219" y="101599"/>
                </a:lnTo>
                <a:lnTo>
                  <a:pt x="894211" y="100964"/>
                </a:lnTo>
                <a:lnTo>
                  <a:pt x="894211" y="100329"/>
                </a:lnTo>
                <a:lnTo>
                  <a:pt x="899275" y="100329"/>
                </a:lnTo>
                <a:lnTo>
                  <a:pt x="898758" y="99059"/>
                </a:lnTo>
                <a:lnTo>
                  <a:pt x="896743" y="97789"/>
                </a:lnTo>
                <a:lnTo>
                  <a:pt x="874449" y="97789"/>
                </a:lnTo>
                <a:lnTo>
                  <a:pt x="872950" y="96519"/>
                </a:lnTo>
                <a:lnTo>
                  <a:pt x="896743" y="96519"/>
                </a:lnTo>
                <a:lnTo>
                  <a:pt x="897767" y="97170"/>
                </a:lnTo>
                <a:lnTo>
                  <a:pt x="899766" y="99059"/>
                </a:lnTo>
                <a:lnTo>
                  <a:pt x="903141" y="101599"/>
                </a:lnTo>
                <a:lnTo>
                  <a:pt x="900282" y="101599"/>
                </a:lnTo>
                <a:lnTo>
                  <a:pt x="900282" y="102869"/>
                </a:lnTo>
                <a:lnTo>
                  <a:pt x="903330" y="106679"/>
                </a:lnTo>
                <a:lnTo>
                  <a:pt x="902814" y="107949"/>
                </a:lnTo>
                <a:lnTo>
                  <a:pt x="903330" y="109219"/>
                </a:lnTo>
                <a:lnTo>
                  <a:pt x="903725" y="109468"/>
                </a:lnTo>
                <a:lnTo>
                  <a:pt x="904338" y="110489"/>
                </a:lnTo>
                <a:lnTo>
                  <a:pt x="905346" y="110489"/>
                </a:lnTo>
                <a:lnTo>
                  <a:pt x="906366" y="111790"/>
                </a:lnTo>
                <a:lnTo>
                  <a:pt x="906870" y="113029"/>
                </a:lnTo>
                <a:close/>
              </a:path>
              <a:path w="1000125" h="234950">
                <a:moveTo>
                  <a:pt x="912941" y="97789"/>
                </a:moveTo>
                <a:lnTo>
                  <a:pt x="905862" y="97789"/>
                </a:lnTo>
                <a:lnTo>
                  <a:pt x="904581" y="97147"/>
                </a:lnTo>
                <a:lnTo>
                  <a:pt x="904338" y="96519"/>
                </a:lnTo>
                <a:lnTo>
                  <a:pt x="912941" y="96519"/>
                </a:lnTo>
                <a:lnTo>
                  <a:pt x="912941" y="97789"/>
                </a:lnTo>
                <a:close/>
              </a:path>
              <a:path w="1000125" h="234950">
                <a:moveTo>
                  <a:pt x="933194" y="97789"/>
                </a:moveTo>
                <a:lnTo>
                  <a:pt x="916480" y="97789"/>
                </a:lnTo>
                <a:lnTo>
                  <a:pt x="914956" y="96519"/>
                </a:lnTo>
                <a:lnTo>
                  <a:pt x="932678" y="96519"/>
                </a:lnTo>
                <a:lnTo>
                  <a:pt x="933194" y="97789"/>
                </a:lnTo>
                <a:close/>
              </a:path>
              <a:path w="1000125" h="234950">
                <a:moveTo>
                  <a:pt x="951433" y="97789"/>
                </a:moveTo>
                <a:lnTo>
                  <a:pt x="934202" y="97789"/>
                </a:lnTo>
                <a:lnTo>
                  <a:pt x="934202" y="96519"/>
                </a:lnTo>
                <a:lnTo>
                  <a:pt x="949909" y="96519"/>
                </a:lnTo>
                <a:lnTo>
                  <a:pt x="951433" y="97789"/>
                </a:lnTo>
                <a:close/>
              </a:path>
              <a:path w="1000125" h="234950">
                <a:moveTo>
                  <a:pt x="905862" y="97789"/>
                </a:moveTo>
                <a:lnTo>
                  <a:pt x="904829" y="97789"/>
                </a:lnTo>
                <a:lnTo>
                  <a:pt x="904581" y="97147"/>
                </a:lnTo>
                <a:lnTo>
                  <a:pt x="905862" y="97789"/>
                </a:lnTo>
                <a:close/>
              </a:path>
              <a:path w="1000125" h="234950">
                <a:moveTo>
                  <a:pt x="899766" y="99059"/>
                </a:moveTo>
                <a:lnTo>
                  <a:pt x="897750" y="97154"/>
                </a:lnTo>
                <a:lnTo>
                  <a:pt x="898758" y="97789"/>
                </a:lnTo>
                <a:lnTo>
                  <a:pt x="899766" y="99059"/>
                </a:lnTo>
                <a:close/>
              </a:path>
              <a:path w="1000125" h="234950">
                <a:moveTo>
                  <a:pt x="1000027" y="97789"/>
                </a:moveTo>
                <a:lnTo>
                  <a:pt x="999536" y="97297"/>
                </a:lnTo>
                <a:lnTo>
                  <a:pt x="1000027" y="97789"/>
                </a:lnTo>
                <a:close/>
              </a:path>
              <a:path w="1000125" h="234950">
                <a:moveTo>
                  <a:pt x="786872" y="102869"/>
                </a:moveTo>
                <a:lnTo>
                  <a:pt x="778760" y="102869"/>
                </a:lnTo>
                <a:lnTo>
                  <a:pt x="778243" y="101599"/>
                </a:lnTo>
                <a:lnTo>
                  <a:pt x="777236" y="100329"/>
                </a:lnTo>
                <a:lnTo>
                  <a:pt x="782299" y="100329"/>
                </a:lnTo>
                <a:lnTo>
                  <a:pt x="781292" y="99059"/>
                </a:lnTo>
                <a:lnTo>
                  <a:pt x="781292" y="97789"/>
                </a:lnTo>
                <a:lnTo>
                  <a:pt x="789403" y="97789"/>
                </a:lnTo>
                <a:lnTo>
                  <a:pt x="789894" y="99059"/>
                </a:lnTo>
                <a:lnTo>
                  <a:pt x="784340" y="99059"/>
                </a:lnTo>
                <a:lnTo>
                  <a:pt x="784340" y="100329"/>
                </a:lnTo>
                <a:lnTo>
                  <a:pt x="785839" y="101599"/>
                </a:lnTo>
                <a:lnTo>
                  <a:pt x="786872" y="102869"/>
                </a:lnTo>
                <a:close/>
              </a:path>
              <a:path w="1000125" h="234950">
                <a:moveTo>
                  <a:pt x="796948" y="102827"/>
                </a:moveTo>
                <a:lnTo>
                  <a:pt x="793950" y="100329"/>
                </a:lnTo>
                <a:lnTo>
                  <a:pt x="792426" y="100329"/>
                </a:lnTo>
                <a:lnTo>
                  <a:pt x="790411" y="97789"/>
                </a:lnTo>
                <a:lnTo>
                  <a:pt x="810665" y="97789"/>
                </a:lnTo>
                <a:lnTo>
                  <a:pt x="811156" y="99059"/>
                </a:lnTo>
                <a:lnTo>
                  <a:pt x="813196" y="101599"/>
                </a:lnTo>
                <a:lnTo>
                  <a:pt x="795965" y="101599"/>
                </a:lnTo>
                <a:lnTo>
                  <a:pt x="796948" y="102827"/>
                </a:lnTo>
                <a:close/>
              </a:path>
              <a:path w="1000125" h="234950">
                <a:moveTo>
                  <a:pt x="858767" y="99059"/>
                </a:moveTo>
                <a:lnTo>
                  <a:pt x="836473" y="99059"/>
                </a:lnTo>
                <a:lnTo>
                  <a:pt x="836473" y="97789"/>
                </a:lnTo>
                <a:lnTo>
                  <a:pt x="858767" y="97789"/>
                </a:lnTo>
                <a:lnTo>
                  <a:pt x="858767" y="99059"/>
                </a:lnTo>
                <a:close/>
              </a:path>
              <a:path w="1000125" h="234950">
                <a:moveTo>
                  <a:pt x="868378" y="100329"/>
                </a:moveTo>
                <a:lnTo>
                  <a:pt x="860782" y="100329"/>
                </a:lnTo>
                <a:lnTo>
                  <a:pt x="859775" y="99059"/>
                </a:lnTo>
                <a:lnTo>
                  <a:pt x="859258" y="97789"/>
                </a:lnTo>
                <a:lnTo>
                  <a:pt x="890155" y="97789"/>
                </a:lnTo>
                <a:lnTo>
                  <a:pt x="890659" y="99059"/>
                </a:lnTo>
                <a:lnTo>
                  <a:pt x="868378" y="99059"/>
                </a:lnTo>
                <a:lnTo>
                  <a:pt x="868378" y="100329"/>
                </a:lnTo>
                <a:close/>
              </a:path>
              <a:path w="1000125" h="234950">
                <a:moveTo>
                  <a:pt x="893204" y="99059"/>
                </a:moveTo>
                <a:lnTo>
                  <a:pt x="890672" y="99059"/>
                </a:lnTo>
                <a:lnTo>
                  <a:pt x="890672" y="97789"/>
                </a:lnTo>
                <a:lnTo>
                  <a:pt x="893204" y="97789"/>
                </a:lnTo>
                <a:lnTo>
                  <a:pt x="893204" y="99059"/>
                </a:lnTo>
                <a:close/>
              </a:path>
              <a:path w="1000125" h="234950">
                <a:moveTo>
                  <a:pt x="897234" y="99059"/>
                </a:moveTo>
                <a:lnTo>
                  <a:pt x="893695" y="99059"/>
                </a:lnTo>
                <a:lnTo>
                  <a:pt x="893204" y="97789"/>
                </a:lnTo>
                <a:lnTo>
                  <a:pt x="896743" y="97789"/>
                </a:lnTo>
                <a:lnTo>
                  <a:pt x="897234" y="99059"/>
                </a:lnTo>
                <a:close/>
              </a:path>
              <a:path w="1000125" h="234950">
                <a:moveTo>
                  <a:pt x="909401" y="99059"/>
                </a:moveTo>
                <a:lnTo>
                  <a:pt x="901806" y="99059"/>
                </a:lnTo>
                <a:lnTo>
                  <a:pt x="901290" y="97789"/>
                </a:lnTo>
                <a:lnTo>
                  <a:pt x="908394" y="97789"/>
                </a:lnTo>
                <a:lnTo>
                  <a:pt x="909401" y="99059"/>
                </a:lnTo>
                <a:close/>
              </a:path>
              <a:path w="1000125" h="234950">
                <a:moveTo>
                  <a:pt x="915472" y="99059"/>
                </a:moveTo>
                <a:lnTo>
                  <a:pt x="910409" y="99059"/>
                </a:lnTo>
                <a:lnTo>
                  <a:pt x="908394" y="97789"/>
                </a:lnTo>
                <a:lnTo>
                  <a:pt x="914465" y="97789"/>
                </a:lnTo>
                <a:lnTo>
                  <a:pt x="915472" y="99059"/>
                </a:lnTo>
                <a:close/>
              </a:path>
              <a:path w="1000125" h="234950">
                <a:moveTo>
                  <a:pt x="930663" y="100329"/>
                </a:moveTo>
                <a:lnTo>
                  <a:pt x="922060" y="100329"/>
                </a:lnTo>
                <a:lnTo>
                  <a:pt x="922060" y="99059"/>
                </a:lnTo>
                <a:lnTo>
                  <a:pt x="915472" y="99059"/>
                </a:lnTo>
                <a:lnTo>
                  <a:pt x="915472" y="97789"/>
                </a:lnTo>
                <a:lnTo>
                  <a:pt x="930146" y="97789"/>
                </a:lnTo>
                <a:lnTo>
                  <a:pt x="929655" y="99059"/>
                </a:lnTo>
                <a:lnTo>
                  <a:pt x="930663" y="100329"/>
                </a:lnTo>
                <a:close/>
              </a:path>
              <a:path w="1000125" h="234950">
                <a:moveTo>
                  <a:pt x="948385" y="99059"/>
                </a:moveTo>
                <a:lnTo>
                  <a:pt x="930663" y="99059"/>
                </a:lnTo>
                <a:lnTo>
                  <a:pt x="930146" y="97789"/>
                </a:lnTo>
                <a:lnTo>
                  <a:pt x="947868" y="97789"/>
                </a:lnTo>
                <a:lnTo>
                  <a:pt x="948385" y="99059"/>
                </a:lnTo>
                <a:close/>
              </a:path>
              <a:path w="1000125" h="234950">
                <a:moveTo>
                  <a:pt x="969155" y="100329"/>
                </a:moveTo>
                <a:lnTo>
                  <a:pt x="949909" y="100329"/>
                </a:lnTo>
                <a:lnTo>
                  <a:pt x="948901" y="97789"/>
                </a:lnTo>
                <a:lnTo>
                  <a:pt x="967114" y="97789"/>
                </a:lnTo>
                <a:lnTo>
                  <a:pt x="968638" y="99059"/>
                </a:lnTo>
                <a:lnTo>
                  <a:pt x="969155" y="100329"/>
                </a:lnTo>
                <a:close/>
              </a:path>
              <a:path w="1000125" h="234950">
                <a:moveTo>
                  <a:pt x="983312" y="100329"/>
                </a:moveTo>
                <a:lnTo>
                  <a:pt x="969646" y="100329"/>
                </a:lnTo>
                <a:lnTo>
                  <a:pt x="968638" y="97789"/>
                </a:lnTo>
                <a:lnTo>
                  <a:pt x="989409" y="97789"/>
                </a:lnTo>
                <a:lnTo>
                  <a:pt x="989409" y="99059"/>
                </a:lnTo>
                <a:lnTo>
                  <a:pt x="982821" y="99059"/>
                </a:lnTo>
                <a:lnTo>
                  <a:pt x="983312" y="100329"/>
                </a:lnTo>
                <a:close/>
              </a:path>
              <a:path w="1000125" h="234950">
                <a:moveTo>
                  <a:pt x="989900" y="99059"/>
                </a:moveTo>
                <a:lnTo>
                  <a:pt x="989409" y="99059"/>
                </a:lnTo>
                <a:lnTo>
                  <a:pt x="989409" y="97789"/>
                </a:lnTo>
                <a:lnTo>
                  <a:pt x="989900" y="99059"/>
                </a:lnTo>
                <a:close/>
              </a:path>
              <a:path w="1000125" h="234950">
                <a:moveTo>
                  <a:pt x="982305" y="116839"/>
                </a:moveTo>
                <a:lnTo>
                  <a:pt x="974710" y="116839"/>
                </a:lnTo>
                <a:lnTo>
                  <a:pt x="974218" y="115569"/>
                </a:lnTo>
                <a:lnTo>
                  <a:pt x="952932" y="115569"/>
                </a:lnTo>
                <a:lnTo>
                  <a:pt x="952932" y="114299"/>
                </a:lnTo>
                <a:lnTo>
                  <a:pt x="975717" y="114299"/>
                </a:lnTo>
                <a:lnTo>
                  <a:pt x="976234" y="113029"/>
                </a:lnTo>
                <a:lnTo>
                  <a:pt x="974710" y="110489"/>
                </a:lnTo>
                <a:lnTo>
                  <a:pt x="972694" y="109219"/>
                </a:lnTo>
                <a:lnTo>
                  <a:pt x="988376" y="109219"/>
                </a:lnTo>
                <a:lnTo>
                  <a:pt x="986877" y="107949"/>
                </a:lnTo>
                <a:lnTo>
                  <a:pt x="992432" y="107949"/>
                </a:lnTo>
                <a:lnTo>
                  <a:pt x="991940" y="106679"/>
                </a:lnTo>
                <a:lnTo>
                  <a:pt x="990907" y="105409"/>
                </a:lnTo>
                <a:lnTo>
                  <a:pt x="993956" y="105409"/>
                </a:lnTo>
                <a:lnTo>
                  <a:pt x="992948" y="104139"/>
                </a:lnTo>
                <a:lnTo>
                  <a:pt x="992432" y="104139"/>
                </a:lnTo>
                <a:lnTo>
                  <a:pt x="991424" y="102869"/>
                </a:lnTo>
                <a:lnTo>
                  <a:pt x="997495" y="102869"/>
                </a:lnTo>
                <a:lnTo>
                  <a:pt x="995480" y="100329"/>
                </a:lnTo>
                <a:lnTo>
                  <a:pt x="994963" y="99059"/>
                </a:lnTo>
                <a:lnTo>
                  <a:pt x="989900" y="99059"/>
                </a:lnTo>
                <a:lnTo>
                  <a:pt x="989409" y="97789"/>
                </a:lnTo>
                <a:lnTo>
                  <a:pt x="996487" y="97789"/>
                </a:lnTo>
                <a:lnTo>
                  <a:pt x="996487" y="100329"/>
                </a:lnTo>
                <a:lnTo>
                  <a:pt x="998503" y="100329"/>
                </a:lnTo>
                <a:lnTo>
                  <a:pt x="999019" y="101599"/>
                </a:lnTo>
                <a:lnTo>
                  <a:pt x="999536" y="101599"/>
                </a:lnTo>
                <a:lnTo>
                  <a:pt x="999536" y="110489"/>
                </a:lnTo>
                <a:lnTo>
                  <a:pt x="981814" y="110489"/>
                </a:lnTo>
                <a:lnTo>
                  <a:pt x="981814" y="111759"/>
                </a:lnTo>
                <a:lnTo>
                  <a:pt x="979282" y="111759"/>
                </a:lnTo>
                <a:lnTo>
                  <a:pt x="977241" y="113029"/>
                </a:lnTo>
                <a:lnTo>
                  <a:pt x="980289" y="115569"/>
                </a:lnTo>
                <a:lnTo>
                  <a:pt x="982176" y="116516"/>
                </a:lnTo>
                <a:lnTo>
                  <a:pt x="982305" y="116839"/>
                </a:lnTo>
                <a:close/>
              </a:path>
              <a:path w="1000125" h="234950">
                <a:moveTo>
                  <a:pt x="779768" y="100329"/>
                </a:moveTo>
                <a:lnTo>
                  <a:pt x="776228" y="100329"/>
                </a:lnTo>
                <a:lnTo>
                  <a:pt x="775221" y="99059"/>
                </a:lnTo>
                <a:lnTo>
                  <a:pt x="779264" y="99059"/>
                </a:lnTo>
                <a:lnTo>
                  <a:pt x="779768" y="100329"/>
                </a:lnTo>
                <a:close/>
              </a:path>
              <a:path w="1000125" h="234950">
                <a:moveTo>
                  <a:pt x="793434" y="105409"/>
                </a:moveTo>
                <a:lnTo>
                  <a:pt x="790411" y="105409"/>
                </a:lnTo>
                <a:lnTo>
                  <a:pt x="789403" y="102869"/>
                </a:lnTo>
                <a:lnTo>
                  <a:pt x="788887" y="102869"/>
                </a:lnTo>
                <a:lnTo>
                  <a:pt x="784340" y="99059"/>
                </a:lnTo>
                <a:lnTo>
                  <a:pt x="790411" y="99059"/>
                </a:lnTo>
                <a:lnTo>
                  <a:pt x="790902" y="100329"/>
                </a:lnTo>
                <a:lnTo>
                  <a:pt x="793950" y="100329"/>
                </a:lnTo>
                <a:lnTo>
                  <a:pt x="793950" y="101599"/>
                </a:lnTo>
                <a:lnTo>
                  <a:pt x="795474" y="101599"/>
                </a:lnTo>
                <a:lnTo>
                  <a:pt x="796982" y="102869"/>
                </a:lnTo>
                <a:lnTo>
                  <a:pt x="797998" y="104139"/>
                </a:lnTo>
                <a:lnTo>
                  <a:pt x="793434" y="104139"/>
                </a:lnTo>
                <a:lnTo>
                  <a:pt x="793434" y="105409"/>
                </a:lnTo>
                <a:close/>
              </a:path>
              <a:path w="1000125" h="234950">
                <a:moveTo>
                  <a:pt x="860291" y="100329"/>
                </a:moveTo>
                <a:lnTo>
                  <a:pt x="847116" y="100329"/>
                </a:lnTo>
                <a:lnTo>
                  <a:pt x="847116" y="99059"/>
                </a:lnTo>
                <a:lnTo>
                  <a:pt x="859775" y="99059"/>
                </a:lnTo>
                <a:lnTo>
                  <a:pt x="860291" y="100329"/>
                </a:lnTo>
                <a:close/>
              </a:path>
              <a:path w="1000125" h="234950">
                <a:moveTo>
                  <a:pt x="860782" y="100329"/>
                </a:moveTo>
                <a:lnTo>
                  <a:pt x="860291" y="100329"/>
                </a:lnTo>
                <a:lnTo>
                  <a:pt x="859775" y="99059"/>
                </a:lnTo>
                <a:lnTo>
                  <a:pt x="860782" y="100329"/>
                </a:lnTo>
                <a:close/>
              </a:path>
              <a:path w="1000125" h="234950">
                <a:moveTo>
                  <a:pt x="891163" y="100329"/>
                </a:moveTo>
                <a:lnTo>
                  <a:pt x="870909" y="100329"/>
                </a:lnTo>
                <a:lnTo>
                  <a:pt x="869902" y="99059"/>
                </a:lnTo>
                <a:lnTo>
                  <a:pt x="890659" y="99059"/>
                </a:lnTo>
                <a:lnTo>
                  <a:pt x="891163" y="100329"/>
                </a:lnTo>
                <a:close/>
              </a:path>
              <a:path w="1000125" h="234950">
                <a:moveTo>
                  <a:pt x="891679" y="99710"/>
                </a:moveTo>
                <a:lnTo>
                  <a:pt x="891163" y="99059"/>
                </a:lnTo>
                <a:lnTo>
                  <a:pt x="891679" y="99059"/>
                </a:lnTo>
                <a:lnTo>
                  <a:pt x="891679" y="99710"/>
                </a:lnTo>
                <a:close/>
              </a:path>
              <a:path w="1000125" h="234950">
                <a:moveTo>
                  <a:pt x="875973" y="102009"/>
                </a:moveTo>
                <a:lnTo>
                  <a:pt x="874965" y="100329"/>
                </a:lnTo>
                <a:lnTo>
                  <a:pt x="892171" y="100329"/>
                </a:lnTo>
                <a:lnTo>
                  <a:pt x="891679" y="99710"/>
                </a:lnTo>
                <a:lnTo>
                  <a:pt x="891679" y="99059"/>
                </a:lnTo>
                <a:lnTo>
                  <a:pt x="893204" y="100329"/>
                </a:lnTo>
                <a:lnTo>
                  <a:pt x="894211" y="100964"/>
                </a:lnTo>
                <a:lnTo>
                  <a:pt x="894211" y="101599"/>
                </a:lnTo>
                <a:lnTo>
                  <a:pt x="875973" y="101599"/>
                </a:lnTo>
                <a:lnTo>
                  <a:pt x="875973" y="102009"/>
                </a:lnTo>
                <a:close/>
              </a:path>
              <a:path w="1000125" h="234950">
                <a:moveTo>
                  <a:pt x="894211" y="100329"/>
                </a:moveTo>
                <a:lnTo>
                  <a:pt x="893204" y="100329"/>
                </a:lnTo>
                <a:lnTo>
                  <a:pt x="891679" y="99059"/>
                </a:lnTo>
                <a:lnTo>
                  <a:pt x="894211" y="99059"/>
                </a:lnTo>
                <a:lnTo>
                  <a:pt x="894211" y="100329"/>
                </a:lnTo>
                <a:close/>
              </a:path>
              <a:path w="1000125" h="234950">
                <a:moveTo>
                  <a:pt x="898758" y="100329"/>
                </a:moveTo>
                <a:lnTo>
                  <a:pt x="894702" y="100329"/>
                </a:lnTo>
                <a:lnTo>
                  <a:pt x="894211" y="99059"/>
                </a:lnTo>
                <a:lnTo>
                  <a:pt x="898758" y="99059"/>
                </a:lnTo>
                <a:lnTo>
                  <a:pt x="898758" y="100329"/>
                </a:lnTo>
                <a:close/>
              </a:path>
              <a:path w="1000125" h="234950">
                <a:moveTo>
                  <a:pt x="908394" y="102869"/>
                </a:moveTo>
                <a:lnTo>
                  <a:pt x="906870" y="102869"/>
                </a:lnTo>
                <a:lnTo>
                  <a:pt x="905862" y="101599"/>
                </a:lnTo>
                <a:lnTo>
                  <a:pt x="905346" y="100329"/>
                </a:lnTo>
                <a:lnTo>
                  <a:pt x="903330" y="99059"/>
                </a:lnTo>
                <a:lnTo>
                  <a:pt x="910409" y="99059"/>
                </a:lnTo>
                <a:lnTo>
                  <a:pt x="911417" y="100329"/>
                </a:lnTo>
                <a:lnTo>
                  <a:pt x="906353" y="100329"/>
                </a:lnTo>
                <a:lnTo>
                  <a:pt x="908027" y="102009"/>
                </a:lnTo>
                <a:lnTo>
                  <a:pt x="908394" y="102869"/>
                </a:lnTo>
                <a:close/>
              </a:path>
              <a:path w="1000125" h="234950">
                <a:moveTo>
                  <a:pt x="926607" y="102869"/>
                </a:moveTo>
                <a:lnTo>
                  <a:pt x="914956" y="102869"/>
                </a:lnTo>
                <a:lnTo>
                  <a:pt x="912941" y="100329"/>
                </a:lnTo>
                <a:lnTo>
                  <a:pt x="912424" y="99059"/>
                </a:lnTo>
                <a:lnTo>
                  <a:pt x="921544" y="99059"/>
                </a:lnTo>
                <a:lnTo>
                  <a:pt x="922060" y="100329"/>
                </a:lnTo>
                <a:lnTo>
                  <a:pt x="930663" y="100329"/>
                </a:lnTo>
                <a:lnTo>
                  <a:pt x="933194" y="101599"/>
                </a:lnTo>
                <a:lnTo>
                  <a:pt x="926607" y="101599"/>
                </a:lnTo>
                <a:lnTo>
                  <a:pt x="926607" y="102869"/>
                </a:lnTo>
                <a:close/>
              </a:path>
              <a:path w="1000125" h="234950">
                <a:moveTo>
                  <a:pt x="940273" y="105409"/>
                </a:moveTo>
                <a:lnTo>
                  <a:pt x="931670" y="105409"/>
                </a:lnTo>
                <a:lnTo>
                  <a:pt x="931179" y="104139"/>
                </a:lnTo>
                <a:lnTo>
                  <a:pt x="929655" y="102869"/>
                </a:lnTo>
                <a:lnTo>
                  <a:pt x="926607" y="101599"/>
                </a:lnTo>
                <a:lnTo>
                  <a:pt x="933194" y="101599"/>
                </a:lnTo>
                <a:lnTo>
                  <a:pt x="931670" y="99059"/>
                </a:lnTo>
                <a:lnTo>
                  <a:pt x="949392" y="99059"/>
                </a:lnTo>
                <a:lnTo>
                  <a:pt x="949392" y="100329"/>
                </a:lnTo>
                <a:lnTo>
                  <a:pt x="955463" y="100329"/>
                </a:lnTo>
                <a:lnTo>
                  <a:pt x="955463" y="101599"/>
                </a:lnTo>
                <a:lnTo>
                  <a:pt x="956496" y="104139"/>
                </a:lnTo>
                <a:lnTo>
                  <a:pt x="939782" y="104139"/>
                </a:lnTo>
                <a:lnTo>
                  <a:pt x="940273" y="104549"/>
                </a:lnTo>
                <a:lnTo>
                  <a:pt x="940273" y="105409"/>
                </a:lnTo>
                <a:close/>
              </a:path>
              <a:path w="1000125" h="234950">
                <a:moveTo>
                  <a:pt x="997004" y="102869"/>
                </a:moveTo>
                <a:lnTo>
                  <a:pt x="988376" y="102869"/>
                </a:lnTo>
                <a:lnTo>
                  <a:pt x="987885" y="101599"/>
                </a:lnTo>
                <a:lnTo>
                  <a:pt x="987368" y="101599"/>
                </a:lnTo>
                <a:lnTo>
                  <a:pt x="985844" y="100329"/>
                </a:lnTo>
                <a:lnTo>
                  <a:pt x="982821" y="99059"/>
                </a:lnTo>
                <a:lnTo>
                  <a:pt x="994963" y="99059"/>
                </a:lnTo>
                <a:lnTo>
                  <a:pt x="993956" y="100329"/>
                </a:lnTo>
                <a:lnTo>
                  <a:pt x="994963" y="101599"/>
                </a:lnTo>
                <a:lnTo>
                  <a:pt x="997004" y="102869"/>
                </a:lnTo>
                <a:close/>
              </a:path>
              <a:path w="1000125" h="234950">
                <a:moveTo>
                  <a:pt x="892171" y="100329"/>
                </a:moveTo>
                <a:lnTo>
                  <a:pt x="891679" y="100329"/>
                </a:lnTo>
                <a:lnTo>
                  <a:pt x="891679" y="99710"/>
                </a:lnTo>
                <a:lnTo>
                  <a:pt x="892171" y="100329"/>
                </a:lnTo>
                <a:close/>
              </a:path>
              <a:path w="1000125" h="234950">
                <a:moveTo>
                  <a:pt x="811156" y="104139"/>
                </a:moveTo>
                <a:lnTo>
                  <a:pt x="799014" y="104139"/>
                </a:lnTo>
                <a:lnTo>
                  <a:pt x="796948" y="102827"/>
                </a:lnTo>
                <a:lnTo>
                  <a:pt x="795965" y="101599"/>
                </a:lnTo>
                <a:lnTo>
                  <a:pt x="813196" y="101599"/>
                </a:lnTo>
                <a:lnTo>
                  <a:pt x="813196" y="100329"/>
                </a:lnTo>
                <a:lnTo>
                  <a:pt x="815728" y="100329"/>
                </a:lnTo>
                <a:lnTo>
                  <a:pt x="814720" y="102869"/>
                </a:lnTo>
                <a:lnTo>
                  <a:pt x="810665" y="102869"/>
                </a:lnTo>
                <a:lnTo>
                  <a:pt x="811156" y="104139"/>
                </a:lnTo>
                <a:close/>
              </a:path>
              <a:path w="1000125" h="234950">
                <a:moveTo>
                  <a:pt x="826346" y="107949"/>
                </a:moveTo>
                <a:lnTo>
                  <a:pt x="819784" y="107949"/>
                </a:lnTo>
                <a:lnTo>
                  <a:pt x="819267" y="106679"/>
                </a:lnTo>
                <a:lnTo>
                  <a:pt x="817743" y="105409"/>
                </a:lnTo>
                <a:lnTo>
                  <a:pt x="817252" y="104139"/>
                </a:lnTo>
                <a:lnTo>
                  <a:pt x="817252" y="102869"/>
                </a:lnTo>
                <a:lnTo>
                  <a:pt x="816219" y="102869"/>
                </a:lnTo>
                <a:lnTo>
                  <a:pt x="816736" y="101599"/>
                </a:lnTo>
                <a:lnTo>
                  <a:pt x="816219" y="101599"/>
                </a:lnTo>
                <a:lnTo>
                  <a:pt x="816219" y="100329"/>
                </a:lnTo>
                <a:lnTo>
                  <a:pt x="817743" y="100329"/>
                </a:lnTo>
                <a:lnTo>
                  <a:pt x="818751" y="101599"/>
                </a:lnTo>
                <a:lnTo>
                  <a:pt x="819267" y="102869"/>
                </a:lnTo>
                <a:lnTo>
                  <a:pt x="820791" y="105409"/>
                </a:lnTo>
                <a:lnTo>
                  <a:pt x="855719" y="105409"/>
                </a:lnTo>
                <a:lnTo>
                  <a:pt x="856235" y="106679"/>
                </a:lnTo>
                <a:lnTo>
                  <a:pt x="826346" y="106679"/>
                </a:lnTo>
                <a:lnTo>
                  <a:pt x="826346" y="107949"/>
                </a:lnTo>
                <a:close/>
              </a:path>
              <a:path w="1000125" h="234950">
                <a:moveTo>
                  <a:pt x="831409" y="105409"/>
                </a:moveTo>
                <a:lnTo>
                  <a:pt x="822807" y="105409"/>
                </a:lnTo>
                <a:lnTo>
                  <a:pt x="822781" y="104108"/>
                </a:lnTo>
                <a:lnTo>
                  <a:pt x="819784" y="100329"/>
                </a:lnTo>
                <a:lnTo>
                  <a:pt x="823814" y="100329"/>
                </a:lnTo>
                <a:lnTo>
                  <a:pt x="823814" y="101599"/>
                </a:lnTo>
                <a:lnTo>
                  <a:pt x="824835" y="101599"/>
                </a:lnTo>
                <a:lnTo>
                  <a:pt x="825338" y="102869"/>
                </a:lnTo>
                <a:lnTo>
                  <a:pt x="829911" y="102869"/>
                </a:lnTo>
                <a:lnTo>
                  <a:pt x="829911" y="104139"/>
                </a:lnTo>
                <a:lnTo>
                  <a:pt x="830918" y="104139"/>
                </a:lnTo>
                <a:lnTo>
                  <a:pt x="831409" y="105409"/>
                </a:lnTo>
                <a:close/>
              </a:path>
              <a:path w="1000125" h="234950">
                <a:moveTo>
                  <a:pt x="832934" y="101599"/>
                </a:moveTo>
                <a:lnTo>
                  <a:pt x="824835" y="101599"/>
                </a:lnTo>
                <a:lnTo>
                  <a:pt x="824331" y="100329"/>
                </a:lnTo>
                <a:lnTo>
                  <a:pt x="832934" y="100329"/>
                </a:lnTo>
                <a:lnTo>
                  <a:pt x="832934" y="101599"/>
                </a:lnTo>
                <a:close/>
              </a:path>
              <a:path w="1000125" h="234950">
                <a:moveTo>
                  <a:pt x="855719" y="101599"/>
                </a:moveTo>
                <a:lnTo>
                  <a:pt x="833450" y="101599"/>
                </a:lnTo>
                <a:lnTo>
                  <a:pt x="832934" y="100329"/>
                </a:lnTo>
                <a:lnTo>
                  <a:pt x="855228" y="100329"/>
                </a:lnTo>
                <a:lnTo>
                  <a:pt x="855719" y="101599"/>
                </a:lnTo>
                <a:close/>
              </a:path>
              <a:path w="1000125" h="234950">
                <a:moveTo>
                  <a:pt x="875482" y="102869"/>
                </a:moveTo>
                <a:lnTo>
                  <a:pt x="849131" y="102869"/>
                </a:lnTo>
                <a:lnTo>
                  <a:pt x="848640" y="101599"/>
                </a:lnTo>
                <a:lnTo>
                  <a:pt x="855719" y="101599"/>
                </a:lnTo>
                <a:lnTo>
                  <a:pt x="855228" y="100329"/>
                </a:lnTo>
                <a:lnTo>
                  <a:pt x="874449" y="100329"/>
                </a:lnTo>
                <a:lnTo>
                  <a:pt x="875482" y="102869"/>
                </a:lnTo>
                <a:close/>
              </a:path>
              <a:path w="1000125" h="234950">
                <a:moveTo>
                  <a:pt x="908055" y="102037"/>
                </a:moveTo>
                <a:lnTo>
                  <a:pt x="906353" y="100329"/>
                </a:lnTo>
                <a:lnTo>
                  <a:pt x="907361" y="100329"/>
                </a:lnTo>
                <a:lnTo>
                  <a:pt x="908055" y="102037"/>
                </a:lnTo>
                <a:close/>
              </a:path>
              <a:path w="1000125" h="234950">
                <a:moveTo>
                  <a:pt x="908885" y="102869"/>
                </a:moveTo>
                <a:lnTo>
                  <a:pt x="908044" y="102009"/>
                </a:lnTo>
                <a:lnTo>
                  <a:pt x="907361" y="100329"/>
                </a:lnTo>
                <a:lnTo>
                  <a:pt x="911933" y="100329"/>
                </a:lnTo>
                <a:lnTo>
                  <a:pt x="912424" y="101599"/>
                </a:lnTo>
                <a:lnTo>
                  <a:pt x="908885" y="101599"/>
                </a:lnTo>
                <a:lnTo>
                  <a:pt x="908885" y="102869"/>
                </a:lnTo>
                <a:close/>
              </a:path>
              <a:path w="1000125" h="234950">
                <a:moveTo>
                  <a:pt x="980781" y="104139"/>
                </a:moveTo>
                <a:lnTo>
                  <a:pt x="957504" y="104139"/>
                </a:lnTo>
                <a:lnTo>
                  <a:pt x="955463" y="100329"/>
                </a:lnTo>
                <a:lnTo>
                  <a:pt x="970163" y="100329"/>
                </a:lnTo>
                <a:lnTo>
                  <a:pt x="971170" y="101599"/>
                </a:lnTo>
                <a:lnTo>
                  <a:pt x="986360" y="101599"/>
                </a:lnTo>
                <a:lnTo>
                  <a:pt x="988376" y="102869"/>
                </a:lnTo>
                <a:lnTo>
                  <a:pt x="980781" y="102869"/>
                </a:lnTo>
                <a:lnTo>
                  <a:pt x="980781" y="104139"/>
                </a:lnTo>
                <a:close/>
              </a:path>
              <a:path w="1000125" h="234950">
                <a:moveTo>
                  <a:pt x="986360" y="101599"/>
                </a:moveTo>
                <a:lnTo>
                  <a:pt x="971170" y="101599"/>
                </a:lnTo>
                <a:lnTo>
                  <a:pt x="970654" y="100329"/>
                </a:lnTo>
                <a:lnTo>
                  <a:pt x="984836" y="100329"/>
                </a:lnTo>
                <a:lnTo>
                  <a:pt x="986360" y="101599"/>
                </a:lnTo>
                <a:close/>
              </a:path>
              <a:path w="1000125" h="234950">
                <a:moveTo>
                  <a:pt x="895219" y="102869"/>
                </a:moveTo>
                <a:lnTo>
                  <a:pt x="894211" y="101599"/>
                </a:lnTo>
                <a:lnTo>
                  <a:pt x="894211" y="100964"/>
                </a:lnTo>
                <a:lnTo>
                  <a:pt x="895219" y="101599"/>
                </a:lnTo>
                <a:lnTo>
                  <a:pt x="895219" y="102869"/>
                </a:lnTo>
                <a:close/>
              </a:path>
              <a:path w="1000125" h="234950">
                <a:moveTo>
                  <a:pt x="778243" y="102869"/>
                </a:moveTo>
                <a:lnTo>
                  <a:pt x="774213" y="102869"/>
                </a:lnTo>
                <a:lnTo>
                  <a:pt x="773696" y="101599"/>
                </a:lnTo>
                <a:lnTo>
                  <a:pt x="777236" y="101599"/>
                </a:lnTo>
                <a:lnTo>
                  <a:pt x="778243" y="102869"/>
                </a:lnTo>
                <a:close/>
              </a:path>
              <a:path w="1000125" h="234950">
                <a:moveTo>
                  <a:pt x="833941" y="102869"/>
                </a:moveTo>
                <a:lnTo>
                  <a:pt x="825338" y="102869"/>
                </a:lnTo>
                <a:lnTo>
                  <a:pt x="824847" y="101599"/>
                </a:lnTo>
                <a:lnTo>
                  <a:pt x="833450" y="101599"/>
                </a:lnTo>
                <a:lnTo>
                  <a:pt x="833941" y="102869"/>
                </a:lnTo>
                <a:close/>
              </a:path>
              <a:path w="1000125" h="234950">
                <a:moveTo>
                  <a:pt x="844068" y="102869"/>
                </a:moveTo>
                <a:lnTo>
                  <a:pt x="834974" y="102869"/>
                </a:lnTo>
                <a:lnTo>
                  <a:pt x="833941" y="101599"/>
                </a:lnTo>
                <a:lnTo>
                  <a:pt x="843060" y="101599"/>
                </a:lnTo>
                <a:lnTo>
                  <a:pt x="844068" y="102869"/>
                </a:lnTo>
                <a:close/>
              </a:path>
              <a:path w="1000125" h="234950">
                <a:moveTo>
                  <a:pt x="849131" y="102869"/>
                </a:moveTo>
                <a:lnTo>
                  <a:pt x="844068" y="102869"/>
                </a:lnTo>
                <a:lnTo>
                  <a:pt x="843060" y="101599"/>
                </a:lnTo>
                <a:lnTo>
                  <a:pt x="848640" y="101599"/>
                </a:lnTo>
                <a:lnTo>
                  <a:pt x="849131" y="102869"/>
                </a:lnTo>
                <a:close/>
              </a:path>
              <a:path w="1000125" h="234950">
                <a:moveTo>
                  <a:pt x="875973" y="102219"/>
                </a:moveTo>
                <a:lnTo>
                  <a:pt x="875482" y="101599"/>
                </a:lnTo>
                <a:lnTo>
                  <a:pt x="875727" y="101599"/>
                </a:lnTo>
                <a:lnTo>
                  <a:pt x="875973" y="102009"/>
                </a:lnTo>
                <a:lnTo>
                  <a:pt x="875973" y="102219"/>
                </a:lnTo>
                <a:close/>
              </a:path>
              <a:path w="1000125" h="234950">
                <a:moveTo>
                  <a:pt x="895219" y="102869"/>
                </a:moveTo>
                <a:lnTo>
                  <a:pt x="876489" y="102869"/>
                </a:lnTo>
                <a:lnTo>
                  <a:pt x="876099" y="102219"/>
                </a:lnTo>
                <a:lnTo>
                  <a:pt x="875973" y="101599"/>
                </a:lnTo>
                <a:lnTo>
                  <a:pt x="894211" y="101599"/>
                </a:lnTo>
                <a:lnTo>
                  <a:pt x="895219" y="102869"/>
                </a:lnTo>
                <a:close/>
              </a:path>
              <a:path w="1000125" h="234950">
                <a:moveTo>
                  <a:pt x="913457" y="109219"/>
                </a:moveTo>
                <a:lnTo>
                  <a:pt x="908394" y="109219"/>
                </a:lnTo>
                <a:lnTo>
                  <a:pt x="907361" y="107949"/>
                </a:lnTo>
                <a:lnTo>
                  <a:pt x="902272" y="104108"/>
                </a:lnTo>
                <a:lnTo>
                  <a:pt x="900282" y="101599"/>
                </a:lnTo>
                <a:lnTo>
                  <a:pt x="903141" y="101599"/>
                </a:lnTo>
                <a:lnTo>
                  <a:pt x="904829" y="102869"/>
                </a:lnTo>
                <a:lnTo>
                  <a:pt x="905333" y="104108"/>
                </a:lnTo>
                <a:lnTo>
                  <a:pt x="905346" y="105409"/>
                </a:lnTo>
                <a:lnTo>
                  <a:pt x="908394" y="105409"/>
                </a:lnTo>
                <a:lnTo>
                  <a:pt x="908885" y="106679"/>
                </a:lnTo>
                <a:lnTo>
                  <a:pt x="911417" y="106679"/>
                </a:lnTo>
                <a:lnTo>
                  <a:pt x="913457" y="109219"/>
                </a:lnTo>
                <a:close/>
              </a:path>
              <a:path w="1000125" h="234950">
                <a:moveTo>
                  <a:pt x="915989" y="107949"/>
                </a:moveTo>
                <a:lnTo>
                  <a:pt x="913457" y="107949"/>
                </a:lnTo>
                <a:lnTo>
                  <a:pt x="911417" y="104139"/>
                </a:lnTo>
                <a:lnTo>
                  <a:pt x="909859" y="102827"/>
                </a:lnTo>
                <a:lnTo>
                  <a:pt x="908885" y="101599"/>
                </a:lnTo>
                <a:lnTo>
                  <a:pt x="912941" y="101599"/>
                </a:lnTo>
                <a:lnTo>
                  <a:pt x="914956" y="102869"/>
                </a:lnTo>
                <a:lnTo>
                  <a:pt x="917488" y="102869"/>
                </a:lnTo>
                <a:lnTo>
                  <a:pt x="920536" y="106679"/>
                </a:lnTo>
                <a:lnTo>
                  <a:pt x="915989" y="106679"/>
                </a:lnTo>
                <a:lnTo>
                  <a:pt x="915989" y="107949"/>
                </a:lnTo>
                <a:close/>
              </a:path>
              <a:path w="1000125" h="234950">
                <a:moveTo>
                  <a:pt x="876489" y="102869"/>
                </a:moveTo>
                <a:lnTo>
                  <a:pt x="875973" y="102869"/>
                </a:lnTo>
                <a:lnTo>
                  <a:pt x="875973" y="102219"/>
                </a:lnTo>
                <a:lnTo>
                  <a:pt x="876489" y="102869"/>
                </a:lnTo>
                <a:close/>
              </a:path>
              <a:path w="1000125" h="234950">
                <a:moveTo>
                  <a:pt x="781795" y="104139"/>
                </a:moveTo>
                <a:lnTo>
                  <a:pt x="774704" y="104139"/>
                </a:lnTo>
                <a:lnTo>
                  <a:pt x="774704" y="102869"/>
                </a:lnTo>
                <a:lnTo>
                  <a:pt x="781292" y="102869"/>
                </a:lnTo>
                <a:lnTo>
                  <a:pt x="781795" y="104139"/>
                </a:lnTo>
                <a:close/>
              </a:path>
              <a:path w="1000125" h="234950">
                <a:moveTo>
                  <a:pt x="797490" y="107949"/>
                </a:moveTo>
                <a:lnTo>
                  <a:pt x="787363" y="107949"/>
                </a:lnTo>
                <a:lnTo>
                  <a:pt x="786872" y="106679"/>
                </a:lnTo>
                <a:lnTo>
                  <a:pt x="785347" y="105409"/>
                </a:lnTo>
                <a:lnTo>
                  <a:pt x="783307" y="102869"/>
                </a:lnTo>
                <a:lnTo>
                  <a:pt x="787879" y="102869"/>
                </a:lnTo>
                <a:lnTo>
                  <a:pt x="788370" y="104139"/>
                </a:lnTo>
                <a:lnTo>
                  <a:pt x="789403" y="104139"/>
                </a:lnTo>
                <a:lnTo>
                  <a:pt x="789894" y="105409"/>
                </a:lnTo>
                <a:lnTo>
                  <a:pt x="794467" y="105409"/>
                </a:lnTo>
                <a:lnTo>
                  <a:pt x="797490" y="107949"/>
                </a:lnTo>
                <a:close/>
              </a:path>
              <a:path w="1000125" h="234950">
                <a:moveTo>
                  <a:pt x="815212" y="104139"/>
                </a:moveTo>
                <a:lnTo>
                  <a:pt x="812189" y="104139"/>
                </a:lnTo>
                <a:lnTo>
                  <a:pt x="812680" y="102869"/>
                </a:lnTo>
                <a:lnTo>
                  <a:pt x="815212" y="102869"/>
                </a:lnTo>
                <a:lnTo>
                  <a:pt x="815212" y="104139"/>
                </a:lnTo>
                <a:close/>
              </a:path>
              <a:path w="1000125" h="234950">
                <a:moveTo>
                  <a:pt x="896743" y="107949"/>
                </a:moveTo>
                <a:lnTo>
                  <a:pt x="885092" y="107949"/>
                </a:lnTo>
                <a:lnTo>
                  <a:pt x="882560" y="105409"/>
                </a:lnTo>
                <a:lnTo>
                  <a:pt x="872433" y="105409"/>
                </a:lnTo>
                <a:lnTo>
                  <a:pt x="871426" y="104139"/>
                </a:lnTo>
                <a:lnTo>
                  <a:pt x="830402" y="104139"/>
                </a:lnTo>
                <a:lnTo>
                  <a:pt x="829911" y="102869"/>
                </a:lnTo>
                <a:lnTo>
                  <a:pt x="895735" y="102869"/>
                </a:lnTo>
                <a:lnTo>
                  <a:pt x="897234" y="104139"/>
                </a:lnTo>
                <a:lnTo>
                  <a:pt x="898267" y="106679"/>
                </a:lnTo>
                <a:lnTo>
                  <a:pt x="896743" y="106679"/>
                </a:lnTo>
                <a:lnTo>
                  <a:pt x="896743" y="107949"/>
                </a:lnTo>
                <a:close/>
              </a:path>
              <a:path w="1000125" h="234950">
                <a:moveTo>
                  <a:pt x="937250" y="107949"/>
                </a:moveTo>
                <a:lnTo>
                  <a:pt x="922551" y="107949"/>
                </a:lnTo>
                <a:lnTo>
                  <a:pt x="921544" y="105409"/>
                </a:lnTo>
                <a:lnTo>
                  <a:pt x="920523" y="104108"/>
                </a:lnTo>
                <a:lnTo>
                  <a:pt x="920019" y="102869"/>
                </a:lnTo>
                <a:lnTo>
                  <a:pt x="927615" y="102869"/>
                </a:lnTo>
                <a:lnTo>
                  <a:pt x="929139" y="104139"/>
                </a:lnTo>
                <a:lnTo>
                  <a:pt x="930663" y="104139"/>
                </a:lnTo>
                <a:lnTo>
                  <a:pt x="931670" y="105409"/>
                </a:lnTo>
                <a:lnTo>
                  <a:pt x="924075" y="105409"/>
                </a:lnTo>
                <a:lnTo>
                  <a:pt x="924797" y="105669"/>
                </a:lnTo>
                <a:lnTo>
                  <a:pt x="925599" y="106679"/>
                </a:lnTo>
                <a:lnTo>
                  <a:pt x="937250" y="106679"/>
                </a:lnTo>
                <a:lnTo>
                  <a:pt x="937250" y="107949"/>
                </a:lnTo>
                <a:close/>
              </a:path>
              <a:path w="1000125" h="234950">
                <a:moveTo>
                  <a:pt x="993439" y="105409"/>
                </a:moveTo>
                <a:lnTo>
                  <a:pt x="984345" y="105409"/>
                </a:lnTo>
                <a:lnTo>
                  <a:pt x="982821" y="102869"/>
                </a:lnTo>
                <a:lnTo>
                  <a:pt x="991424" y="102869"/>
                </a:lnTo>
                <a:lnTo>
                  <a:pt x="991424" y="104139"/>
                </a:lnTo>
                <a:lnTo>
                  <a:pt x="992948" y="104139"/>
                </a:lnTo>
                <a:lnTo>
                  <a:pt x="993439" y="105409"/>
                </a:lnTo>
                <a:close/>
              </a:path>
              <a:path w="1000125" h="234950">
                <a:moveTo>
                  <a:pt x="902297" y="107949"/>
                </a:moveTo>
                <a:lnTo>
                  <a:pt x="900799" y="107949"/>
                </a:lnTo>
                <a:lnTo>
                  <a:pt x="898267" y="106679"/>
                </a:lnTo>
                <a:lnTo>
                  <a:pt x="897209" y="104108"/>
                </a:lnTo>
                <a:lnTo>
                  <a:pt x="898758" y="105409"/>
                </a:lnTo>
                <a:lnTo>
                  <a:pt x="899275" y="105409"/>
                </a:lnTo>
                <a:lnTo>
                  <a:pt x="899351" y="106711"/>
                </a:lnTo>
                <a:lnTo>
                  <a:pt x="902297" y="107949"/>
                </a:lnTo>
                <a:close/>
              </a:path>
              <a:path w="1000125" h="234950">
                <a:moveTo>
                  <a:pt x="820275" y="109219"/>
                </a:moveTo>
                <a:lnTo>
                  <a:pt x="813687" y="109219"/>
                </a:lnTo>
                <a:lnTo>
                  <a:pt x="812680" y="107949"/>
                </a:lnTo>
                <a:lnTo>
                  <a:pt x="797490" y="107949"/>
                </a:lnTo>
                <a:lnTo>
                  <a:pt x="796482" y="105409"/>
                </a:lnTo>
                <a:lnTo>
                  <a:pt x="794467" y="104139"/>
                </a:lnTo>
                <a:lnTo>
                  <a:pt x="797998" y="104139"/>
                </a:lnTo>
                <a:lnTo>
                  <a:pt x="799014" y="105409"/>
                </a:lnTo>
                <a:lnTo>
                  <a:pt x="800021" y="105409"/>
                </a:lnTo>
                <a:lnTo>
                  <a:pt x="801029" y="106679"/>
                </a:lnTo>
                <a:lnTo>
                  <a:pt x="816736" y="106679"/>
                </a:lnTo>
                <a:lnTo>
                  <a:pt x="818260" y="107949"/>
                </a:lnTo>
                <a:lnTo>
                  <a:pt x="820275" y="109219"/>
                </a:lnTo>
                <a:close/>
              </a:path>
              <a:path w="1000125" h="234950">
                <a:moveTo>
                  <a:pt x="816736" y="106679"/>
                </a:moveTo>
                <a:lnTo>
                  <a:pt x="801029" y="106679"/>
                </a:lnTo>
                <a:lnTo>
                  <a:pt x="800021" y="105409"/>
                </a:lnTo>
                <a:lnTo>
                  <a:pt x="799530" y="104139"/>
                </a:lnTo>
                <a:lnTo>
                  <a:pt x="814204" y="104139"/>
                </a:lnTo>
                <a:lnTo>
                  <a:pt x="815212" y="105409"/>
                </a:lnTo>
                <a:lnTo>
                  <a:pt x="815728" y="105409"/>
                </a:lnTo>
                <a:lnTo>
                  <a:pt x="816736" y="106679"/>
                </a:lnTo>
                <a:close/>
              </a:path>
              <a:path w="1000125" h="234950">
                <a:moveTo>
                  <a:pt x="871917" y="105409"/>
                </a:moveTo>
                <a:lnTo>
                  <a:pt x="831409" y="105409"/>
                </a:lnTo>
                <a:lnTo>
                  <a:pt x="830918" y="104139"/>
                </a:lnTo>
                <a:lnTo>
                  <a:pt x="871426" y="104139"/>
                </a:lnTo>
                <a:lnTo>
                  <a:pt x="871917" y="105409"/>
                </a:lnTo>
                <a:close/>
              </a:path>
              <a:path w="1000125" h="234950">
                <a:moveTo>
                  <a:pt x="907361" y="105409"/>
                </a:moveTo>
                <a:lnTo>
                  <a:pt x="906353" y="105409"/>
                </a:lnTo>
                <a:lnTo>
                  <a:pt x="906353" y="104139"/>
                </a:lnTo>
                <a:lnTo>
                  <a:pt x="907361" y="105409"/>
                </a:lnTo>
                <a:close/>
              </a:path>
              <a:path w="1000125" h="234950">
                <a:moveTo>
                  <a:pt x="940273" y="104549"/>
                </a:moveTo>
                <a:lnTo>
                  <a:pt x="939782" y="104139"/>
                </a:lnTo>
                <a:lnTo>
                  <a:pt x="940273" y="104139"/>
                </a:lnTo>
                <a:lnTo>
                  <a:pt x="940273" y="104549"/>
                </a:lnTo>
                <a:close/>
              </a:path>
              <a:path w="1000125" h="234950">
                <a:moveTo>
                  <a:pt x="984345" y="105409"/>
                </a:moveTo>
                <a:lnTo>
                  <a:pt x="941306" y="105409"/>
                </a:lnTo>
                <a:lnTo>
                  <a:pt x="940273" y="104549"/>
                </a:lnTo>
                <a:lnTo>
                  <a:pt x="940273" y="104139"/>
                </a:lnTo>
                <a:lnTo>
                  <a:pt x="983312" y="104139"/>
                </a:lnTo>
                <a:lnTo>
                  <a:pt x="984345" y="105409"/>
                </a:lnTo>
                <a:close/>
              </a:path>
              <a:path w="1000125" h="234950">
                <a:moveTo>
                  <a:pt x="770648" y="105822"/>
                </a:moveTo>
                <a:lnTo>
                  <a:pt x="770157" y="105409"/>
                </a:lnTo>
                <a:lnTo>
                  <a:pt x="770648" y="105409"/>
                </a:lnTo>
                <a:lnTo>
                  <a:pt x="770648" y="105822"/>
                </a:lnTo>
                <a:close/>
              </a:path>
              <a:path w="1000125" h="234950">
                <a:moveTo>
                  <a:pt x="771707" y="106711"/>
                </a:moveTo>
                <a:lnTo>
                  <a:pt x="770648" y="105822"/>
                </a:lnTo>
                <a:lnTo>
                  <a:pt x="770648" y="105409"/>
                </a:lnTo>
                <a:lnTo>
                  <a:pt x="771707" y="106711"/>
                </a:lnTo>
                <a:close/>
              </a:path>
              <a:path w="1000125" h="234950">
                <a:moveTo>
                  <a:pt x="784831" y="106679"/>
                </a:moveTo>
                <a:lnTo>
                  <a:pt x="781808" y="106679"/>
                </a:lnTo>
                <a:lnTo>
                  <a:pt x="780775" y="105409"/>
                </a:lnTo>
                <a:lnTo>
                  <a:pt x="783307" y="105409"/>
                </a:lnTo>
                <a:lnTo>
                  <a:pt x="784831" y="106679"/>
                </a:lnTo>
                <a:close/>
              </a:path>
              <a:path w="1000125" h="234950">
                <a:moveTo>
                  <a:pt x="873957" y="107949"/>
                </a:moveTo>
                <a:lnTo>
                  <a:pt x="827870" y="107949"/>
                </a:lnTo>
                <a:lnTo>
                  <a:pt x="827870" y="106679"/>
                </a:lnTo>
                <a:lnTo>
                  <a:pt x="856235" y="106679"/>
                </a:lnTo>
                <a:lnTo>
                  <a:pt x="856235" y="105409"/>
                </a:lnTo>
                <a:lnTo>
                  <a:pt x="872433" y="105409"/>
                </a:lnTo>
                <a:lnTo>
                  <a:pt x="873957" y="107949"/>
                </a:lnTo>
                <a:close/>
              </a:path>
              <a:path w="1000125" h="234950">
                <a:moveTo>
                  <a:pt x="885092" y="107949"/>
                </a:moveTo>
                <a:lnTo>
                  <a:pt x="875973" y="107949"/>
                </a:lnTo>
                <a:lnTo>
                  <a:pt x="875482" y="106679"/>
                </a:lnTo>
                <a:lnTo>
                  <a:pt x="874965" y="106679"/>
                </a:lnTo>
                <a:lnTo>
                  <a:pt x="873957" y="105409"/>
                </a:lnTo>
                <a:lnTo>
                  <a:pt x="882560" y="105409"/>
                </a:lnTo>
                <a:lnTo>
                  <a:pt x="885092" y="107949"/>
                </a:lnTo>
                <a:close/>
              </a:path>
              <a:path w="1000125" h="234950">
                <a:moveTo>
                  <a:pt x="911417" y="106679"/>
                </a:moveTo>
                <a:lnTo>
                  <a:pt x="908885" y="106679"/>
                </a:lnTo>
                <a:lnTo>
                  <a:pt x="908885" y="105409"/>
                </a:lnTo>
                <a:lnTo>
                  <a:pt x="910926" y="105409"/>
                </a:lnTo>
                <a:lnTo>
                  <a:pt x="911417" y="106679"/>
                </a:lnTo>
                <a:close/>
              </a:path>
              <a:path w="1000125" h="234950">
                <a:moveTo>
                  <a:pt x="924797" y="105669"/>
                </a:moveTo>
                <a:lnTo>
                  <a:pt x="924075" y="105409"/>
                </a:lnTo>
                <a:lnTo>
                  <a:pt x="924592" y="105409"/>
                </a:lnTo>
                <a:lnTo>
                  <a:pt x="924797" y="105669"/>
                </a:lnTo>
                <a:close/>
              </a:path>
              <a:path w="1000125" h="234950">
                <a:moveTo>
                  <a:pt x="946370" y="106679"/>
                </a:moveTo>
                <a:lnTo>
                  <a:pt x="927615" y="106679"/>
                </a:lnTo>
                <a:lnTo>
                  <a:pt x="924797" y="105669"/>
                </a:lnTo>
                <a:lnTo>
                  <a:pt x="924592" y="105409"/>
                </a:lnTo>
                <a:lnTo>
                  <a:pt x="945337" y="105409"/>
                </a:lnTo>
                <a:lnTo>
                  <a:pt x="946370" y="106679"/>
                </a:lnTo>
                <a:close/>
              </a:path>
              <a:path w="1000125" h="234950">
                <a:moveTo>
                  <a:pt x="989409" y="106679"/>
                </a:moveTo>
                <a:lnTo>
                  <a:pt x="946861" y="106679"/>
                </a:lnTo>
                <a:lnTo>
                  <a:pt x="946370" y="105409"/>
                </a:lnTo>
                <a:lnTo>
                  <a:pt x="988892" y="105409"/>
                </a:lnTo>
                <a:lnTo>
                  <a:pt x="989409" y="106679"/>
                </a:lnTo>
                <a:close/>
              </a:path>
              <a:path w="1000125" h="234950">
                <a:moveTo>
                  <a:pt x="774213" y="113029"/>
                </a:moveTo>
                <a:lnTo>
                  <a:pt x="772172" y="113029"/>
                </a:lnTo>
                <a:lnTo>
                  <a:pt x="771165" y="111759"/>
                </a:lnTo>
                <a:lnTo>
                  <a:pt x="770648" y="111759"/>
                </a:lnTo>
                <a:lnTo>
                  <a:pt x="770648" y="105822"/>
                </a:lnTo>
                <a:lnTo>
                  <a:pt x="771707" y="106711"/>
                </a:lnTo>
                <a:lnTo>
                  <a:pt x="773696" y="109219"/>
                </a:lnTo>
                <a:lnTo>
                  <a:pt x="777236" y="109219"/>
                </a:lnTo>
                <a:lnTo>
                  <a:pt x="777236" y="110489"/>
                </a:lnTo>
                <a:lnTo>
                  <a:pt x="772689" y="110489"/>
                </a:lnTo>
                <a:lnTo>
                  <a:pt x="773205" y="111790"/>
                </a:lnTo>
                <a:lnTo>
                  <a:pt x="774213" y="113029"/>
                </a:lnTo>
                <a:close/>
              </a:path>
              <a:path w="1000125" h="234950">
                <a:moveTo>
                  <a:pt x="789403" y="110489"/>
                </a:moveTo>
                <a:lnTo>
                  <a:pt x="784340" y="110489"/>
                </a:lnTo>
                <a:lnTo>
                  <a:pt x="783307" y="109219"/>
                </a:lnTo>
                <a:lnTo>
                  <a:pt x="782299" y="106679"/>
                </a:lnTo>
                <a:lnTo>
                  <a:pt x="785347" y="106679"/>
                </a:lnTo>
                <a:lnTo>
                  <a:pt x="786355" y="107949"/>
                </a:lnTo>
                <a:lnTo>
                  <a:pt x="788370" y="109219"/>
                </a:lnTo>
                <a:lnTo>
                  <a:pt x="789403" y="110489"/>
                </a:lnTo>
                <a:close/>
              </a:path>
              <a:path w="1000125" h="234950">
                <a:moveTo>
                  <a:pt x="875973" y="107949"/>
                </a:moveTo>
                <a:lnTo>
                  <a:pt x="874965" y="107949"/>
                </a:lnTo>
                <a:lnTo>
                  <a:pt x="874965" y="106679"/>
                </a:lnTo>
                <a:lnTo>
                  <a:pt x="875973" y="107949"/>
                </a:lnTo>
                <a:close/>
              </a:path>
              <a:path w="1000125" h="234950">
                <a:moveTo>
                  <a:pt x="897234" y="107949"/>
                </a:moveTo>
                <a:lnTo>
                  <a:pt x="896743" y="107949"/>
                </a:lnTo>
                <a:lnTo>
                  <a:pt x="896743" y="106679"/>
                </a:lnTo>
                <a:lnTo>
                  <a:pt x="897234" y="107949"/>
                </a:lnTo>
                <a:close/>
              </a:path>
              <a:path w="1000125" h="234950">
                <a:moveTo>
                  <a:pt x="900799" y="107949"/>
                </a:moveTo>
                <a:lnTo>
                  <a:pt x="897234" y="107949"/>
                </a:lnTo>
                <a:lnTo>
                  <a:pt x="896743" y="106679"/>
                </a:lnTo>
                <a:lnTo>
                  <a:pt x="898267" y="106679"/>
                </a:lnTo>
                <a:lnTo>
                  <a:pt x="900799" y="107949"/>
                </a:lnTo>
                <a:close/>
              </a:path>
              <a:path w="1000125" h="234950">
                <a:moveTo>
                  <a:pt x="906353" y="110489"/>
                </a:moveTo>
                <a:lnTo>
                  <a:pt x="905346" y="110489"/>
                </a:lnTo>
                <a:lnTo>
                  <a:pt x="903725" y="109468"/>
                </a:lnTo>
                <a:lnTo>
                  <a:pt x="902814" y="107949"/>
                </a:lnTo>
                <a:lnTo>
                  <a:pt x="903822" y="107949"/>
                </a:lnTo>
                <a:lnTo>
                  <a:pt x="904338" y="106679"/>
                </a:lnTo>
                <a:lnTo>
                  <a:pt x="905346" y="107949"/>
                </a:lnTo>
                <a:lnTo>
                  <a:pt x="906353" y="110489"/>
                </a:lnTo>
                <a:close/>
              </a:path>
              <a:path w="1000125" h="234950">
                <a:moveTo>
                  <a:pt x="922551" y="107949"/>
                </a:moveTo>
                <a:lnTo>
                  <a:pt x="916480" y="107949"/>
                </a:lnTo>
                <a:lnTo>
                  <a:pt x="915989" y="106679"/>
                </a:lnTo>
                <a:lnTo>
                  <a:pt x="920536" y="106679"/>
                </a:lnTo>
                <a:lnTo>
                  <a:pt x="922551" y="107949"/>
                </a:lnTo>
                <a:close/>
              </a:path>
              <a:path w="1000125" h="234950">
                <a:moveTo>
                  <a:pt x="984345" y="107949"/>
                </a:moveTo>
                <a:lnTo>
                  <a:pt x="938774" y="107949"/>
                </a:lnTo>
                <a:lnTo>
                  <a:pt x="938258" y="106679"/>
                </a:lnTo>
                <a:lnTo>
                  <a:pt x="983312" y="106679"/>
                </a:lnTo>
                <a:lnTo>
                  <a:pt x="984345" y="107949"/>
                </a:lnTo>
                <a:close/>
              </a:path>
              <a:path w="1000125" h="234950">
                <a:moveTo>
                  <a:pt x="991940" y="107949"/>
                </a:moveTo>
                <a:lnTo>
                  <a:pt x="984836" y="107949"/>
                </a:lnTo>
                <a:lnTo>
                  <a:pt x="983312" y="106679"/>
                </a:lnTo>
                <a:lnTo>
                  <a:pt x="990416" y="106679"/>
                </a:lnTo>
                <a:lnTo>
                  <a:pt x="991940" y="107949"/>
                </a:lnTo>
                <a:close/>
              </a:path>
              <a:path w="1000125" h="234950">
                <a:moveTo>
                  <a:pt x="796482" y="111759"/>
                </a:moveTo>
                <a:lnTo>
                  <a:pt x="795474" y="111759"/>
                </a:lnTo>
                <a:lnTo>
                  <a:pt x="792943" y="110489"/>
                </a:lnTo>
                <a:lnTo>
                  <a:pt x="790902" y="107949"/>
                </a:lnTo>
                <a:lnTo>
                  <a:pt x="812680" y="107949"/>
                </a:lnTo>
                <a:lnTo>
                  <a:pt x="812680" y="109219"/>
                </a:lnTo>
                <a:lnTo>
                  <a:pt x="813196" y="109219"/>
                </a:lnTo>
                <a:lnTo>
                  <a:pt x="814204" y="110489"/>
                </a:lnTo>
                <a:lnTo>
                  <a:pt x="795474" y="110489"/>
                </a:lnTo>
                <a:lnTo>
                  <a:pt x="796482" y="111759"/>
                </a:lnTo>
                <a:close/>
              </a:path>
              <a:path w="1000125" h="234950">
                <a:moveTo>
                  <a:pt x="837997" y="109219"/>
                </a:moveTo>
                <a:lnTo>
                  <a:pt x="820275" y="109219"/>
                </a:lnTo>
                <a:lnTo>
                  <a:pt x="820275" y="107949"/>
                </a:lnTo>
                <a:lnTo>
                  <a:pt x="837506" y="107949"/>
                </a:lnTo>
                <a:lnTo>
                  <a:pt x="837997" y="109219"/>
                </a:lnTo>
                <a:close/>
              </a:path>
              <a:path w="1000125" h="234950">
                <a:moveTo>
                  <a:pt x="855719" y="111759"/>
                </a:moveTo>
                <a:lnTo>
                  <a:pt x="835982" y="111759"/>
                </a:lnTo>
                <a:lnTo>
                  <a:pt x="835229" y="111132"/>
                </a:lnTo>
                <a:lnTo>
                  <a:pt x="834974" y="110489"/>
                </a:lnTo>
                <a:lnTo>
                  <a:pt x="855228" y="110489"/>
                </a:lnTo>
                <a:lnTo>
                  <a:pt x="853704" y="109219"/>
                </a:lnTo>
                <a:lnTo>
                  <a:pt x="839005" y="109219"/>
                </a:lnTo>
                <a:lnTo>
                  <a:pt x="839005" y="107949"/>
                </a:lnTo>
                <a:lnTo>
                  <a:pt x="855228" y="107949"/>
                </a:lnTo>
                <a:lnTo>
                  <a:pt x="855324" y="109468"/>
                </a:lnTo>
                <a:lnTo>
                  <a:pt x="855719" y="110489"/>
                </a:lnTo>
                <a:lnTo>
                  <a:pt x="855719" y="111759"/>
                </a:lnTo>
                <a:close/>
              </a:path>
              <a:path w="1000125" h="234950">
                <a:moveTo>
                  <a:pt x="870909" y="110489"/>
                </a:moveTo>
                <a:lnTo>
                  <a:pt x="856739" y="110489"/>
                </a:lnTo>
                <a:lnTo>
                  <a:pt x="855719" y="109219"/>
                </a:lnTo>
                <a:lnTo>
                  <a:pt x="855719" y="107949"/>
                </a:lnTo>
                <a:lnTo>
                  <a:pt x="860291" y="107949"/>
                </a:lnTo>
                <a:lnTo>
                  <a:pt x="860782" y="109219"/>
                </a:lnTo>
                <a:lnTo>
                  <a:pt x="870418" y="109219"/>
                </a:lnTo>
                <a:lnTo>
                  <a:pt x="870909" y="110489"/>
                </a:lnTo>
                <a:close/>
              </a:path>
              <a:path w="1000125" h="234950">
                <a:moveTo>
                  <a:pt x="868894" y="109219"/>
                </a:moveTo>
                <a:lnTo>
                  <a:pt x="861790" y="109219"/>
                </a:lnTo>
                <a:lnTo>
                  <a:pt x="861299" y="107949"/>
                </a:lnTo>
                <a:lnTo>
                  <a:pt x="868894" y="107949"/>
                </a:lnTo>
                <a:lnTo>
                  <a:pt x="868894" y="109219"/>
                </a:lnTo>
                <a:close/>
              </a:path>
              <a:path w="1000125" h="234950">
                <a:moveTo>
                  <a:pt x="879021" y="114299"/>
                </a:moveTo>
                <a:lnTo>
                  <a:pt x="859775" y="114299"/>
                </a:lnTo>
                <a:lnTo>
                  <a:pt x="859258" y="113029"/>
                </a:lnTo>
                <a:lnTo>
                  <a:pt x="858767" y="113029"/>
                </a:lnTo>
                <a:lnTo>
                  <a:pt x="858251" y="112387"/>
                </a:lnTo>
                <a:lnTo>
                  <a:pt x="858251" y="111759"/>
                </a:lnTo>
                <a:lnTo>
                  <a:pt x="857243" y="110489"/>
                </a:lnTo>
                <a:lnTo>
                  <a:pt x="870909" y="110489"/>
                </a:lnTo>
                <a:lnTo>
                  <a:pt x="871325" y="109468"/>
                </a:lnTo>
                <a:lnTo>
                  <a:pt x="871426" y="107949"/>
                </a:lnTo>
                <a:lnTo>
                  <a:pt x="880028" y="107949"/>
                </a:lnTo>
                <a:lnTo>
                  <a:pt x="880545" y="109219"/>
                </a:lnTo>
                <a:lnTo>
                  <a:pt x="881553" y="110489"/>
                </a:lnTo>
                <a:lnTo>
                  <a:pt x="883568" y="111759"/>
                </a:lnTo>
                <a:lnTo>
                  <a:pt x="876489" y="111759"/>
                </a:lnTo>
                <a:lnTo>
                  <a:pt x="877497" y="113029"/>
                </a:lnTo>
                <a:lnTo>
                  <a:pt x="879021" y="114299"/>
                </a:lnTo>
                <a:close/>
              </a:path>
              <a:path w="1000125" h="234950">
                <a:moveTo>
                  <a:pt x="887624" y="119379"/>
                </a:moveTo>
                <a:lnTo>
                  <a:pt x="877497" y="119379"/>
                </a:lnTo>
                <a:lnTo>
                  <a:pt x="878013" y="118109"/>
                </a:lnTo>
                <a:lnTo>
                  <a:pt x="874965" y="115569"/>
                </a:lnTo>
                <a:lnTo>
                  <a:pt x="881036" y="115569"/>
                </a:lnTo>
                <a:lnTo>
                  <a:pt x="880028" y="114299"/>
                </a:lnTo>
                <a:lnTo>
                  <a:pt x="876980" y="111759"/>
                </a:lnTo>
                <a:lnTo>
                  <a:pt x="883568" y="111759"/>
                </a:lnTo>
                <a:lnTo>
                  <a:pt x="883077" y="110489"/>
                </a:lnTo>
                <a:lnTo>
                  <a:pt x="892171" y="110489"/>
                </a:lnTo>
                <a:lnTo>
                  <a:pt x="891679" y="109219"/>
                </a:lnTo>
                <a:lnTo>
                  <a:pt x="880545" y="109219"/>
                </a:lnTo>
                <a:lnTo>
                  <a:pt x="880028" y="107949"/>
                </a:lnTo>
                <a:lnTo>
                  <a:pt x="897750" y="107949"/>
                </a:lnTo>
                <a:lnTo>
                  <a:pt x="900282" y="110489"/>
                </a:lnTo>
                <a:lnTo>
                  <a:pt x="903330" y="113029"/>
                </a:lnTo>
                <a:lnTo>
                  <a:pt x="888631" y="113029"/>
                </a:lnTo>
                <a:lnTo>
                  <a:pt x="889148" y="114299"/>
                </a:lnTo>
                <a:lnTo>
                  <a:pt x="883077" y="114299"/>
                </a:lnTo>
                <a:lnTo>
                  <a:pt x="884084" y="115569"/>
                </a:lnTo>
                <a:lnTo>
                  <a:pt x="884575" y="116839"/>
                </a:lnTo>
                <a:lnTo>
                  <a:pt x="886100" y="118109"/>
                </a:lnTo>
                <a:lnTo>
                  <a:pt x="886616" y="118109"/>
                </a:lnTo>
                <a:lnTo>
                  <a:pt x="887624" y="119379"/>
                </a:lnTo>
                <a:close/>
              </a:path>
              <a:path w="1000125" h="234950">
                <a:moveTo>
                  <a:pt x="918004" y="109219"/>
                </a:moveTo>
                <a:lnTo>
                  <a:pt x="914465" y="109219"/>
                </a:lnTo>
                <a:lnTo>
                  <a:pt x="913948" y="107949"/>
                </a:lnTo>
                <a:lnTo>
                  <a:pt x="916480" y="107949"/>
                </a:lnTo>
                <a:lnTo>
                  <a:pt x="918004" y="109219"/>
                </a:lnTo>
                <a:close/>
              </a:path>
              <a:path w="1000125" h="234950">
                <a:moveTo>
                  <a:pt x="987885" y="109219"/>
                </a:moveTo>
                <a:lnTo>
                  <a:pt x="918508" y="109219"/>
                </a:lnTo>
                <a:lnTo>
                  <a:pt x="918004" y="107949"/>
                </a:lnTo>
                <a:lnTo>
                  <a:pt x="985844" y="107949"/>
                </a:lnTo>
                <a:lnTo>
                  <a:pt x="987885" y="109219"/>
                </a:lnTo>
                <a:close/>
              </a:path>
              <a:path w="1000125" h="234950">
                <a:moveTo>
                  <a:pt x="784340" y="110489"/>
                </a:moveTo>
                <a:lnTo>
                  <a:pt x="778760" y="110489"/>
                </a:lnTo>
                <a:lnTo>
                  <a:pt x="777236" y="109219"/>
                </a:lnTo>
                <a:lnTo>
                  <a:pt x="782299" y="109219"/>
                </a:lnTo>
                <a:lnTo>
                  <a:pt x="784340" y="110489"/>
                </a:lnTo>
                <a:close/>
              </a:path>
              <a:path w="1000125" h="234950">
                <a:moveTo>
                  <a:pt x="790411" y="110489"/>
                </a:moveTo>
                <a:lnTo>
                  <a:pt x="789403" y="110489"/>
                </a:lnTo>
                <a:lnTo>
                  <a:pt x="789403" y="109219"/>
                </a:lnTo>
                <a:lnTo>
                  <a:pt x="790411" y="110489"/>
                </a:lnTo>
                <a:close/>
              </a:path>
              <a:path w="1000125" h="234950">
                <a:moveTo>
                  <a:pt x="839005" y="110489"/>
                </a:moveTo>
                <a:lnTo>
                  <a:pt x="815212" y="110489"/>
                </a:lnTo>
                <a:lnTo>
                  <a:pt x="814204" y="109219"/>
                </a:lnTo>
                <a:lnTo>
                  <a:pt x="838513" y="109219"/>
                </a:lnTo>
                <a:lnTo>
                  <a:pt x="839005" y="110489"/>
                </a:lnTo>
                <a:close/>
              </a:path>
              <a:path w="1000125" h="234950">
                <a:moveTo>
                  <a:pt x="854195" y="110489"/>
                </a:moveTo>
                <a:lnTo>
                  <a:pt x="840038" y="110489"/>
                </a:lnTo>
                <a:lnTo>
                  <a:pt x="839521" y="109219"/>
                </a:lnTo>
                <a:lnTo>
                  <a:pt x="853704" y="109219"/>
                </a:lnTo>
                <a:lnTo>
                  <a:pt x="854195" y="110489"/>
                </a:lnTo>
                <a:close/>
              </a:path>
              <a:path w="1000125" h="234950">
                <a:moveTo>
                  <a:pt x="891163" y="110489"/>
                </a:moveTo>
                <a:lnTo>
                  <a:pt x="882044" y="110489"/>
                </a:lnTo>
                <a:lnTo>
                  <a:pt x="881553" y="109219"/>
                </a:lnTo>
                <a:lnTo>
                  <a:pt x="891163" y="109219"/>
                </a:lnTo>
                <a:lnTo>
                  <a:pt x="891163" y="110489"/>
                </a:lnTo>
                <a:close/>
              </a:path>
              <a:path w="1000125" h="234950">
                <a:moveTo>
                  <a:pt x="910409" y="111759"/>
                </a:moveTo>
                <a:lnTo>
                  <a:pt x="908885" y="111759"/>
                </a:lnTo>
                <a:lnTo>
                  <a:pt x="907877" y="110489"/>
                </a:lnTo>
                <a:lnTo>
                  <a:pt x="907877" y="109219"/>
                </a:lnTo>
                <a:lnTo>
                  <a:pt x="908394" y="109219"/>
                </a:lnTo>
                <a:lnTo>
                  <a:pt x="909893" y="110489"/>
                </a:lnTo>
                <a:lnTo>
                  <a:pt x="910409" y="111759"/>
                </a:lnTo>
                <a:close/>
              </a:path>
              <a:path w="1000125" h="234950">
                <a:moveTo>
                  <a:pt x="919012" y="110489"/>
                </a:moveTo>
                <a:lnTo>
                  <a:pt x="909893" y="110489"/>
                </a:lnTo>
                <a:lnTo>
                  <a:pt x="909401" y="109219"/>
                </a:lnTo>
                <a:lnTo>
                  <a:pt x="918508" y="109219"/>
                </a:lnTo>
                <a:lnTo>
                  <a:pt x="919012" y="110489"/>
                </a:lnTo>
                <a:close/>
              </a:path>
              <a:path w="1000125" h="234950">
                <a:moveTo>
                  <a:pt x="927615" y="110489"/>
                </a:moveTo>
                <a:lnTo>
                  <a:pt x="919012" y="110489"/>
                </a:lnTo>
                <a:lnTo>
                  <a:pt x="918521" y="109219"/>
                </a:lnTo>
                <a:lnTo>
                  <a:pt x="926607" y="109219"/>
                </a:lnTo>
                <a:lnTo>
                  <a:pt x="927615" y="110489"/>
                </a:lnTo>
                <a:close/>
              </a:path>
              <a:path w="1000125" h="234950">
                <a:moveTo>
                  <a:pt x="934202" y="110489"/>
                </a:moveTo>
                <a:lnTo>
                  <a:pt x="929139" y="110489"/>
                </a:lnTo>
                <a:lnTo>
                  <a:pt x="928648" y="109219"/>
                </a:lnTo>
                <a:lnTo>
                  <a:pt x="931670" y="109219"/>
                </a:lnTo>
                <a:lnTo>
                  <a:pt x="933194" y="109854"/>
                </a:lnTo>
                <a:lnTo>
                  <a:pt x="934202" y="110489"/>
                </a:lnTo>
                <a:close/>
              </a:path>
              <a:path w="1000125" h="234950">
                <a:moveTo>
                  <a:pt x="933194" y="109854"/>
                </a:moveTo>
                <a:lnTo>
                  <a:pt x="931670" y="109219"/>
                </a:lnTo>
                <a:lnTo>
                  <a:pt x="932187" y="109219"/>
                </a:lnTo>
                <a:lnTo>
                  <a:pt x="933194" y="109854"/>
                </a:lnTo>
                <a:close/>
              </a:path>
              <a:path w="1000125" h="234950">
                <a:moveTo>
                  <a:pt x="960036" y="114299"/>
                </a:moveTo>
                <a:lnTo>
                  <a:pt x="959016" y="112999"/>
                </a:lnTo>
                <a:lnTo>
                  <a:pt x="957995" y="110489"/>
                </a:lnTo>
                <a:lnTo>
                  <a:pt x="934719" y="110489"/>
                </a:lnTo>
                <a:lnTo>
                  <a:pt x="933194" y="109854"/>
                </a:lnTo>
                <a:lnTo>
                  <a:pt x="932187" y="109219"/>
                </a:lnTo>
                <a:lnTo>
                  <a:pt x="970654" y="109219"/>
                </a:lnTo>
                <a:lnTo>
                  <a:pt x="972178" y="110489"/>
                </a:lnTo>
                <a:lnTo>
                  <a:pt x="974218" y="113029"/>
                </a:lnTo>
                <a:lnTo>
                  <a:pt x="959519" y="113029"/>
                </a:lnTo>
                <a:lnTo>
                  <a:pt x="960036" y="114299"/>
                </a:lnTo>
                <a:close/>
              </a:path>
              <a:path w="1000125" h="234950">
                <a:moveTo>
                  <a:pt x="785347" y="115569"/>
                </a:moveTo>
                <a:lnTo>
                  <a:pt x="778243" y="115569"/>
                </a:lnTo>
                <a:lnTo>
                  <a:pt x="776228" y="113029"/>
                </a:lnTo>
                <a:lnTo>
                  <a:pt x="772689" y="110489"/>
                </a:lnTo>
                <a:lnTo>
                  <a:pt x="778243" y="110489"/>
                </a:lnTo>
                <a:lnTo>
                  <a:pt x="779276" y="111759"/>
                </a:lnTo>
                <a:lnTo>
                  <a:pt x="787363" y="111759"/>
                </a:lnTo>
                <a:lnTo>
                  <a:pt x="788370" y="113029"/>
                </a:lnTo>
                <a:lnTo>
                  <a:pt x="789894" y="113029"/>
                </a:lnTo>
                <a:lnTo>
                  <a:pt x="790398" y="114299"/>
                </a:lnTo>
                <a:lnTo>
                  <a:pt x="785347" y="114299"/>
                </a:lnTo>
                <a:lnTo>
                  <a:pt x="785347" y="115569"/>
                </a:lnTo>
                <a:close/>
              </a:path>
              <a:path w="1000125" h="234950">
                <a:moveTo>
                  <a:pt x="787363" y="111759"/>
                </a:moveTo>
                <a:lnTo>
                  <a:pt x="779276" y="111759"/>
                </a:lnTo>
                <a:lnTo>
                  <a:pt x="779276" y="110489"/>
                </a:lnTo>
                <a:lnTo>
                  <a:pt x="786355" y="110489"/>
                </a:lnTo>
                <a:lnTo>
                  <a:pt x="787363" y="111759"/>
                </a:lnTo>
                <a:close/>
              </a:path>
              <a:path w="1000125" h="234950">
                <a:moveTo>
                  <a:pt x="793188" y="115569"/>
                </a:moveTo>
                <a:lnTo>
                  <a:pt x="790902" y="115569"/>
                </a:lnTo>
                <a:lnTo>
                  <a:pt x="791418" y="114299"/>
                </a:lnTo>
                <a:lnTo>
                  <a:pt x="791370" y="112999"/>
                </a:lnTo>
                <a:lnTo>
                  <a:pt x="789403" y="111759"/>
                </a:lnTo>
                <a:lnTo>
                  <a:pt x="787879" y="110489"/>
                </a:lnTo>
                <a:lnTo>
                  <a:pt x="791418" y="110489"/>
                </a:lnTo>
                <a:lnTo>
                  <a:pt x="792426" y="111759"/>
                </a:lnTo>
                <a:lnTo>
                  <a:pt x="790902" y="111759"/>
                </a:lnTo>
                <a:lnTo>
                  <a:pt x="791922" y="113029"/>
                </a:lnTo>
                <a:lnTo>
                  <a:pt x="792426" y="114299"/>
                </a:lnTo>
                <a:lnTo>
                  <a:pt x="793188" y="115569"/>
                </a:lnTo>
                <a:close/>
              </a:path>
              <a:path w="1000125" h="234950">
                <a:moveTo>
                  <a:pt x="803561" y="115569"/>
                </a:moveTo>
                <a:lnTo>
                  <a:pt x="802553" y="115569"/>
                </a:lnTo>
                <a:lnTo>
                  <a:pt x="802062" y="114299"/>
                </a:lnTo>
                <a:lnTo>
                  <a:pt x="801545" y="114299"/>
                </a:lnTo>
                <a:lnTo>
                  <a:pt x="801029" y="113029"/>
                </a:lnTo>
                <a:lnTo>
                  <a:pt x="799530" y="111759"/>
                </a:lnTo>
                <a:lnTo>
                  <a:pt x="797490" y="110489"/>
                </a:lnTo>
                <a:lnTo>
                  <a:pt x="823814" y="110489"/>
                </a:lnTo>
                <a:lnTo>
                  <a:pt x="824586" y="110811"/>
                </a:lnTo>
                <a:lnTo>
                  <a:pt x="825338" y="111759"/>
                </a:lnTo>
                <a:lnTo>
                  <a:pt x="801029" y="111759"/>
                </a:lnTo>
                <a:lnTo>
                  <a:pt x="802062" y="113029"/>
                </a:lnTo>
                <a:lnTo>
                  <a:pt x="802553" y="114299"/>
                </a:lnTo>
                <a:lnTo>
                  <a:pt x="803561" y="115569"/>
                </a:lnTo>
                <a:close/>
              </a:path>
              <a:path w="1000125" h="234950">
                <a:moveTo>
                  <a:pt x="824586" y="110811"/>
                </a:moveTo>
                <a:lnTo>
                  <a:pt x="823814" y="110489"/>
                </a:lnTo>
                <a:lnTo>
                  <a:pt x="824331" y="110489"/>
                </a:lnTo>
                <a:lnTo>
                  <a:pt x="824586" y="110811"/>
                </a:lnTo>
                <a:close/>
              </a:path>
              <a:path w="1000125" h="234950">
                <a:moveTo>
                  <a:pt x="835982" y="113029"/>
                </a:moveTo>
                <a:lnTo>
                  <a:pt x="826862" y="113029"/>
                </a:lnTo>
                <a:lnTo>
                  <a:pt x="826862" y="111759"/>
                </a:lnTo>
                <a:lnTo>
                  <a:pt x="824576" y="110799"/>
                </a:lnTo>
                <a:lnTo>
                  <a:pt x="824331" y="110489"/>
                </a:lnTo>
                <a:lnTo>
                  <a:pt x="834458" y="110489"/>
                </a:lnTo>
                <a:lnTo>
                  <a:pt x="835229" y="111132"/>
                </a:lnTo>
                <a:lnTo>
                  <a:pt x="835982" y="113029"/>
                </a:lnTo>
                <a:close/>
              </a:path>
              <a:path w="1000125" h="234950">
                <a:moveTo>
                  <a:pt x="835229" y="111132"/>
                </a:moveTo>
                <a:lnTo>
                  <a:pt x="834458" y="110489"/>
                </a:lnTo>
                <a:lnTo>
                  <a:pt x="834974" y="110489"/>
                </a:lnTo>
                <a:lnTo>
                  <a:pt x="835229" y="111132"/>
                </a:lnTo>
                <a:close/>
              </a:path>
              <a:path w="1000125" h="234950">
                <a:moveTo>
                  <a:pt x="913096" y="114149"/>
                </a:moveTo>
                <a:lnTo>
                  <a:pt x="910409" y="113029"/>
                </a:lnTo>
                <a:lnTo>
                  <a:pt x="909401" y="111759"/>
                </a:lnTo>
                <a:lnTo>
                  <a:pt x="910409" y="111759"/>
                </a:lnTo>
                <a:lnTo>
                  <a:pt x="910409" y="110489"/>
                </a:lnTo>
                <a:lnTo>
                  <a:pt x="910926" y="111759"/>
                </a:lnTo>
                <a:lnTo>
                  <a:pt x="911758" y="112599"/>
                </a:lnTo>
                <a:lnTo>
                  <a:pt x="911933" y="113029"/>
                </a:lnTo>
                <a:lnTo>
                  <a:pt x="912191" y="113029"/>
                </a:lnTo>
                <a:lnTo>
                  <a:pt x="912777" y="113617"/>
                </a:lnTo>
                <a:lnTo>
                  <a:pt x="913096" y="114149"/>
                </a:lnTo>
                <a:close/>
              </a:path>
              <a:path w="1000125" h="234950">
                <a:moveTo>
                  <a:pt x="928648" y="114299"/>
                </a:moveTo>
                <a:lnTo>
                  <a:pt x="913457" y="114299"/>
                </a:lnTo>
                <a:lnTo>
                  <a:pt x="912777" y="113617"/>
                </a:lnTo>
                <a:lnTo>
                  <a:pt x="912424" y="113029"/>
                </a:lnTo>
                <a:lnTo>
                  <a:pt x="916480" y="113029"/>
                </a:lnTo>
                <a:lnTo>
                  <a:pt x="915472" y="111759"/>
                </a:lnTo>
                <a:lnTo>
                  <a:pt x="910926" y="111759"/>
                </a:lnTo>
                <a:lnTo>
                  <a:pt x="910926" y="110489"/>
                </a:lnTo>
                <a:lnTo>
                  <a:pt x="924592" y="110489"/>
                </a:lnTo>
                <a:lnTo>
                  <a:pt x="925083" y="110799"/>
                </a:lnTo>
                <a:lnTo>
                  <a:pt x="925095" y="111790"/>
                </a:lnTo>
                <a:lnTo>
                  <a:pt x="925599" y="113029"/>
                </a:lnTo>
                <a:lnTo>
                  <a:pt x="928648" y="114299"/>
                </a:lnTo>
                <a:close/>
              </a:path>
              <a:path w="1000125" h="234950">
                <a:moveTo>
                  <a:pt x="925083" y="110799"/>
                </a:moveTo>
                <a:lnTo>
                  <a:pt x="924592" y="110489"/>
                </a:lnTo>
                <a:lnTo>
                  <a:pt x="925083" y="110489"/>
                </a:lnTo>
                <a:lnTo>
                  <a:pt x="925083" y="110799"/>
                </a:lnTo>
                <a:close/>
              </a:path>
              <a:path w="1000125" h="234950">
                <a:moveTo>
                  <a:pt x="930146" y="114299"/>
                </a:moveTo>
                <a:lnTo>
                  <a:pt x="928648" y="114299"/>
                </a:lnTo>
                <a:lnTo>
                  <a:pt x="926607" y="111759"/>
                </a:lnTo>
                <a:lnTo>
                  <a:pt x="925102" y="110811"/>
                </a:lnTo>
                <a:lnTo>
                  <a:pt x="925083" y="110489"/>
                </a:lnTo>
                <a:lnTo>
                  <a:pt x="929139" y="110489"/>
                </a:lnTo>
                <a:lnTo>
                  <a:pt x="930663" y="111759"/>
                </a:lnTo>
                <a:lnTo>
                  <a:pt x="957000" y="111759"/>
                </a:lnTo>
                <a:lnTo>
                  <a:pt x="957504" y="113029"/>
                </a:lnTo>
                <a:lnTo>
                  <a:pt x="930146" y="113029"/>
                </a:lnTo>
                <a:lnTo>
                  <a:pt x="930146" y="114299"/>
                </a:lnTo>
                <a:close/>
              </a:path>
              <a:path w="1000125" h="234950">
                <a:moveTo>
                  <a:pt x="945337" y="111759"/>
                </a:moveTo>
                <a:lnTo>
                  <a:pt x="930663" y="111759"/>
                </a:lnTo>
                <a:lnTo>
                  <a:pt x="930663" y="110489"/>
                </a:lnTo>
                <a:lnTo>
                  <a:pt x="944845" y="110489"/>
                </a:lnTo>
                <a:lnTo>
                  <a:pt x="945337" y="111759"/>
                </a:lnTo>
                <a:close/>
              </a:path>
              <a:path w="1000125" h="234950">
                <a:moveTo>
                  <a:pt x="957000" y="111759"/>
                </a:moveTo>
                <a:lnTo>
                  <a:pt x="945337" y="111759"/>
                </a:lnTo>
                <a:lnTo>
                  <a:pt x="944845" y="110489"/>
                </a:lnTo>
                <a:lnTo>
                  <a:pt x="956496" y="110489"/>
                </a:lnTo>
                <a:lnTo>
                  <a:pt x="957000" y="111759"/>
                </a:lnTo>
                <a:close/>
              </a:path>
              <a:path w="1000125" h="234950">
                <a:moveTo>
                  <a:pt x="999536" y="115569"/>
                </a:moveTo>
                <a:lnTo>
                  <a:pt x="998011" y="115569"/>
                </a:lnTo>
                <a:lnTo>
                  <a:pt x="995971" y="113029"/>
                </a:lnTo>
                <a:lnTo>
                  <a:pt x="985353" y="113029"/>
                </a:lnTo>
                <a:lnTo>
                  <a:pt x="984836" y="112599"/>
                </a:lnTo>
                <a:lnTo>
                  <a:pt x="984836" y="111759"/>
                </a:lnTo>
                <a:lnTo>
                  <a:pt x="982821" y="110489"/>
                </a:lnTo>
                <a:lnTo>
                  <a:pt x="999536" y="110489"/>
                </a:lnTo>
                <a:lnTo>
                  <a:pt x="999536" y="111759"/>
                </a:lnTo>
                <a:lnTo>
                  <a:pt x="996487" y="111759"/>
                </a:lnTo>
                <a:lnTo>
                  <a:pt x="996487" y="113029"/>
                </a:lnTo>
                <a:lnTo>
                  <a:pt x="999536" y="114299"/>
                </a:lnTo>
                <a:lnTo>
                  <a:pt x="999536" y="115569"/>
                </a:lnTo>
                <a:close/>
              </a:path>
              <a:path w="1000125" h="234950">
                <a:moveTo>
                  <a:pt x="778243" y="130809"/>
                </a:moveTo>
                <a:lnTo>
                  <a:pt x="771165" y="130809"/>
                </a:lnTo>
                <a:lnTo>
                  <a:pt x="771165" y="129539"/>
                </a:lnTo>
                <a:lnTo>
                  <a:pt x="770157" y="129539"/>
                </a:lnTo>
                <a:lnTo>
                  <a:pt x="770157" y="126999"/>
                </a:lnTo>
                <a:lnTo>
                  <a:pt x="770648" y="126999"/>
                </a:lnTo>
                <a:lnTo>
                  <a:pt x="770157" y="125729"/>
                </a:lnTo>
                <a:lnTo>
                  <a:pt x="770157" y="111759"/>
                </a:lnTo>
                <a:lnTo>
                  <a:pt x="771165" y="113029"/>
                </a:lnTo>
                <a:lnTo>
                  <a:pt x="774704" y="113029"/>
                </a:lnTo>
                <a:lnTo>
                  <a:pt x="776228" y="114299"/>
                </a:lnTo>
                <a:lnTo>
                  <a:pt x="777236" y="115569"/>
                </a:lnTo>
                <a:lnTo>
                  <a:pt x="771165" y="115569"/>
                </a:lnTo>
                <a:lnTo>
                  <a:pt x="772172" y="116839"/>
                </a:lnTo>
                <a:lnTo>
                  <a:pt x="773180" y="116839"/>
                </a:lnTo>
                <a:lnTo>
                  <a:pt x="774704" y="118109"/>
                </a:lnTo>
                <a:lnTo>
                  <a:pt x="782816" y="118109"/>
                </a:lnTo>
                <a:lnTo>
                  <a:pt x="783823" y="119379"/>
                </a:lnTo>
                <a:lnTo>
                  <a:pt x="778760" y="119379"/>
                </a:lnTo>
                <a:lnTo>
                  <a:pt x="778760" y="120649"/>
                </a:lnTo>
                <a:lnTo>
                  <a:pt x="779276" y="120649"/>
                </a:lnTo>
                <a:lnTo>
                  <a:pt x="780775" y="121919"/>
                </a:lnTo>
                <a:lnTo>
                  <a:pt x="781808" y="123189"/>
                </a:lnTo>
                <a:lnTo>
                  <a:pt x="777236" y="123189"/>
                </a:lnTo>
                <a:lnTo>
                  <a:pt x="777752" y="124459"/>
                </a:lnTo>
                <a:lnTo>
                  <a:pt x="774213" y="124459"/>
                </a:lnTo>
                <a:lnTo>
                  <a:pt x="774213" y="125729"/>
                </a:lnTo>
                <a:lnTo>
                  <a:pt x="778243" y="130809"/>
                </a:lnTo>
                <a:close/>
              </a:path>
              <a:path w="1000125" h="234950">
                <a:moveTo>
                  <a:pt x="791910" y="112999"/>
                </a:moveTo>
                <a:lnTo>
                  <a:pt x="790902" y="111759"/>
                </a:lnTo>
                <a:lnTo>
                  <a:pt x="791418" y="111759"/>
                </a:lnTo>
                <a:lnTo>
                  <a:pt x="791910" y="112999"/>
                </a:lnTo>
                <a:close/>
              </a:path>
              <a:path w="1000125" h="234950">
                <a:moveTo>
                  <a:pt x="792943" y="113029"/>
                </a:moveTo>
                <a:lnTo>
                  <a:pt x="791935" y="113029"/>
                </a:lnTo>
                <a:lnTo>
                  <a:pt x="791418" y="111759"/>
                </a:lnTo>
                <a:lnTo>
                  <a:pt x="792426" y="111759"/>
                </a:lnTo>
                <a:lnTo>
                  <a:pt x="792943" y="113029"/>
                </a:lnTo>
                <a:close/>
              </a:path>
              <a:path w="1000125" h="234950">
                <a:moveTo>
                  <a:pt x="799530" y="118109"/>
                </a:moveTo>
                <a:lnTo>
                  <a:pt x="794467" y="113029"/>
                </a:lnTo>
                <a:lnTo>
                  <a:pt x="795474" y="111759"/>
                </a:lnTo>
                <a:lnTo>
                  <a:pt x="797490" y="113453"/>
                </a:lnTo>
                <a:lnTo>
                  <a:pt x="797490" y="114299"/>
                </a:lnTo>
                <a:lnTo>
                  <a:pt x="798006" y="114299"/>
                </a:lnTo>
                <a:lnTo>
                  <a:pt x="798497" y="115569"/>
                </a:lnTo>
                <a:lnTo>
                  <a:pt x="799763" y="115569"/>
                </a:lnTo>
                <a:lnTo>
                  <a:pt x="801029" y="116839"/>
                </a:lnTo>
                <a:lnTo>
                  <a:pt x="800021" y="116839"/>
                </a:lnTo>
                <a:lnTo>
                  <a:pt x="800429" y="117347"/>
                </a:lnTo>
                <a:lnTo>
                  <a:pt x="799530" y="118109"/>
                </a:lnTo>
                <a:close/>
              </a:path>
              <a:path w="1000125" h="234950">
                <a:moveTo>
                  <a:pt x="826346" y="113029"/>
                </a:moveTo>
                <a:lnTo>
                  <a:pt x="802553" y="113029"/>
                </a:lnTo>
                <a:lnTo>
                  <a:pt x="801029" y="111759"/>
                </a:lnTo>
                <a:lnTo>
                  <a:pt x="825338" y="111759"/>
                </a:lnTo>
                <a:lnTo>
                  <a:pt x="826346" y="113029"/>
                </a:lnTo>
                <a:close/>
              </a:path>
              <a:path w="1000125" h="234950">
                <a:moveTo>
                  <a:pt x="857243" y="113029"/>
                </a:moveTo>
                <a:lnTo>
                  <a:pt x="836989" y="113029"/>
                </a:lnTo>
                <a:lnTo>
                  <a:pt x="836473" y="111759"/>
                </a:lnTo>
                <a:lnTo>
                  <a:pt x="856235" y="111759"/>
                </a:lnTo>
                <a:lnTo>
                  <a:pt x="857243" y="113029"/>
                </a:lnTo>
                <a:close/>
              </a:path>
              <a:path w="1000125" h="234950">
                <a:moveTo>
                  <a:pt x="914465" y="113029"/>
                </a:moveTo>
                <a:lnTo>
                  <a:pt x="912191" y="113029"/>
                </a:lnTo>
                <a:lnTo>
                  <a:pt x="911762" y="112599"/>
                </a:lnTo>
                <a:lnTo>
                  <a:pt x="911417" y="111759"/>
                </a:lnTo>
                <a:lnTo>
                  <a:pt x="914465" y="111759"/>
                </a:lnTo>
                <a:lnTo>
                  <a:pt x="914465" y="113029"/>
                </a:lnTo>
                <a:close/>
              </a:path>
              <a:path w="1000125" h="234950">
                <a:moveTo>
                  <a:pt x="984836" y="113029"/>
                </a:moveTo>
                <a:lnTo>
                  <a:pt x="980781" y="113029"/>
                </a:lnTo>
                <a:lnTo>
                  <a:pt x="980289" y="111759"/>
                </a:lnTo>
                <a:lnTo>
                  <a:pt x="983829" y="111759"/>
                </a:lnTo>
                <a:lnTo>
                  <a:pt x="984828" y="112592"/>
                </a:lnTo>
                <a:lnTo>
                  <a:pt x="984836" y="113029"/>
                </a:lnTo>
                <a:close/>
              </a:path>
              <a:path w="1000125" h="234950">
                <a:moveTo>
                  <a:pt x="999536" y="113029"/>
                </a:moveTo>
                <a:lnTo>
                  <a:pt x="999019" y="113029"/>
                </a:lnTo>
                <a:lnTo>
                  <a:pt x="997004" y="111759"/>
                </a:lnTo>
                <a:lnTo>
                  <a:pt x="999536" y="111759"/>
                </a:lnTo>
                <a:lnTo>
                  <a:pt x="999536" y="113029"/>
                </a:lnTo>
                <a:close/>
              </a:path>
              <a:path w="1000125" h="234950">
                <a:moveTo>
                  <a:pt x="858251" y="113029"/>
                </a:moveTo>
                <a:lnTo>
                  <a:pt x="857771" y="111790"/>
                </a:lnTo>
                <a:lnTo>
                  <a:pt x="858251" y="112387"/>
                </a:lnTo>
                <a:lnTo>
                  <a:pt x="858251" y="113029"/>
                </a:lnTo>
                <a:close/>
              </a:path>
              <a:path w="1000125" h="234950">
                <a:moveTo>
                  <a:pt x="880545" y="115569"/>
                </a:moveTo>
                <a:lnTo>
                  <a:pt x="849131" y="115569"/>
                </a:lnTo>
                <a:lnTo>
                  <a:pt x="846600" y="113029"/>
                </a:lnTo>
                <a:lnTo>
                  <a:pt x="858251" y="113029"/>
                </a:lnTo>
                <a:lnTo>
                  <a:pt x="858251" y="112387"/>
                </a:lnTo>
                <a:lnTo>
                  <a:pt x="859775" y="114299"/>
                </a:lnTo>
                <a:lnTo>
                  <a:pt x="880028" y="114299"/>
                </a:lnTo>
                <a:lnTo>
                  <a:pt x="880545" y="115569"/>
                </a:lnTo>
                <a:close/>
              </a:path>
              <a:path w="1000125" h="234950">
                <a:moveTo>
                  <a:pt x="912191" y="113029"/>
                </a:moveTo>
                <a:lnTo>
                  <a:pt x="911933" y="113029"/>
                </a:lnTo>
                <a:lnTo>
                  <a:pt x="911755" y="112592"/>
                </a:lnTo>
                <a:lnTo>
                  <a:pt x="912191" y="113029"/>
                </a:lnTo>
                <a:close/>
              </a:path>
              <a:path w="1000125" h="234950">
                <a:moveTo>
                  <a:pt x="985353" y="113029"/>
                </a:moveTo>
                <a:lnTo>
                  <a:pt x="984836" y="113029"/>
                </a:lnTo>
                <a:lnTo>
                  <a:pt x="984836" y="112599"/>
                </a:lnTo>
                <a:lnTo>
                  <a:pt x="985353" y="113029"/>
                </a:lnTo>
                <a:close/>
              </a:path>
              <a:path w="1000125" h="234950">
                <a:moveTo>
                  <a:pt x="799014" y="114818"/>
                </a:moveTo>
                <a:lnTo>
                  <a:pt x="798497" y="114299"/>
                </a:lnTo>
                <a:lnTo>
                  <a:pt x="797490" y="113453"/>
                </a:lnTo>
                <a:lnTo>
                  <a:pt x="797490" y="113029"/>
                </a:lnTo>
                <a:lnTo>
                  <a:pt x="799014" y="114299"/>
                </a:lnTo>
                <a:lnTo>
                  <a:pt x="799014" y="114818"/>
                </a:lnTo>
                <a:close/>
              </a:path>
              <a:path w="1000125" h="234950">
                <a:moveTo>
                  <a:pt x="823814" y="124459"/>
                </a:moveTo>
                <a:lnTo>
                  <a:pt x="803561" y="124459"/>
                </a:lnTo>
                <a:lnTo>
                  <a:pt x="805085" y="123189"/>
                </a:lnTo>
                <a:lnTo>
                  <a:pt x="807125" y="123189"/>
                </a:lnTo>
                <a:lnTo>
                  <a:pt x="802062" y="119379"/>
                </a:lnTo>
                <a:lnTo>
                  <a:pt x="800429" y="117347"/>
                </a:lnTo>
                <a:lnTo>
                  <a:pt x="801029" y="116839"/>
                </a:lnTo>
                <a:lnTo>
                  <a:pt x="799530" y="113029"/>
                </a:lnTo>
                <a:lnTo>
                  <a:pt x="805085" y="119379"/>
                </a:lnTo>
                <a:lnTo>
                  <a:pt x="806609" y="119379"/>
                </a:lnTo>
                <a:lnTo>
                  <a:pt x="807964" y="120233"/>
                </a:lnTo>
                <a:lnTo>
                  <a:pt x="808133" y="120649"/>
                </a:lnTo>
                <a:lnTo>
                  <a:pt x="816736" y="120649"/>
                </a:lnTo>
                <a:lnTo>
                  <a:pt x="818260" y="121919"/>
                </a:lnTo>
                <a:lnTo>
                  <a:pt x="821283" y="121919"/>
                </a:lnTo>
                <a:lnTo>
                  <a:pt x="822316" y="123189"/>
                </a:lnTo>
                <a:lnTo>
                  <a:pt x="823814" y="124459"/>
                </a:lnTo>
                <a:close/>
              </a:path>
              <a:path w="1000125" h="234950">
                <a:moveTo>
                  <a:pt x="831409" y="120649"/>
                </a:moveTo>
                <a:lnTo>
                  <a:pt x="817252" y="120649"/>
                </a:lnTo>
                <a:lnTo>
                  <a:pt x="815212" y="118109"/>
                </a:lnTo>
                <a:lnTo>
                  <a:pt x="807125" y="118109"/>
                </a:lnTo>
                <a:lnTo>
                  <a:pt x="805601" y="115569"/>
                </a:lnTo>
                <a:lnTo>
                  <a:pt x="805601" y="114299"/>
                </a:lnTo>
                <a:lnTo>
                  <a:pt x="805085" y="114299"/>
                </a:lnTo>
                <a:lnTo>
                  <a:pt x="803561" y="113029"/>
                </a:lnTo>
                <a:lnTo>
                  <a:pt x="820791" y="113029"/>
                </a:lnTo>
                <a:lnTo>
                  <a:pt x="821283" y="114299"/>
                </a:lnTo>
                <a:lnTo>
                  <a:pt x="822316" y="115569"/>
                </a:lnTo>
                <a:lnTo>
                  <a:pt x="814204" y="115569"/>
                </a:lnTo>
                <a:lnTo>
                  <a:pt x="813687" y="116839"/>
                </a:lnTo>
                <a:lnTo>
                  <a:pt x="818088" y="116839"/>
                </a:lnTo>
                <a:lnTo>
                  <a:pt x="820791" y="119379"/>
                </a:lnTo>
                <a:lnTo>
                  <a:pt x="830402" y="119379"/>
                </a:lnTo>
                <a:lnTo>
                  <a:pt x="831409" y="120649"/>
                </a:lnTo>
                <a:close/>
              </a:path>
              <a:path w="1000125" h="234950">
                <a:moveTo>
                  <a:pt x="857760" y="116839"/>
                </a:moveTo>
                <a:lnTo>
                  <a:pt x="824331" y="116839"/>
                </a:lnTo>
                <a:lnTo>
                  <a:pt x="823814" y="115569"/>
                </a:lnTo>
                <a:lnTo>
                  <a:pt x="822316" y="114299"/>
                </a:lnTo>
                <a:lnTo>
                  <a:pt x="821799" y="113029"/>
                </a:lnTo>
                <a:lnTo>
                  <a:pt x="830402" y="113029"/>
                </a:lnTo>
                <a:lnTo>
                  <a:pt x="831926" y="115569"/>
                </a:lnTo>
                <a:lnTo>
                  <a:pt x="856727" y="115569"/>
                </a:lnTo>
                <a:lnTo>
                  <a:pt x="857760" y="116839"/>
                </a:lnTo>
                <a:close/>
              </a:path>
              <a:path w="1000125" h="234950">
                <a:moveTo>
                  <a:pt x="848124" y="115569"/>
                </a:moveTo>
                <a:lnTo>
                  <a:pt x="833450" y="115569"/>
                </a:lnTo>
                <a:lnTo>
                  <a:pt x="832442" y="113029"/>
                </a:lnTo>
                <a:lnTo>
                  <a:pt x="846600" y="113029"/>
                </a:lnTo>
                <a:lnTo>
                  <a:pt x="848124" y="115569"/>
                </a:lnTo>
                <a:close/>
              </a:path>
              <a:path w="1000125" h="234950">
                <a:moveTo>
                  <a:pt x="914465" y="116839"/>
                </a:moveTo>
                <a:lnTo>
                  <a:pt x="907877" y="116839"/>
                </a:lnTo>
                <a:lnTo>
                  <a:pt x="907361" y="115569"/>
                </a:lnTo>
                <a:lnTo>
                  <a:pt x="904338" y="114299"/>
                </a:lnTo>
                <a:lnTo>
                  <a:pt x="889148" y="114299"/>
                </a:lnTo>
                <a:lnTo>
                  <a:pt x="888631" y="113029"/>
                </a:lnTo>
                <a:lnTo>
                  <a:pt x="907361" y="113029"/>
                </a:lnTo>
                <a:lnTo>
                  <a:pt x="909893" y="114299"/>
                </a:lnTo>
                <a:lnTo>
                  <a:pt x="914465" y="116839"/>
                </a:lnTo>
                <a:close/>
              </a:path>
              <a:path w="1000125" h="234950">
                <a:moveTo>
                  <a:pt x="950916" y="114299"/>
                </a:moveTo>
                <a:lnTo>
                  <a:pt x="931670" y="114299"/>
                </a:lnTo>
                <a:lnTo>
                  <a:pt x="930663" y="113029"/>
                </a:lnTo>
                <a:lnTo>
                  <a:pt x="950400" y="113029"/>
                </a:lnTo>
                <a:lnTo>
                  <a:pt x="950916" y="114299"/>
                </a:lnTo>
                <a:close/>
              </a:path>
              <a:path w="1000125" h="234950">
                <a:moveTo>
                  <a:pt x="952932" y="115569"/>
                </a:moveTo>
                <a:lnTo>
                  <a:pt x="943838" y="115569"/>
                </a:lnTo>
                <a:lnTo>
                  <a:pt x="943838" y="114299"/>
                </a:lnTo>
                <a:lnTo>
                  <a:pt x="950916" y="114299"/>
                </a:lnTo>
                <a:lnTo>
                  <a:pt x="950400" y="113029"/>
                </a:lnTo>
                <a:lnTo>
                  <a:pt x="951433" y="113029"/>
                </a:lnTo>
                <a:lnTo>
                  <a:pt x="951924" y="114299"/>
                </a:lnTo>
                <a:lnTo>
                  <a:pt x="952932" y="115569"/>
                </a:lnTo>
                <a:close/>
              </a:path>
              <a:path w="1000125" h="234950">
                <a:moveTo>
                  <a:pt x="960036" y="114299"/>
                </a:moveTo>
                <a:lnTo>
                  <a:pt x="951924" y="114299"/>
                </a:lnTo>
                <a:lnTo>
                  <a:pt x="951433" y="113029"/>
                </a:lnTo>
                <a:lnTo>
                  <a:pt x="959028" y="113029"/>
                </a:lnTo>
                <a:lnTo>
                  <a:pt x="960036" y="114299"/>
                </a:lnTo>
                <a:close/>
              </a:path>
              <a:path w="1000125" h="234950">
                <a:moveTo>
                  <a:pt x="975717" y="114299"/>
                </a:moveTo>
                <a:lnTo>
                  <a:pt x="960036" y="114299"/>
                </a:lnTo>
                <a:lnTo>
                  <a:pt x="959519" y="113029"/>
                </a:lnTo>
                <a:lnTo>
                  <a:pt x="974218" y="113029"/>
                </a:lnTo>
                <a:lnTo>
                  <a:pt x="975717" y="114299"/>
                </a:lnTo>
                <a:close/>
              </a:path>
              <a:path w="1000125" h="234950">
                <a:moveTo>
                  <a:pt x="999536" y="120649"/>
                </a:moveTo>
                <a:lnTo>
                  <a:pt x="998503" y="120649"/>
                </a:lnTo>
                <a:lnTo>
                  <a:pt x="998011" y="119379"/>
                </a:lnTo>
                <a:lnTo>
                  <a:pt x="980781" y="119379"/>
                </a:lnTo>
                <a:lnTo>
                  <a:pt x="980781" y="118109"/>
                </a:lnTo>
                <a:lnTo>
                  <a:pt x="987885" y="118109"/>
                </a:lnTo>
                <a:lnTo>
                  <a:pt x="986877" y="116839"/>
                </a:lnTo>
                <a:lnTo>
                  <a:pt x="982821" y="116839"/>
                </a:lnTo>
                <a:lnTo>
                  <a:pt x="982176" y="116516"/>
                </a:lnTo>
                <a:lnTo>
                  <a:pt x="981297" y="114299"/>
                </a:lnTo>
                <a:lnTo>
                  <a:pt x="981297" y="113029"/>
                </a:lnTo>
                <a:lnTo>
                  <a:pt x="993956" y="113029"/>
                </a:lnTo>
                <a:lnTo>
                  <a:pt x="995480" y="114299"/>
                </a:lnTo>
                <a:lnTo>
                  <a:pt x="991424" y="114299"/>
                </a:lnTo>
                <a:lnTo>
                  <a:pt x="991424" y="115569"/>
                </a:lnTo>
                <a:lnTo>
                  <a:pt x="999536" y="115569"/>
                </a:lnTo>
                <a:lnTo>
                  <a:pt x="999536" y="120649"/>
                </a:lnTo>
                <a:close/>
              </a:path>
              <a:path w="1000125" h="234950">
                <a:moveTo>
                  <a:pt x="799014" y="115569"/>
                </a:moveTo>
                <a:lnTo>
                  <a:pt x="798497" y="115569"/>
                </a:lnTo>
                <a:lnTo>
                  <a:pt x="798006" y="114299"/>
                </a:lnTo>
                <a:lnTo>
                  <a:pt x="797490" y="114299"/>
                </a:lnTo>
                <a:lnTo>
                  <a:pt x="797490" y="113453"/>
                </a:lnTo>
                <a:lnTo>
                  <a:pt x="798497" y="114299"/>
                </a:lnTo>
                <a:lnTo>
                  <a:pt x="799014" y="114818"/>
                </a:lnTo>
                <a:lnTo>
                  <a:pt x="799014" y="115569"/>
                </a:lnTo>
                <a:close/>
              </a:path>
              <a:path w="1000125" h="234950">
                <a:moveTo>
                  <a:pt x="913457" y="114299"/>
                </a:moveTo>
                <a:lnTo>
                  <a:pt x="913096" y="114149"/>
                </a:lnTo>
                <a:lnTo>
                  <a:pt x="912777" y="113617"/>
                </a:lnTo>
                <a:lnTo>
                  <a:pt x="913457" y="114299"/>
                </a:lnTo>
                <a:close/>
              </a:path>
              <a:path w="1000125" h="234950">
                <a:moveTo>
                  <a:pt x="924592" y="118109"/>
                </a:moveTo>
                <a:lnTo>
                  <a:pt x="908885" y="118109"/>
                </a:lnTo>
                <a:lnTo>
                  <a:pt x="908394" y="116839"/>
                </a:lnTo>
                <a:lnTo>
                  <a:pt x="914465" y="116839"/>
                </a:lnTo>
                <a:lnTo>
                  <a:pt x="913948" y="115569"/>
                </a:lnTo>
                <a:lnTo>
                  <a:pt x="913096" y="114149"/>
                </a:lnTo>
                <a:lnTo>
                  <a:pt x="913457" y="114299"/>
                </a:lnTo>
                <a:lnTo>
                  <a:pt x="923068" y="114299"/>
                </a:lnTo>
                <a:lnTo>
                  <a:pt x="923068" y="115569"/>
                </a:lnTo>
                <a:lnTo>
                  <a:pt x="924075" y="116839"/>
                </a:lnTo>
                <a:lnTo>
                  <a:pt x="924592" y="118109"/>
                </a:lnTo>
                <a:close/>
              </a:path>
              <a:path w="1000125" h="234950">
                <a:moveTo>
                  <a:pt x="793950" y="120649"/>
                </a:moveTo>
                <a:lnTo>
                  <a:pt x="785839" y="120649"/>
                </a:lnTo>
                <a:lnTo>
                  <a:pt x="785347" y="120030"/>
                </a:lnTo>
                <a:lnTo>
                  <a:pt x="785347" y="119379"/>
                </a:lnTo>
                <a:lnTo>
                  <a:pt x="782299" y="116839"/>
                </a:lnTo>
                <a:lnTo>
                  <a:pt x="788887" y="116839"/>
                </a:lnTo>
                <a:lnTo>
                  <a:pt x="788370" y="115569"/>
                </a:lnTo>
                <a:lnTo>
                  <a:pt x="785347" y="114299"/>
                </a:lnTo>
                <a:lnTo>
                  <a:pt x="790398" y="114299"/>
                </a:lnTo>
                <a:lnTo>
                  <a:pt x="790902" y="115569"/>
                </a:lnTo>
                <a:lnTo>
                  <a:pt x="793188" y="115569"/>
                </a:lnTo>
                <a:lnTo>
                  <a:pt x="793950" y="116839"/>
                </a:lnTo>
                <a:lnTo>
                  <a:pt x="795474" y="118109"/>
                </a:lnTo>
                <a:lnTo>
                  <a:pt x="792943" y="118109"/>
                </a:lnTo>
                <a:lnTo>
                  <a:pt x="792943" y="119379"/>
                </a:lnTo>
                <a:lnTo>
                  <a:pt x="793950" y="120649"/>
                </a:lnTo>
                <a:close/>
              </a:path>
              <a:path w="1000125" h="234950">
                <a:moveTo>
                  <a:pt x="881036" y="115569"/>
                </a:moveTo>
                <a:lnTo>
                  <a:pt x="880545" y="115569"/>
                </a:lnTo>
                <a:lnTo>
                  <a:pt x="880028" y="114299"/>
                </a:lnTo>
                <a:lnTo>
                  <a:pt x="881036" y="115569"/>
                </a:lnTo>
                <a:close/>
              </a:path>
              <a:path w="1000125" h="234950">
                <a:moveTo>
                  <a:pt x="904829" y="115569"/>
                </a:moveTo>
                <a:lnTo>
                  <a:pt x="885608" y="115569"/>
                </a:lnTo>
                <a:lnTo>
                  <a:pt x="883568" y="114299"/>
                </a:lnTo>
                <a:lnTo>
                  <a:pt x="904338" y="114299"/>
                </a:lnTo>
                <a:lnTo>
                  <a:pt x="904829" y="115569"/>
                </a:lnTo>
                <a:close/>
              </a:path>
              <a:path w="1000125" h="234950">
                <a:moveTo>
                  <a:pt x="934719" y="118109"/>
                </a:moveTo>
                <a:lnTo>
                  <a:pt x="925083" y="118109"/>
                </a:lnTo>
                <a:lnTo>
                  <a:pt x="924592" y="116839"/>
                </a:lnTo>
                <a:lnTo>
                  <a:pt x="923584" y="115569"/>
                </a:lnTo>
                <a:lnTo>
                  <a:pt x="923068" y="114299"/>
                </a:lnTo>
                <a:lnTo>
                  <a:pt x="931179" y="114299"/>
                </a:lnTo>
                <a:lnTo>
                  <a:pt x="931670" y="115569"/>
                </a:lnTo>
                <a:lnTo>
                  <a:pt x="931179" y="115569"/>
                </a:lnTo>
                <a:lnTo>
                  <a:pt x="933711" y="116839"/>
                </a:lnTo>
                <a:lnTo>
                  <a:pt x="934719" y="118109"/>
                </a:lnTo>
                <a:close/>
              </a:path>
              <a:path w="1000125" h="234950">
                <a:moveTo>
                  <a:pt x="943838" y="115569"/>
                </a:moveTo>
                <a:lnTo>
                  <a:pt x="932678" y="115569"/>
                </a:lnTo>
                <a:lnTo>
                  <a:pt x="932678" y="114299"/>
                </a:lnTo>
                <a:lnTo>
                  <a:pt x="943321" y="114299"/>
                </a:lnTo>
                <a:lnTo>
                  <a:pt x="943838" y="115569"/>
                </a:lnTo>
                <a:close/>
              </a:path>
              <a:path w="1000125" h="234950">
                <a:moveTo>
                  <a:pt x="996487" y="115569"/>
                </a:moveTo>
                <a:lnTo>
                  <a:pt x="992432" y="115569"/>
                </a:lnTo>
                <a:lnTo>
                  <a:pt x="991424" y="114299"/>
                </a:lnTo>
                <a:lnTo>
                  <a:pt x="995480" y="114299"/>
                </a:lnTo>
                <a:lnTo>
                  <a:pt x="996487" y="115569"/>
                </a:lnTo>
                <a:close/>
              </a:path>
              <a:path w="1000125" h="234950">
                <a:moveTo>
                  <a:pt x="799763" y="115569"/>
                </a:moveTo>
                <a:lnTo>
                  <a:pt x="799014" y="115569"/>
                </a:lnTo>
                <a:lnTo>
                  <a:pt x="799014" y="114818"/>
                </a:lnTo>
                <a:lnTo>
                  <a:pt x="799763" y="115569"/>
                </a:lnTo>
                <a:close/>
              </a:path>
              <a:path w="1000125" h="234950">
                <a:moveTo>
                  <a:pt x="782299" y="118109"/>
                </a:moveTo>
                <a:lnTo>
                  <a:pt x="775221" y="118109"/>
                </a:lnTo>
                <a:lnTo>
                  <a:pt x="773180" y="116839"/>
                </a:lnTo>
                <a:lnTo>
                  <a:pt x="773180" y="115569"/>
                </a:lnTo>
                <a:lnTo>
                  <a:pt x="786872" y="115569"/>
                </a:lnTo>
                <a:lnTo>
                  <a:pt x="787879" y="116839"/>
                </a:lnTo>
                <a:lnTo>
                  <a:pt x="782299" y="116839"/>
                </a:lnTo>
                <a:lnTo>
                  <a:pt x="782299" y="118109"/>
                </a:lnTo>
                <a:close/>
              </a:path>
              <a:path w="1000125" h="234950">
                <a:moveTo>
                  <a:pt x="818088" y="116839"/>
                </a:moveTo>
                <a:lnTo>
                  <a:pt x="813687" y="116839"/>
                </a:lnTo>
                <a:lnTo>
                  <a:pt x="814204" y="115569"/>
                </a:lnTo>
                <a:lnTo>
                  <a:pt x="816736" y="115569"/>
                </a:lnTo>
                <a:lnTo>
                  <a:pt x="818088" y="116839"/>
                </a:lnTo>
                <a:close/>
              </a:path>
              <a:path w="1000125" h="234950">
                <a:moveTo>
                  <a:pt x="830402" y="119379"/>
                </a:moveTo>
                <a:lnTo>
                  <a:pt x="822316" y="119379"/>
                </a:lnTo>
                <a:lnTo>
                  <a:pt x="822316" y="118109"/>
                </a:lnTo>
                <a:lnTo>
                  <a:pt x="821799" y="118109"/>
                </a:lnTo>
                <a:lnTo>
                  <a:pt x="818751" y="115569"/>
                </a:lnTo>
                <a:lnTo>
                  <a:pt x="823814" y="115569"/>
                </a:lnTo>
                <a:lnTo>
                  <a:pt x="824331" y="116839"/>
                </a:lnTo>
                <a:lnTo>
                  <a:pt x="828387" y="116839"/>
                </a:lnTo>
                <a:lnTo>
                  <a:pt x="830402" y="119379"/>
                </a:lnTo>
                <a:close/>
              </a:path>
              <a:path w="1000125" h="234950">
                <a:moveTo>
                  <a:pt x="875482" y="118109"/>
                </a:moveTo>
                <a:lnTo>
                  <a:pt x="829911" y="118109"/>
                </a:lnTo>
                <a:lnTo>
                  <a:pt x="828878" y="116839"/>
                </a:lnTo>
                <a:lnTo>
                  <a:pt x="857760" y="116839"/>
                </a:lnTo>
                <a:lnTo>
                  <a:pt x="857760" y="115569"/>
                </a:lnTo>
                <a:lnTo>
                  <a:pt x="874965" y="115569"/>
                </a:lnTo>
                <a:lnTo>
                  <a:pt x="874449" y="116839"/>
                </a:lnTo>
                <a:lnTo>
                  <a:pt x="875482" y="118109"/>
                </a:lnTo>
                <a:close/>
              </a:path>
              <a:path w="1000125" h="234950">
                <a:moveTo>
                  <a:pt x="906353" y="116839"/>
                </a:moveTo>
                <a:lnTo>
                  <a:pt x="886616" y="116839"/>
                </a:lnTo>
                <a:lnTo>
                  <a:pt x="886616" y="115569"/>
                </a:lnTo>
                <a:lnTo>
                  <a:pt x="905862" y="115569"/>
                </a:lnTo>
                <a:lnTo>
                  <a:pt x="906353" y="116839"/>
                </a:lnTo>
                <a:close/>
              </a:path>
              <a:path w="1000125" h="234950">
                <a:moveTo>
                  <a:pt x="959519" y="118109"/>
                </a:moveTo>
                <a:lnTo>
                  <a:pt x="936243" y="118109"/>
                </a:lnTo>
                <a:lnTo>
                  <a:pt x="935210" y="116839"/>
                </a:lnTo>
                <a:lnTo>
                  <a:pt x="933711" y="115569"/>
                </a:lnTo>
                <a:lnTo>
                  <a:pt x="964092" y="115569"/>
                </a:lnTo>
                <a:lnTo>
                  <a:pt x="964838" y="116196"/>
                </a:lnTo>
                <a:lnTo>
                  <a:pt x="965099" y="116839"/>
                </a:lnTo>
                <a:lnTo>
                  <a:pt x="958512" y="116839"/>
                </a:lnTo>
                <a:lnTo>
                  <a:pt x="959519" y="118109"/>
                </a:lnTo>
                <a:close/>
              </a:path>
              <a:path w="1000125" h="234950">
                <a:moveTo>
                  <a:pt x="964838" y="116196"/>
                </a:moveTo>
                <a:lnTo>
                  <a:pt x="964092" y="115569"/>
                </a:lnTo>
                <a:lnTo>
                  <a:pt x="964583" y="115569"/>
                </a:lnTo>
                <a:lnTo>
                  <a:pt x="964838" y="116196"/>
                </a:lnTo>
                <a:close/>
              </a:path>
              <a:path w="1000125" h="234950">
                <a:moveTo>
                  <a:pt x="967114" y="118109"/>
                </a:moveTo>
                <a:lnTo>
                  <a:pt x="964838" y="116196"/>
                </a:lnTo>
                <a:lnTo>
                  <a:pt x="964583" y="115569"/>
                </a:lnTo>
                <a:lnTo>
                  <a:pt x="974218" y="115569"/>
                </a:lnTo>
                <a:lnTo>
                  <a:pt x="974710" y="116839"/>
                </a:lnTo>
                <a:lnTo>
                  <a:pt x="966107" y="116839"/>
                </a:lnTo>
                <a:lnTo>
                  <a:pt x="967114" y="118109"/>
                </a:lnTo>
                <a:close/>
              </a:path>
              <a:path w="1000125" h="234950">
                <a:moveTo>
                  <a:pt x="982821" y="116839"/>
                </a:moveTo>
                <a:lnTo>
                  <a:pt x="982305" y="116839"/>
                </a:lnTo>
                <a:lnTo>
                  <a:pt x="982176" y="116516"/>
                </a:lnTo>
                <a:lnTo>
                  <a:pt x="982821" y="116839"/>
                </a:lnTo>
                <a:close/>
              </a:path>
              <a:path w="1000125" h="234950">
                <a:moveTo>
                  <a:pt x="775221" y="118109"/>
                </a:moveTo>
                <a:lnTo>
                  <a:pt x="774704" y="118109"/>
                </a:lnTo>
                <a:lnTo>
                  <a:pt x="773180" y="116839"/>
                </a:lnTo>
                <a:lnTo>
                  <a:pt x="775221" y="118109"/>
                </a:lnTo>
                <a:close/>
              </a:path>
              <a:path w="1000125" h="234950">
                <a:moveTo>
                  <a:pt x="891163" y="119379"/>
                </a:moveTo>
                <a:lnTo>
                  <a:pt x="888140" y="119379"/>
                </a:lnTo>
                <a:lnTo>
                  <a:pt x="885092" y="116839"/>
                </a:lnTo>
                <a:lnTo>
                  <a:pt x="895219" y="116839"/>
                </a:lnTo>
                <a:lnTo>
                  <a:pt x="896226" y="118109"/>
                </a:lnTo>
                <a:lnTo>
                  <a:pt x="890672" y="118109"/>
                </a:lnTo>
                <a:lnTo>
                  <a:pt x="891163" y="118384"/>
                </a:lnTo>
                <a:lnTo>
                  <a:pt x="891163" y="119379"/>
                </a:lnTo>
                <a:close/>
              </a:path>
              <a:path w="1000125" h="234950">
                <a:moveTo>
                  <a:pt x="909893" y="119379"/>
                </a:moveTo>
                <a:lnTo>
                  <a:pt x="898267" y="119379"/>
                </a:lnTo>
                <a:lnTo>
                  <a:pt x="898267" y="118109"/>
                </a:lnTo>
                <a:lnTo>
                  <a:pt x="897234" y="118109"/>
                </a:lnTo>
                <a:lnTo>
                  <a:pt x="896226" y="116839"/>
                </a:lnTo>
                <a:lnTo>
                  <a:pt x="906870" y="116839"/>
                </a:lnTo>
                <a:lnTo>
                  <a:pt x="907877" y="118109"/>
                </a:lnTo>
                <a:lnTo>
                  <a:pt x="909893" y="119379"/>
                </a:lnTo>
                <a:close/>
              </a:path>
              <a:path w="1000125" h="234950">
                <a:moveTo>
                  <a:pt x="967114" y="118109"/>
                </a:moveTo>
                <a:lnTo>
                  <a:pt x="959519" y="118109"/>
                </a:lnTo>
                <a:lnTo>
                  <a:pt x="958512" y="116839"/>
                </a:lnTo>
                <a:lnTo>
                  <a:pt x="965603" y="116839"/>
                </a:lnTo>
                <a:lnTo>
                  <a:pt x="967114" y="118109"/>
                </a:lnTo>
                <a:close/>
              </a:path>
              <a:path w="1000125" h="234950">
                <a:moveTo>
                  <a:pt x="975717" y="118109"/>
                </a:moveTo>
                <a:lnTo>
                  <a:pt x="967114" y="118109"/>
                </a:lnTo>
                <a:lnTo>
                  <a:pt x="966107" y="116839"/>
                </a:lnTo>
                <a:lnTo>
                  <a:pt x="975226" y="116839"/>
                </a:lnTo>
                <a:lnTo>
                  <a:pt x="975717" y="118109"/>
                </a:lnTo>
                <a:close/>
              </a:path>
              <a:path w="1000125" h="234950">
                <a:moveTo>
                  <a:pt x="987368" y="118109"/>
                </a:moveTo>
                <a:lnTo>
                  <a:pt x="975717" y="118109"/>
                </a:lnTo>
                <a:lnTo>
                  <a:pt x="975226" y="116839"/>
                </a:lnTo>
                <a:lnTo>
                  <a:pt x="986360" y="116839"/>
                </a:lnTo>
                <a:lnTo>
                  <a:pt x="987368" y="118109"/>
                </a:lnTo>
                <a:close/>
              </a:path>
              <a:path w="1000125" h="234950">
                <a:moveTo>
                  <a:pt x="793950" y="120649"/>
                </a:moveTo>
                <a:lnTo>
                  <a:pt x="792943" y="119379"/>
                </a:lnTo>
                <a:lnTo>
                  <a:pt x="792943" y="118109"/>
                </a:lnTo>
                <a:lnTo>
                  <a:pt x="796998" y="118109"/>
                </a:lnTo>
                <a:lnTo>
                  <a:pt x="798006" y="119379"/>
                </a:lnTo>
                <a:lnTo>
                  <a:pt x="793950" y="119379"/>
                </a:lnTo>
                <a:lnTo>
                  <a:pt x="793950" y="120649"/>
                </a:lnTo>
                <a:close/>
              </a:path>
              <a:path w="1000125" h="234950">
                <a:moveTo>
                  <a:pt x="790411" y="123189"/>
                </a:moveTo>
                <a:lnTo>
                  <a:pt x="782299" y="123189"/>
                </a:lnTo>
                <a:lnTo>
                  <a:pt x="781808" y="121919"/>
                </a:lnTo>
                <a:lnTo>
                  <a:pt x="780775" y="120649"/>
                </a:lnTo>
                <a:lnTo>
                  <a:pt x="793950" y="120649"/>
                </a:lnTo>
                <a:lnTo>
                  <a:pt x="793950" y="119379"/>
                </a:lnTo>
                <a:lnTo>
                  <a:pt x="798006" y="119379"/>
                </a:lnTo>
                <a:lnTo>
                  <a:pt x="798006" y="118109"/>
                </a:lnTo>
                <a:lnTo>
                  <a:pt x="798497" y="118109"/>
                </a:lnTo>
                <a:lnTo>
                  <a:pt x="801535" y="121919"/>
                </a:lnTo>
                <a:lnTo>
                  <a:pt x="790411" y="121919"/>
                </a:lnTo>
                <a:lnTo>
                  <a:pt x="790411" y="123189"/>
                </a:lnTo>
                <a:close/>
              </a:path>
              <a:path w="1000125" h="234950">
                <a:moveTo>
                  <a:pt x="816219" y="120649"/>
                </a:moveTo>
                <a:lnTo>
                  <a:pt x="808624" y="120649"/>
                </a:lnTo>
                <a:lnTo>
                  <a:pt x="807964" y="120233"/>
                </a:lnTo>
                <a:lnTo>
                  <a:pt x="807616" y="119379"/>
                </a:lnTo>
                <a:lnTo>
                  <a:pt x="806092" y="118109"/>
                </a:lnTo>
                <a:lnTo>
                  <a:pt x="807125" y="118109"/>
                </a:lnTo>
                <a:lnTo>
                  <a:pt x="808133" y="119379"/>
                </a:lnTo>
                <a:lnTo>
                  <a:pt x="815728" y="119379"/>
                </a:lnTo>
                <a:lnTo>
                  <a:pt x="816219" y="120649"/>
                </a:lnTo>
                <a:close/>
              </a:path>
              <a:path w="1000125" h="234950">
                <a:moveTo>
                  <a:pt x="815212" y="119379"/>
                </a:moveTo>
                <a:lnTo>
                  <a:pt x="808624" y="119379"/>
                </a:lnTo>
                <a:lnTo>
                  <a:pt x="808133" y="118109"/>
                </a:lnTo>
                <a:lnTo>
                  <a:pt x="815212" y="118109"/>
                </a:lnTo>
                <a:lnTo>
                  <a:pt x="815212" y="119379"/>
                </a:lnTo>
                <a:close/>
              </a:path>
              <a:path w="1000125" h="234950">
                <a:moveTo>
                  <a:pt x="841045" y="120649"/>
                </a:moveTo>
                <a:lnTo>
                  <a:pt x="831409" y="120649"/>
                </a:lnTo>
                <a:lnTo>
                  <a:pt x="831409" y="119379"/>
                </a:lnTo>
                <a:lnTo>
                  <a:pt x="830918" y="118109"/>
                </a:lnTo>
                <a:lnTo>
                  <a:pt x="839005" y="118109"/>
                </a:lnTo>
                <a:lnTo>
                  <a:pt x="839005" y="119379"/>
                </a:lnTo>
                <a:lnTo>
                  <a:pt x="840038" y="119379"/>
                </a:lnTo>
                <a:lnTo>
                  <a:pt x="841045" y="120649"/>
                </a:lnTo>
                <a:close/>
              </a:path>
              <a:path w="1000125" h="234950">
                <a:moveTo>
                  <a:pt x="848640" y="119379"/>
                </a:moveTo>
                <a:lnTo>
                  <a:pt x="839521" y="119379"/>
                </a:lnTo>
                <a:lnTo>
                  <a:pt x="839005" y="118109"/>
                </a:lnTo>
                <a:lnTo>
                  <a:pt x="847633" y="118109"/>
                </a:lnTo>
                <a:lnTo>
                  <a:pt x="848640" y="119379"/>
                </a:lnTo>
                <a:close/>
              </a:path>
              <a:path w="1000125" h="234950">
                <a:moveTo>
                  <a:pt x="863314" y="120649"/>
                </a:moveTo>
                <a:lnTo>
                  <a:pt x="852180" y="120649"/>
                </a:lnTo>
                <a:lnTo>
                  <a:pt x="849131" y="118109"/>
                </a:lnTo>
                <a:lnTo>
                  <a:pt x="876489" y="118109"/>
                </a:lnTo>
                <a:lnTo>
                  <a:pt x="877497" y="119379"/>
                </a:lnTo>
                <a:lnTo>
                  <a:pt x="862823" y="119379"/>
                </a:lnTo>
                <a:lnTo>
                  <a:pt x="863314" y="120649"/>
                </a:lnTo>
                <a:close/>
              </a:path>
              <a:path w="1000125" h="234950">
                <a:moveTo>
                  <a:pt x="891163" y="118384"/>
                </a:moveTo>
                <a:lnTo>
                  <a:pt x="890672" y="118109"/>
                </a:lnTo>
                <a:lnTo>
                  <a:pt x="891163" y="118109"/>
                </a:lnTo>
                <a:lnTo>
                  <a:pt x="891163" y="118384"/>
                </a:lnTo>
                <a:close/>
              </a:path>
              <a:path w="1000125" h="234950">
                <a:moveTo>
                  <a:pt x="912941" y="120649"/>
                </a:moveTo>
                <a:lnTo>
                  <a:pt x="895219" y="120649"/>
                </a:lnTo>
                <a:lnTo>
                  <a:pt x="891163" y="118384"/>
                </a:lnTo>
                <a:lnTo>
                  <a:pt x="891163" y="118109"/>
                </a:lnTo>
                <a:lnTo>
                  <a:pt x="897750" y="118109"/>
                </a:lnTo>
                <a:lnTo>
                  <a:pt x="898267" y="119379"/>
                </a:lnTo>
                <a:lnTo>
                  <a:pt x="912941" y="119379"/>
                </a:lnTo>
                <a:lnTo>
                  <a:pt x="912941" y="120649"/>
                </a:lnTo>
                <a:close/>
              </a:path>
              <a:path w="1000125" h="234950">
                <a:moveTo>
                  <a:pt x="918004" y="119379"/>
                </a:moveTo>
                <a:lnTo>
                  <a:pt x="909893" y="119379"/>
                </a:lnTo>
                <a:lnTo>
                  <a:pt x="909401" y="118109"/>
                </a:lnTo>
                <a:lnTo>
                  <a:pt x="917488" y="118109"/>
                </a:lnTo>
                <a:lnTo>
                  <a:pt x="918004" y="119379"/>
                </a:lnTo>
                <a:close/>
              </a:path>
              <a:path w="1000125" h="234950">
                <a:moveTo>
                  <a:pt x="929655" y="119379"/>
                </a:moveTo>
                <a:lnTo>
                  <a:pt x="918004" y="119379"/>
                </a:lnTo>
                <a:lnTo>
                  <a:pt x="918004" y="118109"/>
                </a:lnTo>
                <a:lnTo>
                  <a:pt x="930146" y="118109"/>
                </a:lnTo>
                <a:lnTo>
                  <a:pt x="929655" y="119379"/>
                </a:lnTo>
                <a:close/>
              </a:path>
              <a:path w="1000125" h="234950">
                <a:moveTo>
                  <a:pt x="947868" y="121919"/>
                </a:moveTo>
                <a:lnTo>
                  <a:pt x="932678" y="121919"/>
                </a:lnTo>
                <a:lnTo>
                  <a:pt x="931670" y="120649"/>
                </a:lnTo>
                <a:lnTo>
                  <a:pt x="930663" y="118109"/>
                </a:lnTo>
                <a:lnTo>
                  <a:pt x="950916" y="118109"/>
                </a:lnTo>
                <a:lnTo>
                  <a:pt x="951433" y="119379"/>
                </a:lnTo>
                <a:lnTo>
                  <a:pt x="962051" y="119379"/>
                </a:lnTo>
                <a:lnTo>
                  <a:pt x="963059" y="120649"/>
                </a:lnTo>
                <a:lnTo>
                  <a:pt x="947377" y="120649"/>
                </a:lnTo>
                <a:lnTo>
                  <a:pt x="947868" y="121919"/>
                </a:lnTo>
                <a:close/>
              </a:path>
              <a:path w="1000125" h="234950">
                <a:moveTo>
                  <a:pt x="961043" y="119379"/>
                </a:moveTo>
                <a:lnTo>
                  <a:pt x="951924" y="119379"/>
                </a:lnTo>
                <a:lnTo>
                  <a:pt x="951433" y="118109"/>
                </a:lnTo>
                <a:lnTo>
                  <a:pt x="960036" y="118109"/>
                </a:lnTo>
                <a:lnTo>
                  <a:pt x="961043" y="119379"/>
                </a:lnTo>
                <a:close/>
              </a:path>
              <a:path w="1000125" h="234950">
                <a:moveTo>
                  <a:pt x="981814" y="120649"/>
                </a:moveTo>
                <a:lnTo>
                  <a:pt x="964092" y="120649"/>
                </a:lnTo>
                <a:lnTo>
                  <a:pt x="962051" y="118109"/>
                </a:lnTo>
                <a:lnTo>
                  <a:pt x="980289" y="118109"/>
                </a:lnTo>
                <a:lnTo>
                  <a:pt x="980781" y="119379"/>
                </a:lnTo>
                <a:lnTo>
                  <a:pt x="981814" y="120649"/>
                </a:lnTo>
                <a:close/>
              </a:path>
              <a:path w="1000125" h="234950">
                <a:moveTo>
                  <a:pt x="785347" y="120649"/>
                </a:moveTo>
                <a:lnTo>
                  <a:pt x="779768" y="120649"/>
                </a:lnTo>
                <a:lnTo>
                  <a:pt x="778760" y="119379"/>
                </a:lnTo>
                <a:lnTo>
                  <a:pt x="784831" y="119379"/>
                </a:lnTo>
                <a:lnTo>
                  <a:pt x="785347" y="120030"/>
                </a:lnTo>
                <a:lnTo>
                  <a:pt x="785347" y="120649"/>
                </a:lnTo>
                <a:close/>
              </a:path>
              <a:path w="1000125" h="234950">
                <a:moveTo>
                  <a:pt x="851663" y="120649"/>
                </a:moveTo>
                <a:lnTo>
                  <a:pt x="841045" y="120649"/>
                </a:lnTo>
                <a:lnTo>
                  <a:pt x="841045" y="119379"/>
                </a:lnTo>
                <a:lnTo>
                  <a:pt x="849648" y="119379"/>
                </a:lnTo>
                <a:lnTo>
                  <a:pt x="851663" y="120649"/>
                </a:lnTo>
                <a:close/>
              </a:path>
              <a:path w="1000125" h="234950">
                <a:moveTo>
                  <a:pt x="863314" y="120649"/>
                </a:moveTo>
                <a:lnTo>
                  <a:pt x="862823" y="119379"/>
                </a:lnTo>
                <a:lnTo>
                  <a:pt x="863314" y="119379"/>
                </a:lnTo>
                <a:lnTo>
                  <a:pt x="863314" y="120649"/>
                </a:lnTo>
                <a:close/>
              </a:path>
              <a:path w="1000125" h="234950">
                <a:moveTo>
                  <a:pt x="860782" y="123189"/>
                </a:moveTo>
                <a:lnTo>
                  <a:pt x="838513" y="123189"/>
                </a:lnTo>
                <a:lnTo>
                  <a:pt x="836473" y="120649"/>
                </a:lnTo>
                <a:lnTo>
                  <a:pt x="863314" y="120649"/>
                </a:lnTo>
                <a:lnTo>
                  <a:pt x="863314" y="119379"/>
                </a:lnTo>
                <a:lnTo>
                  <a:pt x="872950" y="119379"/>
                </a:lnTo>
                <a:lnTo>
                  <a:pt x="873441" y="120649"/>
                </a:lnTo>
                <a:lnTo>
                  <a:pt x="874965" y="121919"/>
                </a:lnTo>
                <a:lnTo>
                  <a:pt x="860291" y="121919"/>
                </a:lnTo>
                <a:lnTo>
                  <a:pt x="860782" y="123189"/>
                </a:lnTo>
                <a:close/>
              </a:path>
              <a:path w="1000125" h="234950">
                <a:moveTo>
                  <a:pt x="904829" y="121919"/>
                </a:moveTo>
                <a:lnTo>
                  <a:pt x="874965" y="121919"/>
                </a:lnTo>
                <a:lnTo>
                  <a:pt x="872950" y="119379"/>
                </a:lnTo>
                <a:lnTo>
                  <a:pt x="882560" y="119379"/>
                </a:lnTo>
                <a:lnTo>
                  <a:pt x="883077" y="120649"/>
                </a:lnTo>
                <a:lnTo>
                  <a:pt x="904338" y="120649"/>
                </a:lnTo>
                <a:lnTo>
                  <a:pt x="904829" y="121919"/>
                </a:lnTo>
                <a:close/>
              </a:path>
              <a:path w="1000125" h="234950">
                <a:moveTo>
                  <a:pt x="893204" y="120649"/>
                </a:moveTo>
                <a:lnTo>
                  <a:pt x="883077" y="120649"/>
                </a:lnTo>
                <a:lnTo>
                  <a:pt x="882560" y="119379"/>
                </a:lnTo>
                <a:lnTo>
                  <a:pt x="891679" y="119379"/>
                </a:lnTo>
                <a:lnTo>
                  <a:pt x="893204" y="120649"/>
                </a:lnTo>
                <a:close/>
              </a:path>
              <a:path w="1000125" h="234950">
                <a:moveTo>
                  <a:pt x="949392" y="123189"/>
                </a:moveTo>
                <a:lnTo>
                  <a:pt x="915989" y="123189"/>
                </a:lnTo>
                <a:lnTo>
                  <a:pt x="916480" y="121919"/>
                </a:lnTo>
                <a:lnTo>
                  <a:pt x="914465" y="120649"/>
                </a:lnTo>
                <a:lnTo>
                  <a:pt x="913457" y="119379"/>
                </a:lnTo>
                <a:lnTo>
                  <a:pt x="928648" y="119379"/>
                </a:lnTo>
                <a:lnTo>
                  <a:pt x="929655" y="120649"/>
                </a:lnTo>
                <a:lnTo>
                  <a:pt x="932678" y="121919"/>
                </a:lnTo>
                <a:lnTo>
                  <a:pt x="948901" y="121919"/>
                </a:lnTo>
                <a:lnTo>
                  <a:pt x="949392" y="123189"/>
                </a:lnTo>
                <a:close/>
              </a:path>
              <a:path w="1000125" h="234950">
                <a:moveTo>
                  <a:pt x="983829" y="120649"/>
                </a:moveTo>
                <a:lnTo>
                  <a:pt x="982305" y="120649"/>
                </a:lnTo>
                <a:lnTo>
                  <a:pt x="981297" y="119379"/>
                </a:lnTo>
                <a:lnTo>
                  <a:pt x="983829" y="119379"/>
                </a:lnTo>
                <a:lnTo>
                  <a:pt x="983829" y="120649"/>
                </a:lnTo>
                <a:close/>
              </a:path>
              <a:path w="1000125" h="234950">
                <a:moveTo>
                  <a:pt x="986877" y="126999"/>
                </a:moveTo>
                <a:lnTo>
                  <a:pt x="976750" y="126999"/>
                </a:lnTo>
                <a:lnTo>
                  <a:pt x="975717" y="124459"/>
                </a:lnTo>
                <a:lnTo>
                  <a:pt x="998503" y="124459"/>
                </a:lnTo>
                <a:lnTo>
                  <a:pt x="998011" y="123189"/>
                </a:lnTo>
                <a:lnTo>
                  <a:pt x="997004" y="121919"/>
                </a:lnTo>
                <a:lnTo>
                  <a:pt x="995480" y="120649"/>
                </a:lnTo>
                <a:lnTo>
                  <a:pt x="984836" y="120649"/>
                </a:lnTo>
                <a:lnTo>
                  <a:pt x="984345" y="119379"/>
                </a:lnTo>
                <a:lnTo>
                  <a:pt x="997004" y="119379"/>
                </a:lnTo>
                <a:lnTo>
                  <a:pt x="997495" y="120649"/>
                </a:lnTo>
                <a:lnTo>
                  <a:pt x="998503" y="121919"/>
                </a:lnTo>
                <a:lnTo>
                  <a:pt x="999536" y="121919"/>
                </a:lnTo>
                <a:lnTo>
                  <a:pt x="999536" y="125729"/>
                </a:lnTo>
                <a:lnTo>
                  <a:pt x="986360" y="125729"/>
                </a:lnTo>
                <a:lnTo>
                  <a:pt x="986877" y="126999"/>
                </a:lnTo>
                <a:close/>
              </a:path>
              <a:path w="1000125" h="234950">
                <a:moveTo>
                  <a:pt x="785839" y="120649"/>
                </a:moveTo>
                <a:lnTo>
                  <a:pt x="785347" y="120649"/>
                </a:lnTo>
                <a:lnTo>
                  <a:pt x="785347" y="120030"/>
                </a:lnTo>
                <a:lnTo>
                  <a:pt x="785839" y="120649"/>
                </a:lnTo>
                <a:close/>
              </a:path>
              <a:path w="1000125" h="234950">
                <a:moveTo>
                  <a:pt x="808624" y="120649"/>
                </a:moveTo>
                <a:lnTo>
                  <a:pt x="808133" y="120649"/>
                </a:lnTo>
                <a:lnTo>
                  <a:pt x="807964" y="120233"/>
                </a:lnTo>
                <a:lnTo>
                  <a:pt x="808624" y="120649"/>
                </a:lnTo>
                <a:close/>
              </a:path>
              <a:path w="1000125" h="234950">
                <a:moveTo>
                  <a:pt x="821283" y="121919"/>
                </a:moveTo>
                <a:lnTo>
                  <a:pt x="818751" y="121919"/>
                </a:lnTo>
                <a:lnTo>
                  <a:pt x="817743" y="120649"/>
                </a:lnTo>
                <a:lnTo>
                  <a:pt x="821283" y="120649"/>
                </a:lnTo>
                <a:lnTo>
                  <a:pt x="821283" y="121919"/>
                </a:lnTo>
                <a:close/>
              </a:path>
              <a:path w="1000125" h="234950">
                <a:moveTo>
                  <a:pt x="825855" y="125729"/>
                </a:moveTo>
                <a:lnTo>
                  <a:pt x="824847" y="123189"/>
                </a:lnTo>
                <a:lnTo>
                  <a:pt x="823814" y="121919"/>
                </a:lnTo>
                <a:lnTo>
                  <a:pt x="822807" y="121919"/>
                </a:lnTo>
                <a:lnTo>
                  <a:pt x="821283" y="120649"/>
                </a:lnTo>
                <a:lnTo>
                  <a:pt x="836473" y="120649"/>
                </a:lnTo>
                <a:lnTo>
                  <a:pt x="836473" y="121919"/>
                </a:lnTo>
                <a:lnTo>
                  <a:pt x="836989" y="123189"/>
                </a:lnTo>
                <a:lnTo>
                  <a:pt x="861790" y="123189"/>
                </a:lnTo>
                <a:lnTo>
                  <a:pt x="862306" y="124459"/>
                </a:lnTo>
                <a:lnTo>
                  <a:pt x="825855" y="124459"/>
                </a:lnTo>
                <a:lnTo>
                  <a:pt x="825855" y="125729"/>
                </a:lnTo>
                <a:close/>
              </a:path>
              <a:path w="1000125" h="234950">
                <a:moveTo>
                  <a:pt x="915472" y="123189"/>
                </a:moveTo>
                <a:lnTo>
                  <a:pt x="889639" y="123189"/>
                </a:lnTo>
                <a:lnTo>
                  <a:pt x="888140" y="121919"/>
                </a:lnTo>
                <a:lnTo>
                  <a:pt x="904829" y="121919"/>
                </a:lnTo>
                <a:lnTo>
                  <a:pt x="904829" y="120649"/>
                </a:lnTo>
                <a:lnTo>
                  <a:pt x="913948" y="120649"/>
                </a:lnTo>
                <a:lnTo>
                  <a:pt x="914465" y="121919"/>
                </a:lnTo>
                <a:lnTo>
                  <a:pt x="915472" y="123189"/>
                </a:lnTo>
                <a:close/>
              </a:path>
              <a:path w="1000125" h="234950">
                <a:moveTo>
                  <a:pt x="982305" y="124459"/>
                </a:moveTo>
                <a:lnTo>
                  <a:pt x="970163" y="124459"/>
                </a:lnTo>
                <a:lnTo>
                  <a:pt x="969155" y="121919"/>
                </a:lnTo>
                <a:lnTo>
                  <a:pt x="947868" y="121919"/>
                </a:lnTo>
                <a:lnTo>
                  <a:pt x="947377" y="120649"/>
                </a:lnTo>
                <a:lnTo>
                  <a:pt x="984836" y="120649"/>
                </a:lnTo>
                <a:lnTo>
                  <a:pt x="985844" y="121919"/>
                </a:lnTo>
                <a:lnTo>
                  <a:pt x="987368" y="123189"/>
                </a:lnTo>
                <a:lnTo>
                  <a:pt x="981814" y="123189"/>
                </a:lnTo>
                <a:lnTo>
                  <a:pt x="982305" y="124459"/>
                </a:lnTo>
                <a:close/>
              </a:path>
              <a:path w="1000125" h="234950">
                <a:moveTo>
                  <a:pt x="997495" y="123189"/>
                </a:moveTo>
                <a:lnTo>
                  <a:pt x="987368" y="123189"/>
                </a:lnTo>
                <a:lnTo>
                  <a:pt x="986360" y="120649"/>
                </a:lnTo>
                <a:lnTo>
                  <a:pt x="994472" y="120649"/>
                </a:lnTo>
                <a:lnTo>
                  <a:pt x="997495" y="123189"/>
                </a:lnTo>
                <a:close/>
              </a:path>
              <a:path w="1000125" h="234950">
                <a:moveTo>
                  <a:pt x="800021" y="123189"/>
                </a:moveTo>
                <a:lnTo>
                  <a:pt x="790902" y="123189"/>
                </a:lnTo>
                <a:lnTo>
                  <a:pt x="790411" y="121919"/>
                </a:lnTo>
                <a:lnTo>
                  <a:pt x="800538" y="121919"/>
                </a:lnTo>
                <a:lnTo>
                  <a:pt x="800021" y="123189"/>
                </a:lnTo>
                <a:close/>
              </a:path>
              <a:path w="1000125" h="234950">
                <a:moveTo>
                  <a:pt x="803561" y="124459"/>
                </a:moveTo>
                <a:lnTo>
                  <a:pt x="802553" y="124459"/>
                </a:lnTo>
                <a:lnTo>
                  <a:pt x="801545" y="123189"/>
                </a:lnTo>
                <a:lnTo>
                  <a:pt x="801029" y="123189"/>
                </a:lnTo>
                <a:lnTo>
                  <a:pt x="800538" y="121919"/>
                </a:lnTo>
                <a:lnTo>
                  <a:pt x="801535" y="121919"/>
                </a:lnTo>
                <a:lnTo>
                  <a:pt x="803561" y="124459"/>
                </a:lnTo>
                <a:close/>
              </a:path>
              <a:path w="1000125" h="234950">
                <a:moveTo>
                  <a:pt x="861790" y="123189"/>
                </a:moveTo>
                <a:lnTo>
                  <a:pt x="861299" y="123189"/>
                </a:lnTo>
                <a:lnTo>
                  <a:pt x="861299" y="121919"/>
                </a:lnTo>
                <a:lnTo>
                  <a:pt x="861790" y="123189"/>
                </a:lnTo>
                <a:close/>
              </a:path>
              <a:path w="1000125" h="234950">
                <a:moveTo>
                  <a:pt x="869385" y="123189"/>
                </a:moveTo>
                <a:lnTo>
                  <a:pt x="862306" y="123189"/>
                </a:lnTo>
                <a:lnTo>
                  <a:pt x="861299" y="121919"/>
                </a:lnTo>
                <a:lnTo>
                  <a:pt x="868894" y="121919"/>
                </a:lnTo>
                <a:lnTo>
                  <a:pt x="869385" y="123189"/>
                </a:lnTo>
                <a:close/>
              </a:path>
              <a:path w="1000125" h="234950">
                <a:moveTo>
                  <a:pt x="881036" y="124459"/>
                </a:moveTo>
                <a:lnTo>
                  <a:pt x="871426" y="124459"/>
                </a:lnTo>
                <a:lnTo>
                  <a:pt x="870909" y="123189"/>
                </a:lnTo>
                <a:lnTo>
                  <a:pt x="869902" y="121919"/>
                </a:lnTo>
                <a:lnTo>
                  <a:pt x="888140" y="121919"/>
                </a:lnTo>
                <a:lnTo>
                  <a:pt x="888631" y="123189"/>
                </a:lnTo>
                <a:lnTo>
                  <a:pt x="881036" y="123189"/>
                </a:lnTo>
                <a:lnTo>
                  <a:pt x="881036" y="124459"/>
                </a:lnTo>
                <a:close/>
              </a:path>
              <a:path w="1000125" h="234950">
                <a:moveTo>
                  <a:pt x="959519" y="123189"/>
                </a:moveTo>
                <a:lnTo>
                  <a:pt x="949392" y="123189"/>
                </a:lnTo>
                <a:lnTo>
                  <a:pt x="948901" y="121919"/>
                </a:lnTo>
                <a:lnTo>
                  <a:pt x="958512" y="121919"/>
                </a:lnTo>
                <a:lnTo>
                  <a:pt x="959519" y="123189"/>
                </a:lnTo>
                <a:close/>
              </a:path>
              <a:path w="1000125" h="234950">
                <a:moveTo>
                  <a:pt x="970163" y="124459"/>
                </a:moveTo>
                <a:lnTo>
                  <a:pt x="965590" y="124459"/>
                </a:lnTo>
                <a:lnTo>
                  <a:pt x="964092" y="123189"/>
                </a:lnTo>
                <a:lnTo>
                  <a:pt x="960036" y="123189"/>
                </a:lnTo>
                <a:lnTo>
                  <a:pt x="960036" y="121919"/>
                </a:lnTo>
                <a:lnTo>
                  <a:pt x="968638" y="121919"/>
                </a:lnTo>
                <a:lnTo>
                  <a:pt x="969155" y="123189"/>
                </a:lnTo>
                <a:lnTo>
                  <a:pt x="970163" y="124459"/>
                </a:lnTo>
                <a:close/>
              </a:path>
              <a:path w="1000125" h="234950">
                <a:moveTo>
                  <a:pt x="777752" y="124459"/>
                </a:moveTo>
                <a:lnTo>
                  <a:pt x="777236" y="123189"/>
                </a:lnTo>
                <a:lnTo>
                  <a:pt x="777752" y="123189"/>
                </a:lnTo>
                <a:lnTo>
                  <a:pt x="777752" y="124459"/>
                </a:lnTo>
                <a:close/>
              </a:path>
              <a:path w="1000125" h="234950">
                <a:moveTo>
                  <a:pt x="801545" y="124459"/>
                </a:moveTo>
                <a:lnTo>
                  <a:pt x="777752" y="124459"/>
                </a:lnTo>
                <a:lnTo>
                  <a:pt x="777752" y="123189"/>
                </a:lnTo>
                <a:lnTo>
                  <a:pt x="800538" y="123189"/>
                </a:lnTo>
                <a:lnTo>
                  <a:pt x="801545" y="124459"/>
                </a:lnTo>
                <a:close/>
              </a:path>
              <a:path w="1000125" h="234950">
                <a:moveTo>
                  <a:pt x="870909" y="124459"/>
                </a:moveTo>
                <a:lnTo>
                  <a:pt x="862823" y="124459"/>
                </a:lnTo>
                <a:lnTo>
                  <a:pt x="861790" y="123189"/>
                </a:lnTo>
                <a:lnTo>
                  <a:pt x="869902" y="123189"/>
                </a:lnTo>
                <a:lnTo>
                  <a:pt x="870909" y="124459"/>
                </a:lnTo>
                <a:close/>
              </a:path>
              <a:path w="1000125" h="234950">
                <a:moveTo>
                  <a:pt x="894211" y="126999"/>
                </a:moveTo>
                <a:lnTo>
                  <a:pt x="888631" y="126999"/>
                </a:lnTo>
                <a:lnTo>
                  <a:pt x="887107" y="125729"/>
                </a:lnTo>
                <a:lnTo>
                  <a:pt x="886100" y="125729"/>
                </a:lnTo>
                <a:lnTo>
                  <a:pt x="886100" y="124459"/>
                </a:lnTo>
                <a:lnTo>
                  <a:pt x="881553" y="124459"/>
                </a:lnTo>
                <a:lnTo>
                  <a:pt x="881036" y="123189"/>
                </a:lnTo>
                <a:lnTo>
                  <a:pt x="890155" y="123189"/>
                </a:lnTo>
                <a:lnTo>
                  <a:pt x="891163" y="124459"/>
                </a:lnTo>
                <a:lnTo>
                  <a:pt x="894211" y="126999"/>
                </a:lnTo>
                <a:close/>
              </a:path>
              <a:path w="1000125" h="234950">
                <a:moveTo>
                  <a:pt x="897234" y="126999"/>
                </a:moveTo>
                <a:lnTo>
                  <a:pt x="894211" y="126999"/>
                </a:lnTo>
                <a:lnTo>
                  <a:pt x="892171" y="123189"/>
                </a:lnTo>
                <a:lnTo>
                  <a:pt x="900799" y="123189"/>
                </a:lnTo>
                <a:lnTo>
                  <a:pt x="901290" y="124459"/>
                </a:lnTo>
                <a:lnTo>
                  <a:pt x="895735" y="124459"/>
                </a:lnTo>
                <a:lnTo>
                  <a:pt x="897234" y="126999"/>
                </a:lnTo>
                <a:close/>
              </a:path>
              <a:path w="1000125" h="234950">
                <a:moveTo>
                  <a:pt x="914465" y="125729"/>
                </a:moveTo>
                <a:lnTo>
                  <a:pt x="903822" y="125729"/>
                </a:lnTo>
                <a:lnTo>
                  <a:pt x="902297" y="124459"/>
                </a:lnTo>
                <a:lnTo>
                  <a:pt x="901806" y="123189"/>
                </a:lnTo>
                <a:lnTo>
                  <a:pt x="918521" y="123189"/>
                </a:lnTo>
                <a:lnTo>
                  <a:pt x="918521" y="124459"/>
                </a:lnTo>
                <a:lnTo>
                  <a:pt x="914465" y="124459"/>
                </a:lnTo>
                <a:lnTo>
                  <a:pt x="914465" y="125729"/>
                </a:lnTo>
                <a:close/>
              </a:path>
              <a:path w="1000125" h="234950">
                <a:moveTo>
                  <a:pt x="939266" y="124459"/>
                </a:moveTo>
                <a:lnTo>
                  <a:pt x="919012" y="124459"/>
                </a:lnTo>
                <a:lnTo>
                  <a:pt x="919012" y="123189"/>
                </a:lnTo>
                <a:lnTo>
                  <a:pt x="938774" y="123189"/>
                </a:lnTo>
                <a:lnTo>
                  <a:pt x="939266" y="124459"/>
                </a:lnTo>
                <a:close/>
              </a:path>
              <a:path w="1000125" h="234950">
                <a:moveTo>
                  <a:pt x="964092" y="124459"/>
                </a:moveTo>
                <a:lnTo>
                  <a:pt x="939782" y="124459"/>
                </a:lnTo>
                <a:lnTo>
                  <a:pt x="939266" y="123189"/>
                </a:lnTo>
                <a:lnTo>
                  <a:pt x="964092" y="123189"/>
                </a:lnTo>
                <a:lnTo>
                  <a:pt x="964092" y="124459"/>
                </a:lnTo>
                <a:close/>
              </a:path>
              <a:path w="1000125" h="234950">
                <a:moveTo>
                  <a:pt x="998503" y="124459"/>
                </a:moveTo>
                <a:lnTo>
                  <a:pt x="982305" y="124459"/>
                </a:lnTo>
                <a:lnTo>
                  <a:pt x="981814" y="123189"/>
                </a:lnTo>
                <a:lnTo>
                  <a:pt x="998011" y="123189"/>
                </a:lnTo>
                <a:lnTo>
                  <a:pt x="998503" y="124459"/>
                </a:lnTo>
                <a:close/>
              </a:path>
              <a:path w="1000125" h="234950">
                <a:moveTo>
                  <a:pt x="786355" y="129539"/>
                </a:moveTo>
                <a:lnTo>
                  <a:pt x="777236" y="129539"/>
                </a:lnTo>
                <a:lnTo>
                  <a:pt x="777236" y="128269"/>
                </a:lnTo>
                <a:lnTo>
                  <a:pt x="774213" y="124459"/>
                </a:lnTo>
                <a:lnTo>
                  <a:pt x="778760" y="124459"/>
                </a:lnTo>
                <a:lnTo>
                  <a:pt x="779768" y="125729"/>
                </a:lnTo>
                <a:lnTo>
                  <a:pt x="788383" y="125729"/>
                </a:lnTo>
                <a:lnTo>
                  <a:pt x="789148" y="126373"/>
                </a:lnTo>
                <a:lnTo>
                  <a:pt x="789403" y="126999"/>
                </a:lnTo>
                <a:lnTo>
                  <a:pt x="784340" y="126999"/>
                </a:lnTo>
                <a:lnTo>
                  <a:pt x="784831" y="128269"/>
                </a:lnTo>
                <a:lnTo>
                  <a:pt x="786355" y="129539"/>
                </a:lnTo>
                <a:close/>
              </a:path>
              <a:path w="1000125" h="234950">
                <a:moveTo>
                  <a:pt x="787879" y="125729"/>
                </a:moveTo>
                <a:lnTo>
                  <a:pt x="779768" y="125729"/>
                </a:lnTo>
                <a:lnTo>
                  <a:pt x="778760" y="124459"/>
                </a:lnTo>
                <a:lnTo>
                  <a:pt x="786872" y="124459"/>
                </a:lnTo>
                <a:lnTo>
                  <a:pt x="787618" y="125086"/>
                </a:lnTo>
                <a:lnTo>
                  <a:pt x="787879" y="125729"/>
                </a:lnTo>
                <a:close/>
              </a:path>
              <a:path w="1000125" h="234950">
                <a:moveTo>
                  <a:pt x="787618" y="125086"/>
                </a:moveTo>
                <a:lnTo>
                  <a:pt x="786872" y="124459"/>
                </a:lnTo>
                <a:lnTo>
                  <a:pt x="787363" y="124459"/>
                </a:lnTo>
                <a:lnTo>
                  <a:pt x="787618" y="125086"/>
                </a:lnTo>
                <a:close/>
              </a:path>
              <a:path w="1000125" h="234950">
                <a:moveTo>
                  <a:pt x="789148" y="126373"/>
                </a:moveTo>
                <a:lnTo>
                  <a:pt x="787618" y="125086"/>
                </a:lnTo>
                <a:lnTo>
                  <a:pt x="787363" y="124459"/>
                </a:lnTo>
                <a:lnTo>
                  <a:pt x="825351" y="124459"/>
                </a:lnTo>
                <a:lnTo>
                  <a:pt x="825855" y="125729"/>
                </a:lnTo>
                <a:lnTo>
                  <a:pt x="788887" y="125729"/>
                </a:lnTo>
                <a:lnTo>
                  <a:pt x="789148" y="126373"/>
                </a:lnTo>
                <a:close/>
              </a:path>
              <a:path w="1000125" h="234950">
                <a:moveTo>
                  <a:pt x="834974" y="125729"/>
                </a:moveTo>
                <a:lnTo>
                  <a:pt x="825855" y="125729"/>
                </a:lnTo>
                <a:lnTo>
                  <a:pt x="825855" y="124459"/>
                </a:lnTo>
                <a:lnTo>
                  <a:pt x="834458" y="124459"/>
                </a:lnTo>
                <a:lnTo>
                  <a:pt x="834974" y="125729"/>
                </a:lnTo>
                <a:close/>
              </a:path>
              <a:path w="1000125" h="234950">
                <a:moveTo>
                  <a:pt x="845101" y="126999"/>
                </a:moveTo>
                <a:lnTo>
                  <a:pt x="798497" y="126999"/>
                </a:lnTo>
                <a:lnTo>
                  <a:pt x="798006" y="125729"/>
                </a:lnTo>
                <a:lnTo>
                  <a:pt x="835465" y="125729"/>
                </a:lnTo>
                <a:lnTo>
                  <a:pt x="834458" y="124459"/>
                </a:lnTo>
                <a:lnTo>
                  <a:pt x="843060" y="124459"/>
                </a:lnTo>
                <a:lnTo>
                  <a:pt x="845101" y="126999"/>
                </a:lnTo>
                <a:close/>
              </a:path>
              <a:path w="1000125" h="234950">
                <a:moveTo>
                  <a:pt x="846109" y="126999"/>
                </a:moveTo>
                <a:lnTo>
                  <a:pt x="844068" y="124459"/>
                </a:lnTo>
                <a:lnTo>
                  <a:pt x="882044" y="124459"/>
                </a:lnTo>
                <a:lnTo>
                  <a:pt x="882044" y="125729"/>
                </a:lnTo>
                <a:lnTo>
                  <a:pt x="846600" y="125729"/>
                </a:lnTo>
                <a:lnTo>
                  <a:pt x="846109" y="126999"/>
                </a:lnTo>
                <a:close/>
              </a:path>
              <a:path w="1000125" h="234950">
                <a:moveTo>
                  <a:pt x="888631" y="128269"/>
                </a:moveTo>
                <a:lnTo>
                  <a:pt x="887107" y="126999"/>
                </a:lnTo>
                <a:lnTo>
                  <a:pt x="884575" y="126999"/>
                </a:lnTo>
                <a:lnTo>
                  <a:pt x="884575" y="125729"/>
                </a:lnTo>
                <a:lnTo>
                  <a:pt x="884084" y="124459"/>
                </a:lnTo>
                <a:lnTo>
                  <a:pt x="885608" y="124459"/>
                </a:lnTo>
                <a:lnTo>
                  <a:pt x="886100" y="125729"/>
                </a:lnTo>
                <a:lnTo>
                  <a:pt x="888140" y="126999"/>
                </a:lnTo>
                <a:lnTo>
                  <a:pt x="888631" y="128269"/>
                </a:lnTo>
                <a:close/>
              </a:path>
              <a:path w="1000125" h="234950">
                <a:moveTo>
                  <a:pt x="907361" y="126999"/>
                </a:moveTo>
                <a:lnTo>
                  <a:pt x="898758" y="126999"/>
                </a:lnTo>
                <a:lnTo>
                  <a:pt x="895735" y="124459"/>
                </a:lnTo>
                <a:lnTo>
                  <a:pt x="901290" y="124459"/>
                </a:lnTo>
                <a:lnTo>
                  <a:pt x="903822" y="125729"/>
                </a:lnTo>
                <a:lnTo>
                  <a:pt x="907361" y="125729"/>
                </a:lnTo>
                <a:lnTo>
                  <a:pt x="907361" y="126999"/>
                </a:lnTo>
                <a:close/>
              </a:path>
              <a:path w="1000125" h="234950">
                <a:moveTo>
                  <a:pt x="930146" y="129539"/>
                </a:moveTo>
                <a:lnTo>
                  <a:pt x="921544" y="129539"/>
                </a:lnTo>
                <a:lnTo>
                  <a:pt x="921052" y="128269"/>
                </a:lnTo>
                <a:lnTo>
                  <a:pt x="920332" y="128013"/>
                </a:lnTo>
                <a:lnTo>
                  <a:pt x="919528" y="126999"/>
                </a:lnTo>
                <a:lnTo>
                  <a:pt x="917488" y="125729"/>
                </a:lnTo>
                <a:lnTo>
                  <a:pt x="914956" y="125729"/>
                </a:lnTo>
                <a:lnTo>
                  <a:pt x="914956" y="124459"/>
                </a:lnTo>
                <a:lnTo>
                  <a:pt x="922060" y="124459"/>
                </a:lnTo>
                <a:lnTo>
                  <a:pt x="922551" y="125729"/>
                </a:lnTo>
                <a:lnTo>
                  <a:pt x="923584" y="126999"/>
                </a:lnTo>
                <a:lnTo>
                  <a:pt x="925599" y="126999"/>
                </a:lnTo>
                <a:lnTo>
                  <a:pt x="926607" y="128269"/>
                </a:lnTo>
                <a:lnTo>
                  <a:pt x="930146" y="128269"/>
                </a:lnTo>
                <a:lnTo>
                  <a:pt x="930146" y="129539"/>
                </a:lnTo>
                <a:close/>
              </a:path>
              <a:path w="1000125" h="234950">
                <a:moveTo>
                  <a:pt x="956988" y="125729"/>
                </a:moveTo>
                <a:lnTo>
                  <a:pt x="923584" y="125729"/>
                </a:lnTo>
                <a:lnTo>
                  <a:pt x="922551" y="124459"/>
                </a:lnTo>
                <a:lnTo>
                  <a:pt x="955980" y="124459"/>
                </a:lnTo>
                <a:lnTo>
                  <a:pt x="956988" y="125729"/>
                </a:lnTo>
                <a:close/>
              </a:path>
              <a:path w="1000125" h="234950">
                <a:moveTo>
                  <a:pt x="965590" y="125729"/>
                </a:moveTo>
                <a:lnTo>
                  <a:pt x="956988" y="125729"/>
                </a:lnTo>
                <a:lnTo>
                  <a:pt x="956496" y="124459"/>
                </a:lnTo>
                <a:lnTo>
                  <a:pt x="964583" y="124459"/>
                </a:lnTo>
                <a:lnTo>
                  <a:pt x="965590" y="125729"/>
                </a:lnTo>
                <a:close/>
              </a:path>
              <a:path w="1000125" h="234950">
                <a:moveTo>
                  <a:pt x="973185" y="129539"/>
                </a:moveTo>
                <a:lnTo>
                  <a:pt x="965099" y="129539"/>
                </a:lnTo>
                <a:lnTo>
                  <a:pt x="964092" y="128269"/>
                </a:lnTo>
                <a:lnTo>
                  <a:pt x="962051" y="126999"/>
                </a:lnTo>
                <a:lnTo>
                  <a:pt x="968122" y="126999"/>
                </a:lnTo>
                <a:lnTo>
                  <a:pt x="967114" y="124459"/>
                </a:lnTo>
                <a:lnTo>
                  <a:pt x="974218" y="124459"/>
                </a:lnTo>
                <a:lnTo>
                  <a:pt x="975226" y="125729"/>
                </a:lnTo>
                <a:lnTo>
                  <a:pt x="972178" y="125729"/>
                </a:lnTo>
                <a:lnTo>
                  <a:pt x="973084" y="128013"/>
                </a:lnTo>
                <a:lnTo>
                  <a:pt x="973185" y="129539"/>
                </a:lnTo>
                <a:close/>
              </a:path>
              <a:path w="1000125" h="234950">
                <a:moveTo>
                  <a:pt x="798006" y="126999"/>
                </a:moveTo>
                <a:lnTo>
                  <a:pt x="789894" y="126999"/>
                </a:lnTo>
                <a:lnTo>
                  <a:pt x="789148" y="126373"/>
                </a:lnTo>
                <a:lnTo>
                  <a:pt x="788887" y="125729"/>
                </a:lnTo>
                <a:lnTo>
                  <a:pt x="798006" y="125729"/>
                </a:lnTo>
                <a:lnTo>
                  <a:pt x="798006" y="126999"/>
                </a:lnTo>
                <a:close/>
              </a:path>
              <a:path w="1000125" h="234950">
                <a:moveTo>
                  <a:pt x="886112" y="129539"/>
                </a:moveTo>
                <a:lnTo>
                  <a:pt x="879512" y="129539"/>
                </a:lnTo>
                <a:lnTo>
                  <a:pt x="879021" y="128269"/>
                </a:lnTo>
                <a:lnTo>
                  <a:pt x="831926" y="128269"/>
                </a:lnTo>
                <a:lnTo>
                  <a:pt x="831409" y="126999"/>
                </a:lnTo>
                <a:lnTo>
                  <a:pt x="846109" y="126999"/>
                </a:lnTo>
                <a:lnTo>
                  <a:pt x="846600" y="125729"/>
                </a:lnTo>
                <a:lnTo>
                  <a:pt x="882560" y="125729"/>
                </a:lnTo>
                <a:lnTo>
                  <a:pt x="884084" y="126999"/>
                </a:lnTo>
                <a:lnTo>
                  <a:pt x="884084" y="128269"/>
                </a:lnTo>
                <a:lnTo>
                  <a:pt x="886112" y="129539"/>
                </a:lnTo>
                <a:close/>
              </a:path>
              <a:path w="1000125" h="234950">
                <a:moveTo>
                  <a:pt x="919012" y="129539"/>
                </a:moveTo>
                <a:lnTo>
                  <a:pt x="909893" y="129539"/>
                </a:lnTo>
                <a:lnTo>
                  <a:pt x="909401" y="128269"/>
                </a:lnTo>
                <a:lnTo>
                  <a:pt x="909893" y="128269"/>
                </a:lnTo>
                <a:lnTo>
                  <a:pt x="909893" y="126999"/>
                </a:lnTo>
                <a:lnTo>
                  <a:pt x="908885" y="125729"/>
                </a:lnTo>
                <a:lnTo>
                  <a:pt x="917488" y="125729"/>
                </a:lnTo>
                <a:lnTo>
                  <a:pt x="917488" y="126999"/>
                </a:lnTo>
                <a:lnTo>
                  <a:pt x="918521" y="128269"/>
                </a:lnTo>
                <a:lnTo>
                  <a:pt x="919012" y="129539"/>
                </a:lnTo>
                <a:close/>
              </a:path>
              <a:path w="1000125" h="234950">
                <a:moveTo>
                  <a:pt x="925083" y="126999"/>
                </a:moveTo>
                <a:lnTo>
                  <a:pt x="923584" y="126999"/>
                </a:lnTo>
                <a:lnTo>
                  <a:pt x="924075" y="125729"/>
                </a:lnTo>
                <a:lnTo>
                  <a:pt x="925083" y="126999"/>
                </a:lnTo>
                <a:close/>
              </a:path>
              <a:path w="1000125" h="234950">
                <a:moveTo>
                  <a:pt x="937250" y="128269"/>
                </a:moveTo>
                <a:lnTo>
                  <a:pt x="926607" y="128269"/>
                </a:lnTo>
                <a:lnTo>
                  <a:pt x="926116" y="126999"/>
                </a:lnTo>
                <a:lnTo>
                  <a:pt x="925083" y="125729"/>
                </a:lnTo>
                <a:lnTo>
                  <a:pt x="945337" y="125729"/>
                </a:lnTo>
                <a:lnTo>
                  <a:pt x="945337" y="126999"/>
                </a:lnTo>
                <a:lnTo>
                  <a:pt x="937250" y="126999"/>
                </a:lnTo>
                <a:lnTo>
                  <a:pt x="937250" y="128269"/>
                </a:lnTo>
                <a:close/>
              </a:path>
              <a:path w="1000125" h="234950">
                <a:moveTo>
                  <a:pt x="968122" y="126999"/>
                </a:moveTo>
                <a:lnTo>
                  <a:pt x="946370" y="126999"/>
                </a:lnTo>
                <a:lnTo>
                  <a:pt x="946370" y="125729"/>
                </a:lnTo>
                <a:lnTo>
                  <a:pt x="966623" y="125729"/>
                </a:lnTo>
                <a:lnTo>
                  <a:pt x="968122" y="126999"/>
                </a:lnTo>
                <a:close/>
              </a:path>
              <a:path w="1000125" h="234950">
                <a:moveTo>
                  <a:pt x="983312" y="129539"/>
                </a:moveTo>
                <a:lnTo>
                  <a:pt x="976234" y="129539"/>
                </a:lnTo>
                <a:lnTo>
                  <a:pt x="976234" y="128269"/>
                </a:lnTo>
                <a:lnTo>
                  <a:pt x="974218" y="128269"/>
                </a:lnTo>
                <a:lnTo>
                  <a:pt x="972694" y="126999"/>
                </a:lnTo>
                <a:lnTo>
                  <a:pt x="972178" y="125729"/>
                </a:lnTo>
                <a:lnTo>
                  <a:pt x="975226" y="125729"/>
                </a:lnTo>
                <a:lnTo>
                  <a:pt x="976234" y="126999"/>
                </a:lnTo>
                <a:lnTo>
                  <a:pt x="982305" y="126999"/>
                </a:lnTo>
                <a:lnTo>
                  <a:pt x="982305" y="128269"/>
                </a:lnTo>
                <a:lnTo>
                  <a:pt x="983312" y="129539"/>
                </a:lnTo>
                <a:close/>
              </a:path>
              <a:path w="1000125" h="234950">
                <a:moveTo>
                  <a:pt x="991940" y="129539"/>
                </a:moveTo>
                <a:lnTo>
                  <a:pt x="984345" y="129539"/>
                </a:lnTo>
                <a:lnTo>
                  <a:pt x="982305" y="128269"/>
                </a:lnTo>
                <a:lnTo>
                  <a:pt x="982305" y="126999"/>
                </a:lnTo>
                <a:lnTo>
                  <a:pt x="987885" y="126999"/>
                </a:lnTo>
                <a:lnTo>
                  <a:pt x="986360" y="125729"/>
                </a:lnTo>
                <a:lnTo>
                  <a:pt x="999536" y="125729"/>
                </a:lnTo>
                <a:lnTo>
                  <a:pt x="999536" y="128269"/>
                </a:lnTo>
                <a:lnTo>
                  <a:pt x="991940" y="128269"/>
                </a:lnTo>
                <a:lnTo>
                  <a:pt x="991940" y="129539"/>
                </a:lnTo>
                <a:close/>
              </a:path>
              <a:path w="1000125" h="234950">
                <a:moveTo>
                  <a:pt x="787879" y="130809"/>
                </a:moveTo>
                <a:lnTo>
                  <a:pt x="784831" y="126999"/>
                </a:lnTo>
                <a:lnTo>
                  <a:pt x="793950" y="126999"/>
                </a:lnTo>
                <a:lnTo>
                  <a:pt x="794958" y="129539"/>
                </a:lnTo>
                <a:lnTo>
                  <a:pt x="787363" y="129539"/>
                </a:lnTo>
                <a:lnTo>
                  <a:pt x="787879" y="130809"/>
                </a:lnTo>
                <a:close/>
              </a:path>
              <a:path w="1000125" h="234950">
                <a:moveTo>
                  <a:pt x="830402" y="128269"/>
                </a:moveTo>
                <a:lnTo>
                  <a:pt x="794467" y="128269"/>
                </a:lnTo>
                <a:lnTo>
                  <a:pt x="793950" y="126999"/>
                </a:lnTo>
                <a:lnTo>
                  <a:pt x="830402" y="126999"/>
                </a:lnTo>
                <a:lnTo>
                  <a:pt x="830402" y="128269"/>
                </a:lnTo>
                <a:close/>
              </a:path>
              <a:path w="1000125" h="234950">
                <a:moveTo>
                  <a:pt x="898267" y="132079"/>
                </a:moveTo>
                <a:lnTo>
                  <a:pt x="888631" y="132079"/>
                </a:lnTo>
                <a:lnTo>
                  <a:pt x="887984" y="131001"/>
                </a:lnTo>
                <a:lnTo>
                  <a:pt x="888140" y="130809"/>
                </a:lnTo>
                <a:lnTo>
                  <a:pt x="887706" y="130538"/>
                </a:lnTo>
                <a:lnTo>
                  <a:pt x="887107" y="129539"/>
                </a:lnTo>
                <a:lnTo>
                  <a:pt x="886100" y="128269"/>
                </a:lnTo>
                <a:lnTo>
                  <a:pt x="885608" y="126999"/>
                </a:lnTo>
                <a:lnTo>
                  <a:pt x="887107" y="126999"/>
                </a:lnTo>
                <a:lnTo>
                  <a:pt x="887107" y="128269"/>
                </a:lnTo>
                <a:lnTo>
                  <a:pt x="888631" y="128269"/>
                </a:lnTo>
                <a:lnTo>
                  <a:pt x="890155" y="129539"/>
                </a:lnTo>
                <a:lnTo>
                  <a:pt x="892171" y="130809"/>
                </a:lnTo>
                <a:lnTo>
                  <a:pt x="896226" y="130809"/>
                </a:lnTo>
                <a:lnTo>
                  <a:pt x="898267" y="132079"/>
                </a:lnTo>
                <a:close/>
              </a:path>
              <a:path w="1000125" h="234950">
                <a:moveTo>
                  <a:pt x="888631" y="128269"/>
                </a:moveTo>
                <a:lnTo>
                  <a:pt x="887107" y="128269"/>
                </a:lnTo>
                <a:lnTo>
                  <a:pt x="887107" y="126999"/>
                </a:lnTo>
                <a:lnTo>
                  <a:pt x="888631" y="128269"/>
                </a:lnTo>
                <a:close/>
              </a:path>
              <a:path w="1000125" h="234950">
                <a:moveTo>
                  <a:pt x="909893" y="128269"/>
                </a:moveTo>
                <a:lnTo>
                  <a:pt x="890155" y="128269"/>
                </a:lnTo>
                <a:lnTo>
                  <a:pt x="890155" y="126999"/>
                </a:lnTo>
                <a:lnTo>
                  <a:pt x="909401" y="126999"/>
                </a:lnTo>
                <a:lnTo>
                  <a:pt x="909893" y="128269"/>
                </a:lnTo>
                <a:close/>
              </a:path>
              <a:path w="1000125" h="234950">
                <a:moveTo>
                  <a:pt x="920150" y="127948"/>
                </a:moveTo>
                <a:lnTo>
                  <a:pt x="917488" y="126999"/>
                </a:lnTo>
                <a:lnTo>
                  <a:pt x="919012" y="126999"/>
                </a:lnTo>
                <a:lnTo>
                  <a:pt x="920150" y="127948"/>
                </a:lnTo>
                <a:close/>
              </a:path>
              <a:path w="1000125" h="234950">
                <a:moveTo>
                  <a:pt x="947377" y="128269"/>
                </a:moveTo>
                <a:lnTo>
                  <a:pt x="937250" y="128269"/>
                </a:lnTo>
                <a:lnTo>
                  <a:pt x="937250" y="126999"/>
                </a:lnTo>
                <a:lnTo>
                  <a:pt x="946370" y="126999"/>
                </a:lnTo>
                <a:lnTo>
                  <a:pt x="947377" y="128269"/>
                </a:lnTo>
                <a:close/>
              </a:path>
              <a:path w="1000125" h="234950">
                <a:moveTo>
                  <a:pt x="955463" y="132079"/>
                </a:moveTo>
                <a:lnTo>
                  <a:pt x="944845" y="132079"/>
                </a:lnTo>
                <a:lnTo>
                  <a:pt x="944845" y="130809"/>
                </a:lnTo>
                <a:lnTo>
                  <a:pt x="942805" y="128269"/>
                </a:lnTo>
                <a:lnTo>
                  <a:pt x="947868" y="128269"/>
                </a:lnTo>
                <a:lnTo>
                  <a:pt x="946861" y="126999"/>
                </a:lnTo>
                <a:lnTo>
                  <a:pt x="959519" y="126999"/>
                </a:lnTo>
                <a:lnTo>
                  <a:pt x="961043" y="128269"/>
                </a:lnTo>
                <a:lnTo>
                  <a:pt x="962059" y="129539"/>
                </a:lnTo>
                <a:lnTo>
                  <a:pt x="953448" y="129539"/>
                </a:lnTo>
                <a:lnTo>
                  <a:pt x="953448" y="130809"/>
                </a:lnTo>
                <a:lnTo>
                  <a:pt x="954456" y="130809"/>
                </a:lnTo>
                <a:lnTo>
                  <a:pt x="955463" y="132079"/>
                </a:lnTo>
                <a:close/>
              </a:path>
              <a:path w="1000125" h="234950">
                <a:moveTo>
                  <a:pt x="920536" y="128269"/>
                </a:moveTo>
                <a:lnTo>
                  <a:pt x="920150" y="127948"/>
                </a:lnTo>
                <a:lnTo>
                  <a:pt x="920332" y="128013"/>
                </a:lnTo>
                <a:lnTo>
                  <a:pt x="920536" y="128269"/>
                </a:lnTo>
                <a:close/>
              </a:path>
              <a:path w="1000125" h="234950">
                <a:moveTo>
                  <a:pt x="831409" y="133349"/>
                </a:moveTo>
                <a:lnTo>
                  <a:pt x="798497" y="133349"/>
                </a:lnTo>
                <a:lnTo>
                  <a:pt x="794958" y="128269"/>
                </a:lnTo>
                <a:lnTo>
                  <a:pt x="831409" y="128269"/>
                </a:lnTo>
                <a:lnTo>
                  <a:pt x="831926" y="129539"/>
                </a:lnTo>
                <a:lnTo>
                  <a:pt x="886112" y="129539"/>
                </a:lnTo>
                <a:lnTo>
                  <a:pt x="887706" y="130538"/>
                </a:lnTo>
                <a:lnTo>
                  <a:pt x="887869" y="130809"/>
                </a:lnTo>
                <a:lnTo>
                  <a:pt x="828387" y="130809"/>
                </a:lnTo>
                <a:lnTo>
                  <a:pt x="828878" y="132079"/>
                </a:lnTo>
                <a:lnTo>
                  <a:pt x="829898" y="132079"/>
                </a:lnTo>
                <a:lnTo>
                  <a:pt x="831409" y="133349"/>
                </a:lnTo>
                <a:close/>
              </a:path>
              <a:path w="1000125" h="234950">
                <a:moveTo>
                  <a:pt x="841045" y="129539"/>
                </a:moveTo>
                <a:lnTo>
                  <a:pt x="831926" y="129539"/>
                </a:lnTo>
                <a:lnTo>
                  <a:pt x="832442" y="128269"/>
                </a:lnTo>
                <a:lnTo>
                  <a:pt x="841045" y="128269"/>
                </a:lnTo>
                <a:lnTo>
                  <a:pt x="841045" y="129539"/>
                </a:lnTo>
                <a:close/>
              </a:path>
              <a:path w="1000125" h="234950">
                <a:moveTo>
                  <a:pt x="879512" y="129539"/>
                </a:moveTo>
                <a:lnTo>
                  <a:pt x="843577" y="129539"/>
                </a:lnTo>
                <a:lnTo>
                  <a:pt x="841045" y="128269"/>
                </a:lnTo>
                <a:lnTo>
                  <a:pt x="879021" y="128269"/>
                </a:lnTo>
                <a:lnTo>
                  <a:pt x="879512" y="129539"/>
                </a:lnTo>
                <a:close/>
              </a:path>
              <a:path w="1000125" h="234950">
                <a:moveTo>
                  <a:pt x="896226" y="130809"/>
                </a:moveTo>
                <a:lnTo>
                  <a:pt x="892171" y="130809"/>
                </a:lnTo>
                <a:lnTo>
                  <a:pt x="891163" y="128269"/>
                </a:lnTo>
                <a:lnTo>
                  <a:pt x="908885" y="128269"/>
                </a:lnTo>
                <a:lnTo>
                  <a:pt x="909401" y="129539"/>
                </a:lnTo>
                <a:lnTo>
                  <a:pt x="895735" y="129539"/>
                </a:lnTo>
                <a:lnTo>
                  <a:pt x="896226" y="130809"/>
                </a:lnTo>
                <a:close/>
              </a:path>
              <a:path w="1000125" h="234950">
                <a:moveTo>
                  <a:pt x="960036" y="133349"/>
                </a:moveTo>
                <a:lnTo>
                  <a:pt x="928648" y="133349"/>
                </a:lnTo>
                <a:lnTo>
                  <a:pt x="928131" y="132079"/>
                </a:lnTo>
                <a:lnTo>
                  <a:pt x="927123" y="130809"/>
                </a:lnTo>
                <a:lnTo>
                  <a:pt x="926116" y="130809"/>
                </a:lnTo>
                <a:lnTo>
                  <a:pt x="925599" y="129539"/>
                </a:lnTo>
                <a:lnTo>
                  <a:pt x="931179" y="129539"/>
                </a:lnTo>
                <a:lnTo>
                  <a:pt x="930663" y="128269"/>
                </a:lnTo>
                <a:lnTo>
                  <a:pt x="940790" y="128269"/>
                </a:lnTo>
                <a:lnTo>
                  <a:pt x="941306" y="129539"/>
                </a:lnTo>
                <a:lnTo>
                  <a:pt x="942314" y="130809"/>
                </a:lnTo>
                <a:lnTo>
                  <a:pt x="944845" y="132079"/>
                </a:lnTo>
                <a:lnTo>
                  <a:pt x="959519" y="132079"/>
                </a:lnTo>
                <a:lnTo>
                  <a:pt x="960036" y="133349"/>
                </a:lnTo>
                <a:close/>
              </a:path>
              <a:path w="1000125" h="234950">
                <a:moveTo>
                  <a:pt x="942314" y="129539"/>
                </a:moveTo>
                <a:lnTo>
                  <a:pt x="941306" y="128269"/>
                </a:lnTo>
                <a:lnTo>
                  <a:pt x="942314" y="128269"/>
                </a:lnTo>
                <a:lnTo>
                  <a:pt x="942314" y="129539"/>
                </a:lnTo>
                <a:close/>
              </a:path>
              <a:path w="1000125" h="234950">
                <a:moveTo>
                  <a:pt x="999536" y="133349"/>
                </a:moveTo>
                <a:lnTo>
                  <a:pt x="999019" y="133349"/>
                </a:lnTo>
                <a:lnTo>
                  <a:pt x="998011" y="132079"/>
                </a:lnTo>
                <a:lnTo>
                  <a:pt x="995971" y="132079"/>
                </a:lnTo>
                <a:lnTo>
                  <a:pt x="995971" y="130809"/>
                </a:lnTo>
                <a:lnTo>
                  <a:pt x="994472" y="129539"/>
                </a:lnTo>
                <a:lnTo>
                  <a:pt x="993956" y="129539"/>
                </a:lnTo>
                <a:lnTo>
                  <a:pt x="991940" y="128269"/>
                </a:lnTo>
                <a:lnTo>
                  <a:pt x="999536" y="128269"/>
                </a:lnTo>
                <a:lnTo>
                  <a:pt x="999536" y="133349"/>
                </a:lnTo>
                <a:close/>
              </a:path>
              <a:path w="1000125" h="234950">
                <a:moveTo>
                  <a:pt x="793434" y="134619"/>
                </a:moveTo>
                <a:lnTo>
                  <a:pt x="770648" y="134619"/>
                </a:lnTo>
                <a:lnTo>
                  <a:pt x="770648" y="129539"/>
                </a:lnTo>
                <a:lnTo>
                  <a:pt x="771165" y="129539"/>
                </a:lnTo>
                <a:lnTo>
                  <a:pt x="771165" y="130809"/>
                </a:lnTo>
                <a:lnTo>
                  <a:pt x="782299" y="130809"/>
                </a:lnTo>
                <a:lnTo>
                  <a:pt x="782299" y="132079"/>
                </a:lnTo>
                <a:lnTo>
                  <a:pt x="783823" y="132079"/>
                </a:lnTo>
                <a:lnTo>
                  <a:pt x="784831" y="133349"/>
                </a:lnTo>
                <a:lnTo>
                  <a:pt x="792943" y="133349"/>
                </a:lnTo>
                <a:lnTo>
                  <a:pt x="793434" y="134619"/>
                </a:lnTo>
                <a:close/>
              </a:path>
              <a:path w="1000125" h="234950">
                <a:moveTo>
                  <a:pt x="781808" y="130809"/>
                </a:moveTo>
                <a:lnTo>
                  <a:pt x="778243" y="130809"/>
                </a:lnTo>
                <a:lnTo>
                  <a:pt x="777752" y="129539"/>
                </a:lnTo>
                <a:lnTo>
                  <a:pt x="781292" y="129539"/>
                </a:lnTo>
                <a:lnTo>
                  <a:pt x="781808" y="130809"/>
                </a:lnTo>
                <a:close/>
              </a:path>
              <a:path w="1000125" h="234950">
                <a:moveTo>
                  <a:pt x="792426" y="133349"/>
                </a:moveTo>
                <a:lnTo>
                  <a:pt x="784831" y="133349"/>
                </a:lnTo>
                <a:lnTo>
                  <a:pt x="784340" y="132079"/>
                </a:lnTo>
                <a:lnTo>
                  <a:pt x="783307" y="130809"/>
                </a:lnTo>
                <a:lnTo>
                  <a:pt x="782816" y="129539"/>
                </a:lnTo>
                <a:lnTo>
                  <a:pt x="786859" y="129539"/>
                </a:lnTo>
                <a:lnTo>
                  <a:pt x="787879" y="130809"/>
                </a:lnTo>
                <a:lnTo>
                  <a:pt x="796236" y="130809"/>
                </a:lnTo>
                <a:lnTo>
                  <a:pt x="796998" y="132079"/>
                </a:lnTo>
                <a:lnTo>
                  <a:pt x="792426" y="132079"/>
                </a:lnTo>
                <a:lnTo>
                  <a:pt x="792426" y="133349"/>
                </a:lnTo>
                <a:close/>
              </a:path>
              <a:path w="1000125" h="234950">
                <a:moveTo>
                  <a:pt x="796236" y="130809"/>
                </a:moveTo>
                <a:lnTo>
                  <a:pt x="787879" y="130809"/>
                </a:lnTo>
                <a:lnTo>
                  <a:pt x="787363" y="129539"/>
                </a:lnTo>
                <a:lnTo>
                  <a:pt x="795474" y="129539"/>
                </a:lnTo>
                <a:lnTo>
                  <a:pt x="796236" y="130809"/>
                </a:lnTo>
                <a:close/>
              </a:path>
              <a:path w="1000125" h="234950">
                <a:moveTo>
                  <a:pt x="905346" y="137159"/>
                </a:moveTo>
                <a:lnTo>
                  <a:pt x="902814" y="137159"/>
                </a:lnTo>
                <a:lnTo>
                  <a:pt x="901806" y="135889"/>
                </a:lnTo>
                <a:lnTo>
                  <a:pt x="901806" y="134619"/>
                </a:lnTo>
                <a:lnTo>
                  <a:pt x="898267" y="134619"/>
                </a:lnTo>
                <a:lnTo>
                  <a:pt x="897234" y="133349"/>
                </a:lnTo>
                <a:lnTo>
                  <a:pt x="901290" y="133349"/>
                </a:lnTo>
                <a:lnTo>
                  <a:pt x="899766" y="132079"/>
                </a:lnTo>
                <a:lnTo>
                  <a:pt x="897234" y="129539"/>
                </a:lnTo>
                <a:lnTo>
                  <a:pt x="899766" y="129539"/>
                </a:lnTo>
                <a:lnTo>
                  <a:pt x="902814" y="130809"/>
                </a:lnTo>
                <a:lnTo>
                  <a:pt x="905346" y="130809"/>
                </a:lnTo>
                <a:lnTo>
                  <a:pt x="905346" y="132079"/>
                </a:lnTo>
                <a:lnTo>
                  <a:pt x="902297" y="132079"/>
                </a:lnTo>
                <a:lnTo>
                  <a:pt x="904338" y="135889"/>
                </a:lnTo>
                <a:lnTo>
                  <a:pt x="905346" y="137159"/>
                </a:lnTo>
                <a:close/>
              </a:path>
              <a:path w="1000125" h="234950">
                <a:moveTo>
                  <a:pt x="906353" y="130809"/>
                </a:moveTo>
                <a:lnTo>
                  <a:pt x="902814" y="130809"/>
                </a:lnTo>
                <a:lnTo>
                  <a:pt x="902814" y="129539"/>
                </a:lnTo>
                <a:lnTo>
                  <a:pt x="906870" y="129539"/>
                </a:lnTo>
                <a:lnTo>
                  <a:pt x="906353" y="130809"/>
                </a:lnTo>
                <a:close/>
              </a:path>
              <a:path w="1000125" h="234950">
                <a:moveTo>
                  <a:pt x="916480" y="132079"/>
                </a:moveTo>
                <a:lnTo>
                  <a:pt x="907877" y="132079"/>
                </a:lnTo>
                <a:lnTo>
                  <a:pt x="906870" y="129539"/>
                </a:lnTo>
                <a:lnTo>
                  <a:pt x="909893" y="129539"/>
                </a:lnTo>
                <a:lnTo>
                  <a:pt x="910926" y="130809"/>
                </a:lnTo>
                <a:lnTo>
                  <a:pt x="915989" y="130809"/>
                </a:lnTo>
                <a:lnTo>
                  <a:pt x="916480" y="132079"/>
                </a:lnTo>
                <a:close/>
              </a:path>
              <a:path w="1000125" h="234950">
                <a:moveTo>
                  <a:pt x="915989" y="130809"/>
                </a:moveTo>
                <a:lnTo>
                  <a:pt x="911933" y="130809"/>
                </a:lnTo>
                <a:lnTo>
                  <a:pt x="910926" y="129539"/>
                </a:lnTo>
                <a:lnTo>
                  <a:pt x="914956" y="129539"/>
                </a:lnTo>
                <a:lnTo>
                  <a:pt x="915989" y="130809"/>
                </a:lnTo>
                <a:close/>
              </a:path>
              <a:path w="1000125" h="234950">
                <a:moveTo>
                  <a:pt x="927615" y="132079"/>
                </a:moveTo>
                <a:lnTo>
                  <a:pt x="918004" y="132079"/>
                </a:lnTo>
                <a:lnTo>
                  <a:pt x="916997" y="130809"/>
                </a:lnTo>
                <a:lnTo>
                  <a:pt x="916480" y="129539"/>
                </a:lnTo>
                <a:lnTo>
                  <a:pt x="924592" y="129539"/>
                </a:lnTo>
                <a:lnTo>
                  <a:pt x="925599" y="130809"/>
                </a:lnTo>
                <a:lnTo>
                  <a:pt x="927615" y="132079"/>
                </a:lnTo>
                <a:close/>
              </a:path>
              <a:path w="1000125" h="234950">
                <a:moveTo>
                  <a:pt x="964092" y="132079"/>
                </a:moveTo>
                <a:lnTo>
                  <a:pt x="955980" y="132079"/>
                </a:lnTo>
                <a:lnTo>
                  <a:pt x="953448" y="129539"/>
                </a:lnTo>
                <a:lnTo>
                  <a:pt x="962059" y="129539"/>
                </a:lnTo>
                <a:lnTo>
                  <a:pt x="964092" y="132079"/>
                </a:lnTo>
                <a:close/>
              </a:path>
              <a:path w="1000125" h="234950">
                <a:moveTo>
                  <a:pt x="978249" y="132079"/>
                </a:moveTo>
                <a:lnTo>
                  <a:pt x="967631" y="132079"/>
                </a:lnTo>
                <a:lnTo>
                  <a:pt x="966623" y="130809"/>
                </a:lnTo>
                <a:lnTo>
                  <a:pt x="966107" y="129539"/>
                </a:lnTo>
                <a:lnTo>
                  <a:pt x="976750" y="129539"/>
                </a:lnTo>
                <a:lnTo>
                  <a:pt x="977241" y="130809"/>
                </a:lnTo>
                <a:lnTo>
                  <a:pt x="977758" y="130809"/>
                </a:lnTo>
                <a:lnTo>
                  <a:pt x="978249" y="132079"/>
                </a:lnTo>
                <a:close/>
              </a:path>
              <a:path w="1000125" h="234950">
                <a:moveTo>
                  <a:pt x="982305" y="132079"/>
                </a:moveTo>
                <a:lnTo>
                  <a:pt x="980781" y="132079"/>
                </a:lnTo>
                <a:lnTo>
                  <a:pt x="978765" y="130809"/>
                </a:lnTo>
                <a:lnTo>
                  <a:pt x="978249" y="130809"/>
                </a:lnTo>
                <a:lnTo>
                  <a:pt x="976750" y="129539"/>
                </a:lnTo>
                <a:lnTo>
                  <a:pt x="978765" y="129539"/>
                </a:lnTo>
                <a:lnTo>
                  <a:pt x="979282" y="130809"/>
                </a:lnTo>
                <a:lnTo>
                  <a:pt x="982305" y="132079"/>
                </a:lnTo>
                <a:close/>
              </a:path>
              <a:path w="1000125" h="234950">
                <a:moveTo>
                  <a:pt x="989900" y="137159"/>
                </a:moveTo>
                <a:lnTo>
                  <a:pt x="980781" y="137159"/>
                </a:lnTo>
                <a:lnTo>
                  <a:pt x="979798" y="136540"/>
                </a:lnTo>
                <a:lnTo>
                  <a:pt x="979282" y="135889"/>
                </a:lnTo>
                <a:lnTo>
                  <a:pt x="985353" y="135889"/>
                </a:lnTo>
                <a:lnTo>
                  <a:pt x="981297" y="130809"/>
                </a:lnTo>
                <a:lnTo>
                  <a:pt x="979773" y="129539"/>
                </a:lnTo>
                <a:lnTo>
                  <a:pt x="993439" y="129539"/>
                </a:lnTo>
                <a:lnTo>
                  <a:pt x="993956" y="130809"/>
                </a:lnTo>
                <a:lnTo>
                  <a:pt x="989409" y="130809"/>
                </a:lnTo>
                <a:lnTo>
                  <a:pt x="989409" y="132079"/>
                </a:lnTo>
                <a:lnTo>
                  <a:pt x="989900" y="132079"/>
                </a:lnTo>
                <a:lnTo>
                  <a:pt x="991940" y="133349"/>
                </a:lnTo>
                <a:lnTo>
                  <a:pt x="992948" y="134619"/>
                </a:lnTo>
                <a:lnTo>
                  <a:pt x="987368" y="134619"/>
                </a:lnTo>
                <a:lnTo>
                  <a:pt x="987885" y="135889"/>
                </a:lnTo>
                <a:lnTo>
                  <a:pt x="989900" y="137159"/>
                </a:lnTo>
                <a:close/>
              </a:path>
              <a:path w="1000125" h="234950">
                <a:moveTo>
                  <a:pt x="887984" y="131001"/>
                </a:moveTo>
                <a:lnTo>
                  <a:pt x="887706" y="130538"/>
                </a:lnTo>
                <a:lnTo>
                  <a:pt x="888140" y="130809"/>
                </a:lnTo>
                <a:lnTo>
                  <a:pt x="887984" y="131001"/>
                </a:lnTo>
                <a:close/>
              </a:path>
              <a:path w="1000125" h="234950">
                <a:moveTo>
                  <a:pt x="831409" y="133349"/>
                </a:moveTo>
                <a:lnTo>
                  <a:pt x="828387" y="130809"/>
                </a:lnTo>
                <a:lnTo>
                  <a:pt x="887869" y="130809"/>
                </a:lnTo>
                <a:lnTo>
                  <a:pt x="887984" y="131001"/>
                </a:lnTo>
                <a:lnTo>
                  <a:pt x="887107" y="132079"/>
                </a:lnTo>
                <a:lnTo>
                  <a:pt x="830402" y="132079"/>
                </a:lnTo>
                <a:lnTo>
                  <a:pt x="831409" y="133349"/>
                </a:lnTo>
                <a:close/>
              </a:path>
              <a:path w="1000125" h="234950">
                <a:moveTo>
                  <a:pt x="995971" y="132079"/>
                </a:moveTo>
                <a:lnTo>
                  <a:pt x="990907" y="132079"/>
                </a:lnTo>
                <a:lnTo>
                  <a:pt x="990416" y="130809"/>
                </a:lnTo>
                <a:lnTo>
                  <a:pt x="994963" y="130809"/>
                </a:lnTo>
                <a:lnTo>
                  <a:pt x="995971" y="132079"/>
                </a:lnTo>
                <a:close/>
              </a:path>
              <a:path w="1000125" h="234950">
                <a:moveTo>
                  <a:pt x="823814" y="139699"/>
                </a:moveTo>
                <a:lnTo>
                  <a:pt x="803561" y="139699"/>
                </a:lnTo>
                <a:lnTo>
                  <a:pt x="802062" y="138429"/>
                </a:lnTo>
                <a:lnTo>
                  <a:pt x="801029" y="137159"/>
                </a:lnTo>
                <a:lnTo>
                  <a:pt x="799530" y="135889"/>
                </a:lnTo>
                <a:lnTo>
                  <a:pt x="799014" y="134619"/>
                </a:lnTo>
                <a:lnTo>
                  <a:pt x="794958" y="134619"/>
                </a:lnTo>
                <a:lnTo>
                  <a:pt x="794467" y="133349"/>
                </a:lnTo>
                <a:lnTo>
                  <a:pt x="793434" y="132079"/>
                </a:lnTo>
                <a:lnTo>
                  <a:pt x="796998" y="132079"/>
                </a:lnTo>
                <a:lnTo>
                  <a:pt x="798497" y="133349"/>
                </a:lnTo>
                <a:lnTo>
                  <a:pt x="825338" y="133349"/>
                </a:lnTo>
                <a:lnTo>
                  <a:pt x="825855" y="134619"/>
                </a:lnTo>
                <a:lnTo>
                  <a:pt x="826862" y="135889"/>
                </a:lnTo>
                <a:lnTo>
                  <a:pt x="827379" y="137159"/>
                </a:lnTo>
                <a:lnTo>
                  <a:pt x="822807" y="137159"/>
                </a:lnTo>
                <a:lnTo>
                  <a:pt x="823814" y="139699"/>
                </a:lnTo>
                <a:close/>
              </a:path>
              <a:path w="1000125" h="234950">
                <a:moveTo>
                  <a:pt x="892171" y="134619"/>
                </a:moveTo>
                <a:lnTo>
                  <a:pt x="872433" y="134619"/>
                </a:lnTo>
                <a:lnTo>
                  <a:pt x="871917" y="133349"/>
                </a:lnTo>
                <a:lnTo>
                  <a:pt x="831409" y="133349"/>
                </a:lnTo>
                <a:lnTo>
                  <a:pt x="830402" y="132079"/>
                </a:lnTo>
                <a:lnTo>
                  <a:pt x="888631" y="132079"/>
                </a:lnTo>
                <a:lnTo>
                  <a:pt x="889639" y="133349"/>
                </a:lnTo>
                <a:lnTo>
                  <a:pt x="891764" y="134106"/>
                </a:lnTo>
                <a:lnTo>
                  <a:pt x="892171" y="134619"/>
                </a:lnTo>
                <a:close/>
              </a:path>
              <a:path w="1000125" h="234950">
                <a:moveTo>
                  <a:pt x="893695" y="134619"/>
                </a:moveTo>
                <a:lnTo>
                  <a:pt x="893204" y="134619"/>
                </a:lnTo>
                <a:lnTo>
                  <a:pt x="891764" y="134106"/>
                </a:lnTo>
                <a:lnTo>
                  <a:pt x="890155" y="132079"/>
                </a:lnTo>
                <a:lnTo>
                  <a:pt x="892171" y="132079"/>
                </a:lnTo>
                <a:lnTo>
                  <a:pt x="893204" y="133349"/>
                </a:lnTo>
                <a:lnTo>
                  <a:pt x="893695" y="134619"/>
                </a:lnTo>
                <a:close/>
              </a:path>
              <a:path w="1000125" h="234950">
                <a:moveTo>
                  <a:pt x="905862" y="139699"/>
                </a:moveTo>
                <a:lnTo>
                  <a:pt x="901290" y="139699"/>
                </a:lnTo>
                <a:lnTo>
                  <a:pt x="897750" y="137159"/>
                </a:lnTo>
                <a:lnTo>
                  <a:pt x="896226" y="135889"/>
                </a:lnTo>
                <a:lnTo>
                  <a:pt x="896226" y="134619"/>
                </a:lnTo>
                <a:lnTo>
                  <a:pt x="895219" y="134619"/>
                </a:lnTo>
                <a:lnTo>
                  <a:pt x="894211" y="133349"/>
                </a:lnTo>
                <a:lnTo>
                  <a:pt x="892171" y="132079"/>
                </a:lnTo>
                <a:lnTo>
                  <a:pt x="899766" y="132079"/>
                </a:lnTo>
                <a:lnTo>
                  <a:pt x="901290" y="133349"/>
                </a:lnTo>
                <a:lnTo>
                  <a:pt x="897234" y="133349"/>
                </a:lnTo>
                <a:lnTo>
                  <a:pt x="898267" y="134619"/>
                </a:lnTo>
                <a:lnTo>
                  <a:pt x="900799" y="137159"/>
                </a:lnTo>
                <a:lnTo>
                  <a:pt x="903822" y="137159"/>
                </a:lnTo>
                <a:lnTo>
                  <a:pt x="905862" y="139699"/>
                </a:lnTo>
                <a:close/>
              </a:path>
              <a:path w="1000125" h="234950">
                <a:moveTo>
                  <a:pt x="906353" y="133349"/>
                </a:moveTo>
                <a:lnTo>
                  <a:pt x="902978" y="133349"/>
                </a:lnTo>
                <a:lnTo>
                  <a:pt x="902297" y="132079"/>
                </a:lnTo>
                <a:lnTo>
                  <a:pt x="905346" y="132079"/>
                </a:lnTo>
                <a:lnTo>
                  <a:pt x="906353" y="133349"/>
                </a:lnTo>
                <a:close/>
              </a:path>
              <a:path w="1000125" h="234950">
                <a:moveTo>
                  <a:pt x="912941" y="134619"/>
                </a:moveTo>
                <a:lnTo>
                  <a:pt x="909401" y="134619"/>
                </a:lnTo>
                <a:lnTo>
                  <a:pt x="909401" y="133349"/>
                </a:lnTo>
                <a:lnTo>
                  <a:pt x="908885" y="132079"/>
                </a:lnTo>
                <a:lnTo>
                  <a:pt x="911933" y="132079"/>
                </a:lnTo>
                <a:lnTo>
                  <a:pt x="912941" y="134619"/>
                </a:lnTo>
                <a:close/>
              </a:path>
              <a:path w="1000125" h="234950">
                <a:moveTo>
                  <a:pt x="949909" y="134619"/>
                </a:moveTo>
                <a:lnTo>
                  <a:pt x="914465" y="134619"/>
                </a:lnTo>
                <a:lnTo>
                  <a:pt x="912941" y="133349"/>
                </a:lnTo>
                <a:lnTo>
                  <a:pt x="911933" y="132079"/>
                </a:lnTo>
                <a:lnTo>
                  <a:pt x="928131" y="132079"/>
                </a:lnTo>
                <a:lnTo>
                  <a:pt x="928648" y="133349"/>
                </a:lnTo>
                <a:lnTo>
                  <a:pt x="949909" y="133349"/>
                </a:lnTo>
                <a:lnTo>
                  <a:pt x="949909" y="134619"/>
                </a:lnTo>
                <a:close/>
              </a:path>
              <a:path w="1000125" h="234950">
                <a:moveTo>
                  <a:pt x="971170" y="133349"/>
                </a:moveTo>
                <a:lnTo>
                  <a:pt x="961560" y="133349"/>
                </a:lnTo>
                <a:lnTo>
                  <a:pt x="961560" y="132079"/>
                </a:lnTo>
                <a:lnTo>
                  <a:pt x="971170" y="132079"/>
                </a:lnTo>
                <a:lnTo>
                  <a:pt x="971170" y="133349"/>
                </a:lnTo>
                <a:close/>
              </a:path>
              <a:path w="1000125" h="234950">
                <a:moveTo>
                  <a:pt x="984345" y="135889"/>
                </a:moveTo>
                <a:lnTo>
                  <a:pt x="974218" y="135889"/>
                </a:lnTo>
                <a:lnTo>
                  <a:pt x="973702" y="134619"/>
                </a:lnTo>
                <a:lnTo>
                  <a:pt x="973185" y="134619"/>
                </a:lnTo>
                <a:lnTo>
                  <a:pt x="972178" y="132079"/>
                </a:lnTo>
                <a:lnTo>
                  <a:pt x="978765" y="132079"/>
                </a:lnTo>
                <a:lnTo>
                  <a:pt x="981814" y="134619"/>
                </a:lnTo>
                <a:lnTo>
                  <a:pt x="984345" y="135889"/>
                </a:lnTo>
                <a:close/>
              </a:path>
              <a:path w="1000125" h="234950">
                <a:moveTo>
                  <a:pt x="999019" y="134619"/>
                </a:moveTo>
                <a:lnTo>
                  <a:pt x="992948" y="134619"/>
                </a:lnTo>
                <a:lnTo>
                  <a:pt x="991940" y="133349"/>
                </a:lnTo>
                <a:lnTo>
                  <a:pt x="991424" y="132079"/>
                </a:lnTo>
                <a:lnTo>
                  <a:pt x="997495" y="132079"/>
                </a:lnTo>
                <a:lnTo>
                  <a:pt x="998503" y="133349"/>
                </a:lnTo>
                <a:lnTo>
                  <a:pt x="999019" y="134619"/>
                </a:lnTo>
                <a:close/>
              </a:path>
              <a:path w="1000125" h="234950">
                <a:moveTo>
                  <a:pt x="870909" y="134619"/>
                </a:moveTo>
                <a:lnTo>
                  <a:pt x="826346" y="134619"/>
                </a:lnTo>
                <a:lnTo>
                  <a:pt x="825855" y="133349"/>
                </a:lnTo>
                <a:lnTo>
                  <a:pt x="870909" y="133349"/>
                </a:lnTo>
                <a:lnTo>
                  <a:pt x="870909" y="134619"/>
                </a:lnTo>
                <a:close/>
              </a:path>
              <a:path w="1000125" h="234950">
                <a:moveTo>
                  <a:pt x="921544" y="144779"/>
                </a:moveTo>
                <a:lnTo>
                  <a:pt x="911417" y="144779"/>
                </a:lnTo>
                <a:lnTo>
                  <a:pt x="910926" y="143509"/>
                </a:lnTo>
                <a:lnTo>
                  <a:pt x="903072" y="143509"/>
                </a:lnTo>
                <a:lnTo>
                  <a:pt x="902814" y="142239"/>
                </a:lnTo>
                <a:lnTo>
                  <a:pt x="909893" y="142239"/>
                </a:lnTo>
                <a:lnTo>
                  <a:pt x="909401" y="140969"/>
                </a:lnTo>
                <a:lnTo>
                  <a:pt x="907877" y="139699"/>
                </a:lnTo>
                <a:lnTo>
                  <a:pt x="905862" y="135889"/>
                </a:lnTo>
                <a:lnTo>
                  <a:pt x="904829" y="134619"/>
                </a:lnTo>
                <a:lnTo>
                  <a:pt x="903330" y="133349"/>
                </a:lnTo>
                <a:lnTo>
                  <a:pt x="907361" y="133349"/>
                </a:lnTo>
                <a:lnTo>
                  <a:pt x="907877" y="134619"/>
                </a:lnTo>
                <a:lnTo>
                  <a:pt x="913948" y="134619"/>
                </a:lnTo>
                <a:lnTo>
                  <a:pt x="914465" y="135889"/>
                </a:lnTo>
                <a:lnTo>
                  <a:pt x="930146" y="135889"/>
                </a:lnTo>
                <a:lnTo>
                  <a:pt x="930146" y="137159"/>
                </a:lnTo>
                <a:lnTo>
                  <a:pt x="910926" y="137159"/>
                </a:lnTo>
                <a:lnTo>
                  <a:pt x="911933" y="138429"/>
                </a:lnTo>
                <a:lnTo>
                  <a:pt x="932187" y="138429"/>
                </a:lnTo>
                <a:lnTo>
                  <a:pt x="932678" y="139699"/>
                </a:lnTo>
                <a:lnTo>
                  <a:pt x="916480" y="139699"/>
                </a:lnTo>
                <a:lnTo>
                  <a:pt x="919528" y="142239"/>
                </a:lnTo>
                <a:lnTo>
                  <a:pt x="921544" y="144779"/>
                </a:lnTo>
                <a:close/>
              </a:path>
              <a:path w="1000125" h="234950">
                <a:moveTo>
                  <a:pt x="963575" y="135889"/>
                </a:moveTo>
                <a:lnTo>
                  <a:pt x="947377" y="135889"/>
                </a:lnTo>
                <a:lnTo>
                  <a:pt x="946370" y="134619"/>
                </a:lnTo>
                <a:lnTo>
                  <a:pt x="950400" y="134619"/>
                </a:lnTo>
                <a:lnTo>
                  <a:pt x="949909" y="133349"/>
                </a:lnTo>
                <a:lnTo>
                  <a:pt x="960527" y="133349"/>
                </a:lnTo>
                <a:lnTo>
                  <a:pt x="962567" y="134619"/>
                </a:lnTo>
                <a:lnTo>
                  <a:pt x="963575" y="135889"/>
                </a:lnTo>
                <a:close/>
              </a:path>
              <a:path w="1000125" h="234950">
                <a:moveTo>
                  <a:pt x="972694" y="134619"/>
                </a:moveTo>
                <a:lnTo>
                  <a:pt x="962567" y="134619"/>
                </a:lnTo>
                <a:lnTo>
                  <a:pt x="961043" y="133349"/>
                </a:lnTo>
                <a:lnTo>
                  <a:pt x="971687" y="133349"/>
                </a:lnTo>
                <a:lnTo>
                  <a:pt x="972694" y="134619"/>
                </a:lnTo>
                <a:close/>
              </a:path>
              <a:path w="1000125" h="234950">
                <a:moveTo>
                  <a:pt x="893204" y="134619"/>
                </a:moveTo>
                <a:lnTo>
                  <a:pt x="892171" y="134619"/>
                </a:lnTo>
                <a:lnTo>
                  <a:pt x="891764" y="134106"/>
                </a:lnTo>
                <a:lnTo>
                  <a:pt x="893204" y="134619"/>
                </a:lnTo>
                <a:close/>
              </a:path>
              <a:path w="1000125" h="234950">
                <a:moveTo>
                  <a:pt x="770648" y="142239"/>
                </a:moveTo>
                <a:lnTo>
                  <a:pt x="770157" y="142239"/>
                </a:lnTo>
                <a:lnTo>
                  <a:pt x="770157" y="134619"/>
                </a:lnTo>
                <a:lnTo>
                  <a:pt x="779768" y="134619"/>
                </a:lnTo>
                <a:lnTo>
                  <a:pt x="780775" y="135889"/>
                </a:lnTo>
                <a:lnTo>
                  <a:pt x="789649" y="135889"/>
                </a:lnTo>
                <a:lnTo>
                  <a:pt x="790411" y="137159"/>
                </a:lnTo>
                <a:lnTo>
                  <a:pt x="785839" y="137159"/>
                </a:lnTo>
                <a:lnTo>
                  <a:pt x="787104" y="138429"/>
                </a:lnTo>
                <a:lnTo>
                  <a:pt x="773180" y="138429"/>
                </a:lnTo>
                <a:lnTo>
                  <a:pt x="773180" y="139699"/>
                </a:lnTo>
                <a:lnTo>
                  <a:pt x="773696" y="139699"/>
                </a:lnTo>
                <a:lnTo>
                  <a:pt x="774704" y="140969"/>
                </a:lnTo>
                <a:lnTo>
                  <a:pt x="770648" y="140969"/>
                </a:lnTo>
                <a:lnTo>
                  <a:pt x="770648" y="142239"/>
                </a:lnTo>
                <a:close/>
              </a:path>
              <a:path w="1000125" h="234950">
                <a:moveTo>
                  <a:pt x="789649" y="135889"/>
                </a:moveTo>
                <a:lnTo>
                  <a:pt x="780775" y="135889"/>
                </a:lnTo>
                <a:lnTo>
                  <a:pt x="780775" y="134619"/>
                </a:lnTo>
                <a:lnTo>
                  <a:pt x="788887" y="134619"/>
                </a:lnTo>
                <a:lnTo>
                  <a:pt x="789649" y="135889"/>
                </a:lnTo>
                <a:close/>
              </a:path>
              <a:path w="1000125" h="234950">
                <a:moveTo>
                  <a:pt x="801545" y="138429"/>
                </a:moveTo>
                <a:lnTo>
                  <a:pt x="791418" y="138429"/>
                </a:lnTo>
                <a:lnTo>
                  <a:pt x="791935" y="137159"/>
                </a:lnTo>
                <a:lnTo>
                  <a:pt x="789403" y="134619"/>
                </a:lnTo>
                <a:lnTo>
                  <a:pt x="798006" y="134619"/>
                </a:lnTo>
                <a:lnTo>
                  <a:pt x="801545" y="138429"/>
                </a:lnTo>
                <a:close/>
              </a:path>
              <a:path w="1000125" h="234950">
                <a:moveTo>
                  <a:pt x="837997" y="137159"/>
                </a:moveTo>
                <a:lnTo>
                  <a:pt x="828387" y="137159"/>
                </a:lnTo>
                <a:lnTo>
                  <a:pt x="827870" y="135889"/>
                </a:lnTo>
                <a:lnTo>
                  <a:pt x="826862" y="134619"/>
                </a:lnTo>
                <a:lnTo>
                  <a:pt x="872950" y="134619"/>
                </a:lnTo>
                <a:lnTo>
                  <a:pt x="873957" y="135889"/>
                </a:lnTo>
                <a:lnTo>
                  <a:pt x="837506" y="135889"/>
                </a:lnTo>
                <a:lnTo>
                  <a:pt x="837997" y="137159"/>
                </a:lnTo>
                <a:close/>
              </a:path>
              <a:path w="1000125" h="234950">
                <a:moveTo>
                  <a:pt x="885608" y="137159"/>
                </a:moveTo>
                <a:lnTo>
                  <a:pt x="880028" y="137159"/>
                </a:lnTo>
                <a:lnTo>
                  <a:pt x="878504" y="135889"/>
                </a:lnTo>
                <a:lnTo>
                  <a:pt x="873957" y="135889"/>
                </a:lnTo>
                <a:lnTo>
                  <a:pt x="873957" y="134619"/>
                </a:lnTo>
                <a:lnTo>
                  <a:pt x="884084" y="134619"/>
                </a:lnTo>
                <a:lnTo>
                  <a:pt x="884575" y="135889"/>
                </a:lnTo>
                <a:lnTo>
                  <a:pt x="885608" y="137159"/>
                </a:lnTo>
                <a:close/>
              </a:path>
              <a:path w="1000125" h="234950">
                <a:moveTo>
                  <a:pt x="896226" y="139699"/>
                </a:moveTo>
                <a:lnTo>
                  <a:pt x="893204" y="139699"/>
                </a:lnTo>
                <a:lnTo>
                  <a:pt x="893204" y="138429"/>
                </a:lnTo>
                <a:lnTo>
                  <a:pt x="892687" y="138429"/>
                </a:lnTo>
                <a:lnTo>
                  <a:pt x="891679" y="137159"/>
                </a:lnTo>
                <a:lnTo>
                  <a:pt x="885608" y="137159"/>
                </a:lnTo>
                <a:lnTo>
                  <a:pt x="885608" y="135889"/>
                </a:lnTo>
                <a:lnTo>
                  <a:pt x="884575" y="134619"/>
                </a:lnTo>
                <a:lnTo>
                  <a:pt x="894211" y="134619"/>
                </a:lnTo>
                <a:lnTo>
                  <a:pt x="895219" y="137159"/>
                </a:lnTo>
                <a:lnTo>
                  <a:pt x="896226" y="138429"/>
                </a:lnTo>
                <a:lnTo>
                  <a:pt x="896226" y="139699"/>
                </a:lnTo>
                <a:close/>
              </a:path>
              <a:path w="1000125" h="234950">
                <a:moveTo>
                  <a:pt x="901806" y="135889"/>
                </a:moveTo>
                <a:lnTo>
                  <a:pt x="900799" y="134619"/>
                </a:lnTo>
                <a:lnTo>
                  <a:pt x="901806" y="134619"/>
                </a:lnTo>
                <a:lnTo>
                  <a:pt x="901806" y="135889"/>
                </a:lnTo>
                <a:close/>
              </a:path>
              <a:path w="1000125" h="234950">
                <a:moveTo>
                  <a:pt x="925599" y="135889"/>
                </a:moveTo>
                <a:lnTo>
                  <a:pt x="915472" y="135889"/>
                </a:lnTo>
                <a:lnTo>
                  <a:pt x="915472" y="134619"/>
                </a:lnTo>
                <a:lnTo>
                  <a:pt x="924592" y="134619"/>
                </a:lnTo>
                <a:lnTo>
                  <a:pt x="925599" y="135889"/>
                </a:lnTo>
                <a:close/>
              </a:path>
              <a:path w="1000125" h="234950">
                <a:moveTo>
                  <a:pt x="946861" y="137159"/>
                </a:moveTo>
                <a:lnTo>
                  <a:pt x="931179" y="137159"/>
                </a:lnTo>
                <a:lnTo>
                  <a:pt x="930663" y="135889"/>
                </a:lnTo>
                <a:lnTo>
                  <a:pt x="926607" y="135889"/>
                </a:lnTo>
                <a:lnTo>
                  <a:pt x="926607" y="134619"/>
                </a:lnTo>
                <a:lnTo>
                  <a:pt x="946370" y="134619"/>
                </a:lnTo>
                <a:lnTo>
                  <a:pt x="946370" y="135889"/>
                </a:lnTo>
                <a:lnTo>
                  <a:pt x="946861" y="137159"/>
                </a:lnTo>
                <a:close/>
              </a:path>
              <a:path w="1000125" h="234950">
                <a:moveTo>
                  <a:pt x="974218" y="135889"/>
                </a:moveTo>
                <a:lnTo>
                  <a:pt x="963575" y="135889"/>
                </a:lnTo>
                <a:lnTo>
                  <a:pt x="963575" y="134619"/>
                </a:lnTo>
                <a:lnTo>
                  <a:pt x="973702" y="134619"/>
                </a:lnTo>
                <a:lnTo>
                  <a:pt x="974218" y="135889"/>
                </a:lnTo>
                <a:close/>
              </a:path>
              <a:path w="1000125" h="234950">
                <a:moveTo>
                  <a:pt x="995480" y="139699"/>
                </a:moveTo>
                <a:lnTo>
                  <a:pt x="986360" y="139699"/>
                </a:lnTo>
                <a:lnTo>
                  <a:pt x="985844" y="138429"/>
                </a:lnTo>
                <a:lnTo>
                  <a:pt x="984345" y="137159"/>
                </a:lnTo>
                <a:lnTo>
                  <a:pt x="989900" y="137159"/>
                </a:lnTo>
                <a:lnTo>
                  <a:pt x="988892" y="135889"/>
                </a:lnTo>
                <a:lnTo>
                  <a:pt x="988376" y="134619"/>
                </a:lnTo>
                <a:lnTo>
                  <a:pt x="994963" y="134619"/>
                </a:lnTo>
                <a:lnTo>
                  <a:pt x="994963" y="135889"/>
                </a:lnTo>
                <a:lnTo>
                  <a:pt x="998011" y="138429"/>
                </a:lnTo>
                <a:lnTo>
                  <a:pt x="994963" y="138429"/>
                </a:lnTo>
                <a:lnTo>
                  <a:pt x="995480" y="139699"/>
                </a:lnTo>
                <a:close/>
              </a:path>
              <a:path w="1000125" h="234950">
                <a:moveTo>
                  <a:pt x="999536" y="137159"/>
                </a:moveTo>
                <a:lnTo>
                  <a:pt x="997004" y="137159"/>
                </a:lnTo>
                <a:lnTo>
                  <a:pt x="994963" y="134619"/>
                </a:lnTo>
                <a:lnTo>
                  <a:pt x="999536" y="134619"/>
                </a:lnTo>
                <a:lnTo>
                  <a:pt x="999536" y="137159"/>
                </a:lnTo>
                <a:close/>
              </a:path>
              <a:path w="1000125" h="234950">
                <a:moveTo>
                  <a:pt x="835465" y="140969"/>
                </a:moveTo>
                <a:lnTo>
                  <a:pt x="799014" y="140969"/>
                </a:lnTo>
                <a:lnTo>
                  <a:pt x="798497" y="139699"/>
                </a:lnTo>
                <a:lnTo>
                  <a:pt x="829911" y="139699"/>
                </a:lnTo>
                <a:lnTo>
                  <a:pt x="828878" y="138429"/>
                </a:lnTo>
                <a:lnTo>
                  <a:pt x="826862" y="135889"/>
                </a:lnTo>
                <a:lnTo>
                  <a:pt x="827379" y="135889"/>
                </a:lnTo>
                <a:lnTo>
                  <a:pt x="828387" y="137159"/>
                </a:lnTo>
                <a:lnTo>
                  <a:pt x="832934" y="137159"/>
                </a:lnTo>
                <a:lnTo>
                  <a:pt x="832934" y="138429"/>
                </a:lnTo>
                <a:lnTo>
                  <a:pt x="833450" y="138429"/>
                </a:lnTo>
                <a:lnTo>
                  <a:pt x="835465" y="139699"/>
                </a:lnTo>
                <a:lnTo>
                  <a:pt x="835465" y="140969"/>
                </a:lnTo>
                <a:close/>
              </a:path>
              <a:path w="1000125" h="234950">
                <a:moveTo>
                  <a:pt x="868378" y="137159"/>
                </a:moveTo>
                <a:lnTo>
                  <a:pt x="838513" y="137159"/>
                </a:lnTo>
                <a:lnTo>
                  <a:pt x="837506" y="135889"/>
                </a:lnTo>
                <a:lnTo>
                  <a:pt x="867886" y="135889"/>
                </a:lnTo>
                <a:lnTo>
                  <a:pt x="868378" y="137159"/>
                </a:lnTo>
                <a:close/>
              </a:path>
              <a:path w="1000125" h="234950">
                <a:moveTo>
                  <a:pt x="878504" y="137159"/>
                </a:moveTo>
                <a:lnTo>
                  <a:pt x="868378" y="137159"/>
                </a:lnTo>
                <a:lnTo>
                  <a:pt x="867886" y="135889"/>
                </a:lnTo>
                <a:lnTo>
                  <a:pt x="878504" y="135889"/>
                </a:lnTo>
                <a:lnTo>
                  <a:pt x="878504" y="137159"/>
                </a:lnTo>
                <a:close/>
              </a:path>
              <a:path w="1000125" h="234950">
                <a:moveTo>
                  <a:pt x="954067" y="139957"/>
                </a:moveTo>
                <a:lnTo>
                  <a:pt x="953448" y="139699"/>
                </a:lnTo>
                <a:lnTo>
                  <a:pt x="952932" y="138429"/>
                </a:lnTo>
                <a:lnTo>
                  <a:pt x="952932" y="137159"/>
                </a:lnTo>
                <a:lnTo>
                  <a:pt x="948901" y="137159"/>
                </a:lnTo>
                <a:lnTo>
                  <a:pt x="948385" y="135889"/>
                </a:lnTo>
                <a:lnTo>
                  <a:pt x="956988" y="135889"/>
                </a:lnTo>
                <a:lnTo>
                  <a:pt x="958512" y="137159"/>
                </a:lnTo>
                <a:lnTo>
                  <a:pt x="960527" y="139699"/>
                </a:lnTo>
                <a:lnTo>
                  <a:pt x="953965" y="139699"/>
                </a:lnTo>
                <a:lnTo>
                  <a:pt x="954067" y="139957"/>
                </a:lnTo>
                <a:close/>
              </a:path>
              <a:path w="1000125" h="234950">
                <a:moveTo>
                  <a:pt x="970654" y="139699"/>
                </a:moveTo>
                <a:lnTo>
                  <a:pt x="960527" y="139699"/>
                </a:lnTo>
                <a:lnTo>
                  <a:pt x="958512" y="135889"/>
                </a:lnTo>
                <a:lnTo>
                  <a:pt x="978765" y="135889"/>
                </a:lnTo>
                <a:lnTo>
                  <a:pt x="979798" y="136540"/>
                </a:lnTo>
                <a:lnTo>
                  <a:pt x="981297" y="138429"/>
                </a:lnTo>
                <a:lnTo>
                  <a:pt x="969646" y="138429"/>
                </a:lnTo>
                <a:lnTo>
                  <a:pt x="970654" y="139699"/>
                </a:lnTo>
                <a:close/>
              </a:path>
              <a:path w="1000125" h="234950">
                <a:moveTo>
                  <a:pt x="979798" y="136540"/>
                </a:moveTo>
                <a:lnTo>
                  <a:pt x="978765" y="135889"/>
                </a:lnTo>
                <a:lnTo>
                  <a:pt x="979282" y="135889"/>
                </a:lnTo>
                <a:lnTo>
                  <a:pt x="979798" y="136540"/>
                </a:lnTo>
                <a:close/>
              </a:path>
              <a:path w="1000125" h="234950">
                <a:moveTo>
                  <a:pt x="802553" y="139699"/>
                </a:moveTo>
                <a:lnTo>
                  <a:pt x="788887" y="139699"/>
                </a:lnTo>
                <a:lnTo>
                  <a:pt x="787879" y="138429"/>
                </a:lnTo>
                <a:lnTo>
                  <a:pt x="785839" y="137159"/>
                </a:lnTo>
                <a:lnTo>
                  <a:pt x="790411" y="137159"/>
                </a:lnTo>
                <a:lnTo>
                  <a:pt x="791418" y="138429"/>
                </a:lnTo>
                <a:lnTo>
                  <a:pt x="802062" y="138429"/>
                </a:lnTo>
                <a:lnTo>
                  <a:pt x="802553" y="139699"/>
                </a:lnTo>
                <a:close/>
              </a:path>
              <a:path w="1000125" h="234950">
                <a:moveTo>
                  <a:pt x="829394" y="139699"/>
                </a:moveTo>
                <a:lnTo>
                  <a:pt x="824847" y="139699"/>
                </a:lnTo>
                <a:lnTo>
                  <a:pt x="824331" y="138429"/>
                </a:lnTo>
                <a:lnTo>
                  <a:pt x="823814" y="138429"/>
                </a:lnTo>
                <a:lnTo>
                  <a:pt x="822807" y="137159"/>
                </a:lnTo>
                <a:lnTo>
                  <a:pt x="827379" y="137159"/>
                </a:lnTo>
                <a:lnTo>
                  <a:pt x="829394" y="139699"/>
                </a:lnTo>
                <a:close/>
              </a:path>
              <a:path w="1000125" h="234950">
                <a:moveTo>
                  <a:pt x="845592" y="140969"/>
                </a:moveTo>
                <a:lnTo>
                  <a:pt x="836473" y="140969"/>
                </a:lnTo>
                <a:lnTo>
                  <a:pt x="835982" y="139699"/>
                </a:lnTo>
                <a:lnTo>
                  <a:pt x="834458" y="138429"/>
                </a:lnTo>
                <a:lnTo>
                  <a:pt x="833450" y="137159"/>
                </a:lnTo>
                <a:lnTo>
                  <a:pt x="869902" y="137159"/>
                </a:lnTo>
                <a:lnTo>
                  <a:pt x="870418" y="137810"/>
                </a:lnTo>
                <a:lnTo>
                  <a:pt x="870418" y="138429"/>
                </a:lnTo>
                <a:lnTo>
                  <a:pt x="844068" y="138429"/>
                </a:lnTo>
                <a:lnTo>
                  <a:pt x="844068" y="139699"/>
                </a:lnTo>
                <a:lnTo>
                  <a:pt x="844584" y="139699"/>
                </a:lnTo>
                <a:lnTo>
                  <a:pt x="845592" y="140969"/>
                </a:lnTo>
                <a:close/>
              </a:path>
              <a:path w="1000125" h="234950">
                <a:moveTo>
                  <a:pt x="870418" y="137810"/>
                </a:moveTo>
                <a:lnTo>
                  <a:pt x="869902" y="137159"/>
                </a:lnTo>
                <a:lnTo>
                  <a:pt x="870418" y="137159"/>
                </a:lnTo>
                <a:lnTo>
                  <a:pt x="870418" y="137810"/>
                </a:lnTo>
                <a:close/>
              </a:path>
              <a:path w="1000125" h="234950">
                <a:moveTo>
                  <a:pt x="873957" y="139699"/>
                </a:moveTo>
                <a:lnTo>
                  <a:pt x="871426" y="139699"/>
                </a:lnTo>
                <a:lnTo>
                  <a:pt x="870909" y="138429"/>
                </a:lnTo>
                <a:lnTo>
                  <a:pt x="870418" y="137810"/>
                </a:lnTo>
                <a:lnTo>
                  <a:pt x="870418" y="137159"/>
                </a:lnTo>
                <a:lnTo>
                  <a:pt x="879021" y="137159"/>
                </a:lnTo>
                <a:lnTo>
                  <a:pt x="880028" y="138429"/>
                </a:lnTo>
                <a:lnTo>
                  <a:pt x="873441" y="138429"/>
                </a:lnTo>
                <a:lnTo>
                  <a:pt x="873957" y="139699"/>
                </a:lnTo>
                <a:close/>
              </a:path>
              <a:path w="1000125" h="234950">
                <a:moveTo>
                  <a:pt x="901290" y="143509"/>
                </a:moveTo>
                <a:lnTo>
                  <a:pt x="879512" y="143509"/>
                </a:lnTo>
                <a:lnTo>
                  <a:pt x="879021" y="142239"/>
                </a:lnTo>
                <a:lnTo>
                  <a:pt x="878013" y="142239"/>
                </a:lnTo>
                <a:lnTo>
                  <a:pt x="877497" y="140969"/>
                </a:lnTo>
                <a:lnTo>
                  <a:pt x="873441" y="138429"/>
                </a:lnTo>
                <a:lnTo>
                  <a:pt x="880545" y="138429"/>
                </a:lnTo>
                <a:lnTo>
                  <a:pt x="880545" y="137159"/>
                </a:lnTo>
                <a:lnTo>
                  <a:pt x="889148" y="137159"/>
                </a:lnTo>
                <a:lnTo>
                  <a:pt x="889148" y="138429"/>
                </a:lnTo>
                <a:lnTo>
                  <a:pt x="890672" y="139699"/>
                </a:lnTo>
                <a:lnTo>
                  <a:pt x="896743" y="139699"/>
                </a:lnTo>
                <a:lnTo>
                  <a:pt x="898267" y="142239"/>
                </a:lnTo>
                <a:lnTo>
                  <a:pt x="901290" y="143509"/>
                </a:lnTo>
                <a:close/>
              </a:path>
              <a:path w="1000125" h="234950">
                <a:moveTo>
                  <a:pt x="892171" y="139699"/>
                </a:moveTo>
                <a:lnTo>
                  <a:pt x="891679" y="139699"/>
                </a:lnTo>
                <a:lnTo>
                  <a:pt x="889639" y="138429"/>
                </a:lnTo>
                <a:lnTo>
                  <a:pt x="889148" y="137159"/>
                </a:lnTo>
                <a:lnTo>
                  <a:pt x="891163" y="137159"/>
                </a:lnTo>
                <a:lnTo>
                  <a:pt x="892171" y="138429"/>
                </a:lnTo>
                <a:lnTo>
                  <a:pt x="892171" y="139699"/>
                </a:lnTo>
                <a:close/>
              </a:path>
              <a:path w="1000125" h="234950">
                <a:moveTo>
                  <a:pt x="901290" y="142239"/>
                </a:moveTo>
                <a:lnTo>
                  <a:pt x="899275" y="140969"/>
                </a:lnTo>
                <a:lnTo>
                  <a:pt x="896743" y="138429"/>
                </a:lnTo>
                <a:lnTo>
                  <a:pt x="897234" y="137159"/>
                </a:lnTo>
                <a:lnTo>
                  <a:pt x="897750" y="137159"/>
                </a:lnTo>
                <a:lnTo>
                  <a:pt x="899275" y="138429"/>
                </a:lnTo>
                <a:lnTo>
                  <a:pt x="901290" y="139699"/>
                </a:lnTo>
                <a:lnTo>
                  <a:pt x="899766" y="139699"/>
                </a:lnTo>
                <a:lnTo>
                  <a:pt x="900282" y="140969"/>
                </a:lnTo>
                <a:lnTo>
                  <a:pt x="901290" y="142239"/>
                </a:lnTo>
                <a:close/>
              </a:path>
              <a:path w="1000125" h="234950">
                <a:moveTo>
                  <a:pt x="952932" y="139699"/>
                </a:moveTo>
                <a:lnTo>
                  <a:pt x="933711" y="139699"/>
                </a:lnTo>
                <a:lnTo>
                  <a:pt x="933194" y="138429"/>
                </a:lnTo>
                <a:lnTo>
                  <a:pt x="912424" y="138429"/>
                </a:lnTo>
                <a:lnTo>
                  <a:pt x="912424" y="137159"/>
                </a:lnTo>
                <a:lnTo>
                  <a:pt x="951924" y="137159"/>
                </a:lnTo>
                <a:lnTo>
                  <a:pt x="952932" y="139699"/>
                </a:lnTo>
                <a:close/>
              </a:path>
              <a:path w="1000125" h="234950">
                <a:moveTo>
                  <a:pt x="984345" y="143509"/>
                </a:moveTo>
                <a:lnTo>
                  <a:pt x="980781" y="143509"/>
                </a:lnTo>
                <a:lnTo>
                  <a:pt x="978765" y="140969"/>
                </a:lnTo>
                <a:lnTo>
                  <a:pt x="976750" y="139699"/>
                </a:lnTo>
                <a:lnTo>
                  <a:pt x="975226" y="138429"/>
                </a:lnTo>
                <a:lnTo>
                  <a:pt x="982305" y="138429"/>
                </a:lnTo>
                <a:lnTo>
                  <a:pt x="981297" y="137159"/>
                </a:lnTo>
                <a:lnTo>
                  <a:pt x="984345" y="137159"/>
                </a:lnTo>
                <a:lnTo>
                  <a:pt x="984345" y="138429"/>
                </a:lnTo>
                <a:lnTo>
                  <a:pt x="985353" y="139699"/>
                </a:lnTo>
                <a:lnTo>
                  <a:pt x="981814" y="139699"/>
                </a:lnTo>
                <a:lnTo>
                  <a:pt x="981814" y="142239"/>
                </a:lnTo>
                <a:lnTo>
                  <a:pt x="983829" y="142239"/>
                </a:lnTo>
                <a:lnTo>
                  <a:pt x="984345" y="143509"/>
                </a:lnTo>
                <a:close/>
              </a:path>
              <a:path w="1000125" h="234950">
                <a:moveTo>
                  <a:pt x="784831" y="142239"/>
                </a:moveTo>
                <a:lnTo>
                  <a:pt x="776228" y="142239"/>
                </a:lnTo>
                <a:lnTo>
                  <a:pt x="775221" y="140969"/>
                </a:lnTo>
                <a:lnTo>
                  <a:pt x="773696" y="139699"/>
                </a:lnTo>
                <a:lnTo>
                  <a:pt x="773180" y="138429"/>
                </a:lnTo>
                <a:lnTo>
                  <a:pt x="787104" y="138429"/>
                </a:lnTo>
                <a:lnTo>
                  <a:pt x="788370" y="139699"/>
                </a:lnTo>
                <a:lnTo>
                  <a:pt x="789403" y="140969"/>
                </a:lnTo>
                <a:lnTo>
                  <a:pt x="784340" y="140969"/>
                </a:lnTo>
                <a:lnTo>
                  <a:pt x="784831" y="142239"/>
                </a:lnTo>
                <a:close/>
              </a:path>
              <a:path w="1000125" h="234950">
                <a:moveTo>
                  <a:pt x="856235" y="142239"/>
                </a:moveTo>
                <a:lnTo>
                  <a:pt x="847116" y="142239"/>
                </a:lnTo>
                <a:lnTo>
                  <a:pt x="846109" y="139699"/>
                </a:lnTo>
                <a:lnTo>
                  <a:pt x="844584" y="138429"/>
                </a:lnTo>
                <a:lnTo>
                  <a:pt x="870418" y="138429"/>
                </a:lnTo>
                <a:lnTo>
                  <a:pt x="871426" y="139699"/>
                </a:lnTo>
                <a:lnTo>
                  <a:pt x="873957" y="139699"/>
                </a:lnTo>
                <a:lnTo>
                  <a:pt x="874965" y="140969"/>
                </a:lnTo>
                <a:lnTo>
                  <a:pt x="856235" y="140969"/>
                </a:lnTo>
                <a:lnTo>
                  <a:pt x="856235" y="142239"/>
                </a:lnTo>
                <a:close/>
              </a:path>
              <a:path w="1000125" h="234950">
                <a:moveTo>
                  <a:pt x="977241" y="142239"/>
                </a:moveTo>
                <a:lnTo>
                  <a:pt x="968122" y="142239"/>
                </a:lnTo>
                <a:lnTo>
                  <a:pt x="966623" y="140969"/>
                </a:lnTo>
                <a:lnTo>
                  <a:pt x="956496" y="140969"/>
                </a:lnTo>
                <a:lnTo>
                  <a:pt x="954067" y="139957"/>
                </a:lnTo>
                <a:lnTo>
                  <a:pt x="953965" y="139699"/>
                </a:lnTo>
                <a:lnTo>
                  <a:pt x="971687" y="139699"/>
                </a:lnTo>
                <a:lnTo>
                  <a:pt x="970654" y="138429"/>
                </a:lnTo>
                <a:lnTo>
                  <a:pt x="974218" y="138429"/>
                </a:lnTo>
                <a:lnTo>
                  <a:pt x="975717" y="139699"/>
                </a:lnTo>
                <a:lnTo>
                  <a:pt x="976234" y="140969"/>
                </a:lnTo>
                <a:lnTo>
                  <a:pt x="977241" y="142239"/>
                </a:lnTo>
                <a:close/>
              </a:path>
              <a:path w="1000125" h="234950">
                <a:moveTo>
                  <a:pt x="998503" y="139699"/>
                </a:moveTo>
                <a:lnTo>
                  <a:pt x="997004" y="139699"/>
                </a:lnTo>
                <a:lnTo>
                  <a:pt x="995971" y="138429"/>
                </a:lnTo>
                <a:lnTo>
                  <a:pt x="998011" y="138429"/>
                </a:lnTo>
                <a:lnTo>
                  <a:pt x="998503" y="139699"/>
                </a:lnTo>
                <a:close/>
              </a:path>
              <a:path w="1000125" h="234950">
                <a:moveTo>
                  <a:pt x="776228" y="142239"/>
                </a:moveTo>
                <a:lnTo>
                  <a:pt x="774704" y="140969"/>
                </a:lnTo>
                <a:lnTo>
                  <a:pt x="773696" y="139699"/>
                </a:lnTo>
                <a:lnTo>
                  <a:pt x="775221" y="140969"/>
                </a:lnTo>
                <a:lnTo>
                  <a:pt x="776228" y="142239"/>
                </a:lnTo>
                <a:close/>
              </a:path>
              <a:path w="1000125" h="234950">
                <a:moveTo>
                  <a:pt x="798497" y="140969"/>
                </a:moveTo>
                <a:lnTo>
                  <a:pt x="789894" y="140969"/>
                </a:lnTo>
                <a:lnTo>
                  <a:pt x="789403" y="139699"/>
                </a:lnTo>
                <a:lnTo>
                  <a:pt x="798006" y="139699"/>
                </a:lnTo>
                <a:lnTo>
                  <a:pt x="798497" y="140969"/>
                </a:lnTo>
                <a:close/>
              </a:path>
              <a:path w="1000125" h="234950">
                <a:moveTo>
                  <a:pt x="836473" y="140969"/>
                </a:moveTo>
                <a:lnTo>
                  <a:pt x="835969" y="140969"/>
                </a:lnTo>
                <a:lnTo>
                  <a:pt x="835465" y="139699"/>
                </a:lnTo>
                <a:lnTo>
                  <a:pt x="836473" y="140969"/>
                </a:lnTo>
                <a:close/>
              </a:path>
              <a:path w="1000125" h="234950">
                <a:moveTo>
                  <a:pt x="899275" y="140969"/>
                </a:moveTo>
                <a:lnTo>
                  <a:pt x="897750" y="139699"/>
                </a:lnTo>
                <a:lnTo>
                  <a:pt x="898009" y="139699"/>
                </a:lnTo>
                <a:lnTo>
                  <a:pt x="899275" y="140969"/>
                </a:lnTo>
                <a:close/>
              </a:path>
              <a:path w="1000125" h="234950">
                <a:moveTo>
                  <a:pt x="903330" y="142239"/>
                </a:moveTo>
                <a:lnTo>
                  <a:pt x="901290" y="142239"/>
                </a:lnTo>
                <a:lnTo>
                  <a:pt x="900282" y="140969"/>
                </a:lnTo>
                <a:lnTo>
                  <a:pt x="899766" y="139699"/>
                </a:lnTo>
                <a:lnTo>
                  <a:pt x="901806" y="139699"/>
                </a:lnTo>
                <a:lnTo>
                  <a:pt x="902297" y="140969"/>
                </a:lnTo>
                <a:lnTo>
                  <a:pt x="903330" y="142239"/>
                </a:lnTo>
                <a:close/>
              </a:path>
              <a:path w="1000125" h="234950">
                <a:moveTo>
                  <a:pt x="909893" y="142239"/>
                </a:moveTo>
                <a:lnTo>
                  <a:pt x="903822" y="142239"/>
                </a:lnTo>
                <a:lnTo>
                  <a:pt x="903822" y="140969"/>
                </a:lnTo>
                <a:lnTo>
                  <a:pt x="902297" y="140969"/>
                </a:lnTo>
                <a:lnTo>
                  <a:pt x="901806" y="139699"/>
                </a:lnTo>
                <a:lnTo>
                  <a:pt x="907877" y="139699"/>
                </a:lnTo>
                <a:lnTo>
                  <a:pt x="909893" y="142239"/>
                </a:lnTo>
                <a:close/>
              </a:path>
              <a:path w="1000125" h="234950">
                <a:moveTo>
                  <a:pt x="928131" y="146049"/>
                </a:moveTo>
                <a:lnTo>
                  <a:pt x="922551" y="146049"/>
                </a:lnTo>
                <a:lnTo>
                  <a:pt x="922060" y="144779"/>
                </a:lnTo>
                <a:lnTo>
                  <a:pt x="921544" y="144779"/>
                </a:lnTo>
                <a:lnTo>
                  <a:pt x="921052" y="143509"/>
                </a:lnTo>
                <a:lnTo>
                  <a:pt x="920536" y="143509"/>
                </a:lnTo>
                <a:lnTo>
                  <a:pt x="919528" y="142239"/>
                </a:lnTo>
                <a:lnTo>
                  <a:pt x="918004" y="139699"/>
                </a:lnTo>
                <a:lnTo>
                  <a:pt x="943838" y="139699"/>
                </a:lnTo>
                <a:lnTo>
                  <a:pt x="944329" y="140969"/>
                </a:lnTo>
                <a:lnTo>
                  <a:pt x="923584" y="140969"/>
                </a:lnTo>
                <a:lnTo>
                  <a:pt x="924075" y="142239"/>
                </a:lnTo>
                <a:lnTo>
                  <a:pt x="925083" y="142239"/>
                </a:lnTo>
                <a:lnTo>
                  <a:pt x="924592" y="143509"/>
                </a:lnTo>
                <a:lnTo>
                  <a:pt x="926116" y="144779"/>
                </a:lnTo>
                <a:lnTo>
                  <a:pt x="928131" y="146049"/>
                </a:lnTo>
                <a:close/>
              </a:path>
              <a:path w="1000125" h="234950">
                <a:moveTo>
                  <a:pt x="954972" y="142239"/>
                </a:moveTo>
                <a:lnTo>
                  <a:pt x="950400" y="142239"/>
                </a:lnTo>
                <a:lnTo>
                  <a:pt x="949909" y="140969"/>
                </a:lnTo>
                <a:lnTo>
                  <a:pt x="944329" y="140969"/>
                </a:lnTo>
                <a:lnTo>
                  <a:pt x="943838" y="139699"/>
                </a:lnTo>
                <a:lnTo>
                  <a:pt x="953448" y="139699"/>
                </a:lnTo>
                <a:lnTo>
                  <a:pt x="954067" y="139957"/>
                </a:lnTo>
                <a:lnTo>
                  <a:pt x="954972" y="142239"/>
                </a:lnTo>
                <a:close/>
              </a:path>
              <a:path w="1000125" h="234950">
                <a:moveTo>
                  <a:pt x="985844" y="153669"/>
                </a:moveTo>
                <a:lnTo>
                  <a:pt x="983312" y="153669"/>
                </a:lnTo>
                <a:lnTo>
                  <a:pt x="983312" y="152399"/>
                </a:lnTo>
                <a:lnTo>
                  <a:pt x="980781" y="152399"/>
                </a:lnTo>
                <a:lnTo>
                  <a:pt x="979282" y="149859"/>
                </a:lnTo>
                <a:lnTo>
                  <a:pt x="973702" y="149859"/>
                </a:lnTo>
                <a:lnTo>
                  <a:pt x="971687" y="147319"/>
                </a:lnTo>
                <a:lnTo>
                  <a:pt x="977241" y="147319"/>
                </a:lnTo>
                <a:lnTo>
                  <a:pt x="974710" y="143509"/>
                </a:lnTo>
                <a:lnTo>
                  <a:pt x="984836" y="143509"/>
                </a:lnTo>
                <a:lnTo>
                  <a:pt x="983829" y="142239"/>
                </a:lnTo>
                <a:lnTo>
                  <a:pt x="981814" y="140969"/>
                </a:lnTo>
                <a:lnTo>
                  <a:pt x="981814" y="139699"/>
                </a:lnTo>
                <a:lnTo>
                  <a:pt x="996487" y="139699"/>
                </a:lnTo>
                <a:lnTo>
                  <a:pt x="997495" y="140969"/>
                </a:lnTo>
                <a:lnTo>
                  <a:pt x="991940" y="140969"/>
                </a:lnTo>
                <a:lnTo>
                  <a:pt x="992432" y="141176"/>
                </a:lnTo>
                <a:lnTo>
                  <a:pt x="992432" y="142239"/>
                </a:lnTo>
                <a:lnTo>
                  <a:pt x="987885" y="142239"/>
                </a:lnTo>
                <a:lnTo>
                  <a:pt x="989409" y="144779"/>
                </a:lnTo>
                <a:lnTo>
                  <a:pt x="984345" y="144779"/>
                </a:lnTo>
                <a:lnTo>
                  <a:pt x="985353" y="146049"/>
                </a:lnTo>
                <a:lnTo>
                  <a:pt x="981297" y="146049"/>
                </a:lnTo>
                <a:lnTo>
                  <a:pt x="981814" y="148589"/>
                </a:lnTo>
                <a:lnTo>
                  <a:pt x="984836" y="151129"/>
                </a:lnTo>
                <a:lnTo>
                  <a:pt x="984345" y="151129"/>
                </a:lnTo>
                <a:lnTo>
                  <a:pt x="985353" y="152399"/>
                </a:lnTo>
                <a:lnTo>
                  <a:pt x="985844" y="153669"/>
                </a:lnTo>
                <a:close/>
              </a:path>
              <a:path w="1000125" h="234950">
                <a:moveTo>
                  <a:pt x="1000027" y="147319"/>
                </a:moveTo>
                <a:lnTo>
                  <a:pt x="993439" y="147319"/>
                </a:lnTo>
                <a:lnTo>
                  <a:pt x="991424" y="144779"/>
                </a:lnTo>
                <a:lnTo>
                  <a:pt x="997004" y="144779"/>
                </a:lnTo>
                <a:lnTo>
                  <a:pt x="994963" y="142239"/>
                </a:lnTo>
                <a:lnTo>
                  <a:pt x="992432" y="141176"/>
                </a:lnTo>
                <a:lnTo>
                  <a:pt x="992432" y="140969"/>
                </a:lnTo>
                <a:lnTo>
                  <a:pt x="998503" y="140969"/>
                </a:lnTo>
                <a:lnTo>
                  <a:pt x="997495" y="139699"/>
                </a:lnTo>
                <a:lnTo>
                  <a:pt x="999019" y="139699"/>
                </a:lnTo>
                <a:lnTo>
                  <a:pt x="1000027" y="140969"/>
                </a:lnTo>
                <a:lnTo>
                  <a:pt x="1000027" y="147319"/>
                </a:lnTo>
                <a:close/>
              </a:path>
              <a:path w="1000125" h="234950">
                <a:moveTo>
                  <a:pt x="776228" y="142239"/>
                </a:moveTo>
                <a:lnTo>
                  <a:pt x="770648" y="142239"/>
                </a:lnTo>
                <a:lnTo>
                  <a:pt x="770648" y="140969"/>
                </a:lnTo>
                <a:lnTo>
                  <a:pt x="774704" y="140969"/>
                </a:lnTo>
                <a:lnTo>
                  <a:pt x="776228" y="142239"/>
                </a:lnTo>
                <a:close/>
              </a:path>
              <a:path w="1000125" h="234950">
                <a:moveTo>
                  <a:pt x="789403" y="142239"/>
                </a:moveTo>
                <a:lnTo>
                  <a:pt x="785347" y="142239"/>
                </a:lnTo>
                <a:lnTo>
                  <a:pt x="784831" y="140969"/>
                </a:lnTo>
                <a:lnTo>
                  <a:pt x="788887" y="140969"/>
                </a:lnTo>
                <a:lnTo>
                  <a:pt x="789403" y="142239"/>
                </a:lnTo>
                <a:close/>
              </a:path>
              <a:path w="1000125" h="234950">
                <a:moveTo>
                  <a:pt x="827379" y="144779"/>
                </a:moveTo>
                <a:lnTo>
                  <a:pt x="796998" y="144779"/>
                </a:lnTo>
                <a:lnTo>
                  <a:pt x="794958" y="142239"/>
                </a:lnTo>
                <a:lnTo>
                  <a:pt x="789403" y="142239"/>
                </a:lnTo>
                <a:lnTo>
                  <a:pt x="788887" y="140969"/>
                </a:lnTo>
                <a:lnTo>
                  <a:pt x="829394" y="140969"/>
                </a:lnTo>
                <a:lnTo>
                  <a:pt x="830918" y="142239"/>
                </a:lnTo>
                <a:lnTo>
                  <a:pt x="831409" y="143509"/>
                </a:lnTo>
                <a:lnTo>
                  <a:pt x="826862" y="143509"/>
                </a:lnTo>
                <a:lnTo>
                  <a:pt x="827379" y="144779"/>
                </a:lnTo>
                <a:close/>
              </a:path>
              <a:path w="1000125" h="234950">
                <a:moveTo>
                  <a:pt x="840529" y="143509"/>
                </a:moveTo>
                <a:lnTo>
                  <a:pt x="832442" y="143509"/>
                </a:lnTo>
                <a:lnTo>
                  <a:pt x="831409" y="142239"/>
                </a:lnTo>
                <a:lnTo>
                  <a:pt x="829394" y="140969"/>
                </a:lnTo>
                <a:lnTo>
                  <a:pt x="835969" y="140969"/>
                </a:lnTo>
                <a:lnTo>
                  <a:pt x="836473" y="142239"/>
                </a:lnTo>
                <a:lnTo>
                  <a:pt x="840038" y="142239"/>
                </a:lnTo>
                <a:lnTo>
                  <a:pt x="840529" y="143509"/>
                </a:lnTo>
                <a:close/>
              </a:path>
              <a:path w="1000125" h="234950">
                <a:moveTo>
                  <a:pt x="847116" y="142239"/>
                </a:moveTo>
                <a:lnTo>
                  <a:pt x="836473" y="142239"/>
                </a:lnTo>
                <a:lnTo>
                  <a:pt x="835982" y="140969"/>
                </a:lnTo>
                <a:lnTo>
                  <a:pt x="846109" y="140969"/>
                </a:lnTo>
                <a:lnTo>
                  <a:pt x="847116" y="142239"/>
                </a:lnTo>
                <a:close/>
              </a:path>
              <a:path w="1000125" h="234950">
                <a:moveTo>
                  <a:pt x="877497" y="142239"/>
                </a:moveTo>
                <a:lnTo>
                  <a:pt x="856727" y="142239"/>
                </a:lnTo>
                <a:lnTo>
                  <a:pt x="856235" y="140969"/>
                </a:lnTo>
                <a:lnTo>
                  <a:pt x="875482" y="140969"/>
                </a:lnTo>
                <a:lnTo>
                  <a:pt x="877497" y="142239"/>
                </a:lnTo>
                <a:close/>
              </a:path>
              <a:path w="1000125" h="234950">
                <a:moveTo>
                  <a:pt x="902297" y="143509"/>
                </a:moveTo>
                <a:lnTo>
                  <a:pt x="899275" y="140969"/>
                </a:lnTo>
                <a:lnTo>
                  <a:pt x="901290" y="142239"/>
                </a:lnTo>
                <a:lnTo>
                  <a:pt x="902814" y="142239"/>
                </a:lnTo>
                <a:lnTo>
                  <a:pt x="902297" y="143509"/>
                </a:lnTo>
                <a:close/>
              </a:path>
              <a:path w="1000125" h="234950">
                <a:moveTo>
                  <a:pt x="925083" y="142239"/>
                </a:moveTo>
                <a:lnTo>
                  <a:pt x="924075" y="142239"/>
                </a:lnTo>
                <a:lnTo>
                  <a:pt x="923584" y="140969"/>
                </a:lnTo>
                <a:lnTo>
                  <a:pt x="925083" y="142239"/>
                </a:lnTo>
                <a:close/>
              </a:path>
              <a:path w="1000125" h="234950">
                <a:moveTo>
                  <a:pt x="940273" y="148589"/>
                </a:moveTo>
                <a:lnTo>
                  <a:pt x="939266" y="147319"/>
                </a:lnTo>
                <a:lnTo>
                  <a:pt x="938774" y="146049"/>
                </a:lnTo>
                <a:lnTo>
                  <a:pt x="928648" y="146049"/>
                </a:lnTo>
                <a:lnTo>
                  <a:pt x="926607" y="143509"/>
                </a:lnTo>
                <a:lnTo>
                  <a:pt x="923584" y="140969"/>
                </a:lnTo>
                <a:lnTo>
                  <a:pt x="949392" y="140969"/>
                </a:lnTo>
                <a:lnTo>
                  <a:pt x="949896" y="142239"/>
                </a:lnTo>
                <a:lnTo>
                  <a:pt x="929655" y="142239"/>
                </a:lnTo>
                <a:lnTo>
                  <a:pt x="930146" y="143509"/>
                </a:lnTo>
                <a:lnTo>
                  <a:pt x="941306" y="143509"/>
                </a:lnTo>
                <a:lnTo>
                  <a:pt x="942314" y="144779"/>
                </a:lnTo>
                <a:lnTo>
                  <a:pt x="946370" y="144779"/>
                </a:lnTo>
                <a:lnTo>
                  <a:pt x="947377" y="147319"/>
                </a:lnTo>
                <a:lnTo>
                  <a:pt x="939782" y="147319"/>
                </a:lnTo>
                <a:lnTo>
                  <a:pt x="940273" y="148589"/>
                </a:lnTo>
                <a:close/>
              </a:path>
              <a:path w="1000125" h="234950">
                <a:moveTo>
                  <a:pt x="965590" y="142239"/>
                </a:moveTo>
                <a:lnTo>
                  <a:pt x="954972" y="142239"/>
                </a:lnTo>
                <a:lnTo>
                  <a:pt x="954972" y="140969"/>
                </a:lnTo>
                <a:lnTo>
                  <a:pt x="965099" y="140969"/>
                </a:lnTo>
                <a:lnTo>
                  <a:pt x="965590" y="142239"/>
                </a:lnTo>
                <a:close/>
              </a:path>
              <a:path w="1000125" h="234950">
                <a:moveTo>
                  <a:pt x="965590" y="142239"/>
                </a:moveTo>
                <a:lnTo>
                  <a:pt x="965099" y="140969"/>
                </a:lnTo>
                <a:lnTo>
                  <a:pt x="965590" y="140969"/>
                </a:lnTo>
                <a:lnTo>
                  <a:pt x="965590" y="142239"/>
                </a:lnTo>
                <a:close/>
              </a:path>
              <a:path w="1000125" h="234950">
                <a:moveTo>
                  <a:pt x="967631" y="142239"/>
                </a:moveTo>
                <a:lnTo>
                  <a:pt x="965590" y="142239"/>
                </a:lnTo>
                <a:lnTo>
                  <a:pt x="965590" y="140969"/>
                </a:lnTo>
                <a:lnTo>
                  <a:pt x="967631" y="142239"/>
                </a:lnTo>
                <a:close/>
              </a:path>
              <a:path w="1000125" h="234950">
                <a:moveTo>
                  <a:pt x="992432" y="141176"/>
                </a:moveTo>
                <a:lnTo>
                  <a:pt x="991940" y="140969"/>
                </a:lnTo>
                <a:lnTo>
                  <a:pt x="992432" y="140969"/>
                </a:lnTo>
                <a:lnTo>
                  <a:pt x="992432" y="141176"/>
                </a:lnTo>
                <a:close/>
              </a:path>
              <a:path w="1000125" h="234950">
                <a:moveTo>
                  <a:pt x="771681" y="143509"/>
                </a:moveTo>
                <a:lnTo>
                  <a:pt x="770648" y="143509"/>
                </a:lnTo>
                <a:lnTo>
                  <a:pt x="770157" y="142239"/>
                </a:lnTo>
                <a:lnTo>
                  <a:pt x="771681" y="143509"/>
                </a:lnTo>
                <a:close/>
              </a:path>
              <a:path w="1000125" h="234950">
                <a:moveTo>
                  <a:pt x="786355" y="143509"/>
                </a:moveTo>
                <a:lnTo>
                  <a:pt x="771681" y="143509"/>
                </a:lnTo>
                <a:lnTo>
                  <a:pt x="771165" y="142239"/>
                </a:lnTo>
                <a:lnTo>
                  <a:pt x="785347" y="142239"/>
                </a:lnTo>
                <a:lnTo>
                  <a:pt x="786355" y="143509"/>
                </a:lnTo>
                <a:close/>
              </a:path>
              <a:path w="1000125" h="234950">
                <a:moveTo>
                  <a:pt x="794958" y="143509"/>
                </a:moveTo>
                <a:lnTo>
                  <a:pt x="786355" y="143509"/>
                </a:lnTo>
                <a:lnTo>
                  <a:pt x="786355" y="142239"/>
                </a:lnTo>
                <a:lnTo>
                  <a:pt x="794958" y="142239"/>
                </a:lnTo>
                <a:lnTo>
                  <a:pt x="794958" y="143509"/>
                </a:lnTo>
                <a:close/>
              </a:path>
              <a:path w="1000125" h="234950">
                <a:moveTo>
                  <a:pt x="863831" y="143509"/>
                </a:moveTo>
                <a:lnTo>
                  <a:pt x="842053" y="143509"/>
                </a:lnTo>
                <a:lnTo>
                  <a:pt x="841045" y="142239"/>
                </a:lnTo>
                <a:lnTo>
                  <a:pt x="863314" y="142239"/>
                </a:lnTo>
                <a:lnTo>
                  <a:pt x="863831" y="143509"/>
                </a:lnTo>
                <a:close/>
              </a:path>
              <a:path w="1000125" h="234950">
                <a:moveTo>
                  <a:pt x="879512" y="143509"/>
                </a:moveTo>
                <a:lnTo>
                  <a:pt x="863831" y="143509"/>
                </a:lnTo>
                <a:lnTo>
                  <a:pt x="863831" y="142239"/>
                </a:lnTo>
                <a:lnTo>
                  <a:pt x="879021" y="142239"/>
                </a:lnTo>
                <a:lnTo>
                  <a:pt x="879512" y="143509"/>
                </a:lnTo>
                <a:close/>
              </a:path>
              <a:path w="1000125" h="234950">
                <a:moveTo>
                  <a:pt x="895219" y="146049"/>
                </a:moveTo>
                <a:lnTo>
                  <a:pt x="886616" y="146049"/>
                </a:lnTo>
                <a:lnTo>
                  <a:pt x="883568" y="143509"/>
                </a:lnTo>
                <a:lnTo>
                  <a:pt x="902297" y="143509"/>
                </a:lnTo>
                <a:lnTo>
                  <a:pt x="902814" y="142239"/>
                </a:lnTo>
                <a:lnTo>
                  <a:pt x="903330" y="144779"/>
                </a:lnTo>
                <a:lnTo>
                  <a:pt x="894211" y="144779"/>
                </a:lnTo>
                <a:lnTo>
                  <a:pt x="895219" y="146049"/>
                </a:lnTo>
                <a:close/>
              </a:path>
              <a:path w="1000125" h="234950">
                <a:moveTo>
                  <a:pt x="940790" y="143509"/>
                </a:moveTo>
                <a:lnTo>
                  <a:pt x="931179" y="143509"/>
                </a:lnTo>
                <a:lnTo>
                  <a:pt x="930663" y="142239"/>
                </a:lnTo>
                <a:lnTo>
                  <a:pt x="940790" y="142239"/>
                </a:lnTo>
                <a:lnTo>
                  <a:pt x="940790" y="143509"/>
                </a:lnTo>
                <a:close/>
              </a:path>
              <a:path w="1000125" h="234950">
                <a:moveTo>
                  <a:pt x="951433" y="144779"/>
                </a:moveTo>
                <a:lnTo>
                  <a:pt x="942314" y="144779"/>
                </a:lnTo>
                <a:lnTo>
                  <a:pt x="942314" y="143509"/>
                </a:lnTo>
                <a:lnTo>
                  <a:pt x="941797" y="143509"/>
                </a:lnTo>
                <a:lnTo>
                  <a:pt x="941306" y="142239"/>
                </a:lnTo>
                <a:lnTo>
                  <a:pt x="949896" y="142239"/>
                </a:lnTo>
                <a:lnTo>
                  <a:pt x="950400" y="143509"/>
                </a:lnTo>
                <a:lnTo>
                  <a:pt x="951433" y="144779"/>
                </a:lnTo>
                <a:close/>
              </a:path>
              <a:path w="1000125" h="234950">
                <a:moveTo>
                  <a:pt x="980781" y="143509"/>
                </a:moveTo>
                <a:lnTo>
                  <a:pt x="951433" y="143509"/>
                </a:lnTo>
                <a:lnTo>
                  <a:pt x="951433" y="142239"/>
                </a:lnTo>
                <a:lnTo>
                  <a:pt x="978765" y="142239"/>
                </a:lnTo>
                <a:lnTo>
                  <a:pt x="980781" y="143509"/>
                </a:lnTo>
                <a:close/>
              </a:path>
              <a:path w="1000125" h="234950">
                <a:moveTo>
                  <a:pt x="984836" y="143509"/>
                </a:moveTo>
                <a:lnTo>
                  <a:pt x="984345" y="143509"/>
                </a:lnTo>
                <a:lnTo>
                  <a:pt x="983829" y="142239"/>
                </a:lnTo>
                <a:lnTo>
                  <a:pt x="984836" y="143509"/>
                </a:lnTo>
                <a:close/>
              </a:path>
              <a:path w="1000125" h="234950">
                <a:moveTo>
                  <a:pt x="997004" y="144779"/>
                </a:moveTo>
                <a:lnTo>
                  <a:pt x="990907" y="144779"/>
                </a:lnTo>
                <a:lnTo>
                  <a:pt x="987885" y="142239"/>
                </a:lnTo>
                <a:lnTo>
                  <a:pt x="991940" y="142239"/>
                </a:lnTo>
                <a:lnTo>
                  <a:pt x="993439" y="143509"/>
                </a:lnTo>
                <a:lnTo>
                  <a:pt x="994963" y="143509"/>
                </a:lnTo>
                <a:lnTo>
                  <a:pt x="997004" y="144779"/>
                </a:lnTo>
                <a:close/>
              </a:path>
              <a:path w="1000125" h="234950">
                <a:moveTo>
                  <a:pt x="794467" y="171449"/>
                </a:moveTo>
                <a:lnTo>
                  <a:pt x="770157" y="171449"/>
                </a:lnTo>
                <a:lnTo>
                  <a:pt x="770157" y="143509"/>
                </a:lnTo>
                <a:lnTo>
                  <a:pt x="795474" y="143509"/>
                </a:lnTo>
                <a:lnTo>
                  <a:pt x="795965" y="144779"/>
                </a:lnTo>
                <a:lnTo>
                  <a:pt x="789403" y="144779"/>
                </a:lnTo>
                <a:lnTo>
                  <a:pt x="789894" y="146049"/>
                </a:lnTo>
                <a:lnTo>
                  <a:pt x="777752" y="146049"/>
                </a:lnTo>
                <a:lnTo>
                  <a:pt x="778243" y="147319"/>
                </a:lnTo>
                <a:lnTo>
                  <a:pt x="791160" y="147319"/>
                </a:lnTo>
                <a:lnTo>
                  <a:pt x="792426" y="148589"/>
                </a:lnTo>
                <a:lnTo>
                  <a:pt x="793950" y="149859"/>
                </a:lnTo>
                <a:lnTo>
                  <a:pt x="798497" y="149859"/>
                </a:lnTo>
                <a:lnTo>
                  <a:pt x="799530" y="151129"/>
                </a:lnTo>
                <a:lnTo>
                  <a:pt x="771165" y="151129"/>
                </a:lnTo>
                <a:lnTo>
                  <a:pt x="771681" y="152399"/>
                </a:lnTo>
                <a:lnTo>
                  <a:pt x="772172" y="152399"/>
                </a:lnTo>
                <a:lnTo>
                  <a:pt x="773180" y="153669"/>
                </a:lnTo>
                <a:lnTo>
                  <a:pt x="805601" y="153669"/>
                </a:lnTo>
                <a:lnTo>
                  <a:pt x="805601" y="154939"/>
                </a:lnTo>
                <a:lnTo>
                  <a:pt x="803069" y="154939"/>
                </a:lnTo>
                <a:lnTo>
                  <a:pt x="803069" y="157479"/>
                </a:lnTo>
                <a:lnTo>
                  <a:pt x="775221" y="157479"/>
                </a:lnTo>
                <a:lnTo>
                  <a:pt x="775712" y="158749"/>
                </a:lnTo>
                <a:lnTo>
                  <a:pt x="790411" y="158749"/>
                </a:lnTo>
                <a:lnTo>
                  <a:pt x="791418" y="160019"/>
                </a:lnTo>
                <a:lnTo>
                  <a:pt x="792426" y="160019"/>
                </a:lnTo>
                <a:lnTo>
                  <a:pt x="792943" y="160670"/>
                </a:lnTo>
                <a:lnTo>
                  <a:pt x="792943" y="161289"/>
                </a:lnTo>
                <a:lnTo>
                  <a:pt x="926116" y="161289"/>
                </a:lnTo>
                <a:lnTo>
                  <a:pt x="926607" y="162559"/>
                </a:lnTo>
                <a:lnTo>
                  <a:pt x="788887" y="162559"/>
                </a:lnTo>
                <a:lnTo>
                  <a:pt x="789403" y="163420"/>
                </a:lnTo>
                <a:lnTo>
                  <a:pt x="789403" y="163829"/>
                </a:lnTo>
                <a:lnTo>
                  <a:pt x="789649" y="163829"/>
                </a:lnTo>
                <a:lnTo>
                  <a:pt x="790411" y="165099"/>
                </a:lnTo>
                <a:lnTo>
                  <a:pt x="845592" y="165099"/>
                </a:lnTo>
                <a:lnTo>
                  <a:pt x="847116" y="166369"/>
                </a:lnTo>
                <a:lnTo>
                  <a:pt x="781808" y="166369"/>
                </a:lnTo>
                <a:lnTo>
                  <a:pt x="782816" y="167639"/>
                </a:lnTo>
                <a:lnTo>
                  <a:pt x="776228" y="167639"/>
                </a:lnTo>
                <a:lnTo>
                  <a:pt x="776745" y="168909"/>
                </a:lnTo>
                <a:lnTo>
                  <a:pt x="792426" y="168909"/>
                </a:lnTo>
                <a:lnTo>
                  <a:pt x="792426" y="170179"/>
                </a:lnTo>
                <a:lnTo>
                  <a:pt x="794467" y="171449"/>
                </a:lnTo>
                <a:close/>
              </a:path>
              <a:path w="1000125" h="234950">
                <a:moveTo>
                  <a:pt x="837997" y="147319"/>
                </a:moveTo>
                <a:lnTo>
                  <a:pt x="794467" y="147319"/>
                </a:lnTo>
                <a:lnTo>
                  <a:pt x="791935" y="144779"/>
                </a:lnTo>
                <a:lnTo>
                  <a:pt x="827379" y="144779"/>
                </a:lnTo>
                <a:lnTo>
                  <a:pt x="826862" y="143509"/>
                </a:lnTo>
                <a:lnTo>
                  <a:pt x="828878" y="146049"/>
                </a:lnTo>
                <a:lnTo>
                  <a:pt x="837506" y="146049"/>
                </a:lnTo>
                <a:lnTo>
                  <a:pt x="837997" y="147319"/>
                </a:lnTo>
                <a:close/>
              </a:path>
              <a:path w="1000125" h="234950">
                <a:moveTo>
                  <a:pt x="833450" y="144779"/>
                </a:moveTo>
                <a:lnTo>
                  <a:pt x="827870" y="144779"/>
                </a:lnTo>
                <a:lnTo>
                  <a:pt x="826862" y="143509"/>
                </a:lnTo>
                <a:lnTo>
                  <a:pt x="832442" y="143509"/>
                </a:lnTo>
                <a:lnTo>
                  <a:pt x="833450" y="144779"/>
                </a:lnTo>
                <a:close/>
              </a:path>
              <a:path w="1000125" h="234950">
                <a:moveTo>
                  <a:pt x="844068" y="144779"/>
                </a:moveTo>
                <a:lnTo>
                  <a:pt x="833450" y="144779"/>
                </a:lnTo>
                <a:lnTo>
                  <a:pt x="832934" y="143509"/>
                </a:lnTo>
                <a:lnTo>
                  <a:pt x="841045" y="143509"/>
                </a:lnTo>
                <a:lnTo>
                  <a:pt x="844068" y="144779"/>
                </a:lnTo>
                <a:close/>
              </a:path>
              <a:path w="1000125" h="234950">
                <a:moveTo>
                  <a:pt x="880028" y="147319"/>
                </a:moveTo>
                <a:lnTo>
                  <a:pt x="850164" y="147319"/>
                </a:lnTo>
                <a:lnTo>
                  <a:pt x="849648" y="146049"/>
                </a:lnTo>
                <a:lnTo>
                  <a:pt x="848640" y="144779"/>
                </a:lnTo>
                <a:lnTo>
                  <a:pt x="844068" y="144779"/>
                </a:lnTo>
                <a:lnTo>
                  <a:pt x="843060" y="143509"/>
                </a:lnTo>
                <a:lnTo>
                  <a:pt x="872950" y="143509"/>
                </a:lnTo>
                <a:lnTo>
                  <a:pt x="873957" y="146049"/>
                </a:lnTo>
                <a:lnTo>
                  <a:pt x="879021" y="146049"/>
                </a:lnTo>
                <a:lnTo>
                  <a:pt x="880028" y="147319"/>
                </a:lnTo>
                <a:close/>
              </a:path>
              <a:path w="1000125" h="234950">
                <a:moveTo>
                  <a:pt x="879021" y="146049"/>
                </a:moveTo>
                <a:lnTo>
                  <a:pt x="875973" y="146049"/>
                </a:lnTo>
                <a:lnTo>
                  <a:pt x="875482" y="144779"/>
                </a:lnTo>
                <a:lnTo>
                  <a:pt x="874449" y="143509"/>
                </a:lnTo>
                <a:lnTo>
                  <a:pt x="883568" y="143509"/>
                </a:lnTo>
                <a:lnTo>
                  <a:pt x="883568" y="144779"/>
                </a:lnTo>
                <a:lnTo>
                  <a:pt x="878504" y="144779"/>
                </a:lnTo>
                <a:lnTo>
                  <a:pt x="879021" y="146049"/>
                </a:lnTo>
                <a:close/>
              </a:path>
              <a:path w="1000125" h="234950">
                <a:moveTo>
                  <a:pt x="908394" y="147319"/>
                </a:moveTo>
                <a:lnTo>
                  <a:pt x="906353" y="147319"/>
                </a:lnTo>
                <a:lnTo>
                  <a:pt x="906353" y="146049"/>
                </a:lnTo>
                <a:lnTo>
                  <a:pt x="904338" y="144779"/>
                </a:lnTo>
                <a:lnTo>
                  <a:pt x="903330" y="143509"/>
                </a:lnTo>
                <a:lnTo>
                  <a:pt x="910409" y="143509"/>
                </a:lnTo>
                <a:lnTo>
                  <a:pt x="910926" y="144779"/>
                </a:lnTo>
                <a:lnTo>
                  <a:pt x="920019" y="144779"/>
                </a:lnTo>
                <a:lnTo>
                  <a:pt x="921544" y="146049"/>
                </a:lnTo>
                <a:lnTo>
                  <a:pt x="907361" y="146049"/>
                </a:lnTo>
                <a:lnTo>
                  <a:pt x="908394" y="147319"/>
                </a:lnTo>
                <a:close/>
              </a:path>
              <a:path w="1000125" h="234950">
                <a:moveTo>
                  <a:pt x="974710" y="144779"/>
                </a:moveTo>
                <a:lnTo>
                  <a:pt x="952441" y="144779"/>
                </a:lnTo>
                <a:lnTo>
                  <a:pt x="951924" y="143509"/>
                </a:lnTo>
                <a:lnTo>
                  <a:pt x="973185" y="143509"/>
                </a:lnTo>
                <a:lnTo>
                  <a:pt x="974710" y="144779"/>
                </a:lnTo>
                <a:close/>
              </a:path>
              <a:path w="1000125" h="234950">
                <a:moveTo>
                  <a:pt x="837506" y="146049"/>
                </a:moveTo>
                <a:lnTo>
                  <a:pt x="829394" y="146049"/>
                </a:lnTo>
                <a:lnTo>
                  <a:pt x="828878" y="144779"/>
                </a:lnTo>
                <a:lnTo>
                  <a:pt x="837506" y="144779"/>
                </a:lnTo>
                <a:lnTo>
                  <a:pt x="837506" y="146049"/>
                </a:lnTo>
                <a:close/>
              </a:path>
              <a:path w="1000125" h="234950">
                <a:moveTo>
                  <a:pt x="849131" y="147319"/>
                </a:moveTo>
                <a:lnTo>
                  <a:pt x="840529" y="147319"/>
                </a:lnTo>
                <a:lnTo>
                  <a:pt x="840038" y="146049"/>
                </a:lnTo>
                <a:lnTo>
                  <a:pt x="839005" y="144779"/>
                </a:lnTo>
                <a:lnTo>
                  <a:pt x="848640" y="144779"/>
                </a:lnTo>
                <a:lnTo>
                  <a:pt x="848640" y="146049"/>
                </a:lnTo>
                <a:lnTo>
                  <a:pt x="849131" y="147319"/>
                </a:lnTo>
                <a:close/>
              </a:path>
              <a:path w="1000125" h="234950">
                <a:moveTo>
                  <a:pt x="874449" y="146049"/>
                </a:moveTo>
                <a:lnTo>
                  <a:pt x="873957" y="146049"/>
                </a:lnTo>
                <a:lnTo>
                  <a:pt x="873957" y="144779"/>
                </a:lnTo>
                <a:lnTo>
                  <a:pt x="874449" y="146049"/>
                </a:lnTo>
                <a:close/>
              </a:path>
              <a:path w="1000125" h="234950">
                <a:moveTo>
                  <a:pt x="908885" y="148589"/>
                </a:moveTo>
                <a:lnTo>
                  <a:pt x="881553" y="148589"/>
                </a:lnTo>
                <a:lnTo>
                  <a:pt x="880545" y="147319"/>
                </a:lnTo>
                <a:lnTo>
                  <a:pt x="880028" y="146049"/>
                </a:lnTo>
                <a:lnTo>
                  <a:pt x="879021" y="146049"/>
                </a:lnTo>
                <a:lnTo>
                  <a:pt x="878504" y="144779"/>
                </a:lnTo>
                <a:lnTo>
                  <a:pt x="885092" y="144779"/>
                </a:lnTo>
                <a:lnTo>
                  <a:pt x="885608" y="146049"/>
                </a:lnTo>
                <a:lnTo>
                  <a:pt x="886616" y="147319"/>
                </a:lnTo>
                <a:lnTo>
                  <a:pt x="908394" y="147319"/>
                </a:lnTo>
                <a:lnTo>
                  <a:pt x="908885" y="148589"/>
                </a:lnTo>
                <a:close/>
              </a:path>
              <a:path w="1000125" h="234950">
                <a:moveTo>
                  <a:pt x="906353" y="147319"/>
                </a:moveTo>
                <a:lnTo>
                  <a:pt x="887107" y="147319"/>
                </a:lnTo>
                <a:lnTo>
                  <a:pt x="887107" y="146049"/>
                </a:lnTo>
                <a:lnTo>
                  <a:pt x="895735" y="146049"/>
                </a:lnTo>
                <a:lnTo>
                  <a:pt x="895735" y="144779"/>
                </a:lnTo>
                <a:lnTo>
                  <a:pt x="903330" y="144779"/>
                </a:lnTo>
                <a:lnTo>
                  <a:pt x="906353" y="147319"/>
                </a:lnTo>
                <a:close/>
              </a:path>
              <a:path w="1000125" h="234950">
                <a:moveTo>
                  <a:pt x="977241" y="147319"/>
                </a:moveTo>
                <a:lnTo>
                  <a:pt x="948901" y="147319"/>
                </a:lnTo>
                <a:lnTo>
                  <a:pt x="947868" y="144779"/>
                </a:lnTo>
                <a:lnTo>
                  <a:pt x="973702" y="144779"/>
                </a:lnTo>
                <a:lnTo>
                  <a:pt x="974710" y="146049"/>
                </a:lnTo>
                <a:lnTo>
                  <a:pt x="976234" y="146049"/>
                </a:lnTo>
                <a:lnTo>
                  <a:pt x="977241" y="147319"/>
                </a:lnTo>
                <a:close/>
              </a:path>
              <a:path w="1000125" h="234950">
                <a:moveTo>
                  <a:pt x="991424" y="160019"/>
                </a:moveTo>
                <a:lnTo>
                  <a:pt x="990416" y="157479"/>
                </a:lnTo>
                <a:lnTo>
                  <a:pt x="997004" y="157479"/>
                </a:lnTo>
                <a:lnTo>
                  <a:pt x="994472" y="154939"/>
                </a:lnTo>
                <a:lnTo>
                  <a:pt x="987368" y="146049"/>
                </a:lnTo>
                <a:lnTo>
                  <a:pt x="985844" y="144779"/>
                </a:lnTo>
                <a:lnTo>
                  <a:pt x="989409" y="144779"/>
                </a:lnTo>
                <a:lnTo>
                  <a:pt x="990907" y="146049"/>
                </a:lnTo>
                <a:lnTo>
                  <a:pt x="991940" y="147319"/>
                </a:lnTo>
                <a:lnTo>
                  <a:pt x="1000027" y="147319"/>
                </a:lnTo>
                <a:lnTo>
                  <a:pt x="1000027" y="148589"/>
                </a:lnTo>
                <a:lnTo>
                  <a:pt x="995971" y="148589"/>
                </a:lnTo>
                <a:lnTo>
                  <a:pt x="997004" y="149859"/>
                </a:lnTo>
                <a:lnTo>
                  <a:pt x="998503" y="151129"/>
                </a:lnTo>
                <a:lnTo>
                  <a:pt x="994963" y="151129"/>
                </a:lnTo>
                <a:lnTo>
                  <a:pt x="995480" y="152399"/>
                </a:lnTo>
                <a:lnTo>
                  <a:pt x="997495" y="152399"/>
                </a:lnTo>
                <a:lnTo>
                  <a:pt x="998503" y="153669"/>
                </a:lnTo>
                <a:lnTo>
                  <a:pt x="999536" y="153669"/>
                </a:lnTo>
                <a:lnTo>
                  <a:pt x="999536" y="158749"/>
                </a:lnTo>
                <a:lnTo>
                  <a:pt x="991424" y="158749"/>
                </a:lnTo>
                <a:lnTo>
                  <a:pt x="991424" y="160019"/>
                </a:lnTo>
                <a:close/>
              </a:path>
              <a:path w="1000125" h="234950">
                <a:moveTo>
                  <a:pt x="791160" y="147319"/>
                </a:moveTo>
                <a:lnTo>
                  <a:pt x="778243" y="147319"/>
                </a:lnTo>
                <a:lnTo>
                  <a:pt x="778243" y="146049"/>
                </a:lnTo>
                <a:lnTo>
                  <a:pt x="789894" y="146049"/>
                </a:lnTo>
                <a:lnTo>
                  <a:pt x="791160" y="147319"/>
                </a:lnTo>
                <a:close/>
              </a:path>
              <a:path w="1000125" h="234950">
                <a:moveTo>
                  <a:pt x="938774" y="147319"/>
                </a:moveTo>
                <a:lnTo>
                  <a:pt x="908885" y="147319"/>
                </a:lnTo>
                <a:lnTo>
                  <a:pt x="908394" y="146049"/>
                </a:lnTo>
                <a:lnTo>
                  <a:pt x="937250" y="146049"/>
                </a:lnTo>
                <a:lnTo>
                  <a:pt x="938774" y="147319"/>
                </a:lnTo>
                <a:close/>
              </a:path>
              <a:path w="1000125" h="234950">
                <a:moveTo>
                  <a:pt x="985844" y="149859"/>
                </a:moveTo>
                <a:lnTo>
                  <a:pt x="985353" y="149859"/>
                </a:lnTo>
                <a:lnTo>
                  <a:pt x="981814" y="146049"/>
                </a:lnTo>
                <a:lnTo>
                  <a:pt x="985353" y="146049"/>
                </a:lnTo>
                <a:lnTo>
                  <a:pt x="986360" y="147319"/>
                </a:lnTo>
                <a:lnTo>
                  <a:pt x="986877" y="147319"/>
                </a:lnTo>
                <a:lnTo>
                  <a:pt x="986360" y="148589"/>
                </a:lnTo>
                <a:lnTo>
                  <a:pt x="985844" y="148589"/>
                </a:lnTo>
                <a:lnTo>
                  <a:pt x="985844" y="149859"/>
                </a:lnTo>
                <a:close/>
              </a:path>
              <a:path w="1000125" h="234950">
                <a:moveTo>
                  <a:pt x="835465" y="149859"/>
                </a:moveTo>
                <a:lnTo>
                  <a:pt x="794958" y="149859"/>
                </a:lnTo>
                <a:lnTo>
                  <a:pt x="793950" y="147319"/>
                </a:lnTo>
                <a:lnTo>
                  <a:pt x="802553" y="147319"/>
                </a:lnTo>
                <a:lnTo>
                  <a:pt x="802553" y="148589"/>
                </a:lnTo>
                <a:lnTo>
                  <a:pt x="834974" y="148589"/>
                </a:lnTo>
                <a:lnTo>
                  <a:pt x="835465" y="149859"/>
                </a:lnTo>
                <a:close/>
              </a:path>
              <a:path w="1000125" h="234950">
                <a:moveTo>
                  <a:pt x="870909" y="148589"/>
                </a:moveTo>
                <a:lnTo>
                  <a:pt x="803561" y="148589"/>
                </a:lnTo>
                <a:lnTo>
                  <a:pt x="803069" y="147319"/>
                </a:lnTo>
                <a:lnTo>
                  <a:pt x="870909" y="147319"/>
                </a:lnTo>
                <a:lnTo>
                  <a:pt x="870909" y="148589"/>
                </a:lnTo>
                <a:close/>
              </a:path>
              <a:path w="1000125" h="234950">
                <a:moveTo>
                  <a:pt x="881553" y="148589"/>
                </a:moveTo>
                <a:lnTo>
                  <a:pt x="871426" y="148589"/>
                </a:lnTo>
                <a:lnTo>
                  <a:pt x="870909" y="147319"/>
                </a:lnTo>
                <a:lnTo>
                  <a:pt x="880545" y="147319"/>
                </a:lnTo>
                <a:lnTo>
                  <a:pt x="881553" y="148589"/>
                </a:lnTo>
                <a:close/>
              </a:path>
              <a:path w="1000125" h="234950">
                <a:moveTo>
                  <a:pt x="919528" y="148589"/>
                </a:moveTo>
                <a:lnTo>
                  <a:pt x="908885" y="148589"/>
                </a:lnTo>
                <a:lnTo>
                  <a:pt x="909401" y="147319"/>
                </a:lnTo>
                <a:lnTo>
                  <a:pt x="919528" y="147319"/>
                </a:lnTo>
                <a:lnTo>
                  <a:pt x="919528" y="148589"/>
                </a:lnTo>
                <a:close/>
              </a:path>
              <a:path w="1000125" h="234950">
                <a:moveTo>
                  <a:pt x="940273" y="148589"/>
                </a:moveTo>
                <a:lnTo>
                  <a:pt x="919528" y="148589"/>
                </a:lnTo>
                <a:lnTo>
                  <a:pt x="919528" y="147319"/>
                </a:lnTo>
                <a:lnTo>
                  <a:pt x="939266" y="147319"/>
                </a:lnTo>
                <a:lnTo>
                  <a:pt x="940273" y="148589"/>
                </a:lnTo>
                <a:close/>
              </a:path>
              <a:path w="1000125" h="234950">
                <a:moveTo>
                  <a:pt x="960527" y="148589"/>
                </a:moveTo>
                <a:lnTo>
                  <a:pt x="940273" y="148589"/>
                </a:lnTo>
                <a:lnTo>
                  <a:pt x="939782" y="147319"/>
                </a:lnTo>
                <a:lnTo>
                  <a:pt x="960527" y="147319"/>
                </a:lnTo>
                <a:lnTo>
                  <a:pt x="960527" y="148589"/>
                </a:lnTo>
                <a:close/>
              </a:path>
              <a:path w="1000125" h="234950">
                <a:moveTo>
                  <a:pt x="961560" y="148589"/>
                </a:moveTo>
                <a:lnTo>
                  <a:pt x="960527" y="148589"/>
                </a:lnTo>
                <a:lnTo>
                  <a:pt x="961043" y="147319"/>
                </a:lnTo>
                <a:lnTo>
                  <a:pt x="961560" y="148589"/>
                </a:lnTo>
                <a:close/>
              </a:path>
              <a:path w="1000125" h="234950">
                <a:moveTo>
                  <a:pt x="961560" y="148589"/>
                </a:moveTo>
                <a:lnTo>
                  <a:pt x="961043" y="147319"/>
                </a:lnTo>
                <a:lnTo>
                  <a:pt x="961560" y="147319"/>
                </a:lnTo>
                <a:lnTo>
                  <a:pt x="961560" y="148589"/>
                </a:lnTo>
                <a:close/>
              </a:path>
              <a:path w="1000125" h="234950">
                <a:moveTo>
                  <a:pt x="975717" y="152399"/>
                </a:moveTo>
                <a:lnTo>
                  <a:pt x="967631" y="152399"/>
                </a:lnTo>
                <a:lnTo>
                  <a:pt x="967114" y="151129"/>
                </a:lnTo>
                <a:lnTo>
                  <a:pt x="966107" y="149859"/>
                </a:lnTo>
                <a:lnTo>
                  <a:pt x="902814" y="149859"/>
                </a:lnTo>
                <a:lnTo>
                  <a:pt x="902297" y="148589"/>
                </a:lnTo>
                <a:lnTo>
                  <a:pt x="961560" y="148589"/>
                </a:lnTo>
                <a:lnTo>
                  <a:pt x="961560" y="147319"/>
                </a:lnTo>
                <a:lnTo>
                  <a:pt x="971170" y="147319"/>
                </a:lnTo>
                <a:lnTo>
                  <a:pt x="974710" y="151129"/>
                </a:lnTo>
                <a:lnTo>
                  <a:pt x="975717" y="152399"/>
                </a:lnTo>
                <a:close/>
              </a:path>
              <a:path w="1000125" h="234950">
                <a:moveTo>
                  <a:pt x="861790" y="149859"/>
                </a:moveTo>
                <a:lnTo>
                  <a:pt x="837506" y="149859"/>
                </a:lnTo>
                <a:lnTo>
                  <a:pt x="834974" y="148589"/>
                </a:lnTo>
                <a:lnTo>
                  <a:pt x="861299" y="148589"/>
                </a:lnTo>
                <a:lnTo>
                  <a:pt x="861790" y="149209"/>
                </a:lnTo>
                <a:lnTo>
                  <a:pt x="861790" y="149859"/>
                </a:lnTo>
                <a:close/>
              </a:path>
              <a:path w="1000125" h="234950">
                <a:moveTo>
                  <a:pt x="861790" y="149209"/>
                </a:moveTo>
                <a:lnTo>
                  <a:pt x="861299" y="148589"/>
                </a:lnTo>
                <a:lnTo>
                  <a:pt x="861790" y="148589"/>
                </a:lnTo>
                <a:lnTo>
                  <a:pt x="861790" y="149209"/>
                </a:lnTo>
                <a:close/>
              </a:path>
              <a:path w="1000125" h="234950">
                <a:moveTo>
                  <a:pt x="862306" y="149859"/>
                </a:moveTo>
                <a:lnTo>
                  <a:pt x="861790" y="149209"/>
                </a:lnTo>
                <a:lnTo>
                  <a:pt x="861790" y="148589"/>
                </a:lnTo>
                <a:lnTo>
                  <a:pt x="862306" y="148589"/>
                </a:lnTo>
                <a:lnTo>
                  <a:pt x="862306" y="149859"/>
                </a:lnTo>
                <a:close/>
              </a:path>
              <a:path w="1000125" h="234950">
                <a:moveTo>
                  <a:pt x="902297" y="149859"/>
                </a:moveTo>
                <a:lnTo>
                  <a:pt x="862823" y="149859"/>
                </a:lnTo>
                <a:lnTo>
                  <a:pt x="862306" y="148589"/>
                </a:lnTo>
                <a:lnTo>
                  <a:pt x="902297" y="148589"/>
                </a:lnTo>
                <a:lnTo>
                  <a:pt x="902297" y="149859"/>
                </a:lnTo>
                <a:close/>
              </a:path>
              <a:path w="1000125" h="234950">
                <a:moveTo>
                  <a:pt x="989409" y="151129"/>
                </a:moveTo>
                <a:lnTo>
                  <a:pt x="988376" y="151129"/>
                </a:lnTo>
                <a:lnTo>
                  <a:pt x="986877" y="149859"/>
                </a:lnTo>
                <a:lnTo>
                  <a:pt x="986360" y="148589"/>
                </a:lnTo>
                <a:lnTo>
                  <a:pt x="986877" y="148589"/>
                </a:lnTo>
                <a:lnTo>
                  <a:pt x="987885" y="149859"/>
                </a:lnTo>
                <a:lnTo>
                  <a:pt x="988376" y="149859"/>
                </a:lnTo>
                <a:lnTo>
                  <a:pt x="989409" y="151129"/>
                </a:lnTo>
                <a:close/>
              </a:path>
              <a:path w="1000125" h="234950">
                <a:moveTo>
                  <a:pt x="1000027" y="151129"/>
                </a:moveTo>
                <a:lnTo>
                  <a:pt x="999536" y="149859"/>
                </a:lnTo>
                <a:lnTo>
                  <a:pt x="997004" y="149859"/>
                </a:lnTo>
                <a:lnTo>
                  <a:pt x="995971" y="148589"/>
                </a:lnTo>
                <a:lnTo>
                  <a:pt x="1000027" y="148589"/>
                </a:lnTo>
                <a:lnTo>
                  <a:pt x="1000027" y="151129"/>
                </a:lnTo>
                <a:close/>
              </a:path>
              <a:path w="1000125" h="234950">
                <a:moveTo>
                  <a:pt x="867370" y="152399"/>
                </a:moveTo>
                <a:lnTo>
                  <a:pt x="801545" y="152399"/>
                </a:lnTo>
                <a:lnTo>
                  <a:pt x="801029" y="151129"/>
                </a:lnTo>
                <a:lnTo>
                  <a:pt x="800021" y="149859"/>
                </a:lnTo>
                <a:lnTo>
                  <a:pt x="809140" y="149859"/>
                </a:lnTo>
                <a:lnTo>
                  <a:pt x="809657" y="150510"/>
                </a:lnTo>
                <a:lnTo>
                  <a:pt x="809657" y="151129"/>
                </a:lnTo>
                <a:lnTo>
                  <a:pt x="867370" y="151129"/>
                </a:lnTo>
                <a:lnTo>
                  <a:pt x="867370" y="152399"/>
                </a:lnTo>
                <a:close/>
              </a:path>
              <a:path w="1000125" h="234950">
                <a:moveTo>
                  <a:pt x="866853" y="151129"/>
                </a:moveTo>
                <a:lnTo>
                  <a:pt x="810148" y="151129"/>
                </a:lnTo>
                <a:lnTo>
                  <a:pt x="809657" y="150510"/>
                </a:lnTo>
                <a:lnTo>
                  <a:pt x="809657" y="149859"/>
                </a:lnTo>
                <a:lnTo>
                  <a:pt x="866853" y="149859"/>
                </a:lnTo>
                <a:lnTo>
                  <a:pt x="866853" y="151129"/>
                </a:lnTo>
                <a:close/>
              </a:path>
              <a:path w="1000125" h="234950">
                <a:moveTo>
                  <a:pt x="879021" y="152399"/>
                </a:moveTo>
                <a:lnTo>
                  <a:pt x="869902" y="152399"/>
                </a:lnTo>
                <a:lnTo>
                  <a:pt x="869385" y="151129"/>
                </a:lnTo>
                <a:lnTo>
                  <a:pt x="868894" y="151129"/>
                </a:lnTo>
                <a:lnTo>
                  <a:pt x="868378" y="149859"/>
                </a:lnTo>
                <a:lnTo>
                  <a:pt x="878013" y="149859"/>
                </a:lnTo>
                <a:lnTo>
                  <a:pt x="879021" y="152399"/>
                </a:lnTo>
                <a:close/>
              </a:path>
              <a:path w="1000125" h="234950">
                <a:moveTo>
                  <a:pt x="888631" y="152399"/>
                </a:moveTo>
                <a:lnTo>
                  <a:pt x="880028" y="152399"/>
                </a:lnTo>
                <a:lnTo>
                  <a:pt x="879021" y="149859"/>
                </a:lnTo>
                <a:lnTo>
                  <a:pt x="956496" y="149859"/>
                </a:lnTo>
                <a:lnTo>
                  <a:pt x="956496" y="151129"/>
                </a:lnTo>
                <a:lnTo>
                  <a:pt x="888631" y="151129"/>
                </a:lnTo>
                <a:lnTo>
                  <a:pt x="888631" y="152399"/>
                </a:lnTo>
                <a:close/>
              </a:path>
              <a:path w="1000125" h="234950">
                <a:moveTo>
                  <a:pt x="954456" y="154939"/>
                </a:moveTo>
                <a:lnTo>
                  <a:pt x="934719" y="154939"/>
                </a:lnTo>
                <a:lnTo>
                  <a:pt x="934334" y="154553"/>
                </a:lnTo>
                <a:lnTo>
                  <a:pt x="933194" y="152399"/>
                </a:lnTo>
                <a:lnTo>
                  <a:pt x="959028" y="152399"/>
                </a:lnTo>
                <a:lnTo>
                  <a:pt x="957995" y="151129"/>
                </a:lnTo>
                <a:lnTo>
                  <a:pt x="957504" y="149859"/>
                </a:lnTo>
                <a:lnTo>
                  <a:pt x="966107" y="149859"/>
                </a:lnTo>
                <a:lnTo>
                  <a:pt x="966107" y="151129"/>
                </a:lnTo>
                <a:lnTo>
                  <a:pt x="961043" y="151129"/>
                </a:lnTo>
                <a:lnTo>
                  <a:pt x="963059" y="153669"/>
                </a:lnTo>
                <a:lnTo>
                  <a:pt x="953965" y="153669"/>
                </a:lnTo>
                <a:lnTo>
                  <a:pt x="954456" y="154939"/>
                </a:lnTo>
                <a:close/>
              </a:path>
              <a:path w="1000125" h="234950">
                <a:moveTo>
                  <a:pt x="979773" y="152399"/>
                </a:moveTo>
                <a:lnTo>
                  <a:pt x="978249" y="152399"/>
                </a:lnTo>
                <a:lnTo>
                  <a:pt x="976750" y="151129"/>
                </a:lnTo>
                <a:lnTo>
                  <a:pt x="975717" y="149859"/>
                </a:lnTo>
                <a:lnTo>
                  <a:pt x="977241" y="149859"/>
                </a:lnTo>
                <a:lnTo>
                  <a:pt x="978765" y="151129"/>
                </a:lnTo>
                <a:lnTo>
                  <a:pt x="979773" y="152399"/>
                </a:lnTo>
                <a:close/>
              </a:path>
              <a:path w="1000125" h="234950">
                <a:moveTo>
                  <a:pt x="986360" y="154939"/>
                </a:moveTo>
                <a:lnTo>
                  <a:pt x="985844" y="152399"/>
                </a:lnTo>
                <a:lnTo>
                  <a:pt x="985353" y="152399"/>
                </a:lnTo>
                <a:lnTo>
                  <a:pt x="984836" y="151129"/>
                </a:lnTo>
                <a:lnTo>
                  <a:pt x="985353" y="149859"/>
                </a:lnTo>
                <a:lnTo>
                  <a:pt x="988376" y="152399"/>
                </a:lnTo>
                <a:lnTo>
                  <a:pt x="989409" y="153669"/>
                </a:lnTo>
                <a:lnTo>
                  <a:pt x="986360" y="153669"/>
                </a:lnTo>
                <a:lnTo>
                  <a:pt x="986360" y="154939"/>
                </a:lnTo>
                <a:close/>
              </a:path>
              <a:path w="1000125" h="234950">
                <a:moveTo>
                  <a:pt x="810148" y="151129"/>
                </a:moveTo>
                <a:lnTo>
                  <a:pt x="809657" y="151129"/>
                </a:lnTo>
                <a:lnTo>
                  <a:pt x="809657" y="150510"/>
                </a:lnTo>
                <a:lnTo>
                  <a:pt x="810148" y="151129"/>
                </a:lnTo>
                <a:close/>
              </a:path>
              <a:path w="1000125" h="234950">
                <a:moveTo>
                  <a:pt x="801545" y="152399"/>
                </a:moveTo>
                <a:lnTo>
                  <a:pt x="772689" y="152399"/>
                </a:lnTo>
                <a:lnTo>
                  <a:pt x="771681" y="151129"/>
                </a:lnTo>
                <a:lnTo>
                  <a:pt x="800538" y="151129"/>
                </a:lnTo>
                <a:lnTo>
                  <a:pt x="801545" y="152399"/>
                </a:lnTo>
                <a:close/>
              </a:path>
              <a:path w="1000125" h="234950">
                <a:moveTo>
                  <a:pt x="959028" y="152399"/>
                </a:moveTo>
                <a:lnTo>
                  <a:pt x="890672" y="152399"/>
                </a:lnTo>
                <a:lnTo>
                  <a:pt x="888631" y="151129"/>
                </a:lnTo>
                <a:lnTo>
                  <a:pt x="957995" y="151129"/>
                </a:lnTo>
                <a:lnTo>
                  <a:pt x="959028" y="152399"/>
                </a:lnTo>
                <a:close/>
              </a:path>
              <a:path w="1000125" h="234950">
                <a:moveTo>
                  <a:pt x="973702" y="154939"/>
                </a:moveTo>
                <a:lnTo>
                  <a:pt x="965099" y="154939"/>
                </a:lnTo>
                <a:lnTo>
                  <a:pt x="964092" y="152399"/>
                </a:lnTo>
                <a:lnTo>
                  <a:pt x="961043" y="151129"/>
                </a:lnTo>
                <a:lnTo>
                  <a:pt x="967114" y="151129"/>
                </a:lnTo>
                <a:lnTo>
                  <a:pt x="967114" y="152399"/>
                </a:lnTo>
                <a:lnTo>
                  <a:pt x="972178" y="152399"/>
                </a:lnTo>
                <a:lnTo>
                  <a:pt x="972178" y="153669"/>
                </a:lnTo>
                <a:lnTo>
                  <a:pt x="972694" y="153669"/>
                </a:lnTo>
                <a:lnTo>
                  <a:pt x="973702" y="154939"/>
                </a:lnTo>
                <a:close/>
              </a:path>
              <a:path w="1000125" h="234950">
                <a:moveTo>
                  <a:pt x="999536" y="153669"/>
                </a:moveTo>
                <a:lnTo>
                  <a:pt x="998503" y="153669"/>
                </a:lnTo>
                <a:lnTo>
                  <a:pt x="997495" y="152399"/>
                </a:lnTo>
                <a:lnTo>
                  <a:pt x="996487" y="152399"/>
                </a:lnTo>
                <a:lnTo>
                  <a:pt x="995480" y="151129"/>
                </a:lnTo>
                <a:lnTo>
                  <a:pt x="998503" y="151129"/>
                </a:lnTo>
                <a:lnTo>
                  <a:pt x="999536" y="152399"/>
                </a:lnTo>
                <a:lnTo>
                  <a:pt x="999536" y="153669"/>
                </a:lnTo>
                <a:close/>
              </a:path>
              <a:path w="1000125" h="234950">
                <a:moveTo>
                  <a:pt x="787879" y="153669"/>
                </a:moveTo>
                <a:lnTo>
                  <a:pt x="773180" y="153669"/>
                </a:lnTo>
                <a:lnTo>
                  <a:pt x="773180" y="152399"/>
                </a:lnTo>
                <a:lnTo>
                  <a:pt x="786872" y="152399"/>
                </a:lnTo>
                <a:lnTo>
                  <a:pt x="787879" y="153669"/>
                </a:lnTo>
                <a:close/>
              </a:path>
              <a:path w="1000125" h="234950">
                <a:moveTo>
                  <a:pt x="796998" y="153669"/>
                </a:moveTo>
                <a:lnTo>
                  <a:pt x="787879" y="153669"/>
                </a:lnTo>
                <a:lnTo>
                  <a:pt x="787363" y="152399"/>
                </a:lnTo>
                <a:lnTo>
                  <a:pt x="796998" y="152399"/>
                </a:lnTo>
                <a:lnTo>
                  <a:pt x="796998" y="153669"/>
                </a:lnTo>
                <a:close/>
              </a:path>
              <a:path w="1000125" h="234950">
                <a:moveTo>
                  <a:pt x="805085" y="153669"/>
                </a:moveTo>
                <a:lnTo>
                  <a:pt x="797490" y="153669"/>
                </a:lnTo>
                <a:lnTo>
                  <a:pt x="797490" y="152399"/>
                </a:lnTo>
                <a:lnTo>
                  <a:pt x="805601" y="152399"/>
                </a:lnTo>
                <a:lnTo>
                  <a:pt x="805085" y="153669"/>
                </a:lnTo>
                <a:close/>
              </a:path>
              <a:path w="1000125" h="234950">
                <a:moveTo>
                  <a:pt x="843060" y="153669"/>
                </a:moveTo>
                <a:lnTo>
                  <a:pt x="806609" y="153669"/>
                </a:lnTo>
                <a:lnTo>
                  <a:pt x="805601" y="152399"/>
                </a:lnTo>
                <a:lnTo>
                  <a:pt x="843060" y="152399"/>
                </a:lnTo>
                <a:lnTo>
                  <a:pt x="843060" y="153669"/>
                </a:lnTo>
                <a:close/>
              </a:path>
              <a:path w="1000125" h="234950">
                <a:moveTo>
                  <a:pt x="864322" y="153669"/>
                </a:moveTo>
                <a:lnTo>
                  <a:pt x="843577" y="153669"/>
                </a:lnTo>
                <a:lnTo>
                  <a:pt x="843577" y="152399"/>
                </a:lnTo>
                <a:lnTo>
                  <a:pt x="864322" y="152399"/>
                </a:lnTo>
                <a:lnTo>
                  <a:pt x="864322" y="153669"/>
                </a:lnTo>
                <a:close/>
              </a:path>
              <a:path w="1000125" h="234950">
                <a:moveTo>
                  <a:pt x="869385" y="153669"/>
                </a:moveTo>
                <a:lnTo>
                  <a:pt x="864838" y="153669"/>
                </a:lnTo>
                <a:lnTo>
                  <a:pt x="864322" y="152399"/>
                </a:lnTo>
                <a:lnTo>
                  <a:pt x="867886" y="152399"/>
                </a:lnTo>
                <a:lnTo>
                  <a:pt x="869385" y="153669"/>
                </a:lnTo>
                <a:close/>
              </a:path>
              <a:path w="1000125" h="234950">
                <a:moveTo>
                  <a:pt x="882044" y="154939"/>
                </a:moveTo>
                <a:lnTo>
                  <a:pt x="876489" y="154939"/>
                </a:lnTo>
                <a:lnTo>
                  <a:pt x="875482" y="153669"/>
                </a:lnTo>
                <a:lnTo>
                  <a:pt x="869385" y="153669"/>
                </a:lnTo>
                <a:lnTo>
                  <a:pt x="869385" y="152399"/>
                </a:lnTo>
                <a:lnTo>
                  <a:pt x="880028" y="152399"/>
                </a:lnTo>
                <a:lnTo>
                  <a:pt x="880028" y="153669"/>
                </a:lnTo>
                <a:lnTo>
                  <a:pt x="882044" y="154939"/>
                </a:lnTo>
                <a:close/>
              </a:path>
              <a:path w="1000125" h="234950">
                <a:moveTo>
                  <a:pt x="922060" y="154939"/>
                </a:moveTo>
                <a:lnTo>
                  <a:pt x="882044" y="154939"/>
                </a:lnTo>
                <a:lnTo>
                  <a:pt x="881036" y="152399"/>
                </a:lnTo>
                <a:lnTo>
                  <a:pt x="921052" y="152399"/>
                </a:lnTo>
                <a:lnTo>
                  <a:pt x="921052" y="153669"/>
                </a:lnTo>
                <a:lnTo>
                  <a:pt x="921544" y="153669"/>
                </a:lnTo>
                <a:lnTo>
                  <a:pt x="922060" y="154939"/>
                </a:lnTo>
                <a:close/>
              </a:path>
              <a:path w="1000125" h="234950">
                <a:moveTo>
                  <a:pt x="934538" y="154939"/>
                </a:moveTo>
                <a:lnTo>
                  <a:pt x="922551" y="154939"/>
                </a:lnTo>
                <a:lnTo>
                  <a:pt x="921052" y="152399"/>
                </a:lnTo>
                <a:lnTo>
                  <a:pt x="932187" y="152399"/>
                </a:lnTo>
                <a:lnTo>
                  <a:pt x="934334" y="154553"/>
                </a:lnTo>
                <a:lnTo>
                  <a:pt x="934538" y="154939"/>
                </a:lnTo>
                <a:close/>
              </a:path>
              <a:path w="1000125" h="234950">
                <a:moveTo>
                  <a:pt x="988892" y="162559"/>
                </a:moveTo>
                <a:lnTo>
                  <a:pt x="980781" y="162559"/>
                </a:lnTo>
                <a:lnTo>
                  <a:pt x="978249" y="160019"/>
                </a:lnTo>
                <a:lnTo>
                  <a:pt x="973702" y="160019"/>
                </a:lnTo>
                <a:lnTo>
                  <a:pt x="973185" y="158749"/>
                </a:lnTo>
                <a:lnTo>
                  <a:pt x="972178" y="157479"/>
                </a:lnTo>
                <a:lnTo>
                  <a:pt x="970163" y="156209"/>
                </a:lnTo>
                <a:lnTo>
                  <a:pt x="969155" y="154939"/>
                </a:lnTo>
                <a:lnTo>
                  <a:pt x="973702" y="154939"/>
                </a:lnTo>
                <a:lnTo>
                  <a:pt x="973702" y="152399"/>
                </a:lnTo>
                <a:lnTo>
                  <a:pt x="976750" y="152399"/>
                </a:lnTo>
                <a:lnTo>
                  <a:pt x="977758" y="153669"/>
                </a:lnTo>
                <a:lnTo>
                  <a:pt x="979773" y="153669"/>
                </a:lnTo>
                <a:lnTo>
                  <a:pt x="981297" y="154939"/>
                </a:lnTo>
                <a:lnTo>
                  <a:pt x="984345" y="158749"/>
                </a:lnTo>
                <a:lnTo>
                  <a:pt x="985353" y="158749"/>
                </a:lnTo>
                <a:lnTo>
                  <a:pt x="988892" y="162559"/>
                </a:lnTo>
                <a:close/>
              </a:path>
              <a:path w="1000125" h="234950">
                <a:moveTo>
                  <a:pt x="979773" y="153669"/>
                </a:moveTo>
                <a:lnTo>
                  <a:pt x="978249" y="153669"/>
                </a:lnTo>
                <a:lnTo>
                  <a:pt x="978249" y="152399"/>
                </a:lnTo>
                <a:lnTo>
                  <a:pt x="979773" y="153669"/>
                </a:lnTo>
                <a:close/>
              </a:path>
              <a:path w="1000125" h="234950">
                <a:moveTo>
                  <a:pt x="866362" y="156209"/>
                </a:moveTo>
                <a:lnTo>
                  <a:pt x="856727" y="156209"/>
                </a:lnTo>
                <a:lnTo>
                  <a:pt x="856235" y="154939"/>
                </a:lnTo>
                <a:lnTo>
                  <a:pt x="807616" y="154939"/>
                </a:lnTo>
                <a:lnTo>
                  <a:pt x="807616" y="153669"/>
                </a:lnTo>
                <a:lnTo>
                  <a:pt x="864838" y="153669"/>
                </a:lnTo>
                <a:lnTo>
                  <a:pt x="864838" y="154939"/>
                </a:lnTo>
                <a:lnTo>
                  <a:pt x="866362" y="156209"/>
                </a:lnTo>
                <a:close/>
              </a:path>
              <a:path w="1000125" h="234950">
                <a:moveTo>
                  <a:pt x="879021" y="160019"/>
                </a:moveTo>
                <a:lnTo>
                  <a:pt x="791418" y="160019"/>
                </a:lnTo>
                <a:lnTo>
                  <a:pt x="790411" y="158749"/>
                </a:lnTo>
                <a:lnTo>
                  <a:pt x="776745" y="158749"/>
                </a:lnTo>
                <a:lnTo>
                  <a:pt x="776228" y="157479"/>
                </a:lnTo>
                <a:lnTo>
                  <a:pt x="867886" y="157479"/>
                </a:lnTo>
                <a:lnTo>
                  <a:pt x="865846" y="153669"/>
                </a:lnTo>
                <a:lnTo>
                  <a:pt x="874449" y="153669"/>
                </a:lnTo>
                <a:lnTo>
                  <a:pt x="876980" y="156209"/>
                </a:lnTo>
                <a:lnTo>
                  <a:pt x="878013" y="157070"/>
                </a:lnTo>
                <a:lnTo>
                  <a:pt x="878013" y="157479"/>
                </a:lnTo>
                <a:lnTo>
                  <a:pt x="879021" y="160019"/>
                </a:lnTo>
                <a:close/>
              </a:path>
              <a:path w="1000125" h="234950">
                <a:moveTo>
                  <a:pt x="963575" y="154939"/>
                </a:moveTo>
                <a:lnTo>
                  <a:pt x="954972" y="154939"/>
                </a:lnTo>
                <a:lnTo>
                  <a:pt x="954972" y="153669"/>
                </a:lnTo>
                <a:lnTo>
                  <a:pt x="963575" y="153669"/>
                </a:lnTo>
                <a:lnTo>
                  <a:pt x="963575" y="154939"/>
                </a:lnTo>
                <a:close/>
              </a:path>
              <a:path w="1000125" h="234950">
                <a:moveTo>
                  <a:pt x="986360" y="154939"/>
                </a:moveTo>
                <a:lnTo>
                  <a:pt x="985353" y="154939"/>
                </a:lnTo>
                <a:lnTo>
                  <a:pt x="984345" y="153669"/>
                </a:lnTo>
                <a:lnTo>
                  <a:pt x="986102" y="153669"/>
                </a:lnTo>
                <a:lnTo>
                  <a:pt x="986360" y="154939"/>
                </a:lnTo>
                <a:close/>
              </a:path>
              <a:path w="1000125" h="234950">
                <a:moveTo>
                  <a:pt x="989900" y="154939"/>
                </a:moveTo>
                <a:lnTo>
                  <a:pt x="986360" y="154939"/>
                </a:lnTo>
                <a:lnTo>
                  <a:pt x="986360" y="153669"/>
                </a:lnTo>
                <a:lnTo>
                  <a:pt x="989409" y="153669"/>
                </a:lnTo>
                <a:lnTo>
                  <a:pt x="989900" y="154939"/>
                </a:lnTo>
                <a:close/>
              </a:path>
              <a:path w="1000125" h="234950">
                <a:moveTo>
                  <a:pt x="948901" y="156209"/>
                </a:moveTo>
                <a:lnTo>
                  <a:pt x="935210" y="156209"/>
                </a:lnTo>
                <a:lnTo>
                  <a:pt x="934334" y="154553"/>
                </a:lnTo>
                <a:lnTo>
                  <a:pt x="934719" y="154939"/>
                </a:lnTo>
                <a:lnTo>
                  <a:pt x="948901" y="154939"/>
                </a:lnTo>
                <a:lnTo>
                  <a:pt x="948901" y="156209"/>
                </a:lnTo>
                <a:close/>
              </a:path>
              <a:path w="1000125" h="234950">
                <a:moveTo>
                  <a:pt x="841045" y="157479"/>
                </a:moveTo>
                <a:lnTo>
                  <a:pt x="804594" y="157479"/>
                </a:lnTo>
                <a:lnTo>
                  <a:pt x="804594" y="156209"/>
                </a:lnTo>
                <a:lnTo>
                  <a:pt x="804077" y="154939"/>
                </a:lnTo>
                <a:lnTo>
                  <a:pt x="855719" y="154939"/>
                </a:lnTo>
                <a:lnTo>
                  <a:pt x="855719" y="156209"/>
                </a:lnTo>
                <a:lnTo>
                  <a:pt x="840529" y="156209"/>
                </a:lnTo>
                <a:lnTo>
                  <a:pt x="841045" y="157479"/>
                </a:lnTo>
                <a:close/>
              </a:path>
              <a:path w="1000125" h="234950">
                <a:moveTo>
                  <a:pt x="879021" y="160019"/>
                </a:moveTo>
                <a:lnTo>
                  <a:pt x="878517" y="158781"/>
                </a:lnTo>
                <a:lnTo>
                  <a:pt x="878504" y="157479"/>
                </a:lnTo>
                <a:lnTo>
                  <a:pt x="878013" y="157070"/>
                </a:lnTo>
                <a:lnTo>
                  <a:pt x="878013" y="156209"/>
                </a:lnTo>
                <a:lnTo>
                  <a:pt x="876980" y="154939"/>
                </a:lnTo>
                <a:lnTo>
                  <a:pt x="886100" y="154939"/>
                </a:lnTo>
                <a:lnTo>
                  <a:pt x="887120" y="155574"/>
                </a:lnTo>
                <a:lnTo>
                  <a:pt x="887624" y="156209"/>
                </a:lnTo>
                <a:lnTo>
                  <a:pt x="888140" y="156209"/>
                </a:lnTo>
                <a:lnTo>
                  <a:pt x="888631" y="157479"/>
                </a:lnTo>
                <a:lnTo>
                  <a:pt x="883077" y="157479"/>
                </a:lnTo>
                <a:lnTo>
                  <a:pt x="883580" y="158749"/>
                </a:lnTo>
                <a:lnTo>
                  <a:pt x="879021" y="158749"/>
                </a:lnTo>
                <a:lnTo>
                  <a:pt x="879021" y="160019"/>
                </a:lnTo>
                <a:close/>
              </a:path>
              <a:path w="1000125" h="234950">
                <a:moveTo>
                  <a:pt x="896743" y="157479"/>
                </a:moveTo>
                <a:lnTo>
                  <a:pt x="888631" y="157479"/>
                </a:lnTo>
                <a:lnTo>
                  <a:pt x="888140" y="156209"/>
                </a:lnTo>
                <a:lnTo>
                  <a:pt x="887120" y="155574"/>
                </a:lnTo>
                <a:lnTo>
                  <a:pt x="886616" y="154939"/>
                </a:lnTo>
                <a:lnTo>
                  <a:pt x="895735" y="154939"/>
                </a:lnTo>
                <a:lnTo>
                  <a:pt x="896743" y="157479"/>
                </a:lnTo>
                <a:close/>
              </a:path>
              <a:path w="1000125" h="234950">
                <a:moveTo>
                  <a:pt x="951924" y="157479"/>
                </a:moveTo>
                <a:lnTo>
                  <a:pt x="899275" y="157479"/>
                </a:lnTo>
                <a:lnTo>
                  <a:pt x="895735" y="154939"/>
                </a:lnTo>
                <a:lnTo>
                  <a:pt x="906870" y="154939"/>
                </a:lnTo>
                <a:lnTo>
                  <a:pt x="907361" y="156209"/>
                </a:lnTo>
                <a:lnTo>
                  <a:pt x="948901" y="156209"/>
                </a:lnTo>
                <a:lnTo>
                  <a:pt x="951924" y="157479"/>
                </a:lnTo>
                <a:close/>
              </a:path>
              <a:path w="1000125" h="234950">
                <a:moveTo>
                  <a:pt x="907877" y="156209"/>
                </a:moveTo>
                <a:lnTo>
                  <a:pt x="907361" y="156209"/>
                </a:lnTo>
                <a:lnTo>
                  <a:pt x="907361" y="154939"/>
                </a:lnTo>
                <a:lnTo>
                  <a:pt x="907877" y="156209"/>
                </a:lnTo>
                <a:close/>
              </a:path>
              <a:path w="1000125" h="234950">
                <a:moveTo>
                  <a:pt x="924075" y="156209"/>
                </a:moveTo>
                <a:lnTo>
                  <a:pt x="907877" y="156209"/>
                </a:lnTo>
                <a:lnTo>
                  <a:pt x="907361" y="154939"/>
                </a:lnTo>
                <a:lnTo>
                  <a:pt x="923584" y="154939"/>
                </a:lnTo>
                <a:lnTo>
                  <a:pt x="924075" y="156209"/>
                </a:lnTo>
                <a:close/>
              </a:path>
              <a:path w="1000125" h="234950">
                <a:moveTo>
                  <a:pt x="935210" y="156209"/>
                </a:moveTo>
                <a:lnTo>
                  <a:pt x="924075" y="156209"/>
                </a:lnTo>
                <a:lnTo>
                  <a:pt x="924075" y="154939"/>
                </a:lnTo>
                <a:lnTo>
                  <a:pt x="934202" y="154939"/>
                </a:lnTo>
                <a:lnTo>
                  <a:pt x="935210" y="156209"/>
                </a:lnTo>
                <a:close/>
              </a:path>
              <a:path w="1000125" h="234950">
                <a:moveTo>
                  <a:pt x="970163" y="157479"/>
                </a:moveTo>
                <a:lnTo>
                  <a:pt x="962567" y="157479"/>
                </a:lnTo>
                <a:lnTo>
                  <a:pt x="962051" y="156209"/>
                </a:lnTo>
                <a:lnTo>
                  <a:pt x="948901" y="156209"/>
                </a:lnTo>
                <a:lnTo>
                  <a:pt x="948901" y="154939"/>
                </a:lnTo>
                <a:lnTo>
                  <a:pt x="969155" y="154939"/>
                </a:lnTo>
                <a:lnTo>
                  <a:pt x="970163" y="157479"/>
                </a:lnTo>
                <a:close/>
              </a:path>
              <a:path w="1000125" h="234950">
                <a:moveTo>
                  <a:pt x="995480" y="157479"/>
                </a:moveTo>
                <a:lnTo>
                  <a:pt x="989900" y="157479"/>
                </a:lnTo>
                <a:lnTo>
                  <a:pt x="988892" y="156209"/>
                </a:lnTo>
                <a:lnTo>
                  <a:pt x="987368" y="154939"/>
                </a:lnTo>
                <a:lnTo>
                  <a:pt x="992948" y="154939"/>
                </a:lnTo>
                <a:lnTo>
                  <a:pt x="995480" y="157479"/>
                </a:lnTo>
                <a:close/>
              </a:path>
              <a:path w="1000125" h="234950">
                <a:moveTo>
                  <a:pt x="888140" y="156209"/>
                </a:moveTo>
                <a:lnTo>
                  <a:pt x="887624" y="156209"/>
                </a:lnTo>
                <a:lnTo>
                  <a:pt x="887120" y="155574"/>
                </a:lnTo>
                <a:lnTo>
                  <a:pt x="888140" y="156209"/>
                </a:lnTo>
                <a:close/>
              </a:path>
              <a:path w="1000125" h="234950">
                <a:moveTo>
                  <a:pt x="867886" y="157479"/>
                </a:moveTo>
                <a:lnTo>
                  <a:pt x="841045" y="157479"/>
                </a:lnTo>
                <a:lnTo>
                  <a:pt x="841045" y="156209"/>
                </a:lnTo>
                <a:lnTo>
                  <a:pt x="866853" y="156209"/>
                </a:lnTo>
                <a:lnTo>
                  <a:pt x="867886" y="157479"/>
                </a:lnTo>
                <a:close/>
              </a:path>
              <a:path w="1000125" h="234950">
                <a:moveTo>
                  <a:pt x="961560" y="157479"/>
                </a:moveTo>
                <a:lnTo>
                  <a:pt x="951924" y="157479"/>
                </a:lnTo>
                <a:lnTo>
                  <a:pt x="950916" y="156209"/>
                </a:lnTo>
                <a:lnTo>
                  <a:pt x="961560" y="156209"/>
                </a:lnTo>
                <a:lnTo>
                  <a:pt x="961560" y="157479"/>
                </a:lnTo>
                <a:close/>
              </a:path>
              <a:path w="1000125" h="234950">
                <a:moveTo>
                  <a:pt x="878504" y="157479"/>
                </a:moveTo>
                <a:lnTo>
                  <a:pt x="878013" y="157479"/>
                </a:lnTo>
                <a:lnTo>
                  <a:pt x="878013" y="157070"/>
                </a:lnTo>
                <a:lnTo>
                  <a:pt x="878504" y="157479"/>
                </a:lnTo>
                <a:close/>
              </a:path>
              <a:path w="1000125" h="234950">
                <a:moveTo>
                  <a:pt x="893204" y="160019"/>
                </a:moveTo>
                <a:lnTo>
                  <a:pt x="885092" y="160019"/>
                </a:lnTo>
                <a:lnTo>
                  <a:pt x="884084" y="157479"/>
                </a:lnTo>
                <a:lnTo>
                  <a:pt x="921052" y="157479"/>
                </a:lnTo>
                <a:lnTo>
                  <a:pt x="921544" y="158749"/>
                </a:lnTo>
                <a:lnTo>
                  <a:pt x="892687" y="158749"/>
                </a:lnTo>
                <a:lnTo>
                  <a:pt x="893204" y="160019"/>
                </a:lnTo>
                <a:close/>
              </a:path>
              <a:path w="1000125" h="234950">
                <a:moveTo>
                  <a:pt x="930663" y="160019"/>
                </a:moveTo>
                <a:lnTo>
                  <a:pt x="922551" y="160019"/>
                </a:lnTo>
                <a:lnTo>
                  <a:pt x="921556" y="158749"/>
                </a:lnTo>
                <a:lnTo>
                  <a:pt x="921052" y="157479"/>
                </a:lnTo>
                <a:lnTo>
                  <a:pt x="929655" y="157479"/>
                </a:lnTo>
                <a:lnTo>
                  <a:pt x="930663" y="160019"/>
                </a:lnTo>
                <a:close/>
              </a:path>
              <a:path w="1000125" h="234950">
                <a:moveTo>
                  <a:pt x="941797" y="160019"/>
                </a:moveTo>
                <a:lnTo>
                  <a:pt x="932187" y="160019"/>
                </a:lnTo>
                <a:lnTo>
                  <a:pt x="931683" y="158781"/>
                </a:lnTo>
                <a:lnTo>
                  <a:pt x="931670" y="157479"/>
                </a:lnTo>
                <a:lnTo>
                  <a:pt x="971170" y="157479"/>
                </a:lnTo>
                <a:lnTo>
                  <a:pt x="971687" y="158749"/>
                </a:lnTo>
                <a:lnTo>
                  <a:pt x="941306" y="158749"/>
                </a:lnTo>
                <a:lnTo>
                  <a:pt x="941797" y="160019"/>
                </a:lnTo>
                <a:close/>
              </a:path>
              <a:path w="1000125" h="234950">
                <a:moveTo>
                  <a:pt x="994472" y="165099"/>
                </a:moveTo>
                <a:lnTo>
                  <a:pt x="986877" y="165099"/>
                </a:lnTo>
                <a:lnTo>
                  <a:pt x="985844" y="163829"/>
                </a:lnTo>
                <a:lnTo>
                  <a:pt x="991424" y="163829"/>
                </a:lnTo>
                <a:lnTo>
                  <a:pt x="989409" y="161289"/>
                </a:lnTo>
                <a:lnTo>
                  <a:pt x="988892" y="160019"/>
                </a:lnTo>
                <a:lnTo>
                  <a:pt x="987885" y="160019"/>
                </a:lnTo>
                <a:lnTo>
                  <a:pt x="986360" y="158749"/>
                </a:lnTo>
                <a:lnTo>
                  <a:pt x="984345" y="158749"/>
                </a:lnTo>
                <a:lnTo>
                  <a:pt x="986360" y="157479"/>
                </a:lnTo>
                <a:lnTo>
                  <a:pt x="986877" y="157479"/>
                </a:lnTo>
                <a:lnTo>
                  <a:pt x="989447" y="158781"/>
                </a:lnTo>
                <a:lnTo>
                  <a:pt x="993956" y="162559"/>
                </a:lnTo>
                <a:lnTo>
                  <a:pt x="993439" y="162559"/>
                </a:lnTo>
                <a:lnTo>
                  <a:pt x="994472" y="165099"/>
                </a:lnTo>
                <a:close/>
              </a:path>
              <a:path w="1000125" h="234950">
                <a:moveTo>
                  <a:pt x="990416" y="158749"/>
                </a:moveTo>
                <a:lnTo>
                  <a:pt x="989900" y="158749"/>
                </a:lnTo>
                <a:lnTo>
                  <a:pt x="989900" y="157479"/>
                </a:lnTo>
                <a:lnTo>
                  <a:pt x="990416" y="158749"/>
                </a:lnTo>
                <a:close/>
              </a:path>
              <a:path w="1000125" h="234950">
                <a:moveTo>
                  <a:pt x="886100" y="161289"/>
                </a:moveTo>
                <a:lnTo>
                  <a:pt x="819267" y="161289"/>
                </a:lnTo>
                <a:lnTo>
                  <a:pt x="818751" y="160019"/>
                </a:lnTo>
                <a:lnTo>
                  <a:pt x="879021" y="160019"/>
                </a:lnTo>
                <a:lnTo>
                  <a:pt x="879021" y="158749"/>
                </a:lnTo>
                <a:lnTo>
                  <a:pt x="883580" y="158749"/>
                </a:lnTo>
                <a:lnTo>
                  <a:pt x="884084" y="160019"/>
                </a:lnTo>
                <a:lnTo>
                  <a:pt x="886100" y="161289"/>
                </a:lnTo>
                <a:close/>
              </a:path>
              <a:path w="1000125" h="234950">
                <a:moveTo>
                  <a:pt x="922060" y="160019"/>
                </a:moveTo>
                <a:lnTo>
                  <a:pt x="894702" y="160019"/>
                </a:lnTo>
                <a:lnTo>
                  <a:pt x="893695" y="158749"/>
                </a:lnTo>
                <a:lnTo>
                  <a:pt x="921544" y="158749"/>
                </a:lnTo>
                <a:lnTo>
                  <a:pt x="922060" y="160019"/>
                </a:lnTo>
                <a:close/>
              </a:path>
              <a:path w="1000125" h="234950">
                <a:moveTo>
                  <a:pt x="942805" y="160019"/>
                </a:moveTo>
                <a:lnTo>
                  <a:pt x="941797" y="160019"/>
                </a:lnTo>
                <a:lnTo>
                  <a:pt x="941306" y="158749"/>
                </a:lnTo>
                <a:lnTo>
                  <a:pt x="942314" y="158749"/>
                </a:lnTo>
                <a:lnTo>
                  <a:pt x="942805" y="160019"/>
                </a:lnTo>
                <a:close/>
              </a:path>
              <a:path w="1000125" h="234950">
                <a:moveTo>
                  <a:pt x="972694" y="160019"/>
                </a:moveTo>
                <a:lnTo>
                  <a:pt x="942805" y="160019"/>
                </a:lnTo>
                <a:lnTo>
                  <a:pt x="942314" y="158749"/>
                </a:lnTo>
                <a:lnTo>
                  <a:pt x="972178" y="158749"/>
                </a:lnTo>
                <a:lnTo>
                  <a:pt x="972694" y="160019"/>
                </a:lnTo>
                <a:close/>
              </a:path>
              <a:path w="1000125" h="234950">
                <a:moveTo>
                  <a:pt x="988376" y="168909"/>
                </a:moveTo>
                <a:lnTo>
                  <a:pt x="986360" y="168909"/>
                </a:lnTo>
                <a:lnTo>
                  <a:pt x="984836" y="167639"/>
                </a:lnTo>
                <a:lnTo>
                  <a:pt x="983829" y="166369"/>
                </a:lnTo>
                <a:lnTo>
                  <a:pt x="997004" y="166369"/>
                </a:lnTo>
                <a:lnTo>
                  <a:pt x="997495" y="165099"/>
                </a:lnTo>
                <a:lnTo>
                  <a:pt x="995938" y="163809"/>
                </a:lnTo>
                <a:lnTo>
                  <a:pt x="993956" y="162559"/>
                </a:lnTo>
                <a:lnTo>
                  <a:pt x="993439" y="160019"/>
                </a:lnTo>
                <a:lnTo>
                  <a:pt x="991424" y="158749"/>
                </a:lnTo>
                <a:lnTo>
                  <a:pt x="999536" y="158749"/>
                </a:lnTo>
                <a:lnTo>
                  <a:pt x="999536" y="163829"/>
                </a:lnTo>
                <a:lnTo>
                  <a:pt x="997495" y="163829"/>
                </a:lnTo>
                <a:lnTo>
                  <a:pt x="998011" y="165099"/>
                </a:lnTo>
                <a:lnTo>
                  <a:pt x="999536" y="165099"/>
                </a:lnTo>
                <a:lnTo>
                  <a:pt x="999536" y="167639"/>
                </a:lnTo>
                <a:lnTo>
                  <a:pt x="988376" y="167639"/>
                </a:lnTo>
                <a:lnTo>
                  <a:pt x="988376" y="168909"/>
                </a:lnTo>
                <a:close/>
              </a:path>
              <a:path w="1000125" h="234950">
                <a:moveTo>
                  <a:pt x="922551" y="160019"/>
                </a:moveTo>
                <a:lnTo>
                  <a:pt x="922060" y="160019"/>
                </a:lnTo>
                <a:lnTo>
                  <a:pt x="921569" y="158781"/>
                </a:lnTo>
                <a:lnTo>
                  <a:pt x="922551" y="160019"/>
                </a:lnTo>
                <a:close/>
              </a:path>
              <a:path w="1000125" h="234950">
                <a:moveTo>
                  <a:pt x="818751" y="161289"/>
                </a:moveTo>
                <a:lnTo>
                  <a:pt x="793434" y="161289"/>
                </a:lnTo>
                <a:lnTo>
                  <a:pt x="792943" y="160670"/>
                </a:lnTo>
                <a:lnTo>
                  <a:pt x="792943" y="160019"/>
                </a:lnTo>
                <a:lnTo>
                  <a:pt x="818751" y="160019"/>
                </a:lnTo>
                <a:lnTo>
                  <a:pt x="818751" y="161289"/>
                </a:lnTo>
                <a:close/>
              </a:path>
              <a:path w="1000125" h="234950">
                <a:moveTo>
                  <a:pt x="896226" y="161289"/>
                </a:moveTo>
                <a:lnTo>
                  <a:pt x="886616" y="161289"/>
                </a:lnTo>
                <a:lnTo>
                  <a:pt x="885608" y="160019"/>
                </a:lnTo>
                <a:lnTo>
                  <a:pt x="895219" y="160019"/>
                </a:lnTo>
                <a:lnTo>
                  <a:pt x="896226" y="161289"/>
                </a:lnTo>
                <a:close/>
              </a:path>
              <a:path w="1000125" h="234950">
                <a:moveTo>
                  <a:pt x="925599" y="161289"/>
                </a:moveTo>
                <a:lnTo>
                  <a:pt x="896226" y="161289"/>
                </a:lnTo>
                <a:lnTo>
                  <a:pt x="895735" y="160019"/>
                </a:lnTo>
                <a:lnTo>
                  <a:pt x="925599" y="160019"/>
                </a:lnTo>
                <a:lnTo>
                  <a:pt x="925599" y="161289"/>
                </a:lnTo>
                <a:close/>
              </a:path>
              <a:path w="1000125" h="234950">
                <a:moveTo>
                  <a:pt x="930146" y="162559"/>
                </a:moveTo>
                <a:lnTo>
                  <a:pt x="926607" y="162559"/>
                </a:lnTo>
                <a:lnTo>
                  <a:pt x="926607" y="161289"/>
                </a:lnTo>
                <a:lnTo>
                  <a:pt x="925599" y="160019"/>
                </a:lnTo>
                <a:lnTo>
                  <a:pt x="966623" y="160019"/>
                </a:lnTo>
                <a:lnTo>
                  <a:pt x="968638" y="161289"/>
                </a:lnTo>
                <a:lnTo>
                  <a:pt x="929139" y="161289"/>
                </a:lnTo>
                <a:lnTo>
                  <a:pt x="930146" y="162559"/>
                </a:lnTo>
                <a:close/>
              </a:path>
              <a:path w="1000125" h="234950">
                <a:moveTo>
                  <a:pt x="977241" y="161289"/>
                </a:moveTo>
                <a:lnTo>
                  <a:pt x="970654" y="161289"/>
                </a:lnTo>
                <a:lnTo>
                  <a:pt x="969646" y="160019"/>
                </a:lnTo>
                <a:lnTo>
                  <a:pt x="976234" y="160019"/>
                </a:lnTo>
                <a:lnTo>
                  <a:pt x="977241" y="161289"/>
                </a:lnTo>
                <a:close/>
              </a:path>
              <a:path w="1000125" h="234950">
                <a:moveTo>
                  <a:pt x="793434" y="161289"/>
                </a:moveTo>
                <a:lnTo>
                  <a:pt x="792943" y="161289"/>
                </a:lnTo>
                <a:lnTo>
                  <a:pt x="792943" y="160670"/>
                </a:lnTo>
                <a:lnTo>
                  <a:pt x="793434" y="161289"/>
                </a:lnTo>
                <a:close/>
              </a:path>
              <a:path w="1000125" h="234950">
                <a:moveTo>
                  <a:pt x="938774" y="162559"/>
                </a:moveTo>
                <a:lnTo>
                  <a:pt x="930663" y="162559"/>
                </a:lnTo>
                <a:lnTo>
                  <a:pt x="929139" y="161289"/>
                </a:lnTo>
                <a:lnTo>
                  <a:pt x="938774" y="161289"/>
                </a:lnTo>
                <a:lnTo>
                  <a:pt x="938774" y="162559"/>
                </a:lnTo>
                <a:close/>
              </a:path>
              <a:path w="1000125" h="234950">
                <a:moveTo>
                  <a:pt x="971687" y="162559"/>
                </a:moveTo>
                <a:lnTo>
                  <a:pt x="939266" y="162559"/>
                </a:lnTo>
                <a:lnTo>
                  <a:pt x="938774" y="161289"/>
                </a:lnTo>
                <a:lnTo>
                  <a:pt x="968638" y="161289"/>
                </a:lnTo>
                <a:lnTo>
                  <a:pt x="971687" y="162559"/>
                </a:lnTo>
                <a:close/>
              </a:path>
              <a:path w="1000125" h="234950">
                <a:moveTo>
                  <a:pt x="979773" y="162559"/>
                </a:moveTo>
                <a:lnTo>
                  <a:pt x="971687" y="162559"/>
                </a:lnTo>
                <a:lnTo>
                  <a:pt x="971170" y="161289"/>
                </a:lnTo>
                <a:lnTo>
                  <a:pt x="978765" y="161289"/>
                </a:lnTo>
                <a:lnTo>
                  <a:pt x="979773" y="162559"/>
                </a:lnTo>
                <a:close/>
              </a:path>
              <a:path w="1000125" h="234950">
                <a:moveTo>
                  <a:pt x="845101" y="163829"/>
                </a:moveTo>
                <a:lnTo>
                  <a:pt x="789649" y="163829"/>
                </a:lnTo>
                <a:lnTo>
                  <a:pt x="789403" y="163420"/>
                </a:lnTo>
                <a:lnTo>
                  <a:pt x="789403" y="162559"/>
                </a:lnTo>
                <a:lnTo>
                  <a:pt x="844584" y="162559"/>
                </a:lnTo>
                <a:lnTo>
                  <a:pt x="845101" y="163829"/>
                </a:lnTo>
                <a:close/>
              </a:path>
              <a:path w="1000125" h="234950">
                <a:moveTo>
                  <a:pt x="857243" y="166369"/>
                </a:moveTo>
                <a:lnTo>
                  <a:pt x="848124" y="166369"/>
                </a:lnTo>
                <a:lnTo>
                  <a:pt x="847633" y="165099"/>
                </a:lnTo>
                <a:lnTo>
                  <a:pt x="846576" y="163809"/>
                </a:lnTo>
                <a:lnTo>
                  <a:pt x="845101" y="162559"/>
                </a:lnTo>
                <a:lnTo>
                  <a:pt x="891163" y="162559"/>
                </a:lnTo>
                <a:lnTo>
                  <a:pt x="892429" y="163829"/>
                </a:lnTo>
                <a:lnTo>
                  <a:pt x="854711" y="163829"/>
                </a:lnTo>
                <a:lnTo>
                  <a:pt x="854711" y="165099"/>
                </a:lnTo>
                <a:lnTo>
                  <a:pt x="856235" y="165099"/>
                </a:lnTo>
                <a:lnTo>
                  <a:pt x="857243" y="166369"/>
                </a:lnTo>
                <a:close/>
              </a:path>
              <a:path w="1000125" h="234950">
                <a:moveTo>
                  <a:pt x="893695" y="165099"/>
                </a:moveTo>
                <a:lnTo>
                  <a:pt x="891163" y="162559"/>
                </a:lnTo>
                <a:lnTo>
                  <a:pt x="891679" y="162559"/>
                </a:lnTo>
                <a:lnTo>
                  <a:pt x="893695" y="165099"/>
                </a:lnTo>
                <a:close/>
              </a:path>
              <a:path w="1000125" h="234950">
                <a:moveTo>
                  <a:pt x="924592" y="165099"/>
                </a:moveTo>
                <a:lnTo>
                  <a:pt x="893695" y="165099"/>
                </a:lnTo>
                <a:lnTo>
                  <a:pt x="891679" y="162559"/>
                </a:lnTo>
                <a:lnTo>
                  <a:pt x="912424" y="162559"/>
                </a:lnTo>
                <a:lnTo>
                  <a:pt x="912941" y="163829"/>
                </a:lnTo>
                <a:lnTo>
                  <a:pt x="923584" y="163829"/>
                </a:lnTo>
                <a:lnTo>
                  <a:pt x="924592" y="165099"/>
                </a:lnTo>
                <a:close/>
              </a:path>
              <a:path w="1000125" h="234950">
                <a:moveTo>
                  <a:pt x="923068" y="163829"/>
                </a:moveTo>
                <a:lnTo>
                  <a:pt x="913457" y="163829"/>
                </a:lnTo>
                <a:lnTo>
                  <a:pt x="913457" y="162559"/>
                </a:lnTo>
                <a:lnTo>
                  <a:pt x="923068" y="162559"/>
                </a:lnTo>
                <a:lnTo>
                  <a:pt x="923068" y="163829"/>
                </a:lnTo>
                <a:close/>
              </a:path>
              <a:path w="1000125" h="234950">
                <a:moveTo>
                  <a:pt x="932678" y="165099"/>
                </a:moveTo>
                <a:lnTo>
                  <a:pt x="925599" y="165099"/>
                </a:lnTo>
                <a:lnTo>
                  <a:pt x="923584" y="162559"/>
                </a:lnTo>
                <a:lnTo>
                  <a:pt x="930663" y="162559"/>
                </a:lnTo>
                <a:lnTo>
                  <a:pt x="932678" y="165099"/>
                </a:lnTo>
                <a:close/>
              </a:path>
              <a:path w="1000125" h="234950">
                <a:moveTo>
                  <a:pt x="942314" y="166369"/>
                </a:moveTo>
                <a:lnTo>
                  <a:pt x="936243" y="166369"/>
                </a:lnTo>
                <a:lnTo>
                  <a:pt x="933686" y="163809"/>
                </a:lnTo>
                <a:lnTo>
                  <a:pt x="932187" y="162559"/>
                </a:lnTo>
                <a:lnTo>
                  <a:pt x="939266" y="162559"/>
                </a:lnTo>
                <a:lnTo>
                  <a:pt x="942314" y="166369"/>
                </a:lnTo>
                <a:close/>
              </a:path>
              <a:path w="1000125" h="234950">
                <a:moveTo>
                  <a:pt x="940265" y="163809"/>
                </a:moveTo>
                <a:lnTo>
                  <a:pt x="939266" y="162559"/>
                </a:lnTo>
                <a:lnTo>
                  <a:pt x="940028" y="163194"/>
                </a:lnTo>
                <a:lnTo>
                  <a:pt x="940265" y="163809"/>
                </a:lnTo>
                <a:close/>
              </a:path>
              <a:path w="1000125" h="234950">
                <a:moveTo>
                  <a:pt x="946370" y="166369"/>
                </a:moveTo>
                <a:lnTo>
                  <a:pt x="942314" y="166369"/>
                </a:lnTo>
                <a:lnTo>
                  <a:pt x="941797" y="165099"/>
                </a:lnTo>
                <a:lnTo>
                  <a:pt x="940765" y="163809"/>
                </a:lnTo>
                <a:lnTo>
                  <a:pt x="940028" y="163194"/>
                </a:lnTo>
                <a:lnTo>
                  <a:pt x="939782" y="162559"/>
                </a:lnTo>
                <a:lnTo>
                  <a:pt x="964583" y="162559"/>
                </a:lnTo>
                <a:lnTo>
                  <a:pt x="965603" y="163829"/>
                </a:lnTo>
                <a:lnTo>
                  <a:pt x="943838" y="163829"/>
                </a:lnTo>
                <a:lnTo>
                  <a:pt x="944329" y="165099"/>
                </a:lnTo>
                <a:lnTo>
                  <a:pt x="945337" y="165099"/>
                </a:lnTo>
                <a:lnTo>
                  <a:pt x="946370" y="166369"/>
                </a:lnTo>
                <a:close/>
              </a:path>
              <a:path w="1000125" h="234950">
                <a:moveTo>
                  <a:pt x="979282" y="170179"/>
                </a:moveTo>
                <a:lnTo>
                  <a:pt x="972694" y="170179"/>
                </a:lnTo>
                <a:lnTo>
                  <a:pt x="970654" y="168909"/>
                </a:lnTo>
                <a:lnTo>
                  <a:pt x="969155" y="167639"/>
                </a:lnTo>
                <a:lnTo>
                  <a:pt x="967939" y="166883"/>
                </a:lnTo>
                <a:lnTo>
                  <a:pt x="967631" y="166369"/>
                </a:lnTo>
                <a:lnTo>
                  <a:pt x="965099" y="166369"/>
                </a:lnTo>
                <a:lnTo>
                  <a:pt x="964583" y="165099"/>
                </a:lnTo>
                <a:lnTo>
                  <a:pt x="967114" y="165099"/>
                </a:lnTo>
                <a:lnTo>
                  <a:pt x="966607" y="163809"/>
                </a:lnTo>
                <a:lnTo>
                  <a:pt x="965590" y="162559"/>
                </a:lnTo>
                <a:lnTo>
                  <a:pt x="973702" y="162559"/>
                </a:lnTo>
                <a:lnTo>
                  <a:pt x="974206" y="163829"/>
                </a:lnTo>
                <a:lnTo>
                  <a:pt x="970654" y="163829"/>
                </a:lnTo>
                <a:lnTo>
                  <a:pt x="971687" y="165099"/>
                </a:lnTo>
                <a:lnTo>
                  <a:pt x="974735" y="167671"/>
                </a:lnTo>
                <a:lnTo>
                  <a:pt x="975717" y="168909"/>
                </a:lnTo>
                <a:lnTo>
                  <a:pt x="978262" y="168909"/>
                </a:lnTo>
                <a:lnTo>
                  <a:pt x="979282" y="170179"/>
                </a:lnTo>
                <a:close/>
              </a:path>
              <a:path w="1000125" h="234950">
                <a:moveTo>
                  <a:pt x="987368" y="166369"/>
                </a:moveTo>
                <a:lnTo>
                  <a:pt x="979282" y="166369"/>
                </a:lnTo>
                <a:lnTo>
                  <a:pt x="976726" y="163809"/>
                </a:lnTo>
                <a:lnTo>
                  <a:pt x="975226" y="162559"/>
                </a:lnTo>
                <a:lnTo>
                  <a:pt x="984345" y="162559"/>
                </a:lnTo>
                <a:lnTo>
                  <a:pt x="984345" y="163829"/>
                </a:lnTo>
                <a:lnTo>
                  <a:pt x="985353" y="163829"/>
                </a:lnTo>
                <a:lnTo>
                  <a:pt x="987368" y="166369"/>
                </a:lnTo>
                <a:close/>
              </a:path>
              <a:path w="1000125" h="234950">
                <a:moveTo>
                  <a:pt x="991424" y="163829"/>
                </a:moveTo>
                <a:lnTo>
                  <a:pt x="985353" y="163829"/>
                </a:lnTo>
                <a:lnTo>
                  <a:pt x="984345" y="162559"/>
                </a:lnTo>
                <a:lnTo>
                  <a:pt x="989409" y="162559"/>
                </a:lnTo>
                <a:lnTo>
                  <a:pt x="991424" y="163829"/>
                </a:lnTo>
                <a:close/>
              </a:path>
              <a:path w="1000125" h="234950">
                <a:moveTo>
                  <a:pt x="789649" y="163829"/>
                </a:moveTo>
                <a:lnTo>
                  <a:pt x="789403" y="163829"/>
                </a:lnTo>
                <a:lnTo>
                  <a:pt x="789403" y="163420"/>
                </a:lnTo>
                <a:lnTo>
                  <a:pt x="789649" y="163829"/>
                </a:lnTo>
                <a:close/>
              </a:path>
              <a:path w="1000125" h="234950">
                <a:moveTo>
                  <a:pt x="808133" y="165099"/>
                </a:moveTo>
                <a:lnTo>
                  <a:pt x="790411" y="165099"/>
                </a:lnTo>
                <a:lnTo>
                  <a:pt x="790411" y="163829"/>
                </a:lnTo>
                <a:lnTo>
                  <a:pt x="807616" y="163829"/>
                </a:lnTo>
                <a:lnTo>
                  <a:pt x="808133" y="165099"/>
                </a:lnTo>
                <a:close/>
              </a:path>
              <a:path w="1000125" h="234950">
                <a:moveTo>
                  <a:pt x="808133" y="165099"/>
                </a:moveTo>
                <a:lnTo>
                  <a:pt x="807616" y="163829"/>
                </a:lnTo>
                <a:lnTo>
                  <a:pt x="808133" y="163829"/>
                </a:lnTo>
                <a:lnTo>
                  <a:pt x="808133" y="165099"/>
                </a:lnTo>
                <a:close/>
              </a:path>
              <a:path w="1000125" h="234950">
                <a:moveTo>
                  <a:pt x="845592" y="165099"/>
                </a:moveTo>
                <a:lnTo>
                  <a:pt x="808133" y="165099"/>
                </a:lnTo>
                <a:lnTo>
                  <a:pt x="808133" y="163829"/>
                </a:lnTo>
                <a:lnTo>
                  <a:pt x="845592" y="163829"/>
                </a:lnTo>
                <a:lnTo>
                  <a:pt x="845592" y="165099"/>
                </a:lnTo>
                <a:close/>
              </a:path>
              <a:path w="1000125" h="234950">
                <a:moveTo>
                  <a:pt x="893695" y="165099"/>
                </a:moveTo>
                <a:lnTo>
                  <a:pt x="857760" y="165099"/>
                </a:lnTo>
                <a:lnTo>
                  <a:pt x="856727" y="163829"/>
                </a:lnTo>
                <a:lnTo>
                  <a:pt x="892429" y="163829"/>
                </a:lnTo>
                <a:lnTo>
                  <a:pt x="893695" y="165099"/>
                </a:lnTo>
                <a:close/>
              </a:path>
              <a:path w="1000125" h="234950">
                <a:moveTo>
                  <a:pt x="966623" y="165099"/>
                </a:moveTo>
                <a:lnTo>
                  <a:pt x="946861" y="165099"/>
                </a:lnTo>
                <a:lnTo>
                  <a:pt x="943838" y="163829"/>
                </a:lnTo>
                <a:lnTo>
                  <a:pt x="965603" y="163829"/>
                </a:lnTo>
                <a:lnTo>
                  <a:pt x="966623" y="165099"/>
                </a:lnTo>
                <a:close/>
              </a:path>
              <a:path w="1000125" h="234950">
                <a:moveTo>
                  <a:pt x="974710" y="165099"/>
                </a:moveTo>
                <a:lnTo>
                  <a:pt x="971687" y="165099"/>
                </a:lnTo>
                <a:lnTo>
                  <a:pt x="970654" y="163829"/>
                </a:lnTo>
                <a:lnTo>
                  <a:pt x="974206" y="163829"/>
                </a:lnTo>
                <a:lnTo>
                  <a:pt x="974710" y="165099"/>
                </a:lnTo>
                <a:close/>
              </a:path>
              <a:path w="1000125" h="234950">
                <a:moveTo>
                  <a:pt x="999536" y="165099"/>
                </a:moveTo>
                <a:lnTo>
                  <a:pt x="999019" y="163829"/>
                </a:lnTo>
                <a:lnTo>
                  <a:pt x="999536" y="163829"/>
                </a:lnTo>
                <a:lnTo>
                  <a:pt x="999536" y="165099"/>
                </a:lnTo>
                <a:close/>
              </a:path>
              <a:path w="1000125" h="234950">
                <a:moveTo>
                  <a:pt x="865846" y="166369"/>
                </a:moveTo>
                <a:lnTo>
                  <a:pt x="858251" y="166369"/>
                </a:lnTo>
                <a:lnTo>
                  <a:pt x="858251" y="165099"/>
                </a:lnTo>
                <a:lnTo>
                  <a:pt x="865355" y="165099"/>
                </a:lnTo>
                <a:lnTo>
                  <a:pt x="865846" y="166369"/>
                </a:lnTo>
                <a:close/>
              </a:path>
              <a:path w="1000125" h="234950">
                <a:moveTo>
                  <a:pt x="899766" y="166369"/>
                </a:moveTo>
                <a:lnTo>
                  <a:pt x="866853" y="166369"/>
                </a:lnTo>
                <a:lnTo>
                  <a:pt x="865846" y="165099"/>
                </a:lnTo>
                <a:lnTo>
                  <a:pt x="899766" y="165099"/>
                </a:lnTo>
                <a:lnTo>
                  <a:pt x="899766" y="166369"/>
                </a:lnTo>
                <a:close/>
              </a:path>
              <a:path w="1000125" h="234950">
                <a:moveTo>
                  <a:pt x="900282" y="166369"/>
                </a:moveTo>
                <a:lnTo>
                  <a:pt x="899766" y="166369"/>
                </a:lnTo>
                <a:lnTo>
                  <a:pt x="899766" y="165099"/>
                </a:lnTo>
                <a:lnTo>
                  <a:pt x="900282" y="166369"/>
                </a:lnTo>
                <a:close/>
              </a:path>
              <a:path w="1000125" h="234950">
                <a:moveTo>
                  <a:pt x="936243" y="166369"/>
                </a:moveTo>
                <a:lnTo>
                  <a:pt x="900282" y="166369"/>
                </a:lnTo>
                <a:lnTo>
                  <a:pt x="899766" y="165099"/>
                </a:lnTo>
                <a:lnTo>
                  <a:pt x="934202" y="165099"/>
                </a:lnTo>
                <a:lnTo>
                  <a:pt x="936243" y="166369"/>
                </a:lnTo>
                <a:close/>
              </a:path>
              <a:path w="1000125" h="234950">
                <a:moveTo>
                  <a:pt x="968122" y="172719"/>
                </a:moveTo>
                <a:lnTo>
                  <a:pt x="959028" y="172719"/>
                </a:lnTo>
                <a:lnTo>
                  <a:pt x="959028" y="171449"/>
                </a:lnTo>
                <a:lnTo>
                  <a:pt x="957995" y="171449"/>
                </a:lnTo>
                <a:lnTo>
                  <a:pt x="957995" y="170179"/>
                </a:lnTo>
                <a:lnTo>
                  <a:pt x="961560" y="170179"/>
                </a:lnTo>
                <a:lnTo>
                  <a:pt x="961043" y="168909"/>
                </a:lnTo>
                <a:lnTo>
                  <a:pt x="960036" y="168909"/>
                </a:lnTo>
                <a:lnTo>
                  <a:pt x="960036" y="167639"/>
                </a:lnTo>
                <a:lnTo>
                  <a:pt x="948901" y="167639"/>
                </a:lnTo>
                <a:lnTo>
                  <a:pt x="948489" y="167383"/>
                </a:lnTo>
                <a:lnTo>
                  <a:pt x="948901" y="166369"/>
                </a:lnTo>
                <a:lnTo>
                  <a:pt x="947377" y="165099"/>
                </a:lnTo>
                <a:lnTo>
                  <a:pt x="963059" y="165099"/>
                </a:lnTo>
                <a:lnTo>
                  <a:pt x="964092" y="166369"/>
                </a:lnTo>
                <a:lnTo>
                  <a:pt x="965099" y="168909"/>
                </a:lnTo>
                <a:lnTo>
                  <a:pt x="968122" y="172719"/>
                </a:lnTo>
                <a:close/>
              </a:path>
              <a:path w="1000125" h="234950">
                <a:moveTo>
                  <a:pt x="978262" y="168909"/>
                </a:moveTo>
                <a:lnTo>
                  <a:pt x="975717" y="168909"/>
                </a:lnTo>
                <a:lnTo>
                  <a:pt x="974735" y="167671"/>
                </a:lnTo>
                <a:lnTo>
                  <a:pt x="974218" y="166369"/>
                </a:lnTo>
                <a:lnTo>
                  <a:pt x="973185" y="165099"/>
                </a:lnTo>
                <a:lnTo>
                  <a:pt x="977758" y="165099"/>
                </a:lnTo>
                <a:lnTo>
                  <a:pt x="978765" y="166369"/>
                </a:lnTo>
                <a:lnTo>
                  <a:pt x="982305" y="166369"/>
                </a:lnTo>
                <a:lnTo>
                  <a:pt x="982821" y="167639"/>
                </a:lnTo>
                <a:lnTo>
                  <a:pt x="977241" y="167639"/>
                </a:lnTo>
                <a:lnTo>
                  <a:pt x="978262" y="168909"/>
                </a:lnTo>
                <a:close/>
              </a:path>
              <a:path w="1000125" h="234950">
                <a:moveTo>
                  <a:pt x="997004" y="166369"/>
                </a:moveTo>
                <a:lnTo>
                  <a:pt x="988376" y="166369"/>
                </a:lnTo>
                <a:lnTo>
                  <a:pt x="987368" y="165099"/>
                </a:lnTo>
                <a:lnTo>
                  <a:pt x="995971" y="165099"/>
                </a:lnTo>
                <a:lnTo>
                  <a:pt x="997004" y="166369"/>
                </a:lnTo>
                <a:close/>
              </a:path>
              <a:path w="1000125" h="234950">
                <a:moveTo>
                  <a:pt x="790411" y="167639"/>
                </a:moveTo>
                <a:lnTo>
                  <a:pt x="782816" y="167639"/>
                </a:lnTo>
                <a:lnTo>
                  <a:pt x="781808" y="166369"/>
                </a:lnTo>
                <a:lnTo>
                  <a:pt x="789894" y="166369"/>
                </a:lnTo>
                <a:lnTo>
                  <a:pt x="790411" y="167639"/>
                </a:lnTo>
                <a:close/>
              </a:path>
              <a:path w="1000125" h="234950">
                <a:moveTo>
                  <a:pt x="811672" y="171449"/>
                </a:moveTo>
                <a:lnTo>
                  <a:pt x="794467" y="171449"/>
                </a:lnTo>
                <a:lnTo>
                  <a:pt x="794467" y="170179"/>
                </a:lnTo>
                <a:lnTo>
                  <a:pt x="792943" y="168909"/>
                </a:lnTo>
                <a:lnTo>
                  <a:pt x="791935" y="166369"/>
                </a:lnTo>
                <a:lnTo>
                  <a:pt x="805085" y="166369"/>
                </a:lnTo>
                <a:lnTo>
                  <a:pt x="805123" y="167671"/>
                </a:lnTo>
                <a:lnTo>
                  <a:pt x="806609" y="168909"/>
                </a:lnTo>
                <a:lnTo>
                  <a:pt x="807616" y="170179"/>
                </a:lnTo>
                <a:lnTo>
                  <a:pt x="811156" y="170179"/>
                </a:lnTo>
                <a:lnTo>
                  <a:pt x="811672" y="171449"/>
                </a:lnTo>
                <a:close/>
              </a:path>
              <a:path w="1000125" h="234950">
                <a:moveTo>
                  <a:pt x="829394" y="170179"/>
                </a:moveTo>
                <a:lnTo>
                  <a:pt x="807616" y="170179"/>
                </a:lnTo>
                <a:lnTo>
                  <a:pt x="805601" y="166369"/>
                </a:lnTo>
                <a:lnTo>
                  <a:pt x="831926" y="166369"/>
                </a:lnTo>
                <a:lnTo>
                  <a:pt x="832688" y="167004"/>
                </a:lnTo>
                <a:lnTo>
                  <a:pt x="832934" y="167639"/>
                </a:lnTo>
                <a:lnTo>
                  <a:pt x="816219" y="167639"/>
                </a:lnTo>
                <a:lnTo>
                  <a:pt x="816219" y="168909"/>
                </a:lnTo>
                <a:lnTo>
                  <a:pt x="828878" y="168909"/>
                </a:lnTo>
                <a:lnTo>
                  <a:pt x="829394" y="170179"/>
                </a:lnTo>
                <a:close/>
              </a:path>
              <a:path w="1000125" h="234950">
                <a:moveTo>
                  <a:pt x="832688" y="167004"/>
                </a:moveTo>
                <a:lnTo>
                  <a:pt x="831926" y="166369"/>
                </a:lnTo>
                <a:lnTo>
                  <a:pt x="832442" y="166369"/>
                </a:lnTo>
                <a:lnTo>
                  <a:pt x="832688" y="167004"/>
                </a:lnTo>
                <a:close/>
              </a:path>
              <a:path w="1000125" h="234950">
                <a:moveTo>
                  <a:pt x="842053" y="167639"/>
                </a:moveTo>
                <a:lnTo>
                  <a:pt x="833450" y="167639"/>
                </a:lnTo>
                <a:lnTo>
                  <a:pt x="832688" y="167004"/>
                </a:lnTo>
                <a:lnTo>
                  <a:pt x="832442" y="166369"/>
                </a:lnTo>
                <a:lnTo>
                  <a:pt x="842053" y="166369"/>
                </a:lnTo>
                <a:lnTo>
                  <a:pt x="842053" y="167639"/>
                </a:lnTo>
                <a:close/>
              </a:path>
              <a:path w="1000125" h="234950">
                <a:moveTo>
                  <a:pt x="853704" y="168909"/>
                </a:moveTo>
                <a:lnTo>
                  <a:pt x="844068" y="168909"/>
                </a:lnTo>
                <a:lnTo>
                  <a:pt x="842053" y="166369"/>
                </a:lnTo>
                <a:lnTo>
                  <a:pt x="852696" y="166369"/>
                </a:lnTo>
                <a:lnTo>
                  <a:pt x="852696" y="167639"/>
                </a:lnTo>
                <a:lnTo>
                  <a:pt x="853691" y="167639"/>
                </a:lnTo>
                <a:lnTo>
                  <a:pt x="853704" y="168909"/>
                </a:lnTo>
                <a:close/>
              </a:path>
              <a:path w="1000125" h="234950">
                <a:moveTo>
                  <a:pt x="867370" y="167639"/>
                </a:moveTo>
                <a:lnTo>
                  <a:pt x="853691" y="167639"/>
                </a:lnTo>
                <a:lnTo>
                  <a:pt x="853187" y="166369"/>
                </a:lnTo>
                <a:lnTo>
                  <a:pt x="866362" y="166369"/>
                </a:lnTo>
                <a:lnTo>
                  <a:pt x="867370" y="167639"/>
                </a:lnTo>
                <a:close/>
              </a:path>
              <a:path w="1000125" h="234950">
                <a:moveTo>
                  <a:pt x="930663" y="168909"/>
                </a:moveTo>
                <a:lnTo>
                  <a:pt x="870418" y="168909"/>
                </a:lnTo>
                <a:lnTo>
                  <a:pt x="869594" y="168396"/>
                </a:lnTo>
                <a:lnTo>
                  <a:pt x="868378" y="166369"/>
                </a:lnTo>
                <a:lnTo>
                  <a:pt x="880028" y="166369"/>
                </a:lnTo>
                <a:lnTo>
                  <a:pt x="880028" y="167639"/>
                </a:lnTo>
                <a:lnTo>
                  <a:pt x="930159" y="167639"/>
                </a:lnTo>
                <a:lnTo>
                  <a:pt x="930663" y="168909"/>
                </a:lnTo>
                <a:close/>
              </a:path>
              <a:path w="1000125" h="234950">
                <a:moveTo>
                  <a:pt x="930159" y="167639"/>
                </a:moveTo>
                <a:lnTo>
                  <a:pt x="880028" y="167639"/>
                </a:lnTo>
                <a:lnTo>
                  <a:pt x="880028" y="166369"/>
                </a:lnTo>
                <a:lnTo>
                  <a:pt x="929655" y="166369"/>
                </a:lnTo>
                <a:lnTo>
                  <a:pt x="930159" y="167639"/>
                </a:lnTo>
                <a:close/>
              </a:path>
              <a:path w="1000125" h="234950">
                <a:moveTo>
                  <a:pt x="941797" y="168909"/>
                </a:moveTo>
                <a:lnTo>
                  <a:pt x="932187" y="168909"/>
                </a:lnTo>
                <a:lnTo>
                  <a:pt x="931179" y="167639"/>
                </a:lnTo>
                <a:lnTo>
                  <a:pt x="929655" y="166369"/>
                </a:lnTo>
                <a:lnTo>
                  <a:pt x="939266" y="166369"/>
                </a:lnTo>
                <a:lnTo>
                  <a:pt x="940273" y="167639"/>
                </a:lnTo>
                <a:lnTo>
                  <a:pt x="941293" y="168274"/>
                </a:lnTo>
                <a:lnTo>
                  <a:pt x="941797" y="168909"/>
                </a:lnTo>
                <a:close/>
              </a:path>
              <a:path w="1000125" h="234950">
                <a:moveTo>
                  <a:pt x="959519" y="168909"/>
                </a:moveTo>
                <a:lnTo>
                  <a:pt x="942314" y="168909"/>
                </a:lnTo>
                <a:lnTo>
                  <a:pt x="941293" y="168274"/>
                </a:lnTo>
                <a:lnTo>
                  <a:pt x="940790" y="167639"/>
                </a:lnTo>
                <a:lnTo>
                  <a:pt x="940273" y="166369"/>
                </a:lnTo>
                <a:lnTo>
                  <a:pt x="946861" y="166369"/>
                </a:lnTo>
                <a:lnTo>
                  <a:pt x="948489" y="167383"/>
                </a:lnTo>
                <a:lnTo>
                  <a:pt x="948385" y="167639"/>
                </a:lnTo>
                <a:lnTo>
                  <a:pt x="959519" y="167639"/>
                </a:lnTo>
                <a:lnTo>
                  <a:pt x="959519" y="168909"/>
                </a:lnTo>
                <a:close/>
              </a:path>
              <a:path w="1000125" h="234950">
                <a:moveTo>
                  <a:pt x="974710" y="172719"/>
                </a:moveTo>
                <a:lnTo>
                  <a:pt x="971687" y="172719"/>
                </a:lnTo>
                <a:lnTo>
                  <a:pt x="969646" y="171449"/>
                </a:lnTo>
                <a:lnTo>
                  <a:pt x="968638" y="170179"/>
                </a:lnTo>
                <a:lnTo>
                  <a:pt x="968122" y="168909"/>
                </a:lnTo>
                <a:lnTo>
                  <a:pt x="967114" y="167639"/>
                </a:lnTo>
                <a:lnTo>
                  <a:pt x="966623" y="167639"/>
                </a:lnTo>
                <a:lnTo>
                  <a:pt x="966107" y="166369"/>
                </a:lnTo>
                <a:lnTo>
                  <a:pt x="967114" y="166369"/>
                </a:lnTo>
                <a:lnTo>
                  <a:pt x="967939" y="166883"/>
                </a:lnTo>
                <a:lnTo>
                  <a:pt x="969155" y="168909"/>
                </a:lnTo>
                <a:lnTo>
                  <a:pt x="969646" y="168909"/>
                </a:lnTo>
                <a:lnTo>
                  <a:pt x="972694" y="171449"/>
                </a:lnTo>
                <a:lnTo>
                  <a:pt x="974710" y="172719"/>
                </a:lnTo>
                <a:close/>
              </a:path>
              <a:path w="1000125" h="234950">
                <a:moveTo>
                  <a:pt x="967939" y="166883"/>
                </a:moveTo>
                <a:lnTo>
                  <a:pt x="967114" y="166369"/>
                </a:lnTo>
                <a:lnTo>
                  <a:pt x="967631" y="166369"/>
                </a:lnTo>
                <a:lnTo>
                  <a:pt x="967939" y="166883"/>
                </a:lnTo>
                <a:close/>
              </a:path>
              <a:path w="1000125" h="234950">
                <a:moveTo>
                  <a:pt x="948901" y="167639"/>
                </a:moveTo>
                <a:lnTo>
                  <a:pt x="948385" y="167639"/>
                </a:lnTo>
                <a:lnTo>
                  <a:pt x="948489" y="167383"/>
                </a:lnTo>
                <a:lnTo>
                  <a:pt x="948901" y="167639"/>
                </a:lnTo>
                <a:close/>
              </a:path>
              <a:path w="1000125" h="234950">
                <a:moveTo>
                  <a:pt x="792943" y="168909"/>
                </a:moveTo>
                <a:lnTo>
                  <a:pt x="776745" y="168909"/>
                </a:lnTo>
                <a:lnTo>
                  <a:pt x="777236" y="167639"/>
                </a:lnTo>
                <a:lnTo>
                  <a:pt x="790902" y="167639"/>
                </a:lnTo>
                <a:lnTo>
                  <a:pt x="792943" y="168909"/>
                </a:lnTo>
                <a:close/>
              </a:path>
              <a:path w="1000125" h="234950">
                <a:moveTo>
                  <a:pt x="844068" y="168909"/>
                </a:moveTo>
                <a:lnTo>
                  <a:pt x="816219" y="168909"/>
                </a:lnTo>
                <a:lnTo>
                  <a:pt x="816219" y="167639"/>
                </a:lnTo>
                <a:lnTo>
                  <a:pt x="843060" y="167639"/>
                </a:lnTo>
                <a:lnTo>
                  <a:pt x="844068" y="168909"/>
                </a:lnTo>
                <a:close/>
              </a:path>
              <a:path w="1000125" h="234950">
                <a:moveTo>
                  <a:pt x="853704" y="167671"/>
                </a:moveTo>
                <a:close/>
              </a:path>
              <a:path w="1000125" h="234950">
                <a:moveTo>
                  <a:pt x="864322" y="170179"/>
                </a:moveTo>
                <a:lnTo>
                  <a:pt x="858767" y="170179"/>
                </a:lnTo>
                <a:lnTo>
                  <a:pt x="858251" y="168909"/>
                </a:lnTo>
                <a:lnTo>
                  <a:pt x="854195" y="168909"/>
                </a:lnTo>
                <a:lnTo>
                  <a:pt x="853704" y="167671"/>
                </a:lnTo>
                <a:lnTo>
                  <a:pt x="861299" y="167639"/>
                </a:lnTo>
                <a:lnTo>
                  <a:pt x="863831" y="168909"/>
                </a:lnTo>
                <a:lnTo>
                  <a:pt x="864322" y="170179"/>
                </a:lnTo>
                <a:close/>
              </a:path>
              <a:path w="1000125" h="234950">
                <a:moveTo>
                  <a:pt x="866853" y="170179"/>
                </a:moveTo>
                <a:lnTo>
                  <a:pt x="866362" y="170179"/>
                </a:lnTo>
                <a:lnTo>
                  <a:pt x="864322" y="167639"/>
                </a:lnTo>
                <a:lnTo>
                  <a:pt x="868378" y="167639"/>
                </a:lnTo>
                <a:lnTo>
                  <a:pt x="869594" y="168396"/>
                </a:lnTo>
                <a:lnTo>
                  <a:pt x="869902" y="168909"/>
                </a:lnTo>
                <a:lnTo>
                  <a:pt x="866853" y="168909"/>
                </a:lnTo>
                <a:lnTo>
                  <a:pt x="866853" y="170179"/>
                </a:lnTo>
                <a:close/>
              </a:path>
              <a:path w="1000125" h="234950">
                <a:moveTo>
                  <a:pt x="987885" y="173989"/>
                </a:moveTo>
                <a:lnTo>
                  <a:pt x="984836" y="173989"/>
                </a:lnTo>
                <a:lnTo>
                  <a:pt x="983829" y="171449"/>
                </a:lnTo>
                <a:lnTo>
                  <a:pt x="981297" y="168909"/>
                </a:lnTo>
                <a:lnTo>
                  <a:pt x="977241" y="167639"/>
                </a:lnTo>
                <a:lnTo>
                  <a:pt x="982821" y="167639"/>
                </a:lnTo>
                <a:lnTo>
                  <a:pt x="985844" y="168909"/>
                </a:lnTo>
                <a:lnTo>
                  <a:pt x="988892" y="168909"/>
                </a:lnTo>
                <a:lnTo>
                  <a:pt x="990907" y="172719"/>
                </a:lnTo>
                <a:lnTo>
                  <a:pt x="987885" y="172719"/>
                </a:lnTo>
                <a:lnTo>
                  <a:pt x="987885" y="173989"/>
                </a:lnTo>
                <a:close/>
              </a:path>
              <a:path w="1000125" h="234950">
                <a:moveTo>
                  <a:pt x="999536" y="176529"/>
                </a:moveTo>
                <a:lnTo>
                  <a:pt x="997987" y="175229"/>
                </a:lnTo>
                <a:lnTo>
                  <a:pt x="997004" y="173989"/>
                </a:lnTo>
                <a:lnTo>
                  <a:pt x="993956" y="173989"/>
                </a:lnTo>
                <a:lnTo>
                  <a:pt x="993439" y="172719"/>
                </a:lnTo>
                <a:lnTo>
                  <a:pt x="992432" y="171449"/>
                </a:lnTo>
                <a:lnTo>
                  <a:pt x="991940" y="170179"/>
                </a:lnTo>
                <a:lnTo>
                  <a:pt x="990907" y="168909"/>
                </a:lnTo>
                <a:lnTo>
                  <a:pt x="988376" y="167639"/>
                </a:lnTo>
                <a:lnTo>
                  <a:pt x="992432" y="167639"/>
                </a:lnTo>
                <a:lnTo>
                  <a:pt x="994963" y="170179"/>
                </a:lnTo>
                <a:lnTo>
                  <a:pt x="998761" y="170179"/>
                </a:lnTo>
                <a:lnTo>
                  <a:pt x="998503" y="171449"/>
                </a:lnTo>
                <a:lnTo>
                  <a:pt x="998011" y="171449"/>
                </a:lnTo>
                <a:lnTo>
                  <a:pt x="999430" y="173813"/>
                </a:lnTo>
                <a:lnTo>
                  <a:pt x="999536" y="176529"/>
                </a:lnTo>
                <a:close/>
              </a:path>
              <a:path w="1000125" h="234950">
                <a:moveTo>
                  <a:pt x="998761" y="170179"/>
                </a:moveTo>
                <a:lnTo>
                  <a:pt x="995480" y="170179"/>
                </a:lnTo>
                <a:lnTo>
                  <a:pt x="996487" y="168909"/>
                </a:lnTo>
                <a:lnTo>
                  <a:pt x="993439" y="167639"/>
                </a:lnTo>
                <a:lnTo>
                  <a:pt x="999536" y="167639"/>
                </a:lnTo>
                <a:lnTo>
                  <a:pt x="999536" y="168909"/>
                </a:lnTo>
                <a:lnTo>
                  <a:pt x="999019" y="168909"/>
                </a:lnTo>
                <a:lnTo>
                  <a:pt x="998761" y="170179"/>
                </a:lnTo>
                <a:close/>
              </a:path>
              <a:path w="1000125" h="234950">
                <a:moveTo>
                  <a:pt x="942314" y="168909"/>
                </a:moveTo>
                <a:lnTo>
                  <a:pt x="941797" y="168909"/>
                </a:lnTo>
                <a:lnTo>
                  <a:pt x="941293" y="168274"/>
                </a:lnTo>
                <a:lnTo>
                  <a:pt x="942314" y="168909"/>
                </a:lnTo>
                <a:close/>
              </a:path>
              <a:path w="1000125" h="234950">
                <a:moveTo>
                  <a:pt x="870418" y="168909"/>
                </a:moveTo>
                <a:lnTo>
                  <a:pt x="869902" y="168909"/>
                </a:lnTo>
                <a:lnTo>
                  <a:pt x="869594" y="168396"/>
                </a:lnTo>
                <a:lnTo>
                  <a:pt x="870418" y="168909"/>
                </a:lnTo>
                <a:close/>
              </a:path>
              <a:path w="1000125" h="234950">
                <a:moveTo>
                  <a:pt x="840529" y="171449"/>
                </a:moveTo>
                <a:lnTo>
                  <a:pt x="812680" y="171449"/>
                </a:lnTo>
                <a:lnTo>
                  <a:pt x="812189" y="170179"/>
                </a:lnTo>
                <a:lnTo>
                  <a:pt x="830402" y="170179"/>
                </a:lnTo>
                <a:lnTo>
                  <a:pt x="829394" y="168909"/>
                </a:lnTo>
                <a:lnTo>
                  <a:pt x="839005" y="168909"/>
                </a:lnTo>
                <a:lnTo>
                  <a:pt x="840038" y="170179"/>
                </a:lnTo>
                <a:lnTo>
                  <a:pt x="840529" y="171449"/>
                </a:lnTo>
                <a:close/>
              </a:path>
              <a:path w="1000125" h="234950">
                <a:moveTo>
                  <a:pt x="848640" y="176529"/>
                </a:moveTo>
                <a:lnTo>
                  <a:pt x="840529" y="176529"/>
                </a:lnTo>
                <a:lnTo>
                  <a:pt x="839509" y="175229"/>
                </a:lnTo>
                <a:lnTo>
                  <a:pt x="839005" y="173989"/>
                </a:lnTo>
                <a:lnTo>
                  <a:pt x="843577" y="173989"/>
                </a:lnTo>
                <a:lnTo>
                  <a:pt x="842569" y="172719"/>
                </a:lnTo>
                <a:lnTo>
                  <a:pt x="841536" y="170179"/>
                </a:lnTo>
                <a:lnTo>
                  <a:pt x="839521" y="168909"/>
                </a:lnTo>
                <a:lnTo>
                  <a:pt x="848640" y="168909"/>
                </a:lnTo>
                <a:lnTo>
                  <a:pt x="848640" y="170179"/>
                </a:lnTo>
                <a:lnTo>
                  <a:pt x="849131" y="171449"/>
                </a:lnTo>
                <a:lnTo>
                  <a:pt x="849648" y="171449"/>
                </a:lnTo>
                <a:lnTo>
                  <a:pt x="850656" y="172719"/>
                </a:lnTo>
                <a:lnTo>
                  <a:pt x="846600" y="172719"/>
                </a:lnTo>
                <a:lnTo>
                  <a:pt x="847633" y="175259"/>
                </a:lnTo>
                <a:lnTo>
                  <a:pt x="848640" y="175259"/>
                </a:lnTo>
                <a:lnTo>
                  <a:pt x="848640" y="176529"/>
                </a:lnTo>
                <a:close/>
              </a:path>
              <a:path w="1000125" h="234950">
                <a:moveTo>
                  <a:pt x="859258" y="171449"/>
                </a:moveTo>
                <a:lnTo>
                  <a:pt x="851663" y="171449"/>
                </a:lnTo>
                <a:lnTo>
                  <a:pt x="849131" y="168909"/>
                </a:lnTo>
                <a:lnTo>
                  <a:pt x="857760" y="168909"/>
                </a:lnTo>
                <a:lnTo>
                  <a:pt x="858767" y="170179"/>
                </a:lnTo>
                <a:lnTo>
                  <a:pt x="859258" y="171449"/>
                </a:lnTo>
                <a:close/>
              </a:path>
              <a:path w="1000125" h="234950">
                <a:moveTo>
                  <a:pt x="868894" y="171449"/>
                </a:moveTo>
                <a:lnTo>
                  <a:pt x="867370" y="171449"/>
                </a:lnTo>
                <a:lnTo>
                  <a:pt x="867370" y="170179"/>
                </a:lnTo>
                <a:lnTo>
                  <a:pt x="867886" y="170179"/>
                </a:lnTo>
                <a:lnTo>
                  <a:pt x="866853" y="168909"/>
                </a:lnTo>
                <a:lnTo>
                  <a:pt x="867886" y="168909"/>
                </a:lnTo>
                <a:lnTo>
                  <a:pt x="868894" y="170179"/>
                </a:lnTo>
                <a:lnTo>
                  <a:pt x="868894" y="171449"/>
                </a:lnTo>
                <a:close/>
              </a:path>
              <a:path w="1000125" h="234950">
                <a:moveTo>
                  <a:pt x="918521" y="171449"/>
                </a:moveTo>
                <a:lnTo>
                  <a:pt x="872433" y="171449"/>
                </a:lnTo>
                <a:lnTo>
                  <a:pt x="869385" y="170179"/>
                </a:lnTo>
                <a:lnTo>
                  <a:pt x="868378" y="168909"/>
                </a:lnTo>
                <a:lnTo>
                  <a:pt x="927615" y="168909"/>
                </a:lnTo>
                <a:lnTo>
                  <a:pt x="927615" y="170179"/>
                </a:lnTo>
                <a:lnTo>
                  <a:pt x="918004" y="170179"/>
                </a:lnTo>
                <a:lnTo>
                  <a:pt x="918521" y="171449"/>
                </a:lnTo>
                <a:close/>
              </a:path>
              <a:path w="1000125" h="234950">
                <a:moveTo>
                  <a:pt x="946370" y="170179"/>
                </a:moveTo>
                <a:lnTo>
                  <a:pt x="928131" y="170179"/>
                </a:lnTo>
                <a:lnTo>
                  <a:pt x="927615" y="168909"/>
                </a:lnTo>
                <a:lnTo>
                  <a:pt x="946370" y="168909"/>
                </a:lnTo>
                <a:lnTo>
                  <a:pt x="946370" y="170179"/>
                </a:lnTo>
                <a:close/>
              </a:path>
              <a:path w="1000125" h="234950">
                <a:moveTo>
                  <a:pt x="961560" y="170179"/>
                </a:moveTo>
                <a:lnTo>
                  <a:pt x="946370" y="170179"/>
                </a:lnTo>
                <a:lnTo>
                  <a:pt x="947377" y="168909"/>
                </a:lnTo>
                <a:lnTo>
                  <a:pt x="961043" y="168909"/>
                </a:lnTo>
                <a:lnTo>
                  <a:pt x="961560" y="170179"/>
                </a:lnTo>
                <a:close/>
              </a:path>
              <a:path w="1000125" h="234950">
                <a:moveTo>
                  <a:pt x="865355" y="179069"/>
                </a:moveTo>
                <a:lnTo>
                  <a:pt x="856235" y="179069"/>
                </a:lnTo>
                <a:lnTo>
                  <a:pt x="854711" y="177799"/>
                </a:lnTo>
                <a:lnTo>
                  <a:pt x="853704" y="176529"/>
                </a:lnTo>
                <a:lnTo>
                  <a:pt x="852180" y="175259"/>
                </a:lnTo>
                <a:lnTo>
                  <a:pt x="858767" y="175259"/>
                </a:lnTo>
                <a:lnTo>
                  <a:pt x="857760" y="173989"/>
                </a:lnTo>
                <a:lnTo>
                  <a:pt x="862823" y="173989"/>
                </a:lnTo>
                <a:lnTo>
                  <a:pt x="862823" y="172719"/>
                </a:lnTo>
                <a:lnTo>
                  <a:pt x="861299" y="171449"/>
                </a:lnTo>
                <a:lnTo>
                  <a:pt x="860291" y="170179"/>
                </a:lnTo>
                <a:lnTo>
                  <a:pt x="866362" y="170179"/>
                </a:lnTo>
                <a:lnTo>
                  <a:pt x="866853" y="171449"/>
                </a:lnTo>
                <a:lnTo>
                  <a:pt x="929139" y="171449"/>
                </a:lnTo>
                <a:lnTo>
                  <a:pt x="929655" y="172719"/>
                </a:lnTo>
                <a:lnTo>
                  <a:pt x="865846" y="172719"/>
                </a:lnTo>
                <a:lnTo>
                  <a:pt x="866853" y="173989"/>
                </a:lnTo>
                <a:lnTo>
                  <a:pt x="867370" y="175259"/>
                </a:lnTo>
                <a:lnTo>
                  <a:pt x="869385" y="177799"/>
                </a:lnTo>
                <a:lnTo>
                  <a:pt x="864838" y="177799"/>
                </a:lnTo>
                <a:lnTo>
                  <a:pt x="865355" y="179069"/>
                </a:lnTo>
                <a:close/>
              </a:path>
              <a:path w="1000125" h="234950">
                <a:moveTo>
                  <a:pt x="929139" y="171449"/>
                </a:moveTo>
                <a:lnTo>
                  <a:pt x="918521" y="171449"/>
                </a:lnTo>
                <a:lnTo>
                  <a:pt x="918004" y="170179"/>
                </a:lnTo>
                <a:lnTo>
                  <a:pt x="927615" y="170179"/>
                </a:lnTo>
                <a:lnTo>
                  <a:pt x="929139" y="171449"/>
                </a:lnTo>
                <a:close/>
              </a:path>
              <a:path w="1000125" h="234950">
                <a:moveTo>
                  <a:pt x="939266" y="172719"/>
                </a:moveTo>
                <a:lnTo>
                  <a:pt x="930146" y="172719"/>
                </a:lnTo>
                <a:lnTo>
                  <a:pt x="929139" y="170179"/>
                </a:lnTo>
                <a:lnTo>
                  <a:pt x="937741" y="170179"/>
                </a:lnTo>
                <a:lnTo>
                  <a:pt x="938258" y="171449"/>
                </a:lnTo>
                <a:lnTo>
                  <a:pt x="939266" y="172719"/>
                </a:lnTo>
                <a:close/>
              </a:path>
              <a:path w="1000125" h="234950">
                <a:moveTo>
                  <a:pt x="939266" y="172719"/>
                </a:moveTo>
                <a:lnTo>
                  <a:pt x="938258" y="171449"/>
                </a:lnTo>
                <a:lnTo>
                  <a:pt x="937741" y="170179"/>
                </a:lnTo>
                <a:lnTo>
                  <a:pt x="956988" y="170179"/>
                </a:lnTo>
                <a:lnTo>
                  <a:pt x="956496" y="171449"/>
                </a:lnTo>
                <a:lnTo>
                  <a:pt x="938774" y="171449"/>
                </a:lnTo>
                <a:lnTo>
                  <a:pt x="939266" y="172719"/>
                </a:lnTo>
                <a:close/>
              </a:path>
              <a:path w="1000125" h="234950">
                <a:moveTo>
                  <a:pt x="981297" y="177799"/>
                </a:moveTo>
                <a:lnTo>
                  <a:pt x="978249" y="175259"/>
                </a:lnTo>
                <a:lnTo>
                  <a:pt x="975717" y="173989"/>
                </a:lnTo>
                <a:lnTo>
                  <a:pt x="973702" y="172719"/>
                </a:lnTo>
                <a:lnTo>
                  <a:pt x="974710" y="172719"/>
                </a:lnTo>
                <a:lnTo>
                  <a:pt x="973702" y="171449"/>
                </a:lnTo>
                <a:lnTo>
                  <a:pt x="973185" y="170179"/>
                </a:lnTo>
                <a:lnTo>
                  <a:pt x="978249" y="170179"/>
                </a:lnTo>
                <a:lnTo>
                  <a:pt x="978249" y="171449"/>
                </a:lnTo>
                <a:lnTo>
                  <a:pt x="975717" y="171449"/>
                </a:lnTo>
                <a:lnTo>
                  <a:pt x="980289" y="175259"/>
                </a:lnTo>
                <a:lnTo>
                  <a:pt x="982821" y="176529"/>
                </a:lnTo>
                <a:lnTo>
                  <a:pt x="981297" y="177799"/>
                </a:lnTo>
                <a:close/>
              </a:path>
              <a:path w="1000125" h="234950">
                <a:moveTo>
                  <a:pt x="990416" y="175259"/>
                </a:moveTo>
                <a:lnTo>
                  <a:pt x="983829" y="175259"/>
                </a:lnTo>
                <a:lnTo>
                  <a:pt x="982305" y="173989"/>
                </a:lnTo>
                <a:lnTo>
                  <a:pt x="979773" y="171449"/>
                </a:lnTo>
                <a:lnTo>
                  <a:pt x="978249" y="170179"/>
                </a:lnTo>
                <a:lnTo>
                  <a:pt x="979773" y="170179"/>
                </a:lnTo>
                <a:lnTo>
                  <a:pt x="982821" y="172719"/>
                </a:lnTo>
                <a:lnTo>
                  <a:pt x="984836" y="173989"/>
                </a:lnTo>
                <a:lnTo>
                  <a:pt x="988376" y="173989"/>
                </a:lnTo>
                <a:lnTo>
                  <a:pt x="990416" y="175259"/>
                </a:lnTo>
                <a:close/>
              </a:path>
              <a:path w="1000125" h="234950">
                <a:moveTo>
                  <a:pt x="774213" y="191769"/>
                </a:moveTo>
                <a:lnTo>
                  <a:pt x="769641" y="191769"/>
                </a:lnTo>
                <a:lnTo>
                  <a:pt x="769641" y="171449"/>
                </a:lnTo>
                <a:lnTo>
                  <a:pt x="784340" y="171449"/>
                </a:lnTo>
                <a:lnTo>
                  <a:pt x="785347" y="172719"/>
                </a:lnTo>
                <a:lnTo>
                  <a:pt x="799530" y="172719"/>
                </a:lnTo>
                <a:lnTo>
                  <a:pt x="800021" y="173989"/>
                </a:lnTo>
                <a:lnTo>
                  <a:pt x="795965" y="173989"/>
                </a:lnTo>
                <a:lnTo>
                  <a:pt x="796482" y="175259"/>
                </a:lnTo>
                <a:lnTo>
                  <a:pt x="782299" y="175259"/>
                </a:lnTo>
                <a:lnTo>
                  <a:pt x="782299" y="176529"/>
                </a:lnTo>
                <a:lnTo>
                  <a:pt x="797748" y="176529"/>
                </a:lnTo>
                <a:lnTo>
                  <a:pt x="799014" y="177799"/>
                </a:lnTo>
                <a:lnTo>
                  <a:pt x="817252" y="177799"/>
                </a:lnTo>
                <a:lnTo>
                  <a:pt x="817743" y="179069"/>
                </a:lnTo>
                <a:lnTo>
                  <a:pt x="808624" y="179069"/>
                </a:lnTo>
                <a:lnTo>
                  <a:pt x="809657" y="180339"/>
                </a:lnTo>
                <a:lnTo>
                  <a:pt x="790411" y="180339"/>
                </a:lnTo>
                <a:lnTo>
                  <a:pt x="790902" y="181609"/>
                </a:lnTo>
                <a:lnTo>
                  <a:pt x="791664" y="182879"/>
                </a:lnTo>
                <a:lnTo>
                  <a:pt x="787363" y="182879"/>
                </a:lnTo>
                <a:lnTo>
                  <a:pt x="787363" y="184149"/>
                </a:lnTo>
                <a:lnTo>
                  <a:pt x="782299" y="184149"/>
                </a:lnTo>
                <a:lnTo>
                  <a:pt x="782816" y="184580"/>
                </a:lnTo>
                <a:lnTo>
                  <a:pt x="782816" y="185419"/>
                </a:lnTo>
                <a:lnTo>
                  <a:pt x="783823" y="185419"/>
                </a:lnTo>
                <a:lnTo>
                  <a:pt x="784340" y="186689"/>
                </a:lnTo>
                <a:lnTo>
                  <a:pt x="799014" y="186689"/>
                </a:lnTo>
                <a:lnTo>
                  <a:pt x="799530" y="187959"/>
                </a:lnTo>
                <a:lnTo>
                  <a:pt x="779768" y="187959"/>
                </a:lnTo>
                <a:lnTo>
                  <a:pt x="780284" y="189229"/>
                </a:lnTo>
                <a:lnTo>
                  <a:pt x="773180" y="189229"/>
                </a:lnTo>
                <a:lnTo>
                  <a:pt x="774213" y="191769"/>
                </a:lnTo>
                <a:close/>
              </a:path>
              <a:path w="1000125" h="234950">
                <a:moveTo>
                  <a:pt x="814720" y="173989"/>
                </a:moveTo>
                <a:lnTo>
                  <a:pt x="800538" y="173989"/>
                </a:lnTo>
                <a:lnTo>
                  <a:pt x="800021" y="172719"/>
                </a:lnTo>
                <a:lnTo>
                  <a:pt x="785347" y="172719"/>
                </a:lnTo>
                <a:lnTo>
                  <a:pt x="784831" y="171449"/>
                </a:lnTo>
                <a:lnTo>
                  <a:pt x="812680" y="171449"/>
                </a:lnTo>
                <a:lnTo>
                  <a:pt x="814720" y="173989"/>
                </a:lnTo>
                <a:close/>
              </a:path>
              <a:path w="1000125" h="234950">
                <a:moveTo>
                  <a:pt x="827379" y="173989"/>
                </a:moveTo>
                <a:lnTo>
                  <a:pt x="815212" y="173989"/>
                </a:lnTo>
                <a:lnTo>
                  <a:pt x="813687" y="171449"/>
                </a:lnTo>
                <a:lnTo>
                  <a:pt x="833941" y="171449"/>
                </a:lnTo>
                <a:lnTo>
                  <a:pt x="834458" y="172719"/>
                </a:lnTo>
                <a:lnTo>
                  <a:pt x="827379" y="172719"/>
                </a:lnTo>
                <a:lnTo>
                  <a:pt x="827379" y="173989"/>
                </a:lnTo>
                <a:close/>
              </a:path>
              <a:path w="1000125" h="234950">
                <a:moveTo>
                  <a:pt x="842569" y="173989"/>
                </a:moveTo>
                <a:lnTo>
                  <a:pt x="836473" y="173989"/>
                </a:lnTo>
                <a:lnTo>
                  <a:pt x="834974" y="171449"/>
                </a:lnTo>
                <a:lnTo>
                  <a:pt x="841045" y="171449"/>
                </a:lnTo>
                <a:lnTo>
                  <a:pt x="842053" y="172719"/>
                </a:lnTo>
                <a:lnTo>
                  <a:pt x="842569" y="172719"/>
                </a:lnTo>
                <a:lnTo>
                  <a:pt x="842569" y="173989"/>
                </a:lnTo>
                <a:close/>
              </a:path>
              <a:path w="1000125" h="234950">
                <a:moveTo>
                  <a:pt x="861790" y="173989"/>
                </a:moveTo>
                <a:lnTo>
                  <a:pt x="856235" y="173989"/>
                </a:lnTo>
                <a:lnTo>
                  <a:pt x="855719" y="172719"/>
                </a:lnTo>
                <a:lnTo>
                  <a:pt x="853704" y="172719"/>
                </a:lnTo>
                <a:lnTo>
                  <a:pt x="852180" y="171449"/>
                </a:lnTo>
                <a:lnTo>
                  <a:pt x="859775" y="171449"/>
                </a:lnTo>
                <a:lnTo>
                  <a:pt x="861790" y="173989"/>
                </a:lnTo>
                <a:close/>
              </a:path>
              <a:path w="1000125" h="234950">
                <a:moveTo>
                  <a:pt x="957995" y="172719"/>
                </a:moveTo>
                <a:lnTo>
                  <a:pt x="939266" y="172719"/>
                </a:lnTo>
                <a:lnTo>
                  <a:pt x="938774" y="171449"/>
                </a:lnTo>
                <a:lnTo>
                  <a:pt x="956988" y="171449"/>
                </a:lnTo>
                <a:lnTo>
                  <a:pt x="957995" y="172719"/>
                </a:lnTo>
                <a:close/>
              </a:path>
              <a:path w="1000125" h="234950">
                <a:moveTo>
                  <a:pt x="978249" y="172719"/>
                </a:moveTo>
                <a:lnTo>
                  <a:pt x="975717" y="171449"/>
                </a:lnTo>
                <a:lnTo>
                  <a:pt x="978249" y="171449"/>
                </a:lnTo>
                <a:lnTo>
                  <a:pt x="978249" y="172719"/>
                </a:lnTo>
                <a:close/>
              </a:path>
              <a:path w="1000125" h="234950">
                <a:moveTo>
                  <a:pt x="835465" y="173989"/>
                </a:moveTo>
                <a:lnTo>
                  <a:pt x="827870" y="173989"/>
                </a:lnTo>
                <a:lnTo>
                  <a:pt x="827379" y="172719"/>
                </a:lnTo>
                <a:lnTo>
                  <a:pt x="834458" y="172719"/>
                </a:lnTo>
                <a:lnTo>
                  <a:pt x="835465" y="173989"/>
                </a:lnTo>
                <a:close/>
              </a:path>
              <a:path w="1000125" h="234950">
                <a:moveTo>
                  <a:pt x="852180" y="176529"/>
                </a:moveTo>
                <a:lnTo>
                  <a:pt x="850656" y="176529"/>
                </a:lnTo>
                <a:lnTo>
                  <a:pt x="847633" y="172719"/>
                </a:lnTo>
                <a:lnTo>
                  <a:pt x="854711" y="172719"/>
                </a:lnTo>
                <a:lnTo>
                  <a:pt x="854711" y="173989"/>
                </a:lnTo>
                <a:lnTo>
                  <a:pt x="855719" y="173989"/>
                </a:lnTo>
                <a:lnTo>
                  <a:pt x="858767" y="175259"/>
                </a:lnTo>
                <a:lnTo>
                  <a:pt x="852180" y="175259"/>
                </a:lnTo>
                <a:lnTo>
                  <a:pt x="852180" y="176529"/>
                </a:lnTo>
                <a:close/>
              </a:path>
              <a:path w="1000125" h="234950">
                <a:moveTo>
                  <a:pt x="873957" y="173989"/>
                </a:moveTo>
                <a:lnTo>
                  <a:pt x="867370" y="173989"/>
                </a:lnTo>
                <a:lnTo>
                  <a:pt x="866853" y="172719"/>
                </a:lnTo>
                <a:lnTo>
                  <a:pt x="870909" y="172719"/>
                </a:lnTo>
                <a:lnTo>
                  <a:pt x="873957" y="173813"/>
                </a:lnTo>
                <a:lnTo>
                  <a:pt x="873957" y="173989"/>
                </a:lnTo>
                <a:close/>
              </a:path>
              <a:path w="1000125" h="234950">
                <a:moveTo>
                  <a:pt x="909893" y="173989"/>
                </a:moveTo>
                <a:lnTo>
                  <a:pt x="874449" y="173989"/>
                </a:lnTo>
                <a:lnTo>
                  <a:pt x="873957" y="173813"/>
                </a:lnTo>
                <a:lnTo>
                  <a:pt x="873957" y="172719"/>
                </a:lnTo>
                <a:lnTo>
                  <a:pt x="909401" y="172719"/>
                </a:lnTo>
                <a:lnTo>
                  <a:pt x="909893" y="173989"/>
                </a:lnTo>
                <a:close/>
              </a:path>
              <a:path w="1000125" h="234950">
                <a:moveTo>
                  <a:pt x="925083" y="173989"/>
                </a:moveTo>
                <a:lnTo>
                  <a:pt x="910409" y="173989"/>
                </a:lnTo>
                <a:lnTo>
                  <a:pt x="910409" y="172719"/>
                </a:lnTo>
                <a:lnTo>
                  <a:pt x="924592" y="172719"/>
                </a:lnTo>
                <a:lnTo>
                  <a:pt x="925083" y="173989"/>
                </a:lnTo>
                <a:close/>
              </a:path>
              <a:path w="1000125" h="234950">
                <a:moveTo>
                  <a:pt x="971170" y="173989"/>
                </a:moveTo>
                <a:lnTo>
                  <a:pt x="926116" y="173989"/>
                </a:lnTo>
                <a:lnTo>
                  <a:pt x="924592" y="172719"/>
                </a:lnTo>
                <a:lnTo>
                  <a:pt x="970654" y="172719"/>
                </a:lnTo>
                <a:lnTo>
                  <a:pt x="971170" y="173989"/>
                </a:lnTo>
                <a:close/>
              </a:path>
              <a:path w="1000125" h="234950">
                <a:moveTo>
                  <a:pt x="993956" y="173989"/>
                </a:moveTo>
                <a:lnTo>
                  <a:pt x="989900" y="173989"/>
                </a:lnTo>
                <a:lnTo>
                  <a:pt x="988892" y="172719"/>
                </a:lnTo>
                <a:lnTo>
                  <a:pt x="992432" y="172719"/>
                </a:lnTo>
                <a:lnTo>
                  <a:pt x="993956" y="173989"/>
                </a:lnTo>
                <a:close/>
              </a:path>
              <a:path w="1000125" h="234950">
                <a:moveTo>
                  <a:pt x="874449" y="173989"/>
                </a:moveTo>
                <a:lnTo>
                  <a:pt x="873957" y="173989"/>
                </a:lnTo>
                <a:lnTo>
                  <a:pt x="873957" y="173813"/>
                </a:lnTo>
                <a:lnTo>
                  <a:pt x="874449" y="173989"/>
                </a:lnTo>
                <a:close/>
              </a:path>
              <a:path w="1000125" h="234950">
                <a:moveTo>
                  <a:pt x="848640" y="180339"/>
                </a:moveTo>
                <a:lnTo>
                  <a:pt x="842053" y="180339"/>
                </a:lnTo>
                <a:lnTo>
                  <a:pt x="841536" y="179069"/>
                </a:lnTo>
                <a:lnTo>
                  <a:pt x="829898" y="179069"/>
                </a:lnTo>
                <a:lnTo>
                  <a:pt x="828387" y="177799"/>
                </a:lnTo>
                <a:lnTo>
                  <a:pt x="799530" y="177799"/>
                </a:lnTo>
                <a:lnTo>
                  <a:pt x="797490" y="175259"/>
                </a:lnTo>
                <a:lnTo>
                  <a:pt x="796998" y="175259"/>
                </a:lnTo>
                <a:lnTo>
                  <a:pt x="795965" y="173989"/>
                </a:lnTo>
                <a:lnTo>
                  <a:pt x="801029" y="173989"/>
                </a:lnTo>
                <a:lnTo>
                  <a:pt x="802049" y="175259"/>
                </a:lnTo>
                <a:lnTo>
                  <a:pt x="802553" y="176529"/>
                </a:lnTo>
                <a:lnTo>
                  <a:pt x="843577" y="176529"/>
                </a:lnTo>
                <a:lnTo>
                  <a:pt x="845592" y="177799"/>
                </a:lnTo>
                <a:lnTo>
                  <a:pt x="848640" y="180339"/>
                </a:lnTo>
                <a:close/>
              </a:path>
              <a:path w="1000125" h="234950">
                <a:moveTo>
                  <a:pt x="839005" y="176529"/>
                </a:moveTo>
                <a:lnTo>
                  <a:pt x="802553" y="176529"/>
                </a:lnTo>
                <a:lnTo>
                  <a:pt x="801545" y="173989"/>
                </a:lnTo>
                <a:lnTo>
                  <a:pt x="836473" y="173989"/>
                </a:lnTo>
                <a:lnTo>
                  <a:pt x="837997" y="175259"/>
                </a:lnTo>
                <a:lnTo>
                  <a:pt x="838513" y="175259"/>
                </a:lnTo>
                <a:lnTo>
                  <a:pt x="839005" y="176529"/>
                </a:lnTo>
                <a:close/>
              </a:path>
              <a:path w="1000125" h="234950">
                <a:moveTo>
                  <a:pt x="875973" y="179069"/>
                </a:moveTo>
                <a:lnTo>
                  <a:pt x="871917" y="179069"/>
                </a:lnTo>
                <a:lnTo>
                  <a:pt x="869902" y="176529"/>
                </a:lnTo>
                <a:lnTo>
                  <a:pt x="868894" y="173989"/>
                </a:lnTo>
                <a:lnTo>
                  <a:pt x="926607" y="173989"/>
                </a:lnTo>
                <a:lnTo>
                  <a:pt x="927615" y="175259"/>
                </a:lnTo>
                <a:lnTo>
                  <a:pt x="879021" y="175259"/>
                </a:lnTo>
                <a:lnTo>
                  <a:pt x="879021" y="176529"/>
                </a:lnTo>
                <a:lnTo>
                  <a:pt x="880545" y="176529"/>
                </a:lnTo>
                <a:lnTo>
                  <a:pt x="881036" y="177799"/>
                </a:lnTo>
                <a:lnTo>
                  <a:pt x="875973" y="177799"/>
                </a:lnTo>
                <a:lnTo>
                  <a:pt x="875973" y="179069"/>
                </a:lnTo>
                <a:close/>
              </a:path>
              <a:path w="1000125" h="234950">
                <a:moveTo>
                  <a:pt x="936243" y="175259"/>
                </a:moveTo>
                <a:lnTo>
                  <a:pt x="927615" y="175259"/>
                </a:lnTo>
                <a:lnTo>
                  <a:pt x="927123" y="173989"/>
                </a:lnTo>
                <a:lnTo>
                  <a:pt x="935726" y="173989"/>
                </a:lnTo>
                <a:lnTo>
                  <a:pt x="936243" y="175259"/>
                </a:lnTo>
                <a:close/>
              </a:path>
              <a:path w="1000125" h="234950">
                <a:moveTo>
                  <a:pt x="946861" y="176529"/>
                </a:moveTo>
                <a:lnTo>
                  <a:pt x="938258" y="176529"/>
                </a:lnTo>
                <a:lnTo>
                  <a:pt x="937250" y="175259"/>
                </a:lnTo>
                <a:lnTo>
                  <a:pt x="937250" y="173989"/>
                </a:lnTo>
                <a:lnTo>
                  <a:pt x="945337" y="173989"/>
                </a:lnTo>
                <a:lnTo>
                  <a:pt x="945853" y="175259"/>
                </a:lnTo>
                <a:lnTo>
                  <a:pt x="946861" y="176529"/>
                </a:lnTo>
                <a:close/>
              </a:path>
              <a:path w="1000125" h="234950">
                <a:moveTo>
                  <a:pt x="956496" y="176529"/>
                </a:moveTo>
                <a:lnTo>
                  <a:pt x="947377" y="176529"/>
                </a:lnTo>
                <a:lnTo>
                  <a:pt x="946357" y="175229"/>
                </a:lnTo>
                <a:lnTo>
                  <a:pt x="945853" y="173989"/>
                </a:lnTo>
                <a:lnTo>
                  <a:pt x="954972" y="173989"/>
                </a:lnTo>
                <a:lnTo>
                  <a:pt x="954972" y="175259"/>
                </a:lnTo>
                <a:lnTo>
                  <a:pt x="955980" y="175259"/>
                </a:lnTo>
                <a:lnTo>
                  <a:pt x="956496" y="176529"/>
                </a:lnTo>
                <a:close/>
              </a:path>
              <a:path w="1000125" h="234950">
                <a:moveTo>
                  <a:pt x="966107" y="176529"/>
                </a:moveTo>
                <a:lnTo>
                  <a:pt x="957504" y="176529"/>
                </a:lnTo>
                <a:lnTo>
                  <a:pt x="955463" y="173989"/>
                </a:lnTo>
                <a:lnTo>
                  <a:pt x="964092" y="173989"/>
                </a:lnTo>
                <a:lnTo>
                  <a:pt x="964841" y="174624"/>
                </a:lnTo>
                <a:lnTo>
                  <a:pt x="965099" y="175259"/>
                </a:lnTo>
                <a:lnTo>
                  <a:pt x="966107" y="176529"/>
                </a:lnTo>
                <a:close/>
              </a:path>
              <a:path w="1000125" h="234950">
                <a:moveTo>
                  <a:pt x="964841" y="174624"/>
                </a:moveTo>
                <a:lnTo>
                  <a:pt x="964092" y="173989"/>
                </a:lnTo>
                <a:lnTo>
                  <a:pt x="964583" y="173989"/>
                </a:lnTo>
                <a:lnTo>
                  <a:pt x="964841" y="174624"/>
                </a:lnTo>
                <a:close/>
              </a:path>
              <a:path w="1000125" h="234950">
                <a:moveTo>
                  <a:pt x="980781" y="182879"/>
                </a:moveTo>
                <a:lnTo>
                  <a:pt x="975717" y="182879"/>
                </a:lnTo>
                <a:lnTo>
                  <a:pt x="976234" y="181609"/>
                </a:lnTo>
                <a:lnTo>
                  <a:pt x="976234" y="180339"/>
                </a:lnTo>
                <a:lnTo>
                  <a:pt x="974218" y="179069"/>
                </a:lnTo>
                <a:lnTo>
                  <a:pt x="972694" y="177799"/>
                </a:lnTo>
                <a:lnTo>
                  <a:pt x="968638" y="177799"/>
                </a:lnTo>
                <a:lnTo>
                  <a:pt x="967631" y="176529"/>
                </a:lnTo>
                <a:lnTo>
                  <a:pt x="967114" y="176529"/>
                </a:lnTo>
                <a:lnTo>
                  <a:pt x="966107" y="175259"/>
                </a:lnTo>
                <a:lnTo>
                  <a:pt x="965590" y="175259"/>
                </a:lnTo>
                <a:lnTo>
                  <a:pt x="964841" y="174624"/>
                </a:lnTo>
                <a:lnTo>
                  <a:pt x="964583" y="173989"/>
                </a:lnTo>
                <a:lnTo>
                  <a:pt x="972178" y="173989"/>
                </a:lnTo>
                <a:lnTo>
                  <a:pt x="976750" y="176529"/>
                </a:lnTo>
                <a:lnTo>
                  <a:pt x="979291" y="180355"/>
                </a:lnTo>
                <a:lnTo>
                  <a:pt x="980781" y="182879"/>
                </a:lnTo>
                <a:close/>
              </a:path>
              <a:path w="1000125" h="234950">
                <a:moveTo>
                  <a:pt x="997495" y="176529"/>
                </a:moveTo>
                <a:lnTo>
                  <a:pt x="990907" y="176529"/>
                </a:lnTo>
                <a:lnTo>
                  <a:pt x="990896" y="175229"/>
                </a:lnTo>
                <a:lnTo>
                  <a:pt x="990416" y="173989"/>
                </a:lnTo>
                <a:lnTo>
                  <a:pt x="995971" y="173989"/>
                </a:lnTo>
                <a:lnTo>
                  <a:pt x="997004" y="175259"/>
                </a:lnTo>
                <a:lnTo>
                  <a:pt x="997495" y="176529"/>
                </a:lnTo>
                <a:close/>
              </a:path>
              <a:path w="1000125" h="234950">
                <a:moveTo>
                  <a:pt x="797748" y="176529"/>
                </a:moveTo>
                <a:lnTo>
                  <a:pt x="782816" y="176529"/>
                </a:lnTo>
                <a:lnTo>
                  <a:pt x="782299" y="175259"/>
                </a:lnTo>
                <a:lnTo>
                  <a:pt x="796482" y="175259"/>
                </a:lnTo>
                <a:lnTo>
                  <a:pt x="797748" y="176529"/>
                </a:lnTo>
                <a:close/>
              </a:path>
              <a:path w="1000125" h="234950">
                <a:moveTo>
                  <a:pt x="911933" y="176529"/>
                </a:moveTo>
                <a:lnTo>
                  <a:pt x="880545" y="176529"/>
                </a:lnTo>
                <a:lnTo>
                  <a:pt x="879512" y="175259"/>
                </a:lnTo>
                <a:lnTo>
                  <a:pt x="911417" y="175259"/>
                </a:lnTo>
                <a:lnTo>
                  <a:pt x="911933" y="176529"/>
                </a:lnTo>
                <a:close/>
              </a:path>
              <a:path w="1000125" h="234950">
                <a:moveTo>
                  <a:pt x="912424" y="176529"/>
                </a:moveTo>
                <a:lnTo>
                  <a:pt x="911933" y="176529"/>
                </a:lnTo>
                <a:lnTo>
                  <a:pt x="911417" y="175259"/>
                </a:lnTo>
                <a:lnTo>
                  <a:pt x="912424" y="176529"/>
                </a:lnTo>
                <a:close/>
              </a:path>
              <a:path w="1000125" h="234950">
                <a:moveTo>
                  <a:pt x="938258" y="176529"/>
                </a:moveTo>
                <a:lnTo>
                  <a:pt x="912424" y="176529"/>
                </a:lnTo>
                <a:lnTo>
                  <a:pt x="911417" y="175259"/>
                </a:lnTo>
                <a:lnTo>
                  <a:pt x="937250" y="175259"/>
                </a:lnTo>
                <a:lnTo>
                  <a:pt x="938258" y="176529"/>
                </a:lnTo>
                <a:close/>
              </a:path>
              <a:path w="1000125" h="234950">
                <a:moveTo>
                  <a:pt x="994963" y="186689"/>
                </a:moveTo>
                <a:lnTo>
                  <a:pt x="990416" y="180339"/>
                </a:lnTo>
                <a:lnTo>
                  <a:pt x="988376" y="177799"/>
                </a:lnTo>
                <a:lnTo>
                  <a:pt x="985844" y="175259"/>
                </a:lnTo>
                <a:lnTo>
                  <a:pt x="990907" y="175259"/>
                </a:lnTo>
                <a:lnTo>
                  <a:pt x="990907" y="176529"/>
                </a:lnTo>
                <a:lnTo>
                  <a:pt x="993956" y="176529"/>
                </a:lnTo>
                <a:lnTo>
                  <a:pt x="994472" y="177799"/>
                </a:lnTo>
                <a:lnTo>
                  <a:pt x="994963" y="177799"/>
                </a:lnTo>
                <a:lnTo>
                  <a:pt x="994963" y="179069"/>
                </a:lnTo>
                <a:lnTo>
                  <a:pt x="992432" y="179069"/>
                </a:lnTo>
                <a:lnTo>
                  <a:pt x="992438" y="180355"/>
                </a:lnTo>
                <a:lnTo>
                  <a:pt x="992948" y="181609"/>
                </a:lnTo>
                <a:lnTo>
                  <a:pt x="993956" y="181609"/>
                </a:lnTo>
                <a:lnTo>
                  <a:pt x="996487" y="184149"/>
                </a:lnTo>
                <a:lnTo>
                  <a:pt x="998503" y="184149"/>
                </a:lnTo>
                <a:lnTo>
                  <a:pt x="999536" y="185419"/>
                </a:lnTo>
                <a:lnTo>
                  <a:pt x="994472" y="185419"/>
                </a:lnTo>
                <a:lnTo>
                  <a:pt x="994963" y="186689"/>
                </a:lnTo>
                <a:close/>
              </a:path>
              <a:path w="1000125" h="234950">
                <a:moveTo>
                  <a:pt x="849648" y="180339"/>
                </a:moveTo>
                <a:lnTo>
                  <a:pt x="848640" y="180339"/>
                </a:lnTo>
                <a:lnTo>
                  <a:pt x="847116" y="179069"/>
                </a:lnTo>
                <a:lnTo>
                  <a:pt x="846600" y="177799"/>
                </a:lnTo>
                <a:lnTo>
                  <a:pt x="846109" y="177799"/>
                </a:lnTo>
                <a:lnTo>
                  <a:pt x="844068" y="176529"/>
                </a:lnTo>
                <a:lnTo>
                  <a:pt x="852696" y="176529"/>
                </a:lnTo>
                <a:lnTo>
                  <a:pt x="855228" y="179069"/>
                </a:lnTo>
                <a:lnTo>
                  <a:pt x="849131" y="179069"/>
                </a:lnTo>
                <a:lnTo>
                  <a:pt x="849648" y="180339"/>
                </a:lnTo>
                <a:close/>
              </a:path>
              <a:path w="1000125" h="234950">
                <a:moveTo>
                  <a:pt x="968122" y="177799"/>
                </a:moveTo>
                <a:lnTo>
                  <a:pt x="881553" y="177799"/>
                </a:lnTo>
                <a:lnTo>
                  <a:pt x="881553" y="176529"/>
                </a:lnTo>
                <a:lnTo>
                  <a:pt x="967114" y="176529"/>
                </a:lnTo>
                <a:lnTo>
                  <a:pt x="968122" y="177799"/>
                </a:lnTo>
                <a:close/>
              </a:path>
              <a:path w="1000125" h="234950">
                <a:moveTo>
                  <a:pt x="985844" y="179069"/>
                </a:moveTo>
                <a:lnTo>
                  <a:pt x="984345" y="179069"/>
                </a:lnTo>
                <a:lnTo>
                  <a:pt x="983829" y="177799"/>
                </a:lnTo>
                <a:lnTo>
                  <a:pt x="983829" y="176529"/>
                </a:lnTo>
                <a:lnTo>
                  <a:pt x="985844" y="179069"/>
                </a:lnTo>
                <a:close/>
              </a:path>
              <a:path w="1000125" h="234950">
                <a:moveTo>
                  <a:pt x="999536" y="180339"/>
                </a:moveTo>
                <a:lnTo>
                  <a:pt x="997495" y="179069"/>
                </a:lnTo>
                <a:lnTo>
                  <a:pt x="995971" y="177799"/>
                </a:lnTo>
                <a:lnTo>
                  <a:pt x="993956" y="176529"/>
                </a:lnTo>
                <a:lnTo>
                  <a:pt x="999019" y="176529"/>
                </a:lnTo>
                <a:lnTo>
                  <a:pt x="999019" y="177799"/>
                </a:lnTo>
                <a:lnTo>
                  <a:pt x="999536" y="177799"/>
                </a:lnTo>
                <a:lnTo>
                  <a:pt x="999536" y="180339"/>
                </a:lnTo>
                <a:close/>
              </a:path>
              <a:path w="1000125" h="234950">
                <a:moveTo>
                  <a:pt x="830402" y="182879"/>
                </a:moveTo>
                <a:lnTo>
                  <a:pt x="806609" y="182879"/>
                </a:lnTo>
                <a:lnTo>
                  <a:pt x="806092" y="181609"/>
                </a:lnTo>
                <a:lnTo>
                  <a:pt x="821283" y="181609"/>
                </a:lnTo>
                <a:lnTo>
                  <a:pt x="820791" y="180339"/>
                </a:lnTo>
                <a:lnTo>
                  <a:pt x="819267" y="180339"/>
                </a:lnTo>
                <a:lnTo>
                  <a:pt x="819267" y="179069"/>
                </a:lnTo>
                <a:lnTo>
                  <a:pt x="817743" y="177799"/>
                </a:lnTo>
                <a:lnTo>
                  <a:pt x="827379" y="177799"/>
                </a:lnTo>
                <a:lnTo>
                  <a:pt x="827379" y="179069"/>
                </a:lnTo>
                <a:lnTo>
                  <a:pt x="827870" y="179069"/>
                </a:lnTo>
                <a:lnTo>
                  <a:pt x="828399" y="180355"/>
                </a:lnTo>
                <a:lnTo>
                  <a:pt x="830402" y="182879"/>
                </a:lnTo>
                <a:close/>
              </a:path>
              <a:path w="1000125" h="234950">
                <a:moveTo>
                  <a:pt x="871917" y="179069"/>
                </a:moveTo>
                <a:lnTo>
                  <a:pt x="866853" y="179069"/>
                </a:lnTo>
                <a:lnTo>
                  <a:pt x="866853" y="177799"/>
                </a:lnTo>
                <a:lnTo>
                  <a:pt x="870418" y="177799"/>
                </a:lnTo>
                <a:lnTo>
                  <a:pt x="871917" y="179069"/>
                </a:lnTo>
                <a:close/>
              </a:path>
              <a:path w="1000125" h="234950">
                <a:moveTo>
                  <a:pt x="944329" y="179069"/>
                </a:moveTo>
                <a:lnTo>
                  <a:pt x="876980" y="179069"/>
                </a:lnTo>
                <a:lnTo>
                  <a:pt x="875973" y="177799"/>
                </a:lnTo>
                <a:lnTo>
                  <a:pt x="944329" y="177799"/>
                </a:lnTo>
                <a:lnTo>
                  <a:pt x="944329" y="179069"/>
                </a:lnTo>
                <a:close/>
              </a:path>
              <a:path w="1000125" h="234950">
                <a:moveTo>
                  <a:pt x="958512" y="181609"/>
                </a:moveTo>
                <a:lnTo>
                  <a:pt x="888140" y="181609"/>
                </a:lnTo>
                <a:lnTo>
                  <a:pt x="887624" y="180339"/>
                </a:lnTo>
                <a:lnTo>
                  <a:pt x="886616" y="179069"/>
                </a:lnTo>
                <a:lnTo>
                  <a:pt x="944329" y="179069"/>
                </a:lnTo>
                <a:lnTo>
                  <a:pt x="944329" y="177799"/>
                </a:lnTo>
                <a:lnTo>
                  <a:pt x="952932" y="177799"/>
                </a:lnTo>
                <a:lnTo>
                  <a:pt x="954002" y="179101"/>
                </a:lnTo>
                <a:lnTo>
                  <a:pt x="955463" y="180339"/>
                </a:lnTo>
                <a:lnTo>
                  <a:pt x="957504" y="180339"/>
                </a:lnTo>
                <a:lnTo>
                  <a:pt x="958512" y="181609"/>
                </a:lnTo>
                <a:close/>
              </a:path>
              <a:path w="1000125" h="234950">
                <a:moveTo>
                  <a:pt x="953965" y="179069"/>
                </a:moveTo>
                <a:lnTo>
                  <a:pt x="952932" y="177799"/>
                </a:lnTo>
                <a:lnTo>
                  <a:pt x="953448" y="177799"/>
                </a:lnTo>
                <a:lnTo>
                  <a:pt x="953965" y="179069"/>
                </a:lnTo>
                <a:close/>
              </a:path>
              <a:path w="1000125" h="234950">
                <a:moveTo>
                  <a:pt x="963059" y="179069"/>
                </a:moveTo>
                <a:lnTo>
                  <a:pt x="953965" y="179069"/>
                </a:lnTo>
                <a:lnTo>
                  <a:pt x="953448" y="177799"/>
                </a:lnTo>
                <a:lnTo>
                  <a:pt x="962567" y="177799"/>
                </a:lnTo>
                <a:lnTo>
                  <a:pt x="963059" y="179069"/>
                </a:lnTo>
                <a:close/>
              </a:path>
              <a:path w="1000125" h="234950">
                <a:moveTo>
                  <a:pt x="971687" y="184149"/>
                </a:moveTo>
                <a:lnTo>
                  <a:pt x="963575" y="184149"/>
                </a:lnTo>
                <a:lnTo>
                  <a:pt x="961043" y="181609"/>
                </a:lnTo>
                <a:lnTo>
                  <a:pt x="959519" y="180339"/>
                </a:lnTo>
                <a:lnTo>
                  <a:pt x="958512" y="180339"/>
                </a:lnTo>
                <a:lnTo>
                  <a:pt x="956988" y="179069"/>
                </a:lnTo>
                <a:lnTo>
                  <a:pt x="963575" y="179069"/>
                </a:lnTo>
                <a:lnTo>
                  <a:pt x="963059" y="177799"/>
                </a:lnTo>
                <a:lnTo>
                  <a:pt x="970163" y="177799"/>
                </a:lnTo>
                <a:lnTo>
                  <a:pt x="973192" y="180355"/>
                </a:lnTo>
                <a:lnTo>
                  <a:pt x="973702" y="181609"/>
                </a:lnTo>
                <a:lnTo>
                  <a:pt x="970654" y="181609"/>
                </a:lnTo>
                <a:lnTo>
                  <a:pt x="970654" y="182879"/>
                </a:lnTo>
                <a:lnTo>
                  <a:pt x="971687" y="184149"/>
                </a:lnTo>
                <a:close/>
              </a:path>
              <a:path w="1000125" h="234950">
                <a:moveTo>
                  <a:pt x="972694" y="179069"/>
                </a:moveTo>
                <a:lnTo>
                  <a:pt x="970163" y="177799"/>
                </a:lnTo>
                <a:lnTo>
                  <a:pt x="972694" y="177799"/>
                </a:lnTo>
                <a:lnTo>
                  <a:pt x="972694" y="179069"/>
                </a:lnTo>
                <a:close/>
              </a:path>
              <a:path w="1000125" h="234950">
                <a:moveTo>
                  <a:pt x="819267" y="180339"/>
                </a:moveTo>
                <a:lnTo>
                  <a:pt x="809657" y="180339"/>
                </a:lnTo>
                <a:lnTo>
                  <a:pt x="809140" y="179069"/>
                </a:lnTo>
                <a:lnTo>
                  <a:pt x="818751" y="179069"/>
                </a:lnTo>
                <a:lnTo>
                  <a:pt x="819267" y="180339"/>
                </a:lnTo>
                <a:close/>
              </a:path>
              <a:path w="1000125" h="234950">
                <a:moveTo>
                  <a:pt x="828387" y="191769"/>
                </a:moveTo>
                <a:lnTo>
                  <a:pt x="825338" y="191769"/>
                </a:lnTo>
                <a:lnTo>
                  <a:pt x="824331" y="190499"/>
                </a:lnTo>
                <a:lnTo>
                  <a:pt x="819784" y="186689"/>
                </a:lnTo>
                <a:lnTo>
                  <a:pt x="817743" y="184149"/>
                </a:lnTo>
                <a:lnTo>
                  <a:pt x="817252" y="182879"/>
                </a:lnTo>
                <a:lnTo>
                  <a:pt x="833450" y="182879"/>
                </a:lnTo>
                <a:lnTo>
                  <a:pt x="833450" y="181609"/>
                </a:lnTo>
                <a:lnTo>
                  <a:pt x="831926" y="180339"/>
                </a:lnTo>
                <a:lnTo>
                  <a:pt x="831409" y="180339"/>
                </a:lnTo>
                <a:lnTo>
                  <a:pt x="829911" y="179069"/>
                </a:lnTo>
                <a:lnTo>
                  <a:pt x="841536" y="179069"/>
                </a:lnTo>
                <a:lnTo>
                  <a:pt x="841562" y="180355"/>
                </a:lnTo>
                <a:lnTo>
                  <a:pt x="843577" y="181609"/>
                </a:lnTo>
                <a:lnTo>
                  <a:pt x="834974" y="181609"/>
                </a:lnTo>
                <a:lnTo>
                  <a:pt x="837506" y="185419"/>
                </a:lnTo>
                <a:lnTo>
                  <a:pt x="838513" y="185419"/>
                </a:lnTo>
                <a:lnTo>
                  <a:pt x="840038" y="186689"/>
                </a:lnTo>
                <a:lnTo>
                  <a:pt x="842569" y="186689"/>
                </a:lnTo>
                <a:lnTo>
                  <a:pt x="842569" y="187959"/>
                </a:lnTo>
                <a:lnTo>
                  <a:pt x="825338" y="187959"/>
                </a:lnTo>
                <a:lnTo>
                  <a:pt x="825338" y="189229"/>
                </a:lnTo>
                <a:lnTo>
                  <a:pt x="826346" y="189229"/>
                </a:lnTo>
                <a:lnTo>
                  <a:pt x="826346" y="190499"/>
                </a:lnTo>
                <a:lnTo>
                  <a:pt x="828387" y="191769"/>
                </a:lnTo>
                <a:close/>
              </a:path>
              <a:path w="1000125" h="234950">
                <a:moveTo>
                  <a:pt x="857243" y="180339"/>
                </a:moveTo>
                <a:lnTo>
                  <a:pt x="850656" y="180339"/>
                </a:lnTo>
                <a:lnTo>
                  <a:pt x="850164" y="179069"/>
                </a:lnTo>
                <a:lnTo>
                  <a:pt x="856235" y="179069"/>
                </a:lnTo>
                <a:lnTo>
                  <a:pt x="856978" y="179689"/>
                </a:lnTo>
                <a:lnTo>
                  <a:pt x="857243" y="180339"/>
                </a:lnTo>
                <a:close/>
              </a:path>
              <a:path w="1000125" h="234950">
                <a:moveTo>
                  <a:pt x="878504" y="181609"/>
                </a:moveTo>
                <a:lnTo>
                  <a:pt x="843577" y="181609"/>
                </a:lnTo>
                <a:lnTo>
                  <a:pt x="843577" y="180339"/>
                </a:lnTo>
                <a:lnTo>
                  <a:pt x="857760" y="180339"/>
                </a:lnTo>
                <a:lnTo>
                  <a:pt x="856978" y="179689"/>
                </a:lnTo>
                <a:lnTo>
                  <a:pt x="856727" y="179069"/>
                </a:lnTo>
                <a:lnTo>
                  <a:pt x="876489" y="179069"/>
                </a:lnTo>
                <a:lnTo>
                  <a:pt x="878504" y="181609"/>
                </a:lnTo>
                <a:close/>
              </a:path>
              <a:path w="1000125" h="234950">
                <a:moveTo>
                  <a:pt x="887624" y="181609"/>
                </a:moveTo>
                <a:lnTo>
                  <a:pt x="879021" y="181609"/>
                </a:lnTo>
                <a:lnTo>
                  <a:pt x="879021" y="180339"/>
                </a:lnTo>
                <a:lnTo>
                  <a:pt x="877497" y="179069"/>
                </a:lnTo>
                <a:lnTo>
                  <a:pt x="886100" y="179069"/>
                </a:lnTo>
                <a:lnTo>
                  <a:pt x="886629" y="180355"/>
                </a:lnTo>
                <a:lnTo>
                  <a:pt x="887624" y="181609"/>
                </a:lnTo>
                <a:close/>
              </a:path>
              <a:path w="1000125" h="234950">
                <a:moveTo>
                  <a:pt x="957504" y="180339"/>
                </a:moveTo>
                <a:lnTo>
                  <a:pt x="955980" y="180339"/>
                </a:lnTo>
                <a:lnTo>
                  <a:pt x="954972" y="179069"/>
                </a:lnTo>
                <a:lnTo>
                  <a:pt x="956988" y="179069"/>
                </a:lnTo>
                <a:lnTo>
                  <a:pt x="957504" y="180339"/>
                </a:lnTo>
                <a:close/>
              </a:path>
              <a:path w="1000125" h="234950">
                <a:moveTo>
                  <a:pt x="985844" y="184149"/>
                </a:moveTo>
                <a:lnTo>
                  <a:pt x="983829" y="184149"/>
                </a:lnTo>
                <a:lnTo>
                  <a:pt x="982829" y="183733"/>
                </a:lnTo>
                <a:lnTo>
                  <a:pt x="981814" y="182879"/>
                </a:lnTo>
                <a:lnTo>
                  <a:pt x="979298" y="180355"/>
                </a:lnTo>
                <a:lnTo>
                  <a:pt x="979282" y="179069"/>
                </a:lnTo>
                <a:lnTo>
                  <a:pt x="979773" y="179069"/>
                </a:lnTo>
                <a:lnTo>
                  <a:pt x="983312" y="181609"/>
                </a:lnTo>
                <a:lnTo>
                  <a:pt x="985844" y="184149"/>
                </a:lnTo>
                <a:close/>
              </a:path>
              <a:path w="1000125" h="234950">
                <a:moveTo>
                  <a:pt x="986025" y="180339"/>
                </a:moveTo>
                <a:lnTo>
                  <a:pt x="985844" y="180339"/>
                </a:lnTo>
                <a:lnTo>
                  <a:pt x="985353" y="179069"/>
                </a:lnTo>
                <a:lnTo>
                  <a:pt x="986025" y="180339"/>
                </a:lnTo>
                <a:close/>
              </a:path>
              <a:path w="1000125" h="234950">
                <a:moveTo>
                  <a:pt x="987634" y="180978"/>
                </a:moveTo>
                <a:lnTo>
                  <a:pt x="985353" y="179069"/>
                </a:lnTo>
                <a:lnTo>
                  <a:pt x="986877" y="179069"/>
                </a:lnTo>
                <a:lnTo>
                  <a:pt x="987634" y="180978"/>
                </a:lnTo>
                <a:close/>
              </a:path>
              <a:path w="1000125" h="234950">
                <a:moveTo>
                  <a:pt x="999536" y="184149"/>
                </a:moveTo>
                <a:lnTo>
                  <a:pt x="996487" y="184149"/>
                </a:lnTo>
                <a:lnTo>
                  <a:pt x="995971" y="182879"/>
                </a:lnTo>
                <a:lnTo>
                  <a:pt x="993968" y="180355"/>
                </a:lnTo>
                <a:lnTo>
                  <a:pt x="993956" y="179069"/>
                </a:lnTo>
                <a:lnTo>
                  <a:pt x="994963" y="179069"/>
                </a:lnTo>
                <a:lnTo>
                  <a:pt x="998030" y="180355"/>
                </a:lnTo>
                <a:lnTo>
                  <a:pt x="999536" y="181609"/>
                </a:lnTo>
                <a:lnTo>
                  <a:pt x="999536" y="184149"/>
                </a:lnTo>
                <a:close/>
              </a:path>
              <a:path w="1000125" h="234950">
                <a:moveTo>
                  <a:pt x="833450" y="182879"/>
                </a:moveTo>
                <a:lnTo>
                  <a:pt x="832442" y="182879"/>
                </a:lnTo>
                <a:lnTo>
                  <a:pt x="831409" y="181609"/>
                </a:lnTo>
                <a:lnTo>
                  <a:pt x="829394" y="180339"/>
                </a:lnTo>
                <a:lnTo>
                  <a:pt x="830402" y="180339"/>
                </a:lnTo>
                <a:lnTo>
                  <a:pt x="829917" y="179085"/>
                </a:lnTo>
                <a:lnTo>
                  <a:pt x="831926" y="181609"/>
                </a:lnTo>
                <a:lnTo>
                  <a:pt x="833450" y="181609"/>
                </a:lnTo>
                <a:lnTo>
                  <a:pt x="833450" y="182879"/>
                </a:lnTo>
                <a:close/>
              </a:path>
              <a:path w="1000125" h="234950">
                <a:moveTo>
                  <a:pt x="857760" y="180339"/>
                </a:moveTo>
                <a:lnTo>
                  <a:pt x="857243" y="180339"/>
                </a:lnTo>
                <a:lnTo>
                  <a:pt x="856978" y="179689"/>
                </a:lnTo>
                <a:lnTo>
                  <a:pt x="857760" y="180339"/>
                </a:lnTo>
                <a:close/>
              </a:path>
              <a:path w="1000125" h="234950">
                <a:moveTo>
                  <a:pt x="817252" y="185419"/>
                </a:moveTo>
                <a:lnTo>
                  <a:pt x="803069" y="185419"/>
                </a:lnTo>
                <a:lnTo>
                  <a:pt x="802553" y="184149"/>
                </a:lnTo>
                <a:lnTo>
                  <a:pt x="793434" y="184149"/>
                </a:lnTo>
                <a:lnTo>
                  <a:pt x="791935" y="182879"/>
                </a:lnTo>
                <a:lnTo>
                  <a:pt x="791935" y="181609"/>
                </a:lnTo>
                <a:lnTo>
                  <a:pt x="790902" y="180339"/>
                </a:lnTo>
                <a:lnTo>
                  <a:pt x="820791" y="180339"/>
                </a:lnTo>
                <a:lnTo>
                  <a:pt x="821283" y="181609"/>
                </a:lnTo>
                <a:lnTo>
                  <a:pt x="805601" y="181609"/>
                </a:lnTo>
                <a:lnTo>
                  <a:pt x="806092" y="182879"/>
                </a:lnTo>
                <a:lnTo>
                  <a:pt x="815728" y="182879"/>
                </a:lnTo>
                <a:lnTo>
                  <a:pt x="816219" y="184149"/>
                </a:lnTo>
                <a:lnTo>
                  <a:pt x="817252" y="185419"/>
                </a:lnTo>
                <a:close/>
              </a:path>
              <a:path w="1000125" h="234950">
                <a:moveTo>
                  <a:pt x="983829" y="201929"/>
                </a:moveTo>
                <a:lnTo>
                  <a:pt x="981814" y="201929"/>
                </a:lnTo>
                <a:lnTo>
                  <a:pt x="981814" y="200659"/>
                </a:lnTo>
                <a:lnTo>
                  <a:pt x="980289" y="199389"/>
                </a:lnTo>
                <a:lnTo>
                  <a:pt x="983829" y="199389"/>
                </a:lnTo>
                <a:lnTo>
                  <a:pt x="983312" y="198119"/>
                </a:lnTo>
                <a:lnTo>
                  <a:pt x="992948" y="198119"/>
                </a:lnTo>
                <a:lnTo>
                  <a:pt x="992948" y="196849"/>
                </a:lnTo>
                <a:lnTo>
                  <a:pt x="991424" y="196849"/>
                </a:lnTo>
                <a:lnTo>
                  <a:pt x="990907" y="195579"/>
                </a:lnTo>
                <a:lnTo>
                  <a:pt x="981297" y="195579"/>
                </a:lnTo>
                <a:lnTo>
                  <a:pt x="980781" y="194309"/>
                </a:lnTo>
                <a:lnTo>
                  <a:pt x="984836" y="194309"/>
                </a:lnTo>
                <a:lnTo>
                  <a:pt x="984836" y="193039"/>
                </a:lnTo>
                <a:lnTo>
                  <a:pt x="983312" y="193039"/>
                </a:lnTo>
                <a:lnTo>
                  <a:pt x="983312" y="191769"/>
                </a:lnTo>
                <a:lnTo>
                  <a:pt x="988376" y="191769"/>
                </a:lnTo>
                <a:lnTo>
                  <a:pt x="987885" y="190499"/>
                </a:lnTo>
                <a:lnTo>
                  <a:pt x="986877" y="189229"/>
                </a:lnTo>
                <a:lnTo>
                  <a:pt x="990907" y="189229"/>
                </a:lnTo>
                <a:lnTo>
                  <a:pt x="993956" y="187959"/>
                </a:lnTo>
                <a:lnTo>
                  <a:pt x="988892" y="184149"/>
                </a:lnTo>
                <a:lnTo>
                  <a:pt x="986360" y="182879"/>
                </a:lnTo>
                <a:lnTo>
                  <a:pt x="987368" y="182879"/>
                </a:lnTo>
                <a:lnTo>
                  <a:pt x="986025" y="180339"/>
                </a:lnTo>
                <a:lnTo>
                  <a:pt x="986871" y="180339"/>
                </a:lnTo>
                <a:lnTo>
                  <a:pt x="987885" y="181609"/>
                </a:lnTo>
                <a:lnTo>
                  <a:pt x="988388" y="181609"/>
                </a:lnTo>
                <a:lnTo>
                  <a:pt x="991424" y="184149"/>
                </a:lnTo>
                <a:lnTo>
                  <a:pt x="992432" y="184149"/>
                </a:lnTo>
                <a:lnTo>
                  <a:pt x="993956" y="185419"/>
                </a:lnTo>
                <a:lnTo>
                  <a:pt x="994963" y="186689"/>
                </a:lnTo>
                <a:lnTo>
                  <a:pt x="999536" y="186689"/>
                </a:lnTo>
                <a:lnTo>
                  <a:pt x="999536" y="200659"/>
                </a:lnTo>
                <a:lnTo>
                  <a:pt x="983312" y="200659"/>
                </a:lnTo>
                <a:lnTo>
                  <a:pt x="983829" y="201929"/>
                </a:lnTo>
                <a:close/>
              </a:path>
              <a:path w="1000125" h="234950">
                <a:moveTo>
                  <a:pt x="988388" y="181609"/>
                </a:moveTo>
                <a:lnTo>
                  <a:pt x="987885" y="181609"/>
                </a:lnTo>
                <a:lnTo>
                  <a:pt x="987634" y="180978"/>
                </a:lnTo>
                <a:lnTo>
                  <a:pt x="988388" y="181609"/>
                </a:lnTo>
                <a:close/>
              </a:path>
              <a:path w="1000125" h="234950">
                <a:moveTo>
                  <a:pt x="843577" y="186689"/>
                </a:moveTo>
                <a:lnTo>
                  <a:pt x="840038" y="186689"/>
                </a:lnTo>
                <a:lnTo>
                  <a:pt x="839005" y="185419"/>
                </a:lnTo>
                <a:lnTo>
                  <a:pt x="837506" y="184149"/>
                </a:lnTo>
                <a:lnTo>
                  <a:pt x="835465" y="181609"/>
                </a:lnTo>
                <a:lnTo>
                  <a:pt x="846109" y="181609"/>
                </a:lnTo>
                <a:lnTo>
                  <a:pt x="846109" y="182879"/>
                </a:lnTo>
                <a:lnTo>
                  <a:pt x="847116" y="182879"/>
                </a:lnTo>
                <a:lnTo>
                  <a:pt x="847878" y="183514"/>
                </a:lnTo>
                <a:lnTo>
                  <a:pt x="848124" y="184149"/>
                </a:lnTo>
                <a:lnTo>
                  <a:pt x="849648" y="184149"/>
                </a:lnTo>
                <a:lnTo>
                  <a:pt x="850656" y="185419"/>
                </a:lnTo>
                <a:lnTo>
                  <a:pt x="843577" y="185419"/>
                </a:lnTo>
                <a:lnTo>
                  <a:pt x="843577" y="186689"/>
                </a:lnTo>
                <a:close/>
              </a:path>
              <a:path w="1000125" h="234950">
                <a:moveTo>
                  <a:pt x="847878" y="183514"/>
                </a:moveTo>
                <a:lnTo>
                  <a:pt x="847116" y="182879"/>
                </a:lnTo>
                <a:lnTo>
                  <a:pt x="846109" y="181609"/>
                </a:lnTo>
                <a:lnTo>
                  <a:pt x="862306" y="181609"/>
                </a:lnTo>
                <a:lnTo>
                  <a:pt x="862823" y="182879"/>
                </a:lnTo>
                <a:lnTo>
                  <a:pt x="847633" y="182879"/>
                </a:lnTo>
                <a:lnTo>
                  <a:pt x="847878" y="183514"/>
                </a:lnTo>
                <a:close/>
              </a:path>
              <a:path w="1000125" h="234950">
                <a:moveTo>
                  <a:pt x="874449" y="184149"/>
                </a:moveTo>
                <a:lnTo>
                  <a:pt x="848640" y="184149"/>
                </a:lnTo>
                <a:lnTo>
                  <a:pt x="847878" y="183514"/>
                </a:lnTo>
                <a:lnTo>
                  <a:pt x="847633" y="182879"/>
                </a:lnTo>
                <a:lnTo>
                  <a:pt x="863831" y="182879"/>
                </a:lnTo>
                <a:lnTo>
                  <a:pt x="863314" y="181609"/>
                </a:lnTo>
                <a:lnTo>
                  <a:pt x="871917" y="181609"/>
                </a:lnTo>
                <a:lnTo>
                  <a:pt x="872433" y="181931"/>
                </a:lnTo>
                <a:lnTo>
                  <a:pt x="872433" y="182879"/>
                </a:lnTo>
                <a:lnTo>
                  <a:pt x="874449" y="184149"/>
                </a:lnTo>
                <a:close/>
              </a:path>
              <a:path w="1000125" h="234950">
                <a:moveTo>
                  <a:pt x="872433" y="181931"/>
                </a:moveTo>
                <a:lnTo>
                  <a:pt x="871917" y="181609"/>
                </a:lnTo>
                <a:lnTo>
                  <a:pt x="872433" y="181609"/>
                </a:lnTo>
                <a:lnTo>
                  <a:pt x="872433" y="181931"/>
                </a:lnTo>
                <a:close/>
              </a:path>
              <a:path w="1000125" h="234950">
                <a:moveTo>
                  <a:pt x="884575" y="184149"/>
                </a:moveTo>
                <a:lnTo>
                  <a:pt x="874965" y="184149"/>
                </a:lnTo>
                <a:lnTo>
                  <a:pt x="873957" y="182879"/>
                </a:lnTo>
                <a:lnTo>
                  <a:pt x="872433" y="181931"/>
                </a:lnTo>
                <a:lnTo>
                  <a:pt x="872433" y="181609"/>
                </a:lnTo>
                <a:lnTo>
                  <a:pt x="959028" y="181609"/>
                </a:lnTo>
                <a:lnTo>
                  <a:pt x="961043" y="182879"/>
                </a:lnTo>
                <a:lnTo>
                  <a:pt x="884575" y="182879"/>
                </a:lnTo>
                <a:lnTo>
                  <a:pt x="884575" y="184149"/>
                </a:lnTo>
                <a:close/>
              </a:path>
              <a:path w="1000125" h="234950">
                <a:moveTo>
                  <a:pt x="984836" y="185419"/>
                </a:moveTo>
                <a:lnTo>
                  <a:pt x="973702" y="185419"/>
                </a:lnTo>
                <a:lnTo>
                  <a:pt x="973185" y="184149"/>
                </a:lnTo>
                <a:lnTo>
                  <a:pt x="972694" y="184149"/>
                </a:lnTo>
                <a:lnTo>
                  <a:pt x="972178" y="182879"/>
                </a:lnTo>
                <a:lnTo>
                  <a:pt x="971170" y="181609"/>
                </a:lnTo>
                <a:lnTo>
                  <a:pt x="973702" y="181609"/>
                </a:lnTo>
                <a:lnTo>
                  <a:pt x="975717" y="182879"/>
                </a:lnTo>
                <a:lnTo>
                  <a:pt x="980781" y="182879"/>
                </a:lnTo>
                <a:lnTo>
                  <a:pt x="982829" y="183733"/>
                </a:lnTo>
                <a:lnTo>
                  <a:pt x="984836" y="185419"/>
                </a:lnTo>
                <a:close/>
              </a:path>
              <a:path w="1000125" h="234950">
                <a:moveTo>
                  <a:pt x="792426" y="184149"/>
                </a:moveTo>
                <a:lnTo>
                  <a:pt x="787879" y="184149"/>
                </a:lnTo>
                <a:lnTo>
                  <a:pt x="787363" y="182879"/>
                </a:lnTo>
                <a:lnTo>
                  <a:pt x="791664" y="182879"/>
                </a:lnTo>
                <a:lnTo>
                  <a:pt x="792426" y="184149"/>
                </a:lnTo>
                <a:close/>
              </a:path>
              <a:path w="1000125" h="234950">
                <a:moveTo>
                  <a:pt x="894702" y="184149"/>
                </a:moveTo>
                <a:lnTo>
                  <a:pt x="885608" y="184149"/>
                </a:lnTo>
                <a:lnTo>
                  <a:pt x="884575" y="182879"/>
                </a:lnTo>
                <a:lnTo>
                  <a:pt x="894211" y="182879"/>
                </a:lnTo>
                <a:lnTo>
                  <a:pt x="894702" y="184149"/>
                </a:lnTo>
                <a:close/>
              </a:path>
              <a:path w="1000125" h="234950">
                <a:moveTo>
                  <a:pt x="962567" y="184149"/>
                </a:moveTo>
                <a:lnTo>
                  <a:pt x="895735" y="184149"/>
                </a:lnTo>
                <a:lnTo>
                  <a:pt x="895219" y="182879"/>
                </a:lnTo>
                <a:lnTo>
                  <a:pt x="961043" y="182879"/>
                </a:lnTo>
                <a:lnTo>
                  <a:pt x="962567" y="184149"/>
                </a:lnTo>
                <a:close/>
              </a:path>
              <a:path w="1000125" h="234950">
                <a:moveTo>
                  <a:pt x="782816" y="184580"/>
                </a:moveTo>
                <a:lnTo>
                  <a:pt x="782299" y="184149"/>
                </a:lnTo>
                <a:lnTo>
                  <a:pt x="782816" y="184149"/>
                </a:lnTo>
                <a:lnTo>
                  <a:pt x="782816" y="184580"/>
                </a:lnTo>
                <a:close/>
              </a:path>
              <a:path w="1000125" h="234950">
                <a:moveTo>
                  <a:pt x="799014" y="186689"/>
                </a:moveTo>
                <a:lnTo>
                  <a:pt x="784831" y="186689"/>
                </a:lnTo>
                <a:lnTo>
                  <a:pt x="783823" y="185419"/>
                </a:lnTo>
                <a:lnTo>
                  <a:pt x="782816" y="184580"/>
                </a:lnTo>
                <a:lnTo>
                  <a:pt x="782816" y="184149"/>
                </a:lnTo>
                <a:lnTo>
                  <a:pt x="802553" y="184149"/>
                </a:lnTo>
                <a:lnTo>
                  <a:pt x="802553" y="185419"/>
                </a:lnTo>
                <a:lnTo>
                  <a:pt x="798497" y="185419"/>
                </a:lnTo>
                <a:lnTo>
                  <a:pt x="799014" y="186689"/>
                </a:lnTo>
                <a:close/>
              </a:path>
              <a:path w="1000125" h="234950">
                <a:moveTo>
                  <a:pt x="861299" y="186689"/>
                </a:moveTo>
                <a:lnTo>
                  <a:pt x="843577" y="186689"/>
                </a:lnTo>
                <a:lnTo>
                  <a:pt x="843577" y="185419"/>
                </a:lnTo>
                <a:lnTo>
                  <a:pt x="850656" y="185419"/>
                </a:lnTo>
                <a:lnTo>
                  <a:pt x="850656" y="184149"/>
                </a:lnTo>
                <a:lnTo>
                  <a:pt x="859258" y="184149"/>
                </a:lnTo>
                <a:lnTo>
                  <a:pt x="861299" y="186689"/>
                </a:lnTo>
                <a:close/>
              </a:path>
              <a:path w="1000125" h="234950">
                <a:moveTo>
                  <a:pt x="870909" y="186689"/>
                </a:moveTo>
                <a:lnTo>
                  <a:pt x="861790" y="186689"/>
                </a:lnTo>
                <a:lnTo>
                  <a:pt x="860782" y="185419"/>
                </a:lnTo>
                <a:lnTo>
                  <a:pt x="860291" y="184149"/>
                </a:lnTo>
                <a:lnTo>
                  <a:pt x="956988" y="184149"/>
                </a:lnTo>
                <a:lnTo>
                  <a:pt x="956988" y="185419"/>
                </a:lnTo>
                <a:lnTo>
                  <a:pt x="869902" y="185419"/>
                </a:lnTo>
                <a:lnTo>
                  <a:pt x="870909" y="186689"/>
                </a:lnTo>
                <a:close/>
              </a:path>
              <a:path w="1000125" h="234950">
                <a:moveTo>
                  <a:pt x="969155" y="186689"/>
                </a:moveTo>
                <a:lnTo>
                  <a:pt x="960527" y="186689"/>
                </a:lnTo>
                <a:lnTo>
                  <a:pt x="959824" y="186337"/>
                </a:lnTo>
                <a:lnTo>
                  <a:pt x="958512" y="184149"/>
                </a:lnTo>
                <a:lnTo>
                  <a:pt x="967631" y="184149"/>
                </a:lnTo>
                <a:lnTo>
                  <a:pt x="967631" y="185419"/>
                </a:lnTo>
                <a:lnTo>
                  <a:pt x="968122" y="185419"/>
                </a:lnTo>
                <a:lnTo>
                  <a:pt x="969155" y="186689"/>
                </a:lnTo>
                <a:close/>
              </a:path>
              <a:path w="1000125" h="234950">
                <a:moveTo>
                  <a:pt x="978249" y="186689"/>
                </a:moveTo>
                <a:lnTo>
                  <a:pt x="969646" y="186689"/>
                </a:lnTo>
                <a:lnTo>
                  <a:pt x="967631" y="184149"/>
                </a:lnTo>
                <a:lnTo>
                  <a:pt x="972694" y="184149"/>
                </a:lnTo>
                <a:lnTo>
                  <a:pt x="973702" y="185419"/>
                </a:lnTo>
                <a:lnTo>
                  <a:pt x="977241" y="185419"/>
                </a:lnTo>
                <a:lnTo>
                  <a:pt x="978249" y="186689"/>
                </a:lnTo>
                <a:close/>
              </a:path>
              <a:path w="1000125" h="234950">
                <a:moveTo>
                  <a:pt x="989900" y="187959"/>
                </a:moveTo>
                <a:lnTo>
                  <a:pt x="971170" y="187959"/>
                </a:lnTo>
                <a:lnTo>
                  <a:pt x="970666" y="187324"/>
                </a:lnTo>
                <a:lnTo>
                  <a:pt x="970654" y="186689"/>
                </a:lnTo>
                <a:lnTo>
                  <a:pt x="979282" y="186689"/>
                </a:lnTo>
                <a:lnTo>
                  <a:pt x="978249" y="185419"/>
                </a:lnTo>
                <a:lnTo>
                  <a:pt x="984836" y="185419"/>
                </a:lnTo>
                <a:lnTo>
                  <a:pt x="985353" y="184149"/>
                </a:lnTo>
                <a:lnTo>
                  <a:pt x="987885" y="185419"/>
                </a:lnTo>
                <a:lnTo>
                  <a:pt x="989900" y="187959"/>
                </a:lnTo>
                <a:close/>
              </a:path>
              <a:path w="1000125" h="234950">
                <a:moveTo>
                  <a:pt x="816736" y="187959"/>
                </a:moveTo>
                <a:lnTo>
                  <a:pt x="800538" y="187959"/>
                </a:lnTo>
                <a:lnTo>
                  <a:pt x="798497" y="185419"/>
                </a:lnTo>
                <a:lnTo>
                  <a:pt x="812680" y="185419"/>
                </a:lnTo>
                <a:lnTo>
                  <a:pt x="812680" y="186689"/>
                </a:lnTo>
                <a:lnTo>
                  <a:pt x="816219" y="186689"/>
                </a:lnTo>
                <a:lnTo>
                  <a:pt x="816723" y="187309"/>
                </a:lnTo>
                <a:lnTo>
                  <a:pt x="816736" y="187959"/>
                </a:lnTo>
                <a:close/>
              </a:path>
              <a:path w="1000125" h="234950">
                <a:moveTo>
                  <a:pt x="820791" y="196849"/>
                </a:moveTo>
                <a:lnTo>
                  <a:pt x="815728" y="196849"/>
                </a:lnTo>
                <a:lnTo>
                  <a:pt x="815728" y="195579"/>
                </a:lnTo>
                <a:lnTo>
                  <a:pt x="809657" y="195579"/>
                </a:lnTo>
                <a:lnTo>
                  <a:pt x="809657" y="194309"/>
                </a:lnTo>
                <a:lnTo>
                  <a:pt x="808624" y="191769"/>
                </a:lnTo>
                <a:lnTo>
                  <a:pt x="812189" y="191769"/>
                </a:lnTo>
                <a:lnTo>
                  <a:pt x="811156" y="189229"/>
                </a:lnTo>
                <a:lnTo>
                  <a:pt x="801029" y="189229"/>
                </a:lnTo>
                <a:lnTo>
                  <a:pt x="801029" y="187959"/>
                </a:lnTo>
                <a:lnTo>
                  <a:pt x="817252" y="187959"/>
                </a:lnTo>
                <a:lnTo>
                  <a:pt x="816736" y="187324"/>
                </a:lnTo>
                <a:lnTo>
                  <a:pt x="816736" y="186689"/>
                </a:lnTo>
                <a:lnTo>
                  <a:pt x="813687" y="186689"/>
                </a:lnTo>
                <a:lnTo>
                  <a:pt x="812680" y="185419"/>
                </a:lnTo>
                <a:lnTo>
                  <a:pt x="818260" y="185419"/>
                </a:lnTo>
                <a:lnTo>
                  <a:pt x="819784" y="186689"/>
                </a:lnTo>
                <a:lnTo>
                  <a:pt x="819267" y="187959"/>
                </a:lnTo>
                <a:lnTo>
                  <a:pt x="823814" y="193039"/>
                </a:lnTo>
                <a:lnTo>
                  <a:pt x="825166" y="194309"/>
                </a:lnTo>
                <a:lnTo>
                  <a:pt x="819784" y="194309"/>
                </a:lnTo>
                <a:lnTo>
                  <a:pt x="820791" y="196849"/>
                </a:lnTo>
                <a:close/>
              </a:path>
              <a:path w="1000125" h="234950">
                <a:moveTo>
                  <a:pt x="883568" y="189229"/>
                </a:moveTo>
                <a:lnTo>
                  <a:pt x="846109" y="189229"/>
                </a:lnTo>
                <a:lnTo>
                  <a:pt x="845592" y="187959"/>
                </a:lnTo>
                <a:lnTo>
                  <a:pt x="842569" y="187959"/>
                </a:lnTo>
                <a:lnTo>
                  <a:pt x="842569" y="186689"/>
                </a:lnTo>
                <a:lnTo>
                  <a:pt x="870909" y="186689"/>
                </a:lnTo>
                <a:lnTo>
                  <a:pt x="870909" y="185419"/>
                </a:lnTo>
                <a:lnTo>
                  <a:pt x="881036" y="185419"/>
                </a:lnTo>
                <a:lnTo>
                  <a:pt x="880545" y="186689"/>
                </a:lnTo>
                <a:lnTo>
                  <a:pt x="882560" y="187959"/>
                </a:lnTo>
                <a:lnTo>
                  <a:pt x="883568" y="189229"/>
                </a:lnTo>
                <a:close/>
              </a:path>
              <a:path w="1000125" h="234950">
                <a:moveTo>
                  <a:pt x="949909" y="186689"/>
                </a:moveTo>
                <a:lnTo>
                  <a:pt x="881553" y="186689"/>
                </a:lnTo>
                <a:lnTo>
                  <a:pt x="881036" y="185419"/>
                </a:lnTo>
                <a:lnTo>
                  <a:pt x="948901" y="185419"/>
                </a:lnTo>
                <a:lnTo>
                  <a:pt x="949909" y="186689"/>
                </a:lnTo>
                <a:close/>
              </a:path>
              <a:path w="1000125" h="234950">
                <a:moveTo>
                  <a:pt x="960036" y="186689"/>
                </a:moveTo>
                <a:lnTo>
                  <a:pt x="950400" y="186689"/>
                </a:lnTo>
                <a:lnTo>
                  <a:pt x="949392" y="185419"/>
                </a:lnTo>
                <a:lnTo>
                  <a:pt x="957995" y="185419"/>
                </a:lnTo>
                <a:lnTo>
                  <a:pt x="959824" y="186337"/>
                </a:lnTo>
                <a:lnTo>
                  <a:pt x="960036" y="186689"/>
                </a:lnTo>
                <a:close/>
              </a:path>
              <a:path w="1000125" h="234950">
                <a:moveTo>
                  <a:pt x="999536" y="186689"/>
                </a:moveTo>
                <a:lnTo>
                  <a:pt x="994963" y="186689"/>
                </a:lnTo>
                <a:lnTo>
                  <a:pt x="994472" y="185419"/>
                </a:lnTo>
                <a:lnTo>
                  <a:pt x="999536" y="185419"/>
                </a:lnTo>
                <a:lnTo>
                  <a:pt x="999536" y="186689"/>
                </a:lnTo>
                <a:close/>
              </a:path>
              <a:path w="1000125" h="234950">
                <a:moveTo>
                  <a:pt x="960527" y="186689"/>
                </a:moveTo>
                <a:lnTo>
                  <a:pt x="960036" y="186689"/>
                </a:lnTo>
                <a:lnTo>
                  <a:pt x="959824" y="186337"/>
                </a:lnTo>
                <a:lnTo>
                  <a:pt x="960527" y="186689"/>
                </a:lnTo>
                <a:close/>
              </a:path>
              <a:path w="1000125" h="234950">
                <a:moveTo>
                  <a:pt x="894211" y="189229"/>
                </a:moveTo>
                <a:lnTo>
                  <a:pt x="884084" y="189229"/>
                </a:lnTo>
                <a:lnTo>
                  <a:pt x="883568" y="187959"/>
                </a:lnTo>
                <a:lnTo>
                  <a:pt x="882560" y="186689"/>
                </a:lnTo>
                <a:lnTo>
                  <a:pt x="892171" y="186689"/>
                </a:lnTo>
                <a:lnTo>
                  <a:pt x="892687" y="187959"/>
                </a:lnTo>
                <a:lnTo>
                  <a:pt x="894211" y="187959"/>
                </a:lnTo>
                <a:lnTo>
                  <a:pt x="894211" y="189229"/>
                </a:lnTo>
                <a:close/>
              </a:path>
              <a:path w="1000125" h="234950">
                <a:moveTo>
                  <a:pt x="954972" y="187959"/>
                </a:moveTo>
                <a:lnTo>
                  <a:pt x="893695" y="187959"/>
                </a:lnTo>
                <a:lnTo>
                  <a:pt x="892687" y="186689"/>
                </a:lnTo>
                <a:lnTo>
                  <a:pt x="954972" y="186689"/>
                </a:lnTo>
                <a:lnTo>
                  <a:pt x="954972" y="187959"/>
                </a:lnTo>
                <a:close/>
              </a:path>
              <a:path w="1000125" h="234950">
                <a:moveTo>
                  <a:pt x="965099" y="189229"/>
                </a:moveTo>
                <a:lnTo>
                  <a:pt x="894702" y="189229"/>
                </a:lnTo>
                <a:lnTo>
                  <a:pt x="894211" y="187959"/>
                </a:lnTo>
                <a:lnTo>
                  <a:pt x="955463" y="187959"/>
                </a:lnTo>
                <a:lnTo>
                  <a:pt x="954972" y="186689"/>
                </a:lnTo>
                <a:lnTo>
                  <a:pt x="963575" y="186689"/>
                </a:lnTo>
                <a:lnTo>
                  <a:pt x="964583" y="187959"/>
                </a:lnTo>
                <a:lnTo>
                  <a:pt x="965099" y="189229"/>
                </a:lnTo>
                <a:close/>
              </a:path>
              <a:path w="1000125" h="234950">
                <a:moveTo>
                  <a:pt x="990907" y="189229"/>
                </a:moveTo>
                <a:lnTo>
                  <a:pt x="966107" y="189229"/>
                </a:lnTo>
                <a:lnTo>
                  <a:pt x="965099" y="186689"/>
                </a:lnTo>
                <a:lnTo>
                  <a:pt x="970163" y="186689"/>
                </a:lnTo>
                <a:lnTo>
                  <a:pt x="970654" y="187309"/>
                </a:lnTo>
                <a:lnTo>
                  <a:pt x="970654" y="187959"/>
                </a:lnTo>
                <a:lnTo>
                  <a:pt x="989900" y="187959"/>
                </a:lnTo>
                <a:lnTo>
                  <a:pt x="990907" y="189229"/>
                </a:lnTo>
                <a:close/>
              </a:path>
              <a:path w="1000125" h="234950">
                <a:moveTo>
                  <a:pt x="971170" y="187959"/>
                </a:moveTo>
                <a:lnTo>
                  <a:pt x="970654" y="187959"/>
                </a:lnTo>
                <a:lnTo>
                  <a:pt x="970654" y="187309"/>
                </a:lnTo>
                <a:lnTo>
                  <a:pt x="971170" y="187959"/>
                </a:lnTo>
                <a:close/>
              </a:path>
              <a:path w="1000125" h="234950">
                <a:moveTo>
                  <a:pt x="817252" y="187959"/>
                </a:moveTo>
                <a:lnTo>
                  <a:pt x="816736" y="187959"/>
                </a:lnTo>
                <a:lnTo>
                  <a:pt x="816736" y="187324"/>
                </a:lnTo>
                <a:lnTo>
                  <a:pt x="817252" y="187959"/>
                </a:lnTo>
                <a:close/>
              </a:path>
              <a:path w="1000125" h="234950">
                <a:moveTo>
                  <a:pt x="781292" y="190499"/>
                </a:moveTo>
                <a:lnTo>
                  <a:pt x="773696" y="190499"/>
                </a:lnTo>
                <a:lnTo>
                  <a:pt x="773696" y="189229"/>
                </a:lnTo>
                <a:lnTo>
                  <a:pt x="780284" y="189229"/>
                </a:lnTo>
                <a:lnTo>
                  <a:pt x="779768" y="187959"/>
                </a:lnTo>
                <a:lnTo>
                  <a:pt x="780775" y="189229"/>
                </a:lnTo>
                <a:lnTo>
                  <a:pt x="781292" y="190499"/>
                </a:lnTo>
                <a:close/>
              </a:path>
              <a:path w="1000125" h="234950">
                <a:moveTo>
                  <a:pt x="790902" y="191769"/>
                </a:moveTo>
                <a:lnTo>
                  <a:pt x="774704" y="191769"/>
                </a:lnTo>
                <a:lnTo>
                  <a:pt x="774704" y="190499"/>
                </a:lnTo>
                <a:lnTo>
                  <a:pt x="781292" y="190499"/>
                </a:lnTo>
                <a:lnTo>
                  <a:pt x="780775" y="189229"/>
                </a:lnTo>
                <a:lnTo>
                  <a:pt x="779768" y="187959"/>
                </a:lnTo>
                <a:lnTo>
                  <a:pt x="800021" y="187959"/>
                </a:lnTo>
                <a:lnTo>
                  <a:pt x="800538" y="189229"/>
                </a:lnTo>
                <a:lnTo>
                  <a:pt x="789403" y="189229"/>
                </a:lnTo>
                <a:lnTo>
                  <a:pt x="790902" y="191769"/>
                </a:lnTo>
                <a:close/>
              </a:path>
              <a:path w="1000125" h="234950">
                <a:moveTo>
                  <a:pt x="826016" y="188813"/>
                </a:moveTo>
                <a:lnTo>
                  <a:pt x="825338" y="187959"/>
                </a:lnTo>
                <a:lnTo>
                  <a:pt x="826346" y="187959"/>
                </a:lnTo>
                <a:lnTo>
                  <a:pt x="826016" y="188813"/>
                </a:lnTo>
                <a:close/>
              </a:path>
              <a:path w="1000125" h="234950">
                <a:moveTo>
                  <a:pt x="835465" y="196849"/>
                </a:moveTo>
                <a:lnTo>
                  <a:pt x="834458" y="196849"/>
                </a:lnTo>
                <a:lnTo>
                  <a:pt x="832442" y="194309"/>
                </a:lnTo>
                <a:lnTo>
                  <a:pt x="829394" y="193039"/>
                </a:lnTo>
                <a:lnTo>
                  <a:pt x="827379" y="190499"/>
                </a:lnTo>
                <a:lnTo>
                  <a:pt x="828387" y="190499"/>
                </a:lnTo>
                <a:lnTo>
                  <a:pt x="826346" y="187959"/>
                </a:lnTo>
                <a:lnTo>
                  <a:pt x="834974" y="187959"/>
                </a:lnTo>
                <a:lnTo>
                  <a:pt x="834974" y="189229"/>
                </a:lnTo>
                <a:lnTo>
                  <a:pt x="830402" y="189229"/>
                </a:lnTo>
                <a:lnTo>
                  <a:pt x="834974" y="193039"/>
                </a:lnTo>
                <a:lnTo>
                  <a:pt x="834974" y="194309"/>
                </a:lnTo>
                <a:lnTo>
                  <a:pt x="835982" y="194309"/>
                </a:lnTo>
                <a:lnTo>
                  <a:pt x="835982" y="195579"/>
                </a:lnTo>
                <a:lnTo>
                  <a:pt x="835465" y="195579"/>
                </a:lnTo>
                <a:lnTo>
                  <a:pt x="835465" y="196849"/>
                </a:lnTo>
                <a:close/>
              </a:path>
              <a:path w="1000125" h="234950">
                <a:moveTo>
                  <a:pt x="845592" y="189229"/>
                </a:moveTo>
                <a:lnTo>
                  <a:pt x="835465" y="189229"/>
                </a:lnTo>
                <a:lnTo>
                  <a:pt x="834974" y="187959"/>
                </a:lnTo>
                <a:lnTo>
                  <a:pt x="845592" y="187959"/>
                </a:lnTo>
                <a:lnTo>
                  <a:pt x="845592" y="189229"/>
                </a:lnTo>
                <a:close/>
              </a:path>
              <a:path w="1000125" h="234950">
                <a:moveTo>
                  <a:pt x="846109" y="189229"/>
                </a:moveTo>
                <a:lnTo>
                  <a:pt x="845592" y="189229"/>
                </a:lnTo>
                <a:lnTo>
                  <a:pt x="845592" y="187959"/>
                </a:lnTo>
                <a:lnTo>
                  <a:pt x="846109" y="189229"/>
                </a:lnTo>
                <a:close/>
              </a:path>
              <a:path w="1000125" h="234950">
                <a:moveTo>
                  <a:pt x="826346" y="189229"/>
                </a:moveTo>
                <a:lnTo>
                  <a:pt x="825855" y="189229"/>
                </a:lnTo>
                <a:lnTo>
                  <a:pt x="826016" y="188813"/>
                </a:lnTo>
                <a:lnTo>
                  <a:pt x="826346" y="189229"/>
                </a:lnTo>
                <a:close/>
              </a:path>
              <a:path w="1000125" h="234950">
                <a:moveTo>
                  <a:pt x="812189" y="191769"/>
                </a:moveTo>
                <a:lnTo>
                  <a:pt x="792426" y="191769"/>
                </a:lnTo>
                <a:lnTo>
                  <a:pt x="792943" y="190499"/>
                </a:lnTo>
                <a:lnTo>
                  <a:pt x="790902" y="189229"/>
                </a:lnTo>
                <a:lnTo>
                  <a:pt x="810148" y="189229"/>
                </a:lnTo>
                <a:lnTo>
                  <a:pt x="810148" y="190499"/>
                </a:lnTo>
                <a:lnTo>
                  <a:pt x="811672" y="190499"/>
                </a:lnTo>
                <a:lnTo>
                  <a:pt x="812189" y="191769"/>
                </a:lnTo>
                <a:close/>
              </a:path>
              <a:path w="1000125" h="234950">
                <a:moveTo>
                  <a:pt x="841045" y="196849"/>
                </a:moveTo>
                <a:lnTo>
                  <a:pt x="837506" y="196849"/>
                </a:lnTo>
                <a:lnTo>
                  <a:pt x="836473" y="195579"/>
                </a:lnTo>
                <a:lnTo>
                  <a:pt x="836989" y="194309"/>
                </a:lnTo>
                <a:lnTo>
                  <a:pt x="835982" y="191769"/>
                </a:lnTo>
                <a:lnTo>
                  <a:pt x="832934" y="190499"/>
                </a:lnTo>
                <a:lnTo>
                  <a:pt x="831409" y="189229"/>
                </a:lnTo>
                <a:lnTo>
                  <a:pt x="836473" y="189229"/>
                </a:lnTo>
                <a:lnTo>
                  <a:pt x="837506" y="190499"/>
                </a:lnTo>
                <a:lnTo>
                  <a:pt x="889148" y="190499"/>
                </a:lnTo>
                <a:lnTo>
                  <a:pt x="889639" y="191769"/>
                </a:lnTo>
                <a:lnTo>
                  <a:pt x="852180" y="191769"/>
                </a:lnTo>
                <a:lnTo>
                  <a:pt x="852696" y="193039"/>
                </a:lnTo>
                <a:lnTo>
                  <a:pt x="854711" y="194309"/>
                </a:lnTo>
                <a:lnTo>
                  <a:pt x="839521" y="194309"/>
                </a:lnTo>
                <a:lnTo>
                  <a:pt x="839521" y="195579"/>
                </a:lnTo>
                <a:lnTo>
                  <a:pt x="840038" y="195579"/>
                </a:lnTo>
                <a:lnTo>
                  <a:pt x="841045" y="196849"/>
                </a:lnTo>
                <a:close/>
              </a:path>
              <a:path w="1000125" h="234950">
                <a:moveTo>
                  <a:pt x="888631" y="190499"/>
                </a:moveTo>
                <a:lnTo>
                  <a:pt x="837506" y="190499"/>
                </a:lnTo>
                <a:lnTo>
                  <a:pt x="836989" y="189229"/>
                </a:lnTo>
                <a:lnTo>
                  <a:pt x="889148" y="189229"/>
                </a:lnTo>
                <a:lnTo>
                  <a:pt x="888631" y="190499"/>
                </a:lnTo>
                <a:close/>
              </a:path>
              <a:path w="1000125" h="234950">
                <a:moveTo>
                  <a:pt x="900799" y="191769"/>
                </a:moveTo>
                <a:lnTo>
                  <a:pt x="892171" y="191769"/>
                </a:lnTo>
                <a:lnTo>
                  <a:pt x="889148" y="189229"/>
                </a:lnTo>
                <a:lnTo>
                  <a:pt x="899275" y="189229"/>
                </a:lnTo>
                <a:lnTo>
                  <a:pt x="899275" y="190499"/>
                </a:lnTo>
                <a:lnTo>
                  <a:pt x="899766" y="190499"/>
                </a:lnTo>
                <a:lnTo>
                  <a:pt x="900799" y="191769"/>
                </a:lnTo>
                <a:close/>
              </a:path>
              <a:path w="1000125" h="234950">
                <a:moveTo>
                  <a:pt x="951924" y="190499"/>
                </a:moveTo>
                <a:lnTo>
                  <a:pt x="900282" y="190499"/>
                </a:lnTo>
                <a:lnTo>
                  <a:pt x="899766" y="189229"/>
                </a:lnTo>
                <a:lnTo>
                  <a:pt x="951924" y="189229"/>
                </a:lnTo>
                <a:lnTo>
                  <a:pt x="951924" y="190499"/>
                </a:lnTo>
                <a:close/>
              </a:path>
              <a:path w="1000125" h="234950">
                <a:moveTo>
                  <a:pt x="964583" y="193039"/>
                </a:moveTo>
                <a:lnTo>
                  <a:pt x="955980" y="193039"/>
                </a:lnTo>
                <a:lnTo>
                  <a:pt x="954456" y="191769"/>
                </a:lnTo>
                <a:lnTo>
                  <a:pt x="953448" y="189229"/>
                </a:lnTo>
                <a:lnTo>
                  <a:pt x="966623" y="189229"/>
                </a:lnTo>
                <a:lnTo>
                  <a:pt x="967631" y="190499"/>
                </a:lnTo>
                <a:lnTo>
                  <a:pt x="962567" y="190499"/>
                </a:lnTo>
                <a:lnTo>
                  <a:pt x="963059" y="191769"/>
                </a:lnTo>
                <a:lnTo>
                  <a:pt x="964092" y="191769"/>
                </a:lnTo>
                <a:lnTo>
                  <a:pt x="964583" y="193039"/>
                </a:lnTo>
                <a:close/>
              </a:path>
              <a:path w="1000125" h="234950">
                <a:moveTo>
                  <a:pt x="987885" y="191769"/>
                </a:moveTo>
                <a:lnTo>
                  <a:pt x="968638" y="191769"/>
                </a:lnTo>
                <a:lnTo>
                  <a:pt x="967631" y="190499"/>
                </a:lnTo>
                <a:lnTo>
                  <a:pt x="967114" y="189229"/>
                </a:lnTo>
                <a:lnTo>
                  <a:pt x="986360" y="189229"/>
                </a:lnTo>
                <a:lnTo>
                  <a:pt x="986360" y="190499"/>
                </a:lnTo>
                <a:lnTo>
                  <a:pt x="987885" y="191769"/>
                </a:lnTo>
                <a:close/>
              </a:path>
              <a:path w="1000125" h="234950">
                <a:moveTo>
                  <a:pt x="910409" y="191769"/>
                </a:moveTo>
                <a:lnTo>
                  <a:pt x="901290" y="191769"/>
                </a:lnTo>
                <a:lnTo>
                  <a:pt x="901290" y="190499"/>
                </a:lnTo>
                <a:lnTo>
                  <a:pt x="909401" y="190499"/>
                </a:lnTo>
                <a:lnTo>
                  <a:pt x="910409" y="191769"/>
                </a:lnTo>
                <a:close/>
              </a:path>
              <a:path w="1000125" h="234950">
                <a:moveTo>
                  <a:pt x="955980" y="193039"/>
                </a:moveTo>
                <a:lnTo>
                  <a:pt x="950400" y="193039"/>
                </a:lnTo>
                <a:lnTo>
                  <a:pt x="949909" y="192420"/>
                </a:lnTo>
                <a:lnTo>
                  <a:pt x="949909" y="191769"/>
                </a:lnTo>
                <a:lnTo>
                  <a:pt x="911933" y="191769"/>
                </a:lnTo>
                <a:lnTo>
                  <a:pt x="909893" y="190499"/>
                </a:lnTo>
                <a:lnTo>
                  <a:pt x="952441" y="190499"/>
                </a:lnTo>
                <a:lnTo>
                  <a:pt x="952932" y="191769"/>
                </a:lnTo>
                <a:lnTo>
                  <a:pt x="955980" y="193039"/>
                </a:lnTo>
                <a:close/>
              </a:path>
              <a:path w="1000125" h="234950">
                <a:moveTo>
                  <a:pt x="975226" y="194309"/>
                </a:moveTo>
                <a:lnTo>
                  <a:pt x="966623" y="194309"/>
                </a:lnTo>
                <a:lnTo>
                  <a:pt x="965590" y="193039"/>
                </a:lnTo>
                <a:lnTo>
                  <a:pt x="963575" y="190499"/>
                </a:lnTo>
                <a:lnTo>
                  <a:pt x="967631" y="190499"/>
                </a:lnTo>
                <a:lnTo>
                  <a:pt x="968638" y="191769"/>
                </a:lnTo>
                <a:lnTo>
                  <a:pt x="972694" y="191769"/>
                </a:lnTo>
                <a:lnTo>
                  <a:pt x="973185" y="192079"/>
                </a:lnTo>
                <a:lnTo>
                  <a:pt x="973185" y="193039"/>
                </a:lnTo>
                <a:lnTo>
                  <a:pt x="974218" y="193039"/>
                </a:lnTo>
                <a:lnTo>
                  <a:pt x="975226" y="194309"/>
                </a:lnTo>
                <a:close/>
              </a:path>
              <a:path w="1000125" h="234950">
                <a:moveTo>
                  <a:pt x="802553" y="208279"/>
                </a:moveTo>
                <a:lnTo>
                  <a:pt x="769641" y="208279"/>
                </a:lnTo>
                <a:lnTo>
                  <a:pt x="769641" y="191769"/>
                </a:lnTo>
                <a:lnTo>
                  <a:pt x="770648" y="193039"/>
                </a:lnTo>
                <a:lnTo>
                  <a:pt x="771165" y="194309"/>
                </a:lnTo>
                <a:lnTo>
                  <a:pt x="784831" y="194309"/>
                </a:lnTo>
                <a:lnTo>
                  <a:pt x="784831" y="196849"/>
                </a:lnTo>
                <a:lnTo>
                  <a:pt x="796482" y="196849"/>
                </a:lnTo>
                <a:lnTo>
                  <a:pt x="796482" y="198119"/>
                </a:lnTo>
                <a:lnTo>
                  <a:pt x="780775" y="198119"/>
                </a:lnTo>
                <a:lnTo>
                  <a:pt x="781292" y="199389"/>
                </a:lnTo>
                <a:lnTo>
                  <a:pt x="781808" y="199389"/>
                </a:lnTo>
                <a:lnTo>
                  <a:pt x="781808" y="200659"/>
                </a:lnTo>
                <a:lnTo>
                  <a:pt x="783823" y="201929"/>
                </a:lnTo>
                <a:lnTo>
                  <a:pt x="824847" y="201929"/>
                </a:lnTo>
                <a:lnTo>
                  <a:pt x="825855" y="203199"/>
                </a:lnTo>
                <a:lnTo>
                  <a:pt x="820791" y="203199"/>
                </a:lnTo>
                <a:lnTo>
                  <a:pt x="821283" y="204469"/>
                </a:lnTo>
                <a:lnTo>
                  <a:pt x="794958" y="204469"/>
                </a:lnTo>
                <a:lnTo>
                  <a:pt x="796482" y="205739"/>
                </a:lnTo>
                <a:lnTo>
                  <a:pt x="795965" y="207009"/>
                </a:lnTo>
                <a:lnTo>
                  <a:pt x="802062" y="207009"/>
                </a:lnTo>
                <a:lnTo>
                  <a:pt x="802553" y="208279"/>
                </a:lnTo>
                <a:close/>
              </a:path>
              <a:path w="1000125" h="234950">
                <a:moveTo>
                  <a:pt x="788370" y="194309"/>
                </a:moveTo>
                <a:lnTo>
                  <a:pt x="771681" y="194309"/>
                </a:lnTo>
                <a:lnTo>
                  <a:pt x="771681" y="193039"/>
                </a:lnTo>
                <a:lnTo>
                  <a:pt x="771165" y="193039"/>
                </a:lnTo>
                <a:lnTo>
                  <a:pt x="770648" y="191769"/>
                </a:lnTo>
                <a:lnTo>
                  <a:pt x="786355" y="191769"/>
                </a:lnTo>
                <a:lnTo>
                  <a:pt x="787879" y="193039"/>
                </a:lnTo>
                <a:lnTo>
                  <a:pt x="771681" y="193039"/>
                </a:lnTo>
                <a:lnTo>
                  <a:pt x="771165" y="194309"/>
                </a:lnTo>
                <a:lnTo>
                  <a:pt x="788370" y="194309"/>
                </a:lnTo>
                <a:close/>
              </a:path>
              <a:path w="1000125" h="234950">
                <a:moveTo>
                  <a:pt x="803069" y="194309"/>
                </a:moveTo>
                <a:lnTo>
                  <a:pt x="788887" y="194309"/>
                </a:lnTo>
                <a:lnTo>
                  <a:pt x="786872" y="191769"/>
                </a:lnTo>
                <a:lnTo>
                  <a:pt x="798006" y="191769"/>
                </a:lnTo>
                <a:lnTo>
                  <a:pt x="799014" y="193039"/>
                </a:lnTo>
                <a:lnTo>
                  <a:pt x="803069" y="193039"/>
                </a:lnTo>
                <a:lnTo>
                  <a:pt x="803069" y="194309"/>
                </a:lnTo>
                <a:close/>
              </a:path>
              <a:path w="1000125" h="234950">
                <a:moveTo>
                  <a:pt x="815212" y="196849"/>
                </a:moveTo>
                <a:lnTo>
                  <a:pt x="806092" y="196849"/>
                </a:lnTo>
                <a:lnTo>
                  <a:pt x="804760" y="196010"/>
                </a:lnTo>
                <a:lnTo>
                  <a:pt x="804594" y="195579"/>
                </a:lnTo>
                <a:lnTo>
                  <a:pt x="804594" y="194309"/>
                </a:lnTo>
                <a:lnTo>
                  <a:pt x="803561" y="194309"/>
                </a:lnTo>
                <a:lnTo>
                  <a:pt x="803069" y="193039"/>
                </a:lnTo>
                <a:lnTo>
                  <a:pt x="799014" y="193039"/>
                </a:lnTo>
                <a:lnTo>
                  <a:pt x="798006" y="191769"/>
                </a:lnTo>
                <a:lnTo>
                  <a:pt x="807125" y="191769"/>
                </a:lnTo>
                <a:lnTo>
                  <a:pt x="808624" y="194309"/>
                </a:lnTo>
                <a:lnTo>
                  <a:pt x="809657" y="195579"/>
                </a:lnTo>
                <a:lnTo>
                  <a:pt x="815728" y="195579"/>
                </a:lnTo>
                <a:lnTo>
                  <a:pt x="815212" y="196849"/>
                </a:lnTo>
                <a:close/>
              </a:path>
              <a:path w="1000125" h="234950">
                <a:moveTo>
                  <a:pt x="831409" y="196849"/>
                </a:moveTo>
                <a:lnTo>
                  <a:pt x="827870" y="196849"/>
                </a:lnTo>
                <a:lnTo>
                  <a:pt x="825868" y="194969"/>
                </a:lnTo>
                <a:lnTo>
                  <a:pt x="825338" y="194309"/>
                </a:lnTo>
                <a:lnTo>
                  <a:pt x="825338" y="193039"/>
                </a:lnTo>
                <a:lnTo>
                  <a:pt x="826346" y="191769"/>
                </a:lnTo>
                <a:lnTo>
                  <a:pt x="831409" y="196849"/>
                </a:lnTo>
                <a:close/>
              </a:path>
              <a:path w="1000125" h="234950">
                <a:moveTo>
                  <a:pt x="887624" y="194309"/>
                </a:moveTo>
                <a:lnTo>
                  <a:pt x="856727" y="194309"/>
                </a:lnTo>
                <a:lnTo>
                  <a:pt x="854195" y="193039"/>
                </a:lnTo>
                <a:lnTo>
                  <a:pt x="852696" y="191769"/>
                </a:lnTo>
                <a:lnTo>
                  <a:pt x="921052" y="191769"/>
                </a:lnTo>
                <a:lnTo>
                  <a:pt x="921052" y="193039"/>
                </a:lnTo>
                <a:lnTo>
                  <a:pt x="886100" y="193039"/>
                </a:lnTo>
                <a:lnTo>
                  <a:pt x="887624" y="194309"/>
                </a:lnTo>
                <a:close/>
              </a:path>
              <a:path w="1000125" h="234950">
                <a:moveTo>
                  <a:pt x="950916" y="194309"/>
                </a:moveTo>
                <a:lnTo>
                  <a:pt x="898267" y="194309"/>
                </a:lnTo>
                <a:lnTo>
                  <a:pt x="898267" y="193039"/>
                </a:lnTo>
                <a:lnTo>
                  <a:pt x="921544" y="193039"/>
                </a:lnTo>
                <a:lnTo>
                  <a:pt x="921052" y="191769"/>
                </a:lnTo>
                <a:lnTo>
                  <a:pt x="949392" y="191769"/>
                </a:lnTo>
                <a:lnTo>
                  <a:pt x="949909" y="192420"/>
                </a:lnTo>
                <a:lnTo>
                  <a:pt x="949909" y="193039"/>
                </a:lnTo>
                <a:lnTo>
                  <a:pt x="950916" y="194309"/>
                </a:lnTo>
                <a:close/>
              </a:path>
              <a:path w="1000125" h="234950">
                <a:moveTo>
                  <a:pt x="949909" y="192420"/>
                </a:moveTo>
                <a:lnTo>
                  <a:pt x="949392" y="191769"/>
                </a:lnTo>
                <a:lnTo>
                  <a:pt x="949909" y="191769"/>
                </a:lnTo>
                <a:lnTo>
                  <a:pt x="949909" y="192420"/>
                </a:lnTo>
                <a:close/>
              </a:path>
              <a:path w="1000125" h="234950">
                <a:moveTo>
                  <a:pt x="973185" y="192079"/>
                </a:moveTo>
                <a:lnTo>
                  <a:pt x="972694" y="191769"/>
                </a:lnTo>
                <a:lnTo>
                  <a:pt x="973185" y="191769"/>
                </a:lnTo>
                <a:lnTo>
                  <a:pt x="973185" y="192079"/>
                </a:lnTo>
                <a:close/>
              </a:path>
              <a:path w="1000125" h="234950">
                <a:moveTo>
                  <a:pt x="984836" y="194309"/>
                </a:moveTo>
                <a:lnTo>
                  <a:pt x="975717" y="194309"/>
                </a:lnTo>
                <a:lnTo>
                  <a:pt x="974710" y="193039"/>
                </a:lnTo>
                <a:lnTo>
                  <a:pt x="973185" y="192079"/>
                </a:lnTo>
                <a:lnTo>
                  <a:pt x="973185" y="191769"/>
                </a:lnTo>
                <a:lnTo>
                  <a:pt x="983312" y="191769"/>
                </a:lnTo>
                <a:lnTo>
                  <a:pt x="983312" y="193039"/>
                </a:lnTo>
                <a:lnTo>
                  <a:pt x="984345" y="193039"/>
                </a:lnTo>
                <a:lnTo>
                  <a:pt x="984836" y="194309"/>
                </a:lnTo>
                <a:close/>
              </a:path>
              <a:path w="1000125" h="234950">
                <a:moveTo>
                  <a:pt x="805085" y="196849"/>
                </a:moveTo>
                <a:lnTo>
                  <a:pt x="795474" y="196849"/>
                </a:lnTo>
                <a:lnTo>
                  <a:pt x="795474" y="195579"/>
                </a:lnTo>
                <a:lnTo>
                  <a:pt x="794958" y="194309"/>
                </a:lnTo>
                <a:lnTo>
                  <a:pt x="803069" y="194309"/>
                </a:lnTo>
                <a:lnTo>
                  <a:pt x="803069" y="193039"/>
                </a:lnTo>
                <a:lnTo>
                  <a:pt x="804077" y="195579"/>
                </a:lnTo>
                <a:lnTo>
                  <a:pt x="804760" y="196010"/>
                </a:lnTo>
                <a:lnTo>
                  <a:pt x="805085" y="196849"/>
                </a:lnTo>
                <a:close/>
              </a:path>
              <a:path w="1000125" h="234950">
                <a:moveTo>
                  <a:pt x="896743" y="194309"/>
                </a:moveTo>
                <a:lnTo>
                  <a:pt x="888140" y="194309"/>
                </a:lnTo>
                <a:lnTo>
                  <a:pt x="887624" y="193039"/>
                </a:lnTo>
                <a:lnTo>
                  <a:pt x="896743" y="193039"/>
                </a:lnTo>
                <a:lnTo>
                  <a:pt x="896743" y="194309"/>
                </a:lnTo>
                <a:close/>
              </a:path>
              <a:path w="1000125" h="234950">
                <a:moveTo>
                  <a:pt x="952932" y="195579"/>
                </a:moveTo>
                <a:lnTo>
                  <a:pt x="952441" y="195579"/>
                </a:lnTo>
                <a:lnTo>
                  <a:pt x="951924" y="194309"/>
                </a:lnTo>
                <a:lnTo>
                  <a:pt x="950916" y="193039"/>
                </a:lnTo>
                <a:lnTo>
                  <a:pt x="965099" y="193039"/>
                </a:lnTo>
                <a:lnTo>
                  <a:pt x="966107" y="194309"/>
                </a:lnTo>
                <a:lnTo>
                  <a:pt x="952441" y="194309"/>
                </a:lnTo>
                <a:lnTo>
                  <a:pt x="952932" y="195579"/>
                </a:lnTo>
                <a:close/>
              </a:path>
              <a:path w="1000125" h="234950">
                <a:moveTo>
                  <a:pt x="794467" y="196849"/>
                </a:moveTo>
                <a:lnTo>
                  <a:pt x="786355" y="196849"/>
                </a:lnTo>
                <a:lnTo>
                  <a:pt x="784831" y="194309"/>
                </a:lnTo>
                <a:lnTo>
                  <a:pt x="793950" y="194309"/>
                </a:lnTo>
                <a:lnTo>
                  <a:pt x="794958" y="195579"/>
                </a:lnTo>
                <a:lnTo>
                  <a:pt x="794467" y="196849"/>
                </a:lnTo>
                <a:close/>
              </a:path>
              <a:path w="1000125" h="234950">
                <a:moveTo>
                  <a:pt x="824331" y="196849"/>
                </a:moveTo>
                <a:lnTo>
                  <a:pt x="821799" y="196849"/>
                </a:lnTo>
                <a:lnTo>
                  <a:pt x="821799" y="195579"/>
                </a:lnTo>
                <a:lnTo>
                  <a:pt x="821283" y="194309"/>
                </a:lnTo>
                <a:lnTo>
                  <a:pt x="825166" y="194309"/>
                </a:lnTo>
                <a:lnTo>
                  <a:pt x="825868" y="194969"/>
                </a:lnTo>
                <a:lnTo>
                  <a:pt x="826359" y="195579"/>
                </a:lnTo>
                <a:lnTo>
                  <a:pt x="824331" y="195579"/>
                </a:lnTo>
                <a:lnTo>
                  <a:pt x="824331" y="196849"/>
                </a:lnTo>
                <a:close/>
              </a:path>
              <a:path w="1000125" h="234950">
                <a:moveTo>
                  <a:pt x="908885" y="196849"/>
                </a:moveTo>
                <a:lnTo>
                  <a:pt x="894702" y="196849"/>
                </a:lnTo>
                <a:lnTo>
                  <a:pt x="892687" y="195579"/>
                </a:lnTo>
                <a:lnTo>
                  <a:pt x="841045" y="195579"/>
                </a:lnTo>
                <a:lnTo>
                  <a:pt x="841045" y="194309"/>
                </a:lnTo>
                <a:lnTo>
                  <a:pt x="907877" y="194309"/>
                </a:lnTo>
                <a:lnTo>
                  <a:pt x="907877" y="195579"/>
                </a:lnTo>
                <a:lnTo>
                  <a:pt x="908885" y="196849"/>
                </a:lnTo>
                <a:close/>
              </a:path>
              <a:path w="1000125" h="234950">
                <a:moveTo>
                  <a:pt x="921052" y="196849"/>
                </a:moveTo>
                <a:lnTo>
                  <a:pt x="909401" y="196849"/>
                </a:lnTo>
                <a:lnTo>
                  <a:pt x="908394" y="194309"/>
                </a:lnTo>
                <a:lnTo>
                  <a:pt x="917488" y="194309"/>
                </a:lnTo>
                <a:lnTo>
                  <a:pt x="918004" y="195579"/>
                </a:lnTo>
                <a:lnTo>
                  <a:pt x="921052" y="196849"/>
                </a:lnTo>
                <a:close/>
              </a:path>
              <a:path w="1000125" h="234950">
                <a:moveTo>
                  <a:pt x="955980" y="196849"/>
                </a:moveTo>
                <a:lnTo>
                  <a:pt x="921052" y="196849"/>
                </a:lnTo>
                <a:lnTo>
                  <a:pt x="919528" y="195579"/>
                </a:lnTo>
                <a:lnTo>
                  <a:pt x="918521" y="194309"/>
                </a:lnTo>
                <a:lnTo>
                  <a:pt x="951924" y="194309"/>
                </a:lnTo>
                <a:lnTo>
                  <a:pt x="952441" y="195579"/>
                </a:lnTo>
                <a:lnTo>
                  <a:pt x="955463" y="195579"/>
                </a:lnTo>
                <a:lnTo>
                  <a:pt x="955980" y="196849"/>
                </a:lnTo>
                <a:close/>
              </a:path>
              <a:path w="1000125" h="234950">
                <a:moveTo>
                  <a:pt x="965099" y="199389"/>
                </a:moveTo>
                <a:lnTo>
                  <a:pt x="960036" y="199389"/>
                </a:lnTo>
                <a:lnTo>
                  <a:pt x="959519" y="198119"/>
                </a:lnTo>
                <a:lnTo>
                  <a:pt x="958512" y="196849"/>
                </a:lnTo>
                <a:lnTo>
                  <a:pt x="957504" y="196849"/>
                </a:lnTo>
                <a:lnTo>
                  <a:pt x="955463" y="195579"/>
                </a:lnTo>
                <a:lnTo>
                  <a:pt x="952932" y="195579"/>
                </a:lnTo>
                <a:lnTo>
                  <a:pt x="952441" y="194309"/>
                </a:lnTo>
                <a:lnTo>
                  <a:pt x="960527" y="194309"/>
                </a:lnTo>
                <a:lnTo>
                  <a:pt x="962051" y="195579"/>
                </a:lnTo>
                <a:lnTo>
                  <a:pt x="965099" y="199389"/>
                </a:lnTo>
                <a:close/>
              </a:path>
              <a:path w="1000125" h="234950">
                <a:moveTo>
                  <a:pt x="968638" y="199389"/>
                </a:moveTo>
                <a:lnTo>
                  <a:pt x="965099" y="199389"/>
                </a:lnTo>
                <a:lnTo>
                  <a:pt x="963575" y="196849"/>
                </a:lnTo>
                <a:lnTo>
                  <a:pt x="961560" y="194309"/>
                </a:lnTo>
                <a:lnTo>
                  <a:pt x="970163" y="194309"/>
                </a:lnTo>
                <a:lnTo>
                  <a:pt x="970654" y="195579"/>
                </a:lnTo>
                <a:lnTo>
                  <a:pt x="972694" y="196849"/>
                </a:lnTo>
                <a:lnTo>
                  <a:pt x="967631" y="196849"/>
                </a:lnTo>
                <a:lnTo>
                  <a:pt x="968638" y="199389"/>
                </a:lnTo>
                <a:close/>
              </a:path>
              <a:path w="1000125" h="234950">
                <a:moveTo>
                  <a:pt x="980289" y="196849"/>
                </a:moveTo>
                <a:lnTo>
                  <a:pt x="973185" y="196849"/>
                </a:lnTo>
                <a:lnTo>
                  <a:pt x="972178" y="195579"/>
                </a:lnTo>
                <a:lnTo>
                  <a:pt x="971687" y="195579"/>
                </a:lnTo>
                <a:lnTo>
                  <a:pt x="971170" y="194309"/>
                </a:lnTo>
                <a:lnTo>
                  <a:pt x="979773" y="194309"/>
                </a:lnTo>
                <a:lnTo>
                  <a:pt x="979773" y="195579"/>
                </a:lnTo>
                <a:lnTo>
                  <a:pt x="980289" y="196849"/>
                </a:lnTo>
                <a:close/>
              </a:path>
              <a:path w="1000125" h="234950">
                <a:moveTo>
                  <a:pt x="824847" y="196849"/>
                </a:moveTo>
                <a:lnTo>
                  <a:pt x="824331" y="196849"/>
                </a:lnTo>
                <a:lnTo>
                  <a:pt x="824331" y="195579"/>
                </a:lnTo>
                <a:lnTo>
                  <a:pt x="824847" y="196849"/>
                </a:lnTo>
                <a:close/>
              </a:path>
              <a:path w="1000125" h="234950">
                <a:moveTo>
                  <a:pt x="824847" y="196849"/>
                </a:moveTo>
                <a:lnTo>
                  <a:pt x="824331" y="195579"/>
                </a:lnTo>
                <a:lnTo>
                  <a:pt x="824847" y="195579"/>
                </a:lnTo>
                <a:lnTo>
                  <a:pt x="824847" y="196849"/>
                </a:lnTo>
                <a:close/>
              </a:path>
              <a:path w="1000125" h="234950">
                <a:moveTo>
                  <a:pt x="827129" y="196538"/>
                </a:moveTo>
                <a:lnTo>
                  <a:pt x="824847" y="195579"/>
                </a:lnTo>
                <a:lnTo>
                  <a:pt x="826359" y="195579"/>
                </a:lnTo>
                <a:lnTo>
                  <a:pt x="827129" y="196538"/>
                </a:lnTo>
                <a:close/>
              </a:path>
              <a:path w="1000125" h="234950">
                <a:moveTo>
                  <a:pt x="893695" y="196849"/>
                </a:moveTo>
                <a:lnTo>
                  <a:pt x="842569" y="196849"/>
                </a:lnTo>
                <a:lnTo>
                  <a:pt x="842053" y="195579"/>
                </a:lnTo>
                <a:lnTo>
                  <a:pt x="892687" y="195579"/>
                </a:lnTo>
                <a:lnTo>
                  <a:pt x="893695" y="196849"/>
                </a:lnTo>
                <a:close/>
              </a:path>
              <a:path w="1000125" h="234950">
                <a:moveTo>
                  <a:pt x="992948" y="198119"/>
                </a:moveTo>
                <a:lnTo>
                  <a:pt x="983829" y="198119"/>
                </a:lnTo>
                <a:lnTo>
                  <a:pt x="981814" y="195579"/>
                </a:lnTo>
                <a:lnTo>
                  <a:pt x="990907" y="195579"/>
                </a:lnTo>
                <a:lnTo>
                  <a:pt x="990907" y="196849"/>
                </a:lnTo>
                <a:lnTo>
                  <a:pt x="992432" y="196849"/>
                </a:lnTo>
                <a:lnTo>
                  <a:pt x="992948" y="198119"/>
                </a:lnTo>
                <a:close/>
              </a:path>
              <a:path w="1000125" h="234950">
                <a:moveTo>
                  <a:pt x="806092" y="196849"/>
                </a:moveTo>
                <a:lnTo>
                  <a:pt x="805085" y="196849"/>
                </a:lnTo>
                <a:lnTo>
                  <a:pt x="804760" y="196010"/>
                </a:lnTo>
                <a:lnTo>
                  <a:pt x="806092" y="196849"/>
                </a:lnTo>
                <a:close/>
              </a:path>
              <a:path w="1000125" h="234950">
                <a:moveTo>
                  <a:pt x="830402" y="199389"/>
                </a:moveTo>
                <a:lnTo>
                  <a:pt x="827379" y="196849"/>
                </a:lnTo>
                <a:lnTo>
                  <a:pt x="827129" y="196538"/>
                </a:lnTo>
                <a:lnTo>
                  <a:pt x="827870" y="196849"/>
                </a:lnTo>
                <a:lnTo>
                  <a:pt x="831409" y="196849"/>
                </a:lnTo>
                <a:lnTo>
                  <a:pt x="832442" y="198119"/>
                </a:lnTo>
                <a:lnTo>
                  <a:pt x="831409" y="198119"/>
                </a:lnTo>
                <a:lnTo>
                  <a:pt x="830402" y="199389"/>
                </a:lnTo>
                <a:close/>
              </a:path>
              <a:path w="1000125" h="234950">
                <a:moveTo>
                  <a:pt x="800021" y="198119"/>
                </a:moveTo>
                <a:lnTo>
                  <a:pt x="796998" y="198119"/>
                </a:lnTo>
                <a:lnTo>
                  <a:pt x="796998" y="196849"/>
                </a:lnTo>
                <a:lnTo>
                  <a:pt x="800021" y="196849"/>
                </a:lnTo>
                <a:lnTo>
                  <a:pt x="800021" y="198119"/>
                </a:lnTo>
                <a:close/>
              </a:path>
              <a:path w="1000125" h="234950">
                <a:moveTo>
                  <a:pt x="816219" y="198119"/>
                </a:moveTo>
                <a:lnTo>
                  <a:pt x="800538" y="198119"/>
                </a:lnTo>
                <a:lnTo>
                  <a:pt x="800021" y="196849"/>
                </a:lnTo>
                <a:lnTo>
                  <a:pt x="815728" y="196849"/>
                </a:lnTo>
                <a:lnTo>
                  <a:pt x="816219" y="198119"/>
                </a:lnTo>
                <a:close/>
              </a:path>
              <a:path w="1000125" h="234950">
                <a:moveTo>
                  <a:pt x="830918" y="203199"/>
                </a:moveTo>
                <a:lnTo>
                  <a:pt x="826862" y="203199"/>
                </a:lnTo>
                <a:lnTo>
                  <a:pt x="824847" y="200659"/>
                </a:lnTo>
                <a:lnTo>
                  <a:pt x="792943" y="200659"/>
                </a:lnTo>
                <a:lnTo>
                  <a:pt x="791418" y="199389"/>
                </a:lnTo>
                <a:lnTo>
                  <a:pt x="818260" y="199389"/>
                </a:lnTo>
                <a:lnTo>
                  <a:pt x="816736" y="196849"/>
                </a:lnTo>
                <a:lnTo>
                  <a:pt x="825338" y="196849"/>
                </a:lnTo>
                <a:lnTo>
                  <a:pt x="829907" y="200659"/>
                </a:lnTo>
                <a:lnTo>
                  <a:pt x="793434" y="200659"/>
                </a:lnTo>
                <a:lnTo>
                  <a:pt x="793273" y="201076"/>
                </a:lnTo>
                <a:lnTo>
                  <a:pt x="830406" y="201076"/>
                </a:lnTo>
                <a:lnTo>
                  <a:pt x="831224" y="201758"/>
                </a:lnTo>
                <a:lnTo>
                  <a:pt x="831246" y="201929"/>
                </a:lnTo>
                <a:lnTo>
                  <a:pt x="830402" y="201929"/>
                </a:lnTo>
                <a:lnTo>
                  <a:pt x="830918" y="203199"/>
                </a:lnTo>
                <a:close/>
              </a:path>
              <a:path w="1000125" h="234950">
                <a:moveTo>
                  <a:pt x="862306" y="207009"/>
                </a:moveTo>
                <a:lnTo>
                  <a:pt x="854195" y="207009"/>
                </a:lnTo>
                <a:lnTo>
                  <a:pt x="853704" y="205739"/>
                </a:lnTo>
                <a:lnTo>
                  <a:pt x="853704" y="204469"/>
                </a:lnTo>
                <a:lnTo>
                  <a:pt x="838513" y="204469"/>
                </a:lnTo>
                <a:lnTo>
                  <a:pt x="834974" y="200659"/>
                </a:lnTo>
                <a:lnTo>
                  <a:pt x="832934" y="198119"/>
                </a:lnTo>
                <a:lnTo>
                  <a:pt x="834458" y="196849"/>
                </a:lnTo>
                <a:lnTo>
                  <a:pt x="841045" y="201929"/>
                </a:lnTo>
                <a:lnTo>
                  <a:pt x="845101" y="201929"/>
                </a:lnTo>
                <a:lnTo>
                  <a:pt x="845592" y="203199"/>
                </a:lnTo>
                <a:lnTo>
                  <a:pt x="855719" y="203199"/>
                </a:lnTo>
                <a:lnTo>
                  <a:pt x="856235" y="204469"/>
                </a:lnTo>
                <a:lnTo>
                  <a:pt x="859258" y="205739"/>
                </a:lnTo>
                <a:lnTo>
                  <a:pt x="862306" y="205739"/>
                </a:lnTo>
                <a:lnTo>
                  <a:pt x="862306" y="207009"/>
                </a:lnTo>
                <a:close/>
              </a:path>
              <a:path w="1000125" h="234950">
                <a:moveTo>
                  <a:pt x="844584" y="201929"/>
                </a:moveTo>
                <a:lnTo>
                  <a:pt x="841536" y="201929"/>
                </a:lnTo>
                <a:lnTo>
                  <a:pt x="839521" y="198119"/>
                </a:lnTo>
                <a:lnTo>
                  <a:pt x="838513" y="196849"/>
                </a:lnTo>
                <a:lnTo>
                  <a:pt x="894211" y="196849"/>
                </a:lnTo>
                <a:lnTo>
                  <a:pt x="894211" y="198119"/>
                </a:lnTo>
                <a:lnTo>
                  <a:pt x="847116" y="198119"/>
                </a:lnTo>
                <a:lnTo>
                  <a:pt x="847116" y="199389"/>
                </a:lnTo>
                <a:lnTo>
                  <a:pt x="847633" y="199389"/>
                </a:lnTo>
                <a:lnTo>
                  <a:pt x="849648" y="200659"/>
                </a:lnTo>
                <a:lnTo>
                  <a:pt x="844584" y="200659"/>
                </a:lnTo>
                <a:lnTo>
                  <a:pt x="844584" y="201929"/>
                </a:lnTo>
                <a:close/>
              </a:path>
              <a:path w="1000125" h="234950">
                <a:moveTo>
                  <a:pt x="905346" y="199389"/>
                </a:moveTo>
                <a:lnTo>
                  <a:pt x="848124" y="199389"/>
                </a:lnTo>
                <a:lnTo>
                  <a:pt x="847633" y="198119"/>
                </a:lnTo>
                <a:lnTo>
                  <a:pt x="895735" y="198119"/>
                </a:lnTo>
                <a:lnTo>
                  <a:pt x="895735" y="196849"/>
                </a:lnTo>
                <a:lnTo>
                  <a:pt x="904338" y="196849"/>
                </a:lnTo>
                <a:lnTo>
                  <a:pt x="904338" y="198119"/>
                </a:lnTo>
                <a:lnTo>
                  <a:pt x="905346" y="199389"/>
                </a:lnTo>
                <a:close/>
              </a:path>
              <a:path w="1000125" h="234950">
                <a:moveTo>
                  <a:pt x="915989" y="199389"/>
                </a:moveTo>
                <a:lnTo>
                  <a:pt x="905862" y="199389"/>
                </a:lnTo>
                <a:lnTo>
                  <a:pt x="905862" y="198119"/>
                </a:lnTo>
                <a:lnTo>
                  <a:pt x="905346" y="198119"/>
                </a:lnTo>
                <a:lnTo>
                  <a:pt x="904829" y="196849"/>
                </a:lnTo>
                <a:lnTo>
                  <a:pt x="914956" y="196849"/>
                </a:lnTo>
                <a:lnTo>
                  <a:pt x="914956" y="198119"/>
                </a:lnTo>
                <a:lnTo>
                  <a:pt x="915989" y="199389"/>
                </a:lnTo>
                <a:close/>
              </a:path>
              <a:path w="1000125" h="234950">
                <a:moveTo>
                  <a:pt x="925599" y="199389"/>
                </a:moveTo>
                <a:lnTo>
                  <a:pt x="916480" y="199389"/>
                </a:lnTo>
                <a:lnTo>
                  <a:pt x="915472" y="196849"/>
                </a:lnTo>
                <a:lnTo>
                  <a:pt x="939266" y="196849"/>
                </a:lnTo>
                <a:lnTo>
                  <a:pt x="939266" y="198119"/>
                </a:lnTo>
                <a:lnTo>
                  <a:pt x="925599" y="198119"/>
                </a:lnTo>
                <a:lnTo>
                  <a:pt x="925599" y="199389"/>
                </a:lnTo>
                <a:close/>
              </a:path>
              <a:path w="1000125" h="234950">
                <a:moveTo>
                  <a:pt x="939782" y="198119"/>
                </a:moveTo>
                <a:lnTo>
                  <a:pt x="939266" y="198119"/>
                </a:lnTo>
                <a:lnTo>
                  <a:pt x="939266" y="196849"/>
                </a:lnTo>
                <a:lnTo>
                  <a:pt x="939782" y="198119"/>
                </a:lnTo>
                <a:close/>
              </a:path>
              <a:path w="1000125" h="234950">
                <a:moveTo>
                  <a:pt x="948901" y="198119"/>
                </a:moveTo>
                <a:lnTo>
                  <a:pt x="940790" y="198119"/>
                </a:lnTo>
                <a:lnTo>
                  <a:pt x="940273" y="196849"/>
                </a:lnTo>
                <a:lnTo>
                  <a:pt x="948385" y="196849"/>
                </a:lnTo>
                <a:lnTo>
                  <a:pt x="948901" y="198119"/>
                </a:lnTo>
                <a:close/>
              </a:path>
              <a:path w="1000125" h="234950">
                <a:moveTo>
                  <a:pt x="959028" y="199389"/>
                </a:moveTo>
                <a:lnTo>
                  <a:pt x="926607" y="199389"/>
                </a:lnTo>
                <a:lnTo>
                  <a:pt x="926607" y="198119"/>
                </a:lnTo>
                <a:lnTo>
                  <a:pt x="948901" y="198119"/>
                </a:lnTo>
                <a:lnTo>
                  <a:pt x="948385" y="196849"/>
                </a:lnTo>
                <a:lnTo>
                  <a:pt x="956988" y="196849"/>
                </a:lnTo>
                <a:lnTo>
                  <a:pt x="957504" y="198119"/>
                </a:lnTo>
                <a:lnTo>
                  <a:pt x="959028" y="199389"/>
                </a:lnTo>
                <a:close/>
              </a:path>
              <a:path w="1000125" h="234950">
                <a:moveTo>
                  <a:pt x="983829" y="199389"/>
                </a:moveTo>
                <a:lnTo>
                  <a:pt x="978765" y="199389"/>
                </a:lnTo>
                <a:lnTo>
                  <a:pt x="977758" y="198119"/>
                </a:lnTo>
                <a:lnTo>
                  <a:pt x="968638" y="198119"/>
                </a:lnTo>
                <a:lnTo>
                  <a:pt x="967631" y="196849"/>
                </a:lnTo>
                <a:lnTo>
                  <a:pt x="981297" y="196849"/>
                </a:lnTo>
                <a:lnTo>
                  <a:pt x="983829" y="199389"/>
                </a:lnTo>
                <a:close/>
              </a:path>
              <a:path w="1000125" h="234950">
                <a:moveTo>
                  <a:pt x="792943" y="201929"/>
                </a:moveTo>
                <a:lnTo>
                  <a:pt x="783823" y="201929"/>
                </a:lnTo>
                <a:lnTo>
                  <a:pt x="781808" y="199389"/>
                </a:lnTo>
                <a:lnTo>
                  <a:pt x="781292" y="198119"/>
                </a:lnTo>
                <a:lnTo>
                  <a:pt x="816736" y="198119"/>
                </a:lnTo>
                <a:lnTo>
                  <a:pt x="817252" y="199389"/>
                </a:lnTo>
                <a:lnTo>
                  <a:pt x="791418" y="199389"/>
                </a:lnTo>
                <a:lnTo>
                  <a:pt x="791935" y="200659"/>
                </a:lnTo>
                <a:lnTo>
                  <a:pt x="792943" y="200659"/>
                </a:lnTo>
                <a:lnTo>
                  <a:pt x="793273" y="201076"/>
                </a:lnTo>
                <a:lnTo>
                  <a:pt x="792943" y="201929"/>
                </a:lnTo>
                <a:close/>
              </a:path>
              <a:path w="1000125" h="234950">
                <a:moveTo>
                  <a:pt x="832934" y="199389"/>
                </a:moveTo>
                <a:lnTo>
                  <a:pt x="831926" y="199389"/>
                </a:lnTo>
                <a:lnTo>
                  <a:pt x="831409" y="198119"/>
                </a:lnTo>
                <a:lnTo>
                  <a:pt x="832442" y="198119"/>
                </a:lnTo>
                <a:lnTo>
                  <a:pt x="832934" y="199389"/>
                </a:lnTo>
                <a:close/>
              </a:path>
              <a:path w="1000125" h="234950">
                <a:moveTo>
                  <a:pt x="979282" y="200659"/>
                </a:moveTo>
                <a:lnTo>
                  <a:pt x="971687" y="200659"/>
                </a:lnTo>
                <a:lnTo>
                  <a:pt x="970654" y="199389"/>
                </a:lnTo>
                <a:lnTo>
                  <a:pt x="970163" y="199389"/>
                </a:lnTo>
                <a:lnTo>
                  <a:pt x="969155" y="198119"/>
                </a:lnTo>
                <a:lnTo>
                  <a:pt x="977241" y="198119"/>
                </a:lnTo>
                <a:lnTo>
                  <a:pt x="979282" y="200659"/>
                </a:lnTo>
                <a:close/>
              </a:path>
              <a:path w="1000125" h="234950">
                <a:moveTo>
                  <a:pt x="833450" y="201929"/>
                </a:moveTo>
                <a:lnTo>
                  <a:pt x="831430" y="201929"/>
                </a:lnTo>
                <a:lnTo>
                  <a:pt x="831224" y="201758"/>
                </a:lnTo>
                <a:lnTo>
                  <a:pt x="830918" y="199389"/>
                </a:lnTo>
                <a:lnTo>
                  <a:pt x="831926" y="200659"/>
                </a:lnTo>
                <a:lnTo>
                  <a:pt x="832934" y="200659"/>
                </a:lnTo>
                <a:lnTo>
                  <a:pt x="833450" y="201929"/>
                </a:lnTo>
                <a:close/>
              </a:path>
              <a:path w="1000125" h="234950">
                <a:moveTo>
                  <a:pt x="911933" y="201929"/>
                </a:moveTo>
                <a:lnTo>
                  <a:pt x="850656" y="201929"/>
                </a:lnTo>
                <a:lnTo>
                  <a:pt x="849648" y="199389"/>
                </a:lnTo>
                <a:lnTo>
                  <a:pt x="881553" y="199389"/>
                </a:lnTo>
                <a:lnTo>
                  <a:pt x="882560" y="200659"/>
                </a:lnTo>
                <a:lnTo>
                  <a:pt x="911933" y="200659"/>
                </a:lnTo>
                <a:lnTo>
                  <a:pt x="911933" y="201929"/>
                </a:lnTo>
                <a:close/>
              </a:path>
              <a:path w="1000125" h="234950">
                <a:moveTo>
                  <a:pt x="918004" y="200659"/>
                </a:moveTo>
                <a:lnTo>
                  <a:pt x="883077" y="200659"/>
                </a:lnTo>
                <a:lnTo>
                  <a:pt x="881553" y="199389"/>
                </a:lnTo>
                <a:lnTo>
                  <a:pt x="916997" y="199389"/>
                </a:lnTo>
                <a:lnTo>
                  <a:pt x="918004" y="200659"/>
                </a:lnTo>
                <a:close/>
              </a:path>
              <a:path w="1000125" h="234950">
                <a:moveTo>
                  <a:pt x="936243" y="200659"/>
                </a:moveTo>
                <a:lnTo>
                  <a:pt x="918004" y="200659"/>
                </a:lnTo>
                <a:lnTo>
                  <a:pt x="916997" y="199389"/>
                </a:lnTo>
                <a:lnTo>
                  <a:pt x="934719" y="199389"/>
                </a:lnTo>
                <a:lnTo>
                  <a:pt x="936243" y="200659"/>
                </a:lnTo>
                <a:close/>
              </a:path>
              <a:path w="1000125" h="234950">
                <a:moveTo>
                  <a:pt x="938258" y="201929"/>
                </a:moveTo>
                <a:lnTo>
                  <a:pt x="937250" y="200659"/>
                </a:lnTo>
                <a:lnTo>
                  <a:pt x="935726" y="199389"/>
                </a:lnTo>
                <a:lnTo>
                  <a:pt x="945337" y="199389"/>
                </a:lnTo>
                <a:lnTo>
                  <a:pt x="946370" y="200659"/>
                </a:lnTo>
                <a:lnTo>
                  <a:pt x="937741" y="200659"/>
                </a:lnTo>
                <a:lnTo>
                  <a:pt x="938258" y="201929"/>
                </a:lnTo>
                <a:close/>
              </a:path>
              <a:path w="1000125" h="234950">
                <a:moveTo>
                  <a:pt x="955980" y="201929"/>
                </a:moveTo>
                <a:lnTo>
                  <a:pt x="938258" y="201929"/>
                </a:lnTo>
                <a:lnTo>
                  <a:pt x="937741" y="200659"/>
                </a:lnTo>
                <a:lnTo>
                  <a:pt x="946370" y="200659"/>
                </a:lnTo>
                <a:lnTo>
                  <a:pt x="945853" y="199389"/>
                </a:lnTo>
                <a:lnTo>
                  <a:pt x="954972" y="199389"/>
                </a:lnTo>
                <a:lnTo>
                  <a:pt x="955980" y="201929"/>
                </a:lnTo>
                <a:close/>
              </a:path>
              <a:path w="1000125" h="234950">
                <a:moveTo>
                  <a:pt x="971170" y="200659"/>
                </a:moveTo>
                <a:lnTo>
                  <a:pt x="955980" y="200659"/>
                </a:lnTo>
                <a:lnTo>
                  <a:pt x="954972" y="199389"/>
                </a:lnTo>
                <a:lnTo>
                  <a:pt x="969155" y="199389"/>
                </a:lnTo>
                <a:lnTo>
                  <a:pt x="971170" y="200659"/>
                </a:lnTo>
                <a:close/>
              </a:path>
              <a:path w="1000125" h="234950">
                <a:moveTo>
                  <a:pt x="793434" y="201279"/>
                </a:moveTo>
                <a:lnTo>
                  <a:pt x="793273" y="201076"/>
                </a:lnTo>
                <a:lnTo>
                  <a:pt x="793434" y="200659"/>
                </a:lnTo>
                <a:lnTo>
                  <a:pt x="793434" y="201279"/>
                </a:lnTo>
                <a:close/>
              </a:path>
              <a:path w="1000125" h="234950">
                <a:moveTo>
                  <a:pt x="793950" y="201929"/>
                </a:moveTo>
                <a:lnTo>
                  <a:pt x="793434" y="201279"/>
                </a:lnTo>
                <a:lnTo>
                  <a:pt x="793434" y="200659"/>
                </a:lnTo>
                <a:lnTo>
                  <a:pt x="793950" y="201929"/>
                </a:lnTo>
                <a:close/>
              </a:path>
              <a:path w="1000125" h="234950">
                <a:moveTo>
                  <a:pt x="823814" y="201929"/>
                </a:moveTo>
                <a:lnTo>
                  <a:pt x="793950" y="201929"/>
                </a:lnTo>
                <a:lnTo>
                  <a:pt x="793434" y="200659"/>
                </a:lnTo>
                <a:lnTo>
                  <a:pt x="822807" y="200659"/>
                </a:lnTo>
                <a:lnTo>
                  <a:pt x="823814" y="201929"/>
                </a:lnTo>
                <a:close/>
              </a:path>
              <a:path w="1000125" h="234950">
                <a:moveTo>
                  <a:pt x="850656" y="201929"/>
                </a:moveTo>
                <a:lnTo>
                  <a:pt x="845101" y="201929"/>
                </a:lnTo>
                <a:lnTo>
                  <a:pt x="844584" y="200659"/>
                </a:lnTo>
                <a:lnTo>
                  <a:pt x="849648" y="200659"/>
                </a:lnTo>
                <a:lnTo>
                  <a:pt x="850656" y="201929"/>
                </a:lnTo>
                <a:close/>
              </a:path>
              <a:path w="1000125" h="234950">
                <a:moveTo>
                  <a:pt x="934202" y="204469"/>
                </a:moveTo>
                <a:lnTo>
                  <a:pt x="894211" y="204469"/>
                </a:lnTo>
                <a:lnTo>
                  <a:pt x="894211" y="203199"/>
                </a:lnTo>
                <a:lnTo>
                  <a:pt x="893695" y="203199"/>
                </a:lnTo>
                <a:lnTo>
                  <a:pt x="892687" y="202360"/>
                </a:lnTo>
                <a:lnTo>
                  <a:pt x="892687" y="201929"/>
                </a:lnTo>
                <a:lnTo>
                  <a:pt x="912941" y="201929"/>
                </a:lnTo>
                <a:lnTo>
                  <a:pt x="912424" y="200659"/>
                </a:lnTo>
                <a:lnTo>
                  <a:pt x="931670" y="200659"/>
                </a:lnTo>
                <a:lnTo>
                  <a:pt x="933711" y="203199"/>
                </a:lnTo>
                <a:lnTo>
                  <a:pt x="934202" y="204469"/>
                </a:lnTo>
                <a:close/>
              </a:path>
              <a:path w="1000125" h="234950">
                <a:moveTo>
                  <a:pt x="949909" y="205739"/>
                </a:moveTo>
                <a:lnTo>
                  <a:pt x="936243" y="205739"/>
                </a:lnTo>
                <a:lnTo>
                  <a:pt x="935726" y="204469"/>
                </a:lnTo>
                <a:lnTo>
                  <a:pt x="934719" y="203199"/>
                </a:lnTo>
                <a:lnTo>
                  <a:pt x="934202" y="201929"/>
                </a:lnTo>
                <a:lnTo>
                  <a:pt x="931670" y="200659"/>
                </a:lnTo>
                <a:lnTo>
                  <a:pt x="937250" y="200659"/>
                </a:lnTo>
                <a:lnTo>
                  <a:pt x="938258" y="201929"/>
                </a:lnTo>
                <a:lnTo>
                  <a:pt x="942314" y="201929"/>
                </a:lnTo>
                <a:lnTo>
                  <a:pt x="942314" y="203199"/>
                </a:lnTo>
                <a:lnTo>
                  <a:pt x="942805" y="203199"/>
                </a:lnTo>
                <a:lnTo>
                  <a:pt x="942805" y="204469"/>
                </a:lnTo>
                <a:lnTo>
                  <a:pt x="949909" y="204469"/>
                </a:lnTo>
                <a:lnTo>
                  <a:pt x="949909" y="205739"/>
                </a:lnTo>
                <a:close/>
              </a:path>
              <a:path w="1000125" h="234950">
                <a:moveTo>
                  <a:pt x="966107" y="201929"/>
                </a:moveTo>
                <a:lnTo>
                  <a:pt x="957504" y="201929"/>
                </a:lnTo>
                <a:lnTo>
                  <a:pt x="956496" y="200659"/>
                </a:lnTo>
                <a:lnTo>
                  <a:pt x="965590" y="200659"/>
                </a:lnTo>
                <a:lnTo>
                  <a:pt x="966107" y="201929"/>
                </a:lnTo>
                <a:close/>
              </a:path>
              <a:path w="1000125" h="234950">
                <a:moveTo>
                  <a:pt x="981814" y="201929"/>
                </a:moveTo>
                <a:lnTo>
                  <a:pt x="966107" y="201929"/>
                </a:lnTo>
                <a:lnTo>
                  <a:pt x="965590" y="200659"/>
                </a:lnTo>
                <a:lnTo>
                  <a:pt x="980781" y="200659"/>
                </a:lnTo>
                <a:lnTo>
                  <a:pt x="981814" y="201929"/>
                </a:lnTo>
                <a:close/>
              </a:path>
              <a:path w="1000125" h="234950">
                <a:moveTo>
                  <a:pt x="990416" y="205739"/>
                </a:moveTo>
                <a:lnTo>
                  <a:pt x="987368" y="203199"/>
                </a:lnTo>
                <a:lnTo>
                  <a:pt x="986360" y="201929"/>
                </a:lnTo>
                <a:lnTo>
                  <a:pt x="985353" y="201929"/>
                </a:lnTo>
                <a:lnTo>
                  <a:pt x="984345" y="200659"/>
                </a:lnTo>
                <a:lnTo>
                  <a:pt x="999536" y="200659"/>
                </a:lnTo>
                <a:lnTo>
                  <a:pt x="999536" y="203199"/>
                </a:lnTo>
                <a:lnTo>
                  <a:pt x="996487" y="203199"/>
                </a:lnTo>
                <a:lnTo>
                  <a:pt x="997004" y="204469"/>
                </a:lnTo>
                <a:lnTo>
                  <a:pt x="989409" y="204469"/>
                </a:lnTo>
                <a:lnTo>
                  <a:pt x="990416" y="205739"/>
                </a:lnTo>
                <a:close/>
              </a:path>
              <a:path w="1000125" h="234950">
                <a:moveTo>
                  <a:pt x="793434" y="201929"/>
                </a:moveTo>
                <a:lnTo>
                  <a:pt x="792943" y="201929"/>
                </a:lnTo>
                <a:lnTo>
                  <a:pt x="793273" y="201076"/>
                </a:lnTo>
                <a:lnTo>
                  <a:pt x="793434" y="201279"/>
                </a:lnTo>
                <a:lnTo>
                  <a:pt x="793434" y="201929"/>
                </a:lnTo>
                <a:close/>
              </a:path>
              <a:path w="1000125" h="234950">
                <a:moveTo>
                  <a:pt x="793950" y="201929"/>
                </a:moveTo>
                <a:lnTo>
                  <a:pt x="793434" y="201929"/>
                </a:lnTo>
                <a:lnTo>
                  <a:pt x="793434" y="201279"/>
                </a:lnTo>
                <a:lnTo>
                  <a:pt x="793950" y="201929"/>
                </a:lnTo>
                <a:close/>
              </a:path>
              <a:path w="1000125" h="234950">
                <a:moveTo>
                  <a:pt x="835982" y="203199"/>
                </a:moveTo>
                <a:lnTo>
                  <a:pt x="831409" y="203199"/>
                </a:lnTo>
                <a:lnTo>
                  <a:pt x="831224" y="201758"/>
                </a:lnTo>
                <a:lnTo>
                  <a:pt x="831430" y="201929"/>
                </a:lnTo>
                <a:lnTo>
                  <a:pt x="834974" y="201929"/>
                </a:lnTo>
                <a:lnTo>
                  <a:pt x="835982" y="203199"/>
                </a:lnTo>
                <a:close/>
              </a:path>
              <a:path w="1000125" h="234950">
                <a:moveTo>
                  <a:pt x="855719" y="203199"/>
                </a:moveTo>
                <a:lnTo>
                  <a:pt x="846109" y="203199"/>
                </a:lnTo>
                <a:lnTo>
                  <a:pt x="846109" y="201929"/>
                </a:lnTo>
                <a:lnTo>
                  <a:pt x="854711" y="201929"/>
                </a:lnTo>
                <a:lnTo>
                  <a:pt x="855719" y="203199"/>
                </a:lnTo>
                <a:close/>
              </a:path>
              <a:path w="1000125" h="234950">
                <a:moveTo>
                  <a:pt x="888140" y="207009"/>
                </a:moveTo>
                <a:lnTo>
                  <a:pt x="863831" y="207009"/>
                </a:lnTo>
                <a:lnTo>
                  <a:pt x="862306" y="205739"/>
                </a:lnTo>
                <a:lnTo>
                  <a:pt x="859258" y="205739"/>
                </a:lnTo>
                <a:lnTo>
                  <a:pt x="856727" y="203199"/>
                </a:lnTo>
                <a:lnTo>
                  <a:pt x="854711" y="201929"/>
                </a:lnTo>
                <a:lnTo>
                  <a:pt x="892171" y="201929"/>
                </a:lnTo>
                <a:lnTo>
                  <a:pt x="892687" y="202360"/>
                </a:lnTo>
                <a:lnTo>
                  <a:pt x="892687" y="203199"/>
                </a:lnTo>
                <a:lnTo>
                  <a:pt x="893204" y="203199"/>
                </a:lnTo>
                <a:lnTo>
                  <a:pt x="894211" y="204469"/>
                </a:lnTo>
                <a:lnTo>
                  <a:pt x="885092" y="204469"/>
                </a:lnTo>
                <a:lnTo>
                  <a:pt x="888140" y="207009"/>
                </a:lnTo>
                <a:close/>
              </a:path>
              <a:path w="1000125" h="234950">
                <a:moveTo>
                  <a:pt x="892687" y="202360"/>
                </a:moveTo>
                <a:lnTo>
                  <a:pt x="892171" y="201929"/>
                </a:lnTo>
                <a:lnTo>
                  <a:pt x="892687" y="201929"/>
                </a:lnTo>
                <a:lnTo>
                  <a:pt x="892687" y="202360"/>
                </a:lnTo>
                <a:close/>
              </a:path>
              <a:path w="1000125" h="234950">
                <a:moveTo>
                  <a:pt x="952441" y="204469"/>
                </a:moveTo>
                <a:lnTo>
                  <a:pt x="944845" y="204469"/>
                </a:lnTo>
                <a:lnTo>
                  <a:pt x="944329" y="203199"/>
                </a:lnTo>
                <a:lnTo>
                  <a:pt x="943321" y="201929"/>
                </a:lnTo>
                <a:lnTo>
                  <a:pt x="957504" y="201929"/>
                </a:lnTo>
                <a:lnTo>
                  <a:pt x="957995" y="203199"/>
                </a:lnTo>
                <a:lnTo>
                  <a:pt x="951924" y="203199"/>
                </a:lnTo>
                <a:lnTo>
                  <a:pt x="952441" y="204469"/>
                </a:lnTo>
                <a:close/>
              </a:path>
              <a:path w="1000125" h="234950">
                <a:moveTo>
                  <a:pt x="968122" y="203199"/>
                </a:moveTo>
                <a:lnTo>
                  <a:pt x="959028" y="203199"/>
                </a:lnTo>
                <a:lnTo>
                  <a:pt x="957995" y="201929"/>
                </a:lnTo>
                <a:lnTo>
                  <a:pt x="967114" y="201929"/>
                </a:lnTo>
                <a:lnTo>
                  <a:pt x="968122" y="203199"/>
                </a:lnTo>
                <a:close/>
              </a:path>
              <a:path w="1000125" h="234950">
                <a:moveTo>
                  <a:pt x="978765" y="204469"/>
                </a:moveTo>
                <a:lnTo>
                  <a:pt x="969646" y="204469"/>
                </a:lnTo>
                <a:lnTo>
                  <a:pt x="967631" y="201929"/>
                </a:lnTo>
                <a:lnTo>
                  <a:pt x="975226" y="201929"/>
                </a:lnTo>
                <a:lnTo>
                  <a:pt x="976750" y="203199"/>
                </a:lnTo>
                <a:lnTo>
                  <a:pt x="977758" y="203199"/>
                </a:lnTo>
                <a:lnTo>
                  <a:pt x="978765" y="204469"/>
                </a:lnTo>
                <a:close/>
              </a:path>
              <a:path w="1000125" h="234950">
                <a:moveTo>
                  <a:pt x="986877" y="204469"/>
                </a:moveTo>
                <a:lnTo>
                  <a:pt x="978765" y="204469"/>
                </a:lnTo>
                <a:lnTo>
                  <a:pt x="976750" y="201929"/>
                </a:lnTo>
                <a:lnTo>
                  <a:pt x="984345" y="201929"/>
                </a:lnTo>
                <a:lnTo>
                  <a:pt x="985883" y="203247"/>
                </a:lnTo>
                <a:lnTo>
                  <a:pt x="986877" y="204469"/>
                </a:lnTo>
                <a:close/>
              </a:path>
              <a:path w="1000125" h="234950">
                <a:moveTo>
                  <a:pt x="830918" y="204469"/>
                </a:moveTo>
                <a:lnTo>
                  <a:pt x="821283" y="204469"/>
                </a:lnTo>
                <a:lnTo>
                  <a:pt x="820791" y="203199"/>
                </a:lnTo>
                <a:lnTo>
                  <a:pt x="830402" y="203199"/>
                </a:lnTo>
                <a:lnTo>
                  <a:pt x="830918" y="204469"/>
                </a:lnTo>
                <a:close/>
              </a:path>
              <a:path w="1000125" h="234950">
                <a:moveTo>
                  <a:pt x="831448" y="203247"/>
                </a:moveTo>
                <a:close/>
              </a:path>
              <a:path w="1000125" h="234950">
                <a:moveTo>
                  <a:pt x="834974" y="208279"/>
                </a:moveTo>
                <a:lnTo>
                  <a:pt x="830402" y="208279"/>
                </a:lnTo>
                <a:lnTo>
                  <a:pt x="829394" y="207009"/>
                </a:lnTo>
                <a:lnTo>
                  <a:pt x="803069" y="207009"/>
                </a:lnTo>
                <a:lnTo>
                  <a:pt x="802553" y="206579"/>
                </a:lnTo>
                <a:lnTo>
                  <a:pt x="802553" y="205739"/>
                </a:lnTo>
                <a:lnTo>
                  <a:pt x="833961" y="205739"/>
                </a:lnTo>
                <a:lnTo>
                  <a:pt x="832607" y="204894"/>
                </a:lnTo>
                <a:lnTo>
                  <a:pt x="832442" y="204469"/>
                </a:lnTo>
                <a:lnTo>
                  <a:pt x="831448" y="203247"/>
                </a:lnTo>
                <a:lnTo>
                  <a:pt x="832442" y="203199"/>
                </a:lnTo>
                <a:lnTo>
                  <a:pt x="833455" y="204469"/>
                </a:lnTo>
                <a:lnTo>
                  <a:pt x="834974" y="207009"/>
                </a:lnTo>
                <a:lnTo>
                  <a:pt x="834974" y="208279"/>
                </a:lnTo>
                <a:close/>
              </a:path>
              <a:path w="1000125" h="234950">
                <a:moveTo>
                  <a:pt x="844584" y="215899"/>
                </a:moveTo>
                <a:lnTo>
                  <a:pt x="841045" y="215899"/>
                </a:lnTo>
                <a:lnTo>
                  <a:pt x="840529" y="214629"/>
                </a:lnTo>
                <a:lnTo>
                  <a:pt x="836493" y="210819"/>
                </a:lnTo>
                <a:lnTo>
                  <a:pt x="838513" y="210819"/>
                </a:lnTo>
                <a:lnTo>
                  <a:pt x="837751" y="210184"/>
                </a:lnTo>
                <a:lnTo>
                  <a:pt x="837506" y="209549"/>
                </a:lnTo>
                <a:lnTo>
                  <a:pt x="832442" y="203199"/>
                </a:lnTo>
                <a:lnTo>
                  <a:pt x="836989" y="203199"/>
                </a:lnTo>
                <a:lnTo>
                  <a:pt x="838513" y="204469"/>
                </a:lnTo>
                <a:lnTo>
                  <a:pt x="841536" y="204469"/>
                </a:lnTo>
                <a:lnTo>
                  <a:pt x="841536" y="205739"/>
                </a:lnTo>
                <a:lnTo>
                  <a:pt x="842053" y="205739"/>
                </a:lnTo>
                <a:lnTo>
                  <a:pt x="843060" y="207009"/>
                </a:lnTo>
                <a:lnTo>
                  <a:pt x="863314" y="207009"/>
                </a:lnTo>
                <a:lnTo>
                  <a:pt x="863831" y="208279"/>
                </a:lnTo>
                <a:lnTo>
                  <a:pt x="839521" y="208279"/>
                </a:lnTo>
                <a:lnTo>
                  <a:pt x="840038" y="209549"/>
                </a:lnTo>
                <a:lnTo>
                  <a:pt x="859775" y="209549"/>
                </a:lnTo>
                <a:lnTo>
                  <a:pt x="861790" y="212089"/>
                </a:lnTo>
                <a:lnTo>
                  <a:pt x="872433" y="212089"/>
                </a:lnTo>
                <a:lnTo>
                  <a:pt x="873441" y="213359"/>
                </a:lnTo>
                <a:lnTo>
                  <a:pt x="878504" y="213359"/>
                </a:lnTo>
                <a:lnTo>
                  <a:pt x="879021" y="214629"/>
                </a:lnTo>
                <a:lnTo>
                  <a:pt x="844584" y="214629"/>
                </a:lnTo>
                <a:lnTo>
                  <a:pt x="844584" y="215899"/>
                </a:lnTo>
                <a:close/>
              </a:path>
              <a:path w="1000125" h="234950">
                <a:moveTo>
                  <a:pt x="967114" y="207009"/>
                </a:moveTo>
                <a:lnTo>
                  <a:pt x="956988" y="207009"/>
                </a:lnTo>
                <a:lnTo>
                  <a:pt x="955980" y="205739"/>
                </a:lnTo>
                <a:lnTo>
                  <a:pt x="953965" y="204469"/>
                </a:lnTo>
                <a:lnTo>
                  <a:pt x="952932" y="203199"/>
                </a:lnTo>
                <a:lnTo>
                  <a:pt x="963059" y="203199"/>
                </a:lnTo>
                <a:lnTo>
                  <a:pt x="963575" y="204469"/>
                </a:lnTo>
                <a:lnTo>
                  <a:pt x="964092" y="204469"/>
                </a:lnTo>
                <a:lnTo>
                  <a:pt x="964583" y="205739"/>
                </a:lnTo>
                <a:lnTo>
                  <a:pt x="966107" y="205739"/>
                </a:lnTo>
                <a:lnTo>
                  <a:pt x="967114" y="207009"/>
                </a:lnTo>
                <a:close/>
              </a:path>
              <a:path w="1000125" h="234950">
                <a:moveTo>
                  <a:pt x="968638" y="204469"/>
                </a:moveTo>
                <a:lnTo>
                  <a:pt x="964092" y="204469"/>
                </a:lnTo>
                <a:lnTo>
                  <a:pt x="963059" y="203199"/>
                </a:lnTo>
                <a:lnTo>
                  <a:pt x="968638" y="203199"/>
                </a:lnTo>
                <a:lnTo>
                  <a:pt x="968638" y="204469"/>
                </a:lnTo>
                <a:close/>
              </a:path>
              <a:path w="1000125" h="234950">
                <a:moveTo>
                  <a:pt x="999536" y="217169"/>
                </a:moveTo>
                <a:lnTo>
                  <a:pt x="999019" y="217169"/>
                </a:lnTo>
                <a:lnTo>
                  <a:pt x="998503" y="215899"/>
                </a:lnTo>
                <a:lnTo>
                  <a:pt x="994472" y="213359"/>
                </a:lnTo>
                <a:lnTo>
                  <a:pt x="996487" y="213359"/>
                </a:lnTo>
                <a:lnTo>
                  <a:pt x="994963" y="212089"/>
                </a:lnTo>
                <a:lnTo>
                  <a:pt x="994472" y="210819"/>
                </a:lnTo>
                <a:lnTo>
                  <a:pt x="993439" y="210819"/>
                </a:lnTo>
                <a:lnTo>
                  <a:pt x="990416" y="208279"/>
                </a:lnTo>
                <a:lnTo>
                  <a:pt x="989409" y="207009"/>
                </a:lnTo>
                <a:lnTo>
                  <a:pt x="986360" y="207009"/>
                </a:lnTo>
                <a:lnTo>
                  <a:pt x="985353" y="205739"/>
                </a:lnTo>
                <a:lnTo>
                  <a:pt x="990416" y="205739"/>
                </a:lnTo>
                <a:lnTo>
                  <a:pt x="989409" y="204469"/>
                </a:lnTo>
                <a:lnTo>
                  <a:pt x="997495" y="204469"/>
                </a:lnTo>
                <a:lnTo>
                  <a:pt x="997495" y="203199"/>
                </a:lnTo>
                <a:lnTo>
                  <a:pt x="999536" y="203199"/>
                </a:lnTo>
                <a:lnTo>
                  <a:pt x="999536" y="217169"/>
                </a:lnTo>
                <a:close/>
              </a:path>
              <a:path w="1000125" h="234950">
                <a:moveTo>
                  <a:pt x="832607" y="204894"/>
                </a:moveTo>
                <a:lnTo>
                  <a:pt x="831926" y="204469"/>
                </a:lnTo>
                <a:lnTo>
                  <a:pt x="831448" y="203247"/>
                </a:lnTo>
                <a:lnTo>
                  <a:pt x="832442" y="204469"/>
                </a:lnTo>
                <a:lnTo>
                  <a:pt x="832607" y="204894"/>
                </a:lnTo>
                <a:close/>
              </a:path>
              <a:path w="1000125" h="234950">
                <a:moveTo>
                  <a:pt x="800538" y="205739"/>
                </a:moveTo>
                <a:lnTo>
                  <a:pt x="797490" y="205739"/>
                </a:lnTo>
                <a:lnTo>
                  <a:pt x="796998" y="204469"/>
                </a:lnTo>
                <a:lnTo>
                  <a:pt x="799530" y="204469"/>
                </a:lnTo>
                <a:lnTo>
                  <a:pt x="800538" y="205739"/>
                </a:lnTo>
                <a:close/>
              </a:path>
              <a:path w="1000125" h="234950">
                <a:moveTo>
                  <a:pt x="832934" y="205739"/>
                </a:moveTo>
                <a:lnTo>
                  <a:pt x="802062" y="205739"/>
                </a:lnTo>
                <a:lnTo>
                  <a:pt x="800538" y="204469"/>
                </a:lnTo>
                <a:lnTo>
                  <a:pt x="831926" y="204469"/>
                </a:lnTo>
                <a:lnTo>
                  <a:pt x="832609" y="204900"/>
                </a:lnTo>
                <a:lnTo>
                  <a:pt x="832934" y="205739"/>
                </a:lnTo>
                <a:close/>
              </a:path>
              <a:path w="1000125" h="234950">
                <a:moveTo>
                  <a:pt x="836493" y="208279"/>
                </a:moveTo>
                <a:lnTo>
                  <a:pt x="834974" y="208279"/>
                </a:lnTo>
                <a:lnTo>
                  <a:pt x="834974" y="207009"/>
                </a:lnTo>
                <a:lnTo>
                  <a:pt x="833450" y="204469"/>
                </a:lnTo>
                <a:lnTo>
                  <a:pt x="836493" y="208279"/>
                </a:lnTo>
                <a:close/>
              </a:path>
              <a:path w="1000125" h="234950">
                <a:moveTo>
                  <a:pt x="853187" y="207009"/>
                </a:moveTo>
                <a:lnTo>
                  <a:pt x="843577" y="207009"/>
                </a:lnTo>
                <a:lnTo>
                  <a:pt x="843060" y="205739"/>
                </a:lnTo>
                <a:lnTo>
                  <a:pt x="843577" y="205739"/>
                </a:lnTo>
                <a:lnTo>
                  <a:pt x="841536" y="204469"/>
                </a:lnTo>
                <a:lnTo>
                  <a:pt x="852180" y="204469"/>
                </a:lnTo>
                <a:lnTo>
                  <a:pt x="852180" y="205739"/>
                </a:lnTo>
                <a:lnTo>
                  <a:pt x="853187" y="207009"/>
                </a:lnTo>
                <a:close/>
              </a:path>
              <a:path w="1000125" h="234950">
                <a:moveTo>
                  <a:pt x="900799" y="207009"/>
                </a:moveTo>
                <a:lnTo>
                  <a:pt x="888140" y="207009"/>
                </a:lnTo>
                <a:lnTo>
                  <a:pt x="887107" y="204469"/>
                </a:lnTo>
                <a:lnTo>
                  <a:pt x="898758" y="204469"/>
                </a:lnTo>
                <a:lnTo>
                  <a:pt x="900799" y="207009"/>
                </a:lnTo>
                <a:close/>
              </a:path>
              <a:path w="1000125" h="234950">
                <a:moveTo>
                  <a:pt x="922060" y="207009"/>
                </a:moveTo>
                <a:lnTo>
                  <a:pt x="901806" y="207009"/>
                </a:lnTo>
                <a:lnTo>
                  <a:pt x="898758" y="204469"/>
                </a:lnTo>
                <a:lnTo>
                  <a:pt x="920019" y="204469"/>
                </a:lnTo>
                <a:lnTo>
                  <a:pt x="920019" y="205739"/>
                </a:lnTo>
                <a:lnTo>
                  <a:pt x="922060" y="207009"/>
                </a:lnTo>
                <a:close/>
              </a:path>
              <a:path w="1000125" h="234950">
                <a:moveTo>
                  <a:pt x="936734" y="213359"/>
                </a:moveTo>
                <a:lnTo>
                  <a:pt x="932187" y="213359"/>
                </a:lnTo>
                <a:lnTo>
                  <a:pt x="930663" y="212089"/>
                </a:lnTo>
                <a:lnTo>
                  <a:pt x="932187" y="212089"/>
                </a:lnTo>
                <a:lnTo>
                  <a:pt x="930146" y="209549"/>
                </a:lnTo>
                <a:lnTo>
                  <a:pt x="929655" y="208279"/>
                </a:lnTo>
                <a:lnTo>
                  <a:pt x="927615" y="207009"/>
                </a:lnTo>
                <a:lnTo>
                  <a:pt x="923584" y="207009"/>
                </a:lnTo>
                <a:lnTo>
                  <a:pt x="922551" y="205739"/>
                </a:lnTo>
                <a:lnTo>
                  <a:pt x="922060" y="204469"/>
                </a:lnTo>
                <a:lnTo>
                  <a:pt x="929139" y="204469"/>
                </a:lnTo>
                <a:lnTo>
                  <a:pt x="929655" y="205739"/>
                </a:lnTo>
                <a:lnTo>
                  <a:pt x="930663" y="205739"/>
                </a:lnTo>
                <a:lnTo>
                  <a:pt x="932678" y="208279"/>
                </a:lnTo>
                <a:lnTo>
                  <a:pt x="936734" y="208279"/>
                </a:lnTo>
                <a:lnTo>
                  <a:pt x="937741" y="210819"/>
                </a:lnTo>
                <a:lnTo>
                  <a:pt x="935210" y="210819"/>
                </a:lnTo>
                <a:lnTo>
                  <a:pt x="935726" y="212089"/>
                </a:lnTo>
                <a:lnTo>
                  <a:pt x="936734" y="213359"/>
                </a:lnTo>
                <a:close/>
              </a:path>
              <a:path w="1000125" h="234950">
                <a:moveTo>
                  <a:pt x="940273" y="207009"/>
                </a:moveTo>
                <a:lnTo>
                  <a:pt x="931670" y="207009"/>
                </a:lnTo>
                <a:lnTo>
                  <a:pt x="929655" y="204469"/>
                </a:lnTo>
                <a:lnTo>
                  <a:pt x="934719" y="204469"/>
                </a:lnTo>
                <a:lnTo>
                  <a:pt x="935210" y="205739"/>
                </a:lnTo>
                <a:lnTo>
                  <a:pt x="940273" y="205739"/>
                </a:lnTo>
                <a:lnTo>
                  <a:pt x="940273" y="207009"/>
                </a:lnTo>
                <a:close/>
              </a:path>
              <a:path w="1000125" h="234950">
                <a:moveTo>
                  <a:pt x="961560" y="208279"/>
                </a:moveTo>
                <a:lnTo>
                  <a:pt x="955463" y="208279"/>
                </a:lnTo>
                <a:lnTo>
                  <a:pt x="952441" y="207009"/>
                </a:lnTo>
                <a:lnTo>
                  <a:pt x="951433" y="205739"/>
                </a:lnTo>
                <a:lnTo>
                  <a:pt x="949909" y="204469"/>
                </a:lnTo>
                <a:lnTo>
                  <a:pt x="952932" y="204469"/>
                </a:lnTo>
                <a:lnTo>
                  <a:pt x="953965" y="205739"/>
                </a:lnTo>
                <a:lnTo>
                  <a:pt x="956988" y="207009"/>
                </a:lnTo>
                <a:lnTo>
                  <a:pt x="960527" y="207009"/>
                </a:lnTo>
                <a:lnTo>
                  <a:pt x="961560" y="208279"/>
                </a:lnTo>
                <a:close/>
              </a:path>
              <a:path w="1000125" h="234950">
                <a:moveTo>
                  <a:pt x="975717" y="207009"/>
                </a:moveTo>
                <a:lnTo>
                  <a:pt x="967114" y="207009"/>
                </a:lnTo>
                <a:lnTo>
                  <a:pt x="966107" y="205739"/>
                </a:lnTo>
                <a:lnTo>
                  <a:pt x="965590" y="204469"/>
                </a:lnTo>
                <a:lnTo>
                  <a:pt x="972694" y="204469"/>
                </a:lnTo>
                <a:lnTo>
                  <a:pt x="973185" y="205739"/>
                </a:lnTo>
                <a:lnTo>
                  <a:pt x="975717" y="207009"/>
                </a:lnTo>
                <a:close/>
              </a:path>
              <a:path w="1000125" h="234950">
                <a:moveTo>
                  <a:pt x="986360" y="208279"/>
                </a:moveTo>
                <a:lnTo>
                  <a:pt x="977241" y="208279"/>
                </a:lnTo>
                <a:lnTo>
                  <a:pt x="976750" y="207009"/>
                </a:lnTo>
                <a:lnTo>
                  <a:pt x="975717" y="207009"/>
                </a:lnTo>
                <a:lnTo>
                  <a:pt x="974710" y="205739"/>
                </a:lnTo>
                <a:lnTo>
                  <a:pt x="973185" y="204469"/>
                </a:lnTo>
                <a:lnTo>
                  <a:pt x="983312" y="204469"/>
                </a:lnTo>
                <a:lnTo>
                  <a:pt x="983822" y="204894"/>
                </a:lnTo>
                <a:lnTo>
                  <a:pt x="983829" y="205739"/>
                </a:lnTo>
                <a:lnTo>
                  <a:pt x="985844" y="207009"/>
                </a:lnTo>
                <a:lnTo>
                  <a:pt x="986360" y="208279"/>
                </a:lnTo>
                <a:close/>
              </a:path>
              <a:path w="1000125" h="234950">
                <a:moveTo>
                  <a:pt x="983829" y="204900"/>
                </a:moveTo>
                <a:lnTo>
                  <a:pt x="983312" y="204469"/>
                </a:lnTo>
                <a:lnTo>
                  <a:pt x="983829" y="204469"/>
                </a:lnTo>
                <a:lnTo>
                  <a:pt x="983829" y="204900"/>
                </a:lnTo>
                <a:close/>
              </a:path>
              <a:path w="1000125" h="234950">
                <a:moveTo>
                  <a:pt x="990416" y="205739"/>
                </a:moveTo>
                <a:lnTo>
                  <a:pt x="984836" y="205739"/>
                </a:lnTo>
                <a:lnTo>
                  <a:pt x="983829" y="204900"/>
                </a:lnTo>
                <a:lnTo>
                  <a:pt x="983829" y="204469"/>
                </a:lnTo>
                <a:lnTo>
                  <a:pt x="988892" y="204469"/>
                </a:lnTo>
                <a:lnTo>
                  <a:pt x="990416" y="205739"/>
                </a:lnTo>
                <a:close/>
              </a:path>
              <a:path w="1000125" h="234950">
                <a:moveTo>
                  <a:pt x="802553" y="207009"/>
                </a:moveTo>
                <a:lnTo>
                  <a:pt x="796998" y="207009"/>
                </a:lnTo>
                <a:lnTo>
                  <a:pt x="796998" y="205739"/>
                </a:lnTo>
                <a:lnTo>
                  <a:pt x="801545" y="205739"/>
                </a:lnTo>
                <a:lnTo>
                  <a:pt x="802553" y="206579"/>
                </a:lnTo>
                <a:lnTo>
                  <a:pt x="802553" y="207009"/>
                </a:lnTo>
                <a:close/>
              </a:path>
              <a:path w="1000125" h="234950">
                <a:moveTo>
                  <a:pt x="976750" y="215899"/>
                </a:moveTo>
                <a:lnTo>
                  <a:pt x="968638" y="215899"/>
                </a:lnTo>
                <a:lnTo>
                  <a:pt x="967114" y="213359"/>
                </a:lnTo>
                <a:lnTo>
                  <a:pt x="961560" y="213359"/>
                </a:lnTo>
                <a:lnTo>
                  <a:pt x="960527" y="210819"/>
                </a:lnTo>
                <a:lnTo>
                  <a:pt x="950916" y="210819"/>
                </a:lnTo>
                <a:lnTo>
                  <a:pt x="948901" y="209549"/>
                </a:lnTo>
                <a:lnTo>
                  <a:pt x="947377" y="208279"/>
                </a:lnTo>
                <a:lnTo>
                  <a:pt x="945337" y="207009"/>
                </a:lnTo>
                <a:lnTo>
                  <a:pt x="940790" y="207009"/>
                </a:lnTo>
                <a:lnTo>
                  <a:pt x="940790" y="205739"/>
                </a:lnTo>
                <a:lnTo>
                  <a:pt x="948385" y="205739"/>
                </a:lnTo>
                <a:lnTo>
                  <a:pt x="950916" y="208279"/>
                </a:lnTo>
                <a:lnTo>
                  <a:pt x="954972" y="208279"/>
                </a:lnTo>
                <a:lnTo>
                  <a:pt x="955980" y="209549"/>
                </a:lnTo>
                <a:lnTo>
                  <a:pt x="967631" y="209549"/>
                </a:lnTo>
                <a:lnTo>
                  <a:pt x="969646" y="212089"/>
                </a:lnTo>
                <a:lnTo>
                  <a:pt x="977250" y="212089"/>
                </a:lnTo>
                <a:lnTo>
                  <a:pt x="981297" y="214629"/>
                </a:lnTo>
                <a:lnTo>
                  <a:pt x="976234" y="214629"/>
                </a:lnTo>
                <a:lnTo>
                  <a:pt x="976750" y="215899"/>
                </a:lnTo>
                <a:close/>
              </a:path>
              <a:path w="1000125" h="234950">
                <a:moveTo>
                  <a:pt x="803069" y="207009"/>
                </a:moveTo>
                <a:lnTo>
                  <a:pt x="802553" y="207009"/>
                </a:lnTo>
                <a:lnTo>
                  <a:pt x="802553" y="206579"/>
                </a:lnTo>
                <a:lnTo>
                  <a:pt x="803069" y="207009"/>
                </a:lnTo>
                <a:close/>
              </a:path>
              <a:path w="1000125" h="234950">
                <a:moveTo>
                  <a:pt x="809657" y="209549"/>
                </a:moveTo>
                <a:lnTo>
                  <a:pt x="805085" y="209549"/>
                </a:lnTo>
                <a:lnTo>
                  <a:pt x="805085" y="208279"/>
                </a:lnTo>
                <a:lnTo>
                  <a:pt x="802062" y="207009"/>
                </a:lnTo>
                <a:lnTo>
                  <a:pt x="828878" y="207009"/>
                </a:lnTo>
                <a:lnTo>
                  <a:pt x="828878" y="208279"/>
                </a:lnTo>
                <a:lnTo>
                  <a:pt x="809657" y="208279"/>
                </a:lnTo>
                <a:lnTo>
                  <a:pt x="809657" y="209549"/>
                </a:lnTo>
                <a:close/>
              </a:path>
              <a:path w="1000125" h="234950">
                <a:moveTo>
                  <a:pt x="884575" y="208279"/>
                </a:moveTo>
                <a:lnTo>
                  <a:pt x="864322" y="208279"/>
                </a:lnTo>
                <a:lnTo>
                  <a:pt x="864322" y="207009"/>
                </a:lnTo>
                <a:lnTo>
                  <a:pt x="884084" y="207009"/>
                </a:lnTo>
                <a:lnTo>
                  <a:pt x="884575" y="208279"/>
                </a:lnTo>
                <a:close/>
              </a:path>
              <a:path w="1000125" h="234950">
                <a:moveTo>
                  <a:pt x="919528" y="209549"/>
                </a:moveTo>
                <a:lnTo>
                  <a:pt x="887107" y="209549"/>
                </a:lnTo>
                <a:lnTo>
                  <a:pt x="885608" y="208279"/>
                </a:lnTo>
                <a:lnTo>
                  <a:pt x="884575" y="207009"/>
                </a:lnTo>
                <a:lnTo>
                  <a:pt x="906870" y="207009"/>
                </a:lnTo>
                <a:lnTo>
                  <a:pt x="906870" y="208279"/>
                </a:lnTo>
                <a:lnTo>
                  <a:pt x="918521" y="208279"/>
                </a:lnTo>
                <a:lnTo>
                  <a:pt x="919528" y="209549"/>
                </a:lnTo>
                <a:close/>
              </a:path>
              <a:path w="1000125" h="234950">
                <a:moveTo>
                  <a:pt x="907361" y="208279"/>
                </a:moveTo>
                <a:lnTo>
                  <a:pt x="906870" y="208279"/>
                </a:lnTo>
                <a:lnTo>
                  <a:pt x="906870" y="207009"/>
                </a:lnTo>
                <a:lnTo>
                  <a:pt x="907361" y="208279"/>
                </a:lnTo>
                <a:close/>
              </a:path>
              <a:path w="1000125" h="234950">
                <a:moveTo>
                  <a:pt x="907361" y="208279"/>
                </a:moveTo>
                <a:lnTo>
                  <a:pt x="906870" y="207009"/>
                </a:lnTo>
                <a:lnTo>
                  <a:pt x="907877" y="207009"/>
                </a:lnTo>
                <a:lnTo>
                  <a:pt x="907361" y="208279"/>
                </a:lnTo>
                <a:close/>
              </a:path>
              <a:path w="1000125" h="234950">
                <a:moveTo>
                  <a:pt x="916997" y="208279"/>
                </a:moveTo>
                <a:lnTo>
                  <a:pt x="907877" y="208279"/>
                </a:lnTo>
                <a:lnTo>
                  <a:pt x="907877" y="207009"/>
                </a:lnTo>
                <a:lnTo>
                  <a:pt x="916997" y="207009"/>
                </a:lnTo>
                <a:lnTo>
                  <a:pt x="916997" y="208279"/>
                </a:lnTo>
                <a:close/>
              </a:path>
              <a:path w="1000125" h="234950">
                <a:moveTo>
                  <a:pt x="929139" y="218439"/>
                </a:moveTo>
                <a:lnTo>
                  <a:pt x="887107" y="218439"/>
                </a:lnTo>
                <a:lnTo>
                  <a:pt x="886616" y="217169"/>
                </a:lnTo>
                <a:lnTo>
                  <a:pt x="926116" y="217169"/>
                </a:lnTo>
                <a:lnTo>
                  <a:pt x="925599" y="215899"/>
                </a:lnTo>
                <a:lnTo>
                  <a:pt x="924592" y="214629"/>
                </a:lnTo>
                <a:lnTo>
                  <a:pt x="921052" y="213359"/>
                </a:lnTo>
                <a:lnTo>
                  <a:pt x="927615" y="213359"/>
                </a:lnTo>
                <a:lnTo>
                  <a:pt x="927123" y="212089"/>
                </a:lnTo>
                <a:lnTo>
                  <a:pt x="924592" y="209549"/>
                </a:lnTo>
                <a:lnTo>
                  <a:pt x="923068" y="209549"/>
                </a:lnTo>
                <a:lnTo>
                  <a:pt x="922551" y="208279"/>
                </a:lnTo>
                <a:lnTo>
                  <a:pt x="917488" y="208279"/>
                </a:lnTo>
                <a:lnTo>
                  <a:pt x="916997" y="207009"/>
                </a:lnTo>
                <a:lnTo>
                  <a:pt x="926607" y="207009"/>
                </a:lnTo>
                <a:lnTo>
                  <a:pt x="925599" y="208279"/>
                </a:lnTo>
                <a:lnTo>
                  <a:pt x="928648" y="209549"/>
                </a:lnTo>
                <a:lnTo>
                  <a:pt x="929139" y="210819"/>
                </a:lnTo>
                <a:lnTo>
                  <a:pt x="930146" y="210819"/>
                </a:lnTo>
                <a:lnTo>
                  <a:pt x="932187" y="212089"/>
                </a:lnTo>
                <a:lnTo>
                  <a:pt x="930663" y="212089"/>
                </a:lnTo>
                <a:lnTo>
                  <a:pt x="931179" y="213359"/>
                </a:lnTo>
                <a:lnTo>
                  <a:pt x="934211" y="215899"/>
                </a:lnTo>
                <a:lnTo>
                  <a:pt x="927615" y="215899"/>
                </a:lnTo>
                <a:lnTo>
                  <a:pt x="929139" y="218439"/>
                </a:lnTo>
                <a:close/>
              </a:path>
              <a:path w="1000125" h="234950">
                <a:moveTo>
                  <a:pt x="936734" y="208279"/>
                </a:moveTo>
                <a:lnTo>
                  <a:pt x="932678" y="208279"/>
                </a:lnTo>
                <a:lnTo>
                  <a:pt x="932678" y="207009"/>
                </a:lnTo>
                <a:lnTo>
                  <a:pt x="937250" y="207009"/>
                </a:lnTo>
                <a:lnTo>
                  <a:pt x="936734" y="208279"/>
                </a:lnTo>
                <a:close/>
              </a:path>
              <a:path w="1000125" h="234950">
                <a:moveTo>
                  <a:pt x="947868" y="210819"/>
                </a:moveTo>
                <a:lnTo>
                  <a:pt x="940790" y="210819"/>
                </a:lnTo>
                <a:lnTo>
                  <a:pt x="940273" y="209549"/>
                </a:lnTo>
                <a:lnTo>
                  <a:pt x="939782" y="209549"/>
                </a:lnTo>
                <a:lnTo>
                  <a:pt x="937250" y="207009"/>
                </a:lnTo>
                <a:lnTo>
                  <a:pt x="945337" y="207009"/>
                </a:lnTo>
                <a:lnTo>
                  <a:pt x="947377" y="209549"/>
                </a:lnTo>
                <a:lnTo>
                  <a:pt x="947868" y="210819"/>
                </a:lnTo>
                <a:close/>
              </a:path>
              <a:path w="1000125" h="234950">
                <a:moveTo>
                  <a:pt x="971170" y="208279"/>
                </a:moveTo>
                <a:lnTo>
                  <a:pt x="962567" y="208279"/>
                </a:lnTo>
                <a:lnTo>
                  <a:pt x="961560" y="207009"/>
                </a:lnTo>
                <a:lnTo>
                  <a:pt x="970654" y="207009"/>
                </a:lnTo>
                <a:lnTo>
                  <a:pt x="971170" y="208279"/>
                </a:lnTo>
                <a:close/>
              </a:path>
              <a:path w="1000125" h="234950">
                <a:moveTo>
                  <a:pt x="977250" y="212089"/>
                </a:moveTo>
                <a:lnTo>
                  <a:pt x="970163" y="212089"/>
                </a:lnTo>
                <a:lnTo>
                  <a:pt x="969646" y="210819"/>
                </a:lnTo>
                <a:lnTo>
                  <a:pt x="974710" y="210819"/>
                </a:lnTo>
                <a:lnTo>
                  <a:pt x="973702" y="209549"/>
                </a:lnTo>
                <a:lnTo>
                  <a:pt x="973185" y="208279"/>
                </a:lnTo>
                <a:lnTo>
                  <a:pt x="972178" y="207009"/>
                </a:lnTo>
                <a:lnTo>
                  <a:pt x="976234" y="207009"/>
                </a:lnTo>
                <a:lnTo>
                  <a:pt x="977241" y="208279"/>
                </a:lnTo>
                <a:lnTo>
                  <a:pt x="975226" y="208279"/>
                </a:lnTo>
                <a:lnTo>
                  <a:pt x="975226" y="210819"/>
                </a:lnTo>
                <a:lnTo>
                  <a:pt x="977250" y="212089"/>
                </a:lnTo>
                <a:close/>
              </a:path>
              <a:path w="1000125" h="234950">
                <a:moveTo>
                  <a:pt x="977241" y="208279"/>
                </a:moveTo>
                <a:lnTo>
                  <a:pt x="976234" y="207009"/>
                </a:lnTo>
                <a:lnTo>
                  <a:pt x="976750" y="207009"/>
                </a:lnTo>
                <a:lnTo>
                  <a:pt x="977241" y="208279"/>
                </a:lnTo>
                <a:close/>
              </a:path>
              <a:path w="1000125" h="234950">
                <a:moveTo>
                  <a:pt x="995221" y="214629"/>
                </a:moveTo>
                <a:lnTo>
                  <a:pt x="992948" y="214629"/>
                </a:lnTo>
                <a:lnTo>
                  <a:pt x="989900" y="210819"/>
                </a:lnTo>
                <a:lnTo>
                  <a:pt x="984345" y="210819"/>
                </a:lnTo>
                <a:lnTo>
                  <a:pt x="982821" y="209549"/>
                </a:lnTo>
                <a:lnTo>
                  <a:pt x="980781" y="208279"/>
                </a:lnTo>
                <a:lnTo>
                  <a:pt x="987885" y="208279"/>
                </a:lnTo>
                <a:lnTo>
                  <a:pt x="986877" y="207009"/>
                </a:lnTo>
                <a:lnTo>
                  <a:pt x="989409" y="207009"/>
                </a:lnTo>
                <a:lnTo>
                  <a:pt x="993439" y="212089"/>
                </a:lnTo>
                <a:lnTo>
                  <a:pt x="996487" y="213359"/>
                </a:lnTo>
                <a:lnTo>
                  <a:pt x="994472" y="213359"/>
                </a:lnTo>
                <a:lnTo>
                  <a:pt x="995221" y="214629"/>
                </a:lnTo>
                <a:close/>
              </a:path>
              <a:path w="1000125" h="234950">
                <a:moveTo>
                  <a:pt x="769641" y="213979"/>
                </a:moveTo>
                <a:lnTo>
                  <a:pt x="769150" y="213359"/>
                </a:lnTo>
                <a:lnTo>
                  <a:pt x="769150" y="208279"/>
                </a:lnTo>
                <a:lnTo>
                  <a:pt x="769641" y="209549"/>
                </a:lnTo>
                <a:lnTo>
                  <a:pt x="770648" y="209549"/>
                </a:lnTo>
                <a:lnTo>
                  <a:pt x="770648" y="210819"/>
                </a:lnTo>
                <a:lnTo>
                  <a:pt x="803069" y="210819"/>
                </a:lnTo>
                <a:lnTo>
                  <a:pt x="806092" y="212089"/>
                </a:lnTo>
                <a:lnTo>
                  <a:pt x="789894" y="212089"/>
                </a:lnTo>
                <a:lnTo>
                  <a:pt x="790411" y="213359"/>
                </a:lnTo>
                <a:lnTo>
                  <a:pt x="769641" y="213359"/>
                </a:lnTo>
                <a:lnTo>
                  <a:pt x="769641" y="213979"/>
                </a:lnTo>
                <a:close/>
              </a:path>
              <a:path w="1000125" h="234950">
                <a:moveTo>
                  <a:pt x="774704" y="209549"/>
                </a:moveTo>
                <a:lnTo>
                  <a:pt x="771681" y="209549"/>
                </a:lnTo>
                <a:lnTo>
                  <a:pt x="770648" y="208279"/>
                </a:lnTo>
                <a:lnTo>
                  <a:pt x="774704" y="208279"/>
                </a:lnTo>
                <a:lnTo>
                  <a:pt x="774704" y="209549"/>
                </a:lnTo>
                <a:close/>
              </a:path>
              <a:path w="1000125" h="234950">
                <a:moveTo>
                  <a:pt x="792943" y="209549"/>
                </a:moveTo>
                <a:lnTo>
                  <a:pt x="775221" y="209549"/>
                </a:lnTo>
                <a:lnTo>
                  <a:pt x="774704" y="208279"/>
                </a:lnTo>
                <a:lnTo>
                  <a:pt x="792943" y="208279"/>
                </a:lnTo>
                <a:lnTo>
                  <a:pt x="792943" y="209549"/>
                </a:lnTo>
                <a:close/>
              </a:path>
              <a:path w="1000125" h="234950">
                <a:moveTo>
                  <a:pt x="810665" y="210819"/>
                </a:moveTo>
                <a:lnTo>
                  <a:pt x="794958" y="210819"/>
                </a:lnTo>
                <a:lnTo>
                  <a:pt x="792943" y="208279"/>
                </a:lnTo>
                <a:lnTo>
                  <a:pt x="803561" y="208279"/>
                </a:lnTo>
                <a:lnTo>
                  <a:pt x="804077" y="209549"/>
                </a:lnTo>
                <a:lnTo>
                  <a:pt x="810148" y="209549"/>
                </a:lnTo>
                <a:lnTo>
                  <a:pt x="810665" y="210819"/>
                </a:lnTo>
                <a:close/>
              </a:path>
              <a:path w="1000125" h="234950">
                <a:moveTo>
                  <a:pt x="816736" y="213359"/>
                </a:moveTo>
                <a:lnTo>
                  <a:pt x="812189" y="213359"/>
                </a:lnTo>
                <a:lnTo>
                  <a:pt x="810665" y="212089"/>
                </a:lnTo>
                <a:lnTo>
                  <a:pt x="809657" y="210819"/>
                </a:lnTo>
                <a:lnTo>
                  <a:pt x="810665" y="210819"/>
                </a:lnTo>
                <a:lnTo>
                  <a:pt x="810148" y="209549"/>
                </a:lnTo>
                <a:lnTo>
                  <a:pt x="810148" y="208279"/>
                </a:lnTo>
                <a:lnTo>
                  <a:pt x="811672" y="208279"/>
                </a:lnTo>
                <a:lnTo>
                  <a:pt x="813687" y="210819"/>
                </a:lnTo>
                <a:lnTo>
                  <a:pt x="816736" y="213359"/>
                </a:lnTo>
                <a:close/>
              </a:path>
              <a:path w="1000125" h="234950">
                <a:moveTo>
                  <a:pt x="840529" y="220979"/>
                </a:moveTo>
                <a:lnTo>
                  <a:pt x="805085" y="220979"/>
                </a:lnTo>
                <a:lnTo>
                  <a:pt x="804594" y="219709"/>
                </a:lnTo>
                <a:lnTo>
                  <a:pt x="831409" y="219709"/>
                </a:lnTo>
                <a:lnTo>
                  <a:pt x="830918" y="218439"/>
                </a:lnTo>
                <a:lnTo>
                  <a:pt x="835982" y="218439"/>
                </a:lnTo>
                <a:lnTo>
                  <a:pt x="836473" y="217169"/>
                </a:lnTo>
                <a:lnTo>
                  <a:pt x="834961" y="217169"/>
                </a:lnTo>
                <a:lnTo>
                  <a:pt x="833941" y="215899"/>
                </a:lnTo>
                <a:lnTo>
                  <a:pt x="832934" y="215899"/>
                </a:lnTo>
                <a:lnTo>
                  <a:pt x="831926" y="214629"/>
                </a:lnTo>
                <a:lnTo>
                  <a:pt x="831409" y="213359"/>
                </a:lnTo>
                <a:lnTo>
                  <a:pt x="817743" y="213359"/>
                </a:lnTo>
                <a:lnTo>
                  <a:pt x="813196" y="209549"/>
                </a:lnTo>
                <a:lnTo>
                  <a:pt x="812680" y="208279"/>
                </a:lnTo>
                <a:lnTo>
                  <a:pt x="830402" y="208279"/>
                </a:lnTo>
                <a:lnTo>
                  <a:pt x="831926" y="209549"/>
                </a:lnTo>
                <a:lnTo>
                  <a:pt x="824331" y="209549"/>
                </a:lnTo>
                <a:lnTo>
                  <a:pt x="824331" y="210819"/>
                </a:lnTo>
                <a:lnTo>
                  <a:pt x="835982" y="210819"/>
                </a:lnTo>
                <a:lnTo>
                  <a:pt x="837506" y="213359"/>
                </a:lnTo>
                <a:lnTo>
                  <a:pt x="838513" y="214629"/>
                </a:lnTo>
                <a:lnTo>
                  <a:pt x="839005" y="215899"/>
                </a:lnTo>
                <a:lnTo>
                  <a:pt x="840038" y="217169"/>
                </a:lnTo>
                <a:lnTo>
                  <a:pt x="840529" y="218439"/>
                </a:lnTo>
                <a:lnTo>
                  <a:pt x="840529" y="220979"/>
                </a:lnTo>
                <a:close/>
              </a:path>
              <a:path w="1000125" h="234950">
                <a:moveTo>
                  <a:pt x="835982" y="210819"/>
                </a:moveTo>
                <a:lnTo>
                  <a:pt x="833941" y="210819"/>
                </a:lnTo>
                <a:lnTo>
                  <a:pt x="833450" y="209549"/>
                </a:lnTo>
                <a:lnTo>
                  <a:pt x="832442" y="208279"/>
                </a:lnTo>
                <a:lnTo>
                  <a:pt x="835465" y="208279"/>
                </a:lnTo>
                <a:lnTo>
                  <a:pt x="835982" y="209549"/>
                </a:lnTo>
                <a:lnTo>
                  <a:pt x="835982" y="210819"/>
                </a:lnTo>
                <a:close/>
              </a:path>
              <a:path w="1000125" h="234950">
                <a:moveTo>
                  <a:pt x="875482" y="218439"/>
                </a:moveTo>
                <a:lnTo>
                  <a:pt x="841045" y="218439"/>
                </a:lnTo>
                <a:lnTo>
                  <a:pt x="839521" y="215899"/>
                </a:lnTo>
                <a:lnTo>
                  <a:pt x="837506" y="213359"/>
                </a:lnTo>
                <a:lnTo>
                  <a:pt x="835982" y="210819"/>
                </a:lnTo>
                <a:lnTo>
                  <a:pt x="835982" y="209549"/>
                </a:lnTo>
                <a:lnTo>
                  <a:pt x="835465" y="208279"/>
                </a:lnTo>
                <a:lnTo>
                  <a:pt x="836473" y="208279"/>
                </a:lnTo>
                <a:lnTo>
                  <a:pt x="836989" y="209549"/>
                </a:lnTo>
                <a:lnTo>
                  <a:pt x="837751" y="210184"/>
                </a:lnTo>
                <a:lnTo>
                  <a:pt x="837997" y="210819"/>
                </a:lnTo>
                <a:lnTo>
                  <a:pt x="836493" y="210819"/>
                </a:lnTo>
                <a:lnTo>
                  <a:pt x="840529" y="214629"/>
                </a:lnTo>
                <a:lnTo>
                  <a:pt x="839521" y="214629"/>
                </a:lnTo>
                <a:lnTo>
                  <a:pt x="840529" y="215899"/>
                </a:lnTo>
                <a:lnTo>
                  <a:pt x="844068" y="215899"/>
                </a:lnTo>
                <a:lnTo>
                  <a:pt x="844068" y="217169"/>
                </a:lnTo>
                <a:lnTo>
                  <a:pt x="875482" y="217169"/>
                </a:lnTo>
                <a:lnTo>
                  <a:pt x="875482" y="218439"/>
                </a:lnTo>
                <a:close/>
              </a:path>
              <a:path w="1000125" h="234950">
                <a:moveTo>
                  <a:pt x="837751" y="210184"/>
                </a:moveTo>
                <a:lnTo>
                  <a:pt x="836989" y="209549"/>
                </a:lnTo>
                <a:lnTo>
                  <a:pt x="836473" y="208279"/>
                </a:lnTo>
                <a:lnTo>
                  <a:pt x="837506" y="209549"/>
                </a:lnTo>
                <a:lnTo>
                  <a:pt x="837751" y="210184"/>
                </a:lnTo>
                <a:close/>
              </a:path>
              <a:path w="1000125" h="234950">
                <a:moveTo>
                  <a:pt x="849648" y="209549"/>
                </a:moveTo>
                <a:lnTo>
                  <a:pt x="840038" y="209549"/>
                </a:lnTo>
                <a:lnTo>
                  <a:pt x="840038" y="208279"/>
                </a:lnTo>
                <a:lnTo>
                  <a:pt x="849648" y="208279"/>
                </a:lnTo>
                <a:lnTo>
                  <a:pt x="849648" y="209549"/>
                </a:lnTo>
                <a:close/>
              </a:path>
              <a:path w="1000125" h="234950">
                <a:moveTo>
                  <a:pt x="859775" y="209549"/>
                </a:moveTo>
                <a:lnTo>
                  <a:pt x="850164" y="209549"/>
                </a:lnTo>
                <a:lnTo>
                  <a:pt x="850164" y="208279"/>
                </a:lnTo>
                <a:lnTo>
                  <a:pt x="859775" y="208279"/>
                </a:lnTo>
                <a:lnTo>
                  <a:pt x="859775" y="209549"/>
                </a:lnTo>
                <a:close/>
              </a:path>
              <a:path w="1000125" h="234950">
                <a:moveTo>
                  <a:pt x="887624" y="210819"/>
                </a:moveTo>
                <a:lnTo>
                  <a:pt x="872433" y="210819"/>
                </a:lnTo>
                <a:lnTo>
                  <a:pt x="871079" y="209966"/>
                </a:lnTo>
                <a:lnTo>
                  <a:pt x="870909" y="209549"/>
                </a:lnTo>
                <a:lnTo>
                  <a:pt x="860782" y="209549"/>
                </a:lnTo>
                <a:lnTo>
                  <a:pt x="859775" y="208279"/>
                </a:lnTo>
                <a:lnTo>
                  <a:pt x="885608" y="208279"/>
                </a:lnTo>
                <a:lnTo>
                  <a:pt x="887624" y="210819"/>
                </a:lnTo>
                <a:close/>
              </a:path>
              <a:path w="1000125" h="234950">
                <a:moveTo>
                  <a:pt x="921052" y="210819"/>
                </a:moveTo>
                <a:lnTo>
                  <a:pt x="887624" y="210819"/>
                </a:lnTo>
                <a:lnTo>
                  <a:pt x="887624" y="209549"/>
                </a:lnTo>
                <a:lnTo>
                  <a:pt x="919528" y="209549"/>
                </a:lnTo>
                <a:lnTo>
                  <a:pt x="918521" y="208279"/>
                </a:lnTo>
                <a:lnTo>
                  <a:pt x="920019" y="209549"/>
                </a:lnTo>
                <a:lnTo>
                  <a:pt x="921052" y="210819"/>
                </a:lnTo>
                <a:close/>
              </a:path>
              <a:path w="1000125" h="234950">
                <a:moveTo>
                  <a:pt x="926116" y="213359"/>
                </a:moveTo>
                <a:lnTo>
                  <a:pt x="923068" y="213359"/>
                </a:lnTo>
                <a:lnTo>
                  <a:pt x="921544" y="212089"/>
                </a:lnTo>
                <a:lnTo>
                  <a:pt x="918521" y="212089"/>
                </a:lnTo>
                <a:lnTo>
                  <a:pt x="918004" y="210819"/>
                </a:lnTo>
                <a:lnTo>
                  <a:pt x="921052" y="210819"/>
                </a:lnTo>
                <a:lnTo>
                  <a:pt x="920536" y="209549"/>
                </a:lnTo>
                <a:lnTo>
                  <a:pt x="920019" y="209549"/>
                </a:lnTo>
                <a:lnTo>
                  <a:pt x="918521" y="208279"/>
                </a:lnTo>
                <a:lnTo>
                  <a:pt x="922060" y="208279"/>
                </a:lnTo>
                <a:lnTo>
                  <a:pt x="924075" y="210819"/>
                </a:lnTo>
                <a:lnTo>
                  <a:pt x="924592" y="212089"/>
                </a:lnTo>
                <a:lnTo>
                  <a:pt x="926116" y="213359"/>
                </a:lnTo>
                <a:close/>
              </a:path>
              <a:path w="1000125" h="234950">
                <a:moveTo>
                  <a:pt x="963575" y="209549"/>
                </a:moveTo>
                <a:lnTo>
                  <a:pt x="959519" y="209549"/>
                </a:lnTo>
                <a:lnTo>
                  <a:pt x="957995" y="208279"/>
                </a:lnTo>
                <a:lnTo>
                  <a:pt x="962567" y="208279"/>
                </a:lnTo>
                <a:lnTo>
                  <a:pt x="963575" y="209549"/>
                </a:lnTo>
                <a:close/>
              </a:path>
              <a:path w="1000125" h="234950">
                <a:moveTo>
                  <a:pt x="972694" y="209549"/>
                </a:moveTo>
                <a:lnTo>
                  <a:pt x="964092" y="209549"/>
                </a:lnTo>
                <a:lnTo>
                  <a:pt x="963059" y="208279"/>
                </a:lnTo>
                <a:lnTo>
                  <a:pt x="972178" y="208279"/>
                </a:lnTo>
                <a:lnTo>
                  <a:pt x="972694" y="209549"/>
                </a:lnTo>
                <a:close/>
              </a:path>
              <a:path w="1000125" h="234950">
                <a:moveTo>
                  <a:pt x="989900" y="213359"/>
                </a:moveTo>
                <a:lnTo>
                  <a:pt x="982821" y="213359"/>
                </a:lnTo>
                <a:lnTo>
                  <a:pt x="979773" y="210819"/>
                </a:lnTo>
                <a:lnTo>
                  <a:pt x="976234" y="208279"/>
                </a:lnTo>
                <a:lnTo>
                  <a:pt x="980289" y="208279"/>
                </a:lnTo>
                <a:lnTo>
                  <a:pt x="982305" y="210819"/>
                </a:lnTo>
                <a:lnTo>
                  <a:pt x="988892" y="210819"/>
                </a:lnTo>
                <a:lnTo>
                  <a:pt x="989900" y="213359"/>
                </a:lnTo>
                <a:close/>
              </a:path>
              <a:path w="1000125" h="234950">
                <a:moveTo>
                  <a:pt x="793434" y="210819"/>
                </a:moveTo>
                <a:lnTo>
                  <a:pt x="773696" y="210819"/>
                </a:lnTo>
                <a:lnTo>
                  <a:pt x="773180" y="209549"/>
                </a:lnTo>
                <a:lnTo>
                  <a:pt x="791935" y="209549"/>
                </a:lnTo>
                <a:lnTo>
                  <a:pt x="793434" y="210819"/>
                </a:lnTo>
                <a:close/>
              </a:path>
              <a:path w="1000125" h="234950">
                <a:moveTo>
                  <a:pt x="833941" y="210819"/>
                </a:moveTo>
                <a:lnTo>
                  <a:pt x="825338" y="210819"/>
                </a:lnTo>
                <a:lnTo>
                  <a:pt x="824331" y="209549"/>
                </a:lnTo>
                <a:lnTo>
                  <a:pt x="831926" y="209549"/>
                </a:lnTo>
                <a:lnTo>
                  <a:pt x="833941" y="210819"/>
                </a:lnTo>
                <a:close/>
              </a:path>
              <a:path w="1000125" h="234950">
                <a:moveTo>
                  <a:pt x="862823" y="212089"/>
                </a:moveTo>
                <a:lnTo>
                  <a:pt x="861790" y="209549"/>
                </a:lnTo>
                <a:lnTo>
                  <a:pt x="870418" y="209549"/>
                </a:lnTo>
                <a:lnTo>
                  <a:pt x="871079" y="209966"/>
                </a:lnTo>
                <a:lnTo>
                  <a:pt x="871426" y="210819"/>
                </a:lnTo>
                <a:lnTo>
                  <a:pt x="862823" y="210819"/>
                </a:lnTo>
                <a:lnTo>
                  <a:pt x="862823" y="212089"/>
                </a:lnTo>
                <a:close/>
              </a:path>
              <a:path w="1000125" h="234950">
                <a:moveTo>
                  <a:pt x="871079" y="209966"/>
                </a:moveTo>
                <a:lnTo>
                  <a:pt x="870418" y="209549"/>
                </a:lnTo>
                <a:lnTo>
                  <a:pt x="870909" y="209549"/>
                </a:lnTo>
                <a:lnTo>
                  <a:pt x="871079" y="209966"/>
                </a:lnTo>
                <a:close/>
              </a:path>
              <a:path w="1000125" h="234950">
                <a:moveTo>
                  <a:pt x="974710" y="210819"/>
                </a:moveTo>
                <a:lnTo>
                  <a:pt x="968638" y="210819"/>
                </a:lnTo>
                <a:lnTo>
                  <a:pt x="968122" y="209549"/>
                </a:lnTo>
                <a:lnTo>
                  <a:pt x="973702" y="209549"/>
                </a:lnTo>
                <a:lnTo>
                  <a:pt x="974710" y="210819"/>
                </a:lnTo>
                <a:close/>
              </a:path>
              <a:path w="1000125" h="234950">
                <a:moveTo>
                  <a:pt x="838513" y="210819"/>
                </a:moveTo>
                <a:lnTo>
                  <a:pt x="837997" y="210819"/>
                </a:lnTo>
                <a:lnTo>
                  <a:pt x="837751" y="210184"/>
                </a:lnTo>
                <a:lnTo>
                  <a:pt x="838513" y="210819"/>
                </a:lnTo>
                <a:close/>
              </a:path>
              <a:path w="1000125" h="234950">
                <a:moveTo>
                  <a:pt x="803561" y="215899"/>
                </a:moveTo>
                <a:lnTo>
                  <a:pt x="792943" y="215899"/>
                </a:lnTo>
                <a:lnTo>
                  <a:pt x="792426" y="214629"/>
                </a:lnTo>
                <a:lnTo>
                  <a:pt x="792426" y="213359"/>
                </a:lnTo>
                <a:lnTo>
                  <a:pt x="789894" y="212089"/>
                </a:lnTo>
                <a:lnTo>
                  <a:pt x="806609" y="212089"/>
                </a:lnTo>
                <a:lnTo>
                  <a:pt x="805601" y="210819"/>
                </a:lnTo>
                <a:lnTo>
                  <a:pt x="809657" y="210819"/>
                </a:lnTo>
                <a:lnTo>
                  <a:pt x="810665" y="213359"/>
                </a:lnTo>
                <a:lnTo>
                  <a:pt x="800021" y="213359"/>
                </a:lnTo>
                <a:lnTo>
                  <a:pt x="803561" y="215899"/>
                </a:lnTo>
                <a:close/>
              </a:path>
              <a:path w="1000125" h="234950">
                <a:moveTo>
                  <a:pt x="872433" y="212089"/>
                </a:moveTo>
                <a:lnTo>
                  <a:pt x="862823" y="212089"/>
                </a:lnTo>
                <a:lnTo>
                  <a:pt x="862823" y="210819"/>
                </a:lnTo>
                <a:lnTo>
                  <a:pt x="871917" y="210819"/>
                </a:lnTo>
                <a:lnTo>
                  <a:pt x="872433" y="212089"/>
                </a:lnTo>
                <a:close/>
              </a:path>
              <a:path w="1000125" h="234950">
                <a:moveTo>
                  <a:pt x="917488" y="212089"/>
                </a:moveTo>
                <a:lnTo>
                  <a:pt x="873957" y="212089"/>
                </a:lnTo>
                <a:lnTo>
                  <a:pt x="873441" y="210819"/>
                </a:lnTo>
                <a:lnTo>
                  <a:pt x="917488" y="210819"/>
                </a:lnTo>
                <a:lnTo>
                  <a:pt x="917488" y="212089"/>
                </a:lnTo>
                <a:close/>
              </a:path>
              <a:path w="1000125" h="234950">
                <a:moveTo>
                  <a:pt x="941306" y="214629"/>
                </a:moveTo>
                <a:lnTo>
                  <a:pt x="939266" y="214629"/>
                </a:lnTo>
                <a:lnTo>
                  <a:pt x="936243" y="210819"/>
                </a:lnTo>
                <a:lnTo>
                  <a:pt x="949392" y="210819"/>
                </a:lnTo>
                <a:lnTo>
                  <a:pt x="950916" y="212089"/>
                </a:lnTo>
                <a:lnTo>
                  <a:pt x="943838" y="212089"/>
                </a:lnTo>
                <a:lnTo>
                  <a:pt x="946268" y="213111"/>
                </a:lnTo>
                <a:lnTo>
                  <a:pt x="946370" y="213359"/>
                </a:lnTo>
                <a:lnTo>
                  <a:pt x="940790" y="213359"/>
                </a:lnTo>
                <a:lnTo>
                  <a:pt x="941306" y="214629"/>
                </a:lnTo>
                <a:close/>
              </a:path>
              <a:path w="1000125" h="234950">
                <a:moveTo>
                  <a:pt x="956988" y="215899"/>
                </a:moveTo>
                <a:lnTo>
                  <a:pt x="943838" y="215899"/>
                </a:lnTo>
                <a:lnTo>
                  <a:pt x="942540" y="215249"/>
                </a:lnTo>
                <a:lnTo>
                  <a:pt x="941797" y="214629"/>
                </a:lnTo>
                <a:lnTo>
                  <a:pt x="940790" y="213359"/>
                </a:lnTo>
                <a:lnTo>
                  <a:pt x="952932" y="213359"/>
                </a:lnTo>
                <a:lnTo>
                  <a:pt x="951924" y="210819"/>
                </a:lnTo>
                <a:lnTo>
                  <a:pt x="952932" y="210819"/>
                </a:lnTo>
                <a:lnTo>
                  <a:pt x="953965" y="212089"/>
                </a:lnTo>
                <a:lnTo>
                  <a:pt x="954456" y="213359"/>
                </a:lnTo>
                <a:lnTo>
                  <a:pt x="955980" y="214629"/>
                </a:lnTo>
                <a:lnTo>
                  <a:pt x="956988" y="215899"/>
                </a:lnTo>
                <a:close/>
              </a:path>
              <a:path w="1000125" h="234950">
                <a:moveTo>
                  <a:pt x="967631" y="215899"/>
                </a:moveTo>
                <a:lnTo>
                  <a:pt x="960036" y="215899"/>
                </a:lnTo>
                <a:lnTo>
                  <a:pt x="958512" y="214629"/>
                </a:lnTo>
                <a:lnTo>
                  <a:pt x="957995" y="213359"/>
                </a:lnTo>
                <a:lnTo>
                  <a:pt x="956988" y="212089"/>
                </a:lnTo>
                <a:lnTo>
                  <a:pt x="955980" y="212089"/>
                </a:lnTo>
                <a:lnTo>
                  <a:pt x="952932" y="210819"/>
                </a:lnTo>
                <a:lnTo>
                  <a:pt x="959519" y="210819"/>
                </a:lnTo>
                <a:lnTo>
                  <a:pt x="961560" y="213359"/>
                </a:lnTo>
                <a:lnTo>
                  <a:pt x="966107" y="213359"/>
                </a:lnTo>
                <a:lnTo>
                  <a:pt x="966107" y="214629"/>
                </a:lnTo>
                <a:lnTo>
                  <a:pt x="966623" y="214629"/>
                </a:lnTo>
                <a:lnTo>
                  <a:pt x="967631" y="215899"/>
                </a:lnTo>
                <a:close/>
              </a:path>
              <a:path w="1000125" h="234950">
                <a:moveTo>
                  <a:pt x="884084" y="213359"/>
                </a:moveTo>
                <a:lnTo>
                  <a:pt x="874965" y="213359"/>
                </a:lnTo>
                <a:lnTo>
                  <a:pt x="874449" y="212089"/>
                </a:lnTo>
                <a:lnTo>
                  <a:pt x="884084" y="212089"/>
                </a:lnTo>
                <a:lnTo>
                  <a:pt x="884084" y="213359"/>
                </a:lnTo>
                <a:close/>
              </a:path>
              <a:path w="1000125" h="234950">
                <a:moveTo>
                  <a:pt x="893695" y="213359"/>
                </a:moveTo>
                <a:lnTo>
                  <a:pt x="884084" y="213359"/>
                </a:lnTo>
                <a:lnTo>
                  <a:pt x="884084" y="212089"/>
                </a:lnTo>
                <a:lnTo>
                  <a:pt x="893695" y="212089"/>
                </a:lnTo>
                <a:lnTo>
                  <a:pt x="893695" y="213359"/>
                </a:lnTo>
                <a:close/>
              </a:path>
              <a:path w="1000125" h="234950">
                <a:moveTo>
                  <a:pt x="902814" y="213359"/>
                </a:moveTo>
                <a:lnTo>
                  <a:pt x="894211" y="213359"/>
                </a:lnTo>
                <a:lnTo>
                  <a:pt x="894211" y="212089"/>
                </a:lnTo>
                <a:lnTo>
                  <a:pt x="902814" y="212089"/>
                </a:lnTo>
                <a:lnTo>
                  <a:pt x="902814" y="213359"/>
                </a:lnTo>
                <a:close/>
              </a:path>
              <a:path w="1000125" h="234950">
                <a:moveTo>
                  <a:pt x="920536" y="213359"/>
                </a:moveTo>
                <a:lnTo>
                  <a:pt x="903330" y="213359"/>
                </a:lnTo>
                <a:lnTo>
                  <a:pt x="902814" y="212089"/>
                </a:lnTo>
                <a:lnTo>
                  <a:pt x="919528" y="212089"/>
                </a:lnTo>
                <a:lnTo>
                  <a:pt x="920536" y="213359"/>
                </a:lnTo>
                <a:close/>
              </a:path>
              <a:path w="1000125" h="234950">
                <a:moveTo>
                  <a:pt x="952932" y="213359"/>
                </a:moveTo>
                <a:lnTo>
                  <a:pt x="946861" y="213359"/>
                </a:lnTo>
                <a:lnTo>
                  <a:pt x="946268" y="213111"/>
                </a:lnTo>
                <a:lnTo>
                  <a:pt x="945853" y="212089"/>
                </a:lnTo>
                <a:lnTo>
                  <a:pt x="950916" y="212089"/>
                </a:lnTo>
                <a:lnTo>
                  <a:pt x="952932" y="213359"/>
                </a:lnTo>
                <a:close/>
              </a:path>
              <a:path w="1000125" h="234950">
                <a:moveTo>
                  <a:pt x="946861" y="213359"/>
                </a:moveTo>
                <a:lnTo>
                  <a:pt x="946370" y="213359"/>
                </a:lnTo>
                <a:lnTo>
                  <a:pt x="946268" y="213111"/>
                </a:lnTo>
                <a:lnTo>
                  <a:pt x="946861" y="213359"/>
                </a:lnTo>
                <a:close/>
              </a:path>
              <a:path w="1000125" h="234950">
                <a:moveTo>
                  <a:pt x="781292" y="234949"/>
                </a:moveTo>
                <a:lnTo>
                  <a:pt x="769150" y="234949"/>
                </a:lnTo>
                <a:lnTo>
                  <a:pt x="769150" y="213359"/>
                </a:lnTo>
                <a:lnTo>
                  <a:pt x="769641" y="213979"/>
                </a:lnTo>
                <a:lnTo>
                  <a:pt x="769641" y="214629"/>
                </a:lnTo>
                <a:lnTo>
                  <a:pt x="786355" y="214629"/>
                </a:lnTo>
                <a:lnTo>
                  <a:pt x="786355" y="215899"/>
                </a:lnTo>
                <a:lnTo>
                  <a:pt x="770648" y="215899"/>
                </a:lnTo>
                <a:lnTo>
                  <a:pt x="771681" y="217169"/>
                </a:lnTo>
                <a:lnTo>
                  <a:pt x="798006" y="217169"/>
                </a:lnTo>
                <a:lnTo>
                  <a:pt x="799530" y="218439"/>
                </a:lnTo>
                <a:lnTo>
                  <a:pt x="783307" y="218439"/>
                </a:lnTo>
                <a:lnTo>
                  <a:pt x="783307" y="219709"/>
                </a:lnTo>
                <a:lnTo>
                  <a:pt x="783823" y="219709"/>
                </a:lnTo>
                <a:lnTo>
                  <a:pt x="784831" y="220979"/>
                </a:lnTo>
                <a:lnTo>
                  <a:pt x="780284" y="220979"/>
                </a:lnTo>
                <a:lnTo>
                  <a:pt x="781808" y="223519"/>
                </a:lnTo>
                <a:lnTo>
                  <a:pt x="775712" y="223519"/>
                </a:lnTo>
                <a:lnTo>
                  <a:pt x="776228" y="224789"/>
                </a:lnTo>
                <a:lnTo>
                  <a:pt x="778196" y="227249"/>
                </a:lnTo>
                <a:lnTo>
                  <a:pt x="774213" y="227329"/>
                </a:lnTo>
                <a:lnTo>
                  <a:pt x="774213" y="228599"/>
                </a:lnTo>
                <a:lnTo>
                  <a:pt x="785839" y="228599"/>
                </a:lnTo>
                <a:lnTo>
                  <a:pt x="785839" y="229869"/>
                </a:lnTo>
                <a:lnTo>
                  <a:pt x="786872" y="231139"/>
                </a:lnTo>
                <a:lnTo>
                  <a:pt x="793950" y="231139"/>
                </a:lnTo>
                <a:lnTo>
                  <a:pt x="794958" y="233679"/>
                </a:lnTo>
                <a:lnTo>
                  <a:pt x="780775" y="233679"/>
                </a:lnTo>
                <a:lnTo>
                  <a:pt x="781292" y="234949"/>
                </a:lnTo>
                <a:close/>
              </a:path>
              <a:path w="1000125" h="234950">
                <a:moveTo>
                  <a:pt x="792943" y="215899"/>
                </a:moveTo>
                <a:lnTo>
                  <a:pt x="786872" y="215899"/>
                </a:lnTo>
                <a:lnTo>
                  <a:pt x="786872" y="214629"/>
                </a:lnTo>
                <a:lnTo>
                  <a:pt x="770157" y="214629"/>
                </a:lnTo>
                <a:lnTo>
                  <a:pt x="769641" y="213979"/>
                </a:lnTo>
                <a:lnTo>
                  <a:pt x="769641" y="213359"/>
                </a:lnTo>
                <a:lnTo>
                  <a:pt x="790902" y="213359"/>
                </a:lnTo>
                <a:lnTo>
                  <a:pt x="792943" y="215899"/>
                </a:lnTo>
                <a:close/>
              </a:path>
              <a:path w="1000125" h="234950">
                <a:moveTo>
                  <a:pt x="814720" y="217169"/>
                </a:moveTo>
                <a:lnTo>
                  <a:pt x="808133" y="217169"/>
                </a:lnTo>
                <a:lnTo>
                  <a:pt x="807616" y="215899"/>
                </a:lnTo>
                <a:lnTo>
                  <a:pt x="803561" y="215899"/>
                </a:lnTo>
                <a:lnTo>
                  <a:pt x="802553" y="213359"/>
                </a:lnTo>
                <a:lnTo>
                  <a:pt x="810665" y="213359"/>
                </a:lnTo>
                <a:lnTo>
                  <a:pt x="813687" y="215899"/>
                </a:lnTo>
                <a:lnTo>
                  <a:pt x="814720" y="217169"/>
                </a:lnTo>
                <a:close/>
              </a:path>
              <a:path w="1000125" h="234950">
                <a:moveTo>
                  <a:pt x="818260" y="218439"/>
                </a:moveTo>
                <a:lnTo>
                  <a:pt x="809140" y="218439"/>
                </a:lnTo>
                <a:lnTo>
                  <a:pt x="808624" y="217169"/>
                </a:lnTo>
                <a:lnTo>
                  <a:pt x="814720" y="217169"/>
                </a:lnTo>
                <a:lnTo>
                  <a:pt x="813687" y="214629"/>
                </a:lnTo>
                <a:lnTo>
                  <a:pt x="812680" y="213359"/>
                </a:lnTo>
                <a:lnTo>
                  <a:pt x="830918" y="213359"/>
                </a:lnTo>
                <a:lnTo>
                  <a:pt x="831926" y="214629"/>
                </a:lnTo>
                <a:lnTo>
                  <a:pt x="832442" y="215899"/>
                </a:lnTo>
                <a:lnTo>
                  <a:pt x="816219" y="215899"/>
                </a:lnTo>
                <a:lnTo>
                  <a:pt x="817594" y="216760"/>
                </a:lnTo>
                <a:lnTo>
                  <a:pt x="818260" y="218439"/>
                </a:lnTo>
                <a:close/>
              </a:path>
              <a:path w="1000125" h="234950">
                <a:moveTo>
                  <a:pt x="890672" y="215899"/>
                </a:moveTo>
                <a:lnTo>
                  <a:pt x="881036" y="215899"/>
                </a:lnTo>
                <a:lnTo>
                  <a:pt x="880028" y="214629"/>
                </a:lnTo>
                <a:lnTo>
                  <a:pt x="879512" y="213359"/>
                </a:lnTo>
                <a:lnTo>
                  <a:pt x="889639" y="213359"/>
                </a:lnTo>
                <a:lnTo>
                  <a:pt x="890672" y="215899"/>
                </a:lnTo>
                <a:close/>
              </a:path>
              <a:path w="1000125" h="234950">
                <a:moveTo>
                  <a:pt x="922551" y="215899"/>
                </a:moveTo>
                <a:lnTo>
                  <a:pt x="891679" y="215899"/>
                </a:lnTo>
                <a:lnTo>
                  <a:pt x="890672" y="213359"/>
                </a:lnTo>
                <a:lnTo>
                  <a:pt x="921052" y="213359"/>
                </a:lnTo>
                <a:lnTo>
                  <a:pt x="922060" y="214629"/>
                </a:lnTo>
                <a:lnTo>
                  <a:pt x="922551" y="215899"/>
                </a:lnTo>
                <a:close/>
              </a:path>
              <a:path w="1000125" h="234950">
                <a:moveTo>
                  <a:pt x="939266" y="218439"/>
                </a:moveTo>
                <a:lnTo>
                  <a:pt x="937741" y="218439"/>
                </a:lnTo>
                <a:lnTo>
                  <a:pt x="935210" y="215899"/>
                </a:lnTo>
                <a:lnTo>
                  <a:pt x="935210" y="214629"/>
                </a:lnTo>
                <a:lnTo>
                  <a:pt x="933711" y="213359"/>
                </a:lnTo>
                <a:lnTo>
                  <a:pt x="937250" y="213359"/>
                </a:lnTo>
                <a:lnTo>
                  <a:pt x="939266" y="214629"/>
                </a:lnTo>
                <a:lnTo>
                  <a:pt x="941306" y="214629"/>
                </a:lnTo>
                <a:lnTo>
                  <a:pt x="942540" y="215249"/>
                </a:lnTo>
                <a:lnTo>
                  <a:pt x="943321" y="215899"/>
                </a:lnTo>
                <a:lnTo>
                  <a:pt x="938258" y="215899"/>
                </a:lnTo>
                <a:lnTo>
                  <a:pt x="938774" y="217169"/>
                </a:lnTo>
                <a:lnTo>
                  <a:pt x="939266" y="217169"/>
                </a:lnTo>
                <a:lnTo>
                  <a:pt x="939266" y="218439"/>
                </a:lnTo>
                <a:close/>
              </a:path>
              <a:path w="1000125" h="234950">
                <a:moveTo>
                  <a:pt x="993439" y="219709"/>
                </a:moveTo>
                <a:lnTo>
                  <a:pt x="986360" y="219709"/>
                </a:lnTo>
                <a:lnTo>
                  <a:pt x="985844" y="218439"/>
                </a:lnTo>
                <a:lnTo>
                  <a:pt x="984836" y="217169"/>
                </a:lnTo>
                <a:lnTo>
                  <a:pt x="981297" y="213359"/>
                </a:lnTo>
                <a:lnTo>
                  <a:pt x="990907" y="213359"/>
                </a:lnTo>
                <a:lnTo>
                  <a:pt x="991424" y="214629"/>
                </a:lnTo>
                <a:lnTo>
                  <a:pt x="995221" y="214629"/>
                </a:lnTo>
                <a:lnTo>
                  <a:pt x="995971" y="215899"/>
                </a:lnTo>
                <a:lnTo>
                  <a:pt x="986360" y="215899"/>
                </a:lnTo>
                <a:lnTo>
                  <a:pt x="987885" y="217169"/>
                </a:lnTo>
                <a:lnTo>
                  <a:pt x="989900" y="218439"/>
                </a:lnTo>
                <a:lnTo>
                  <a:pt x="993956" y="218439"/>
                </a:lnTo>
                <a:lnTo>
                  <a:pt x="993439" y="219709"/>
                </a:lnTo>
                <a:close/>
              </a:path>
              <a:path w="1000125" h="234950">
                <a:moveTo>
                  <a:pt x="832934" y="215899"/>
                </a:moveTo>
                <a:lnTo>
                  <a:pt x="832442" y="215899"/>
                </a:lnTo>
                <a:lnTo>
                  <a:pt x="831926" y="214629"/>
                </a:lnTo>
                <a:lnTo>
                  <a:pt x="832934" y="215899"/>
                </a:lnTo>
                <a:close/>
              </a:path>
              <a:path w="1000125" h="234950">
                <a:moveTo>
                  <a:pt x="841045" y="215899"/>
                </a:moveTo>
                <a:lnTo>
                  <a:pt x="840529" y="215899"/>
                </a:lnTo>
                <a:lnTo>
                  <a:pt x="839521" y="214629"/>
                </a:lnTo>
                <a:lnTo>
                  <a:pt x="840529" y="214629"/>
                </a:lnTo>
                <a:lnTo>
                  <a:pt x="841045" y="215899"/>
                </a:lnTo>
                <a:close/>
              </a:path>
              <a:path w="1000125" h="234950">
                <a:moveTo>
                  <a:pt x="880028" y="215899"/>
                </a:moveTo>
                <a:lnTo>
                  <a:pt x="845101" y="215899"/>
                </a:lnTo>
                <a:lnTo>
                  <a:pt x="844584" y="214629"/>
                </a:lnTo>
                <a:lnTo>
                  <a:pt x="879021" y="214629"/>
                </a:lnTo>
                <a:lnTo>
                  <a:pt x="880028" y="215899"/>
                </a:lnTo>
                <a:close/>
              </a:path>
              <a:path w="1000125" h="234950">
                <a:moveTo>
                  <a:pt x="993956" y="220979"/>
                </a:moveTo>
                <a:lnTo>
                  <a:pt x="977241" y="220979"/>
                </a:lnTo>
                <a:lnTo>
                  <a:pt x="977241" y="219709"/>
                </a:lnTo>
                <a:lnTo>
                  <a:pt x="975717" y="218439"/>
                </a:lnTo>
                <a:lnTo>
                  <a:pt x="975226" y="217169"/>
                </a:lnTo>
                <a:lnTo>
                  <a:pt x="964092" y="217169"/>
                </a:lnTo>
                <a:lnTo>
                  <a:pt x="963575" y="215899"/>
                </a:lnTo>
                <a:lnTo>
                  <a:pt x="977241" y="215899"/>
                </a:lnTo>
                <a:lnTo>
                  <a:pt x="977241" y="214629"/>
                </a:lnTo>
                <a:lnTo>
                  <a:pt x="981297" y="214629"/>
                </a:lnTo>
                <a:lnTo>
                  <a:pt x="983312" y="217169"/>
                </a:lnTo>
                <a:lnTo>
                  <a:pt x="983829" y="218439"/>
                </a:lnTo>
                <a:lnTo>
                  <a:pt x="985844" y="218439"/>
                </a:lnTo>
                <a:lnTo>
                  <a:pt x="985844" y="219709"/>
                </a:lnTo>
                <a:lnTo>
                  <a:pt x="993956" y="219709"/>
                </a:lnTo>
                <a:lnTo>
                  <a:pt x="993956" y="220979"/>
                </a:lnTo>
                <a:close/>
              </a:path>
              <a:path w="1000125" h="234950">
                <a:moveTo>
                  <a:pt x="946370" y="218439"/>
                </a:moveTo>
                <a:lnTo>
                  <a:pt x="939782" y="218439"/>
                </a:lnTo>
                <a:lnTo>
                  <a:pt x="939782" y="217169"/>
                </a:lnTo>
                <a:lnTo>
                  <a:pt x="938774" y="217169"/>
                </a:lnTo>
                <a:lnTo>
                  <a:pt x="938258" y="215899"/>
                </a:lnTo>
                <a:lnTo>
                  <a:pt x="943321" y="215899"/>
                </a:lnTo>
                <a:lnTo>
                  <a:pt x="942540" y="215249"/>
                </a:lnTo>
                <a:lnTo>
                  <a:pt x="943838" y="215899"/>
                </a:lnTo>
                <a:lnTo>
                  <a:pt x="946115" y="217813"/>
                </a:lnTo>
                <a:lnTo>
                  <a:pt x="946370" y="218439"/>
                </a:lnTo>
                <a:close/>
              </a:path>
              <a:path w="1000125" h="234950">
                <a:moveTo>
                  <a:pt x="787879" y="217169"/>
                </a:moveTo>
                <a:lnTo>
                  <a:pt x="772689" y="217169"/>
                </a:lnTo>
                <a:lnTo>
                  <a:pt x="771681" y="215899"/>
                </a:lnTo>
                <a:lnTo>
                  <a:pt x="787363" y="215899"/>
                </a:lnTo>
                <a:lnTo>
                  <a:pt x="787879" y="217169"/>
                </a:lnTo>
                <a:close/>
              </a:path>
              <a:path w="1000125" h="234950">
                <a:moveTo>
                  <a:pt x="808624" y="218439"/>
                </a:moveTo>
                <a:lnTo>
                  <a:pt x="799530" y="218439"/>
                </a:lnTo>
                <a:lnTo>
                  <a:pt x="798497" y="217169"/>
                </a:lnTo>
                <a:lnTo>
                  <a:pt x="788370" y="217169"/>
                </a:lnTo>
                <a:lnTo>
                  <a:pt x="787363" y="215899"/>
                </a:lnTo>
                <a:lnTo>
                  <a:pt x="807616" y="215899"/>
                </a:lnTo>
                <a:lnTo>
                  <a:pt x="807616" y="217169"/>
                </a:lnTo>
                <a:lnTo>
                  <a:pt x="808624" y="218439"/>
                </a:lnTo>
                <a:close/>
              </a:path>
              <a:path w="1000125" h="234950">
                <a:moveTo>
                  <a:pt x="817594" y="216760"/>
                </a:moveTo>
                <a:lnTo>
                  <a:pt x="816219" y="215899"/>
                </a:lnTo>
                <a:lnTo>
                  <a:pt x="817252" y="215899"/>
                </a:lnTo>
                <a:lnTo>
                  <a:pt x="817594" y="216760"/>
                </a:lnTo>
                <a:close/>
              </a:path>
              <a:path w="1000125" h="234950">
                <a:moveTo>
                  <a:pt x="828878" y="218439"/>
                </a:moveTo>
                <a:lnTo>
                  <a:pt x="820275" y="218439"/>
                </a:lnTo>
                <a:lnTo>
                  <a:pt x="817594" y="216760"/>
                </a:lnTo>
                <a:lnTo>
                  <a:pt x="817252" y="215899"/>
                </a:lnTo>
                <a:lnTo>
                  <a:pt x="821799" y="215899"/>
                </a:lnTo>
                <a:lnTo>
                  <a:pt x="822316" y="217169"/>
                </a:lnTo>
                <a:lnTo>
                  <a:pt x="829394" y="217169"/>
                </a:lnTo>
                <a:lnTo>
                  <a:pt x="828878" y="218439"/>
                </a:lnTo>
                <a:close/>
              </a:path>
              <a:path w="1000125" h="234950">
                <a:moveTo>
                  <a:pt x="833450" y="217169"/>
                </a:moveTo>
                <a:lnTo>
                  <a:pt x="824331" y="217169"/>
                </a:lnTo>
                <a:lnTo>
                  <a:pt x="822316" y="215899"/>
                </a:lnTo>
                <a:lnTo>
                  <a:pt x="833450" y="215899"/>
                </a:lnTo>
                <a:lnTo>
                  <a:pt x="833450" y="217169"/>
                </a:lnTo>
                <a:close/>
              </a:path>
              <a:path w="1000125" h="234950">
                <a:moveTo>
                  <a:pt x="835982" y="218439"/>
                </a:moveTo>
                <a:lnTo>
                  <a:pt x="829911" y="218439"/>
                </a:lnTo>
                <a:lnTo>
                  <a:pt x="829394" y="217169"/>
                </a:lnTo>
                <a:lnTo>
                  <a:pt x="833450" y="217169"/>
                </a:lnTo>
                <a:lnTo>
                  <a:pt x="833450" y="215899"/>
                </a:lnTo>
                <a:lnTo>
                  <a:pt x="833941" y="215899"/>
                </a:lnTo>
                <a:lnTo>
                  <a:pt x="835982" y="218439"/>
                </a:lnTo>
                <a:close/>
              </a:path>
              <a:path w="1000125" h="234950">
                <a:moveTo>
                  <a:pt x="882560" y="217169"/>
                </a:moveTo>
                <a:lnTo>
                  <a:pt x="844068" y="217169"/>
                </a:lnTo>
                <a:lnTo>
                  <a:pt x="844068" y="215899"/>
                </a:lnTo>
                <a:lnTo>
                  <a:pt x="881553" y="215899"/>
                </a:lnTo>
                <a:lnTo>
                  <a:pt x="882560" y="217169"/>
                </a:lnTo>
                <a:close/>
              </a:path>
              <a:path w="1000125" h="234950">
                <a:moveTo>
                  <a:pt x="893204" y="217169"/>
                </a:moveTo>
                <a:lnTo>
                  <a:pt x="882560" y="217169"/>
                </a:lnTo>
                <a:lnTo>
                  <a:pt x="882044" y="215899"/>
                </a:lnTo>
                <a:lnTo>
                  <a:pt x="892171" y="215899"/>
                </a:lnTo>
                <a:lnTo>
                  <a:pt x="893204" y="217169"/>
                </a:lnTo>
                <a:close/>
              </a:path>
              <a:path w="1000125" h="234950">
                <a:moveTo>
                  <a:pt x="926116" y="217169"/>
                </a:moveTo>
                <a:lnTo>
                  <a:pt x="893204" y="217169"/>
                </a:lnTo>
                <a:lnTo>
                  <a:pt x="892687" y="215899"/>
                </a:lnTo>
                <a:lnTo>
                  <a:pt x="924075" y="215899"/>
                </a:lnTo>
                <a:lnTo>
                  <a:pt x="926116" y="217169"/>
                </a:lnTo>
                <a:close/>
              </a:path>
              <a:path w="1000125" h="234950">
                <a:moveTo>
                  <a:pt x="937741" y="218439"/>
                </a:moveTo>
                <a:lnTo>
                  <a:pt x="932187" y="218439"/>
                </a:lnTo>
                <a:lnTo>
                  <a:pt x="929655" y="217169"/>
                </a:lnTo>
                <a:lnTo>
                  <a:pt x="927615" y="215899"/>
                </a:lnTo>
                <a:lnTo>
                  <a:pt x="934211" y="215899"/>
                </a:lnTo>
                <a:lnTo>
                  <a:pt x="935726" y="217169"/>
                </a:lnTo>
                <a:lnTo>
                  <a:pt x="937741" y="218439"/>
                </a:lnTo>
                <a:close/>
              </a:path>
              <a:path w="1000125" h="234950">
                <a:moveTo>
                  <a:pt x="956988" y="219709"/>
                </a:moveTo>
                <a:lnTo>
                  <a:pt x="950916" y="219709"/>
                </a:lnTo>
                <a:lnTo>
                  <a:pt x="950400" y="218439"/>
                </a:lnTo>
                <a:lnTo>
                  <a:pt x="946861" y="218439"/>
                </a:lnTo>
                <a:lnTo>
                  <a:pt x="946115" y="217813"/>
                </a:lnTo>
                <a:lnTo>
                  <a:pt x="945337" y="215899"/>
                </a:lnTo>
                <a:lnTo>
                  <a:pt x="952932" y="215899"/>
                </a:lnTo>
                <a:lnTo>
                  <a:pt x="953965" y="218439"/>
                </a:lnTo>
                <a:lnTo>
                  <a:pt x="956988" y="219709"/>
                </a:lnTo>
                <a:close/>
              </a:path>
              <a:path w="1000125" h="234950">
                <a:moveTo>
                  <a:pt x="967114" y="219709"/>
                </a:moveTo>
                <a:lnTo>
                  <a:pt x="956988" y="219709"/>
                </a:lnTo>
                <a:lnTo>
                  <a:pt x="956988" y="218439"/>
                </a:lnTo>
                <a:lnTo>
                  <a:pt x="955463" y="217169"/>
                </a:lnTo>
                <a:lnTo>
                  <a:pt x="954456" y="215899"/>
                </a:lnTo>
                <a:lnTo>
                  <a:pt x="963575" y="215899"/>
                </a:lnTo>
                <a:lnTo>
                  <a:pt x="963575" y="217169"/>
                </a:lnTo>
                <a:lnTo>
                  <a:pt x="964092" y="217169"/>
                </a:lnTo>
                <a:lnTo>
                  <a:pt x="966107" y="218439"/>
                </a:lnTo>
                <a:lnTo>
                  <a:pt x="967114" y="219709"/>
                </a:lnTo>
                <a:close/>
              </a:path>
              <a:path w="1000125" h="234950">
                <a:moveTo>
                  <a:pt x="989409" y="226059"/>
                </a:moveTo>
                <a:lnTo>
                  <a:pt x="980781" y="226059"/>
                </a:lnTo>
                <a:lnTo>
                  <a:pt x="978765" y="223519"/>
                </a:lnTo>
                <a:lnTo>
                  <a:pt x="993439" y="223519"/>
                </a:lnTo>
                <a:lnTo>
                  <a:pt x="993439" y="222249"/>
                </a:lnTo>
                <a:lnTo>
                  <a:pt x="992432" y="220979"/>
                </a:lnTo>
                <a:lnTo>
                  <a:pt x="995971" y="220979"/>
                </a:lnTo>
                <a:lnTo>
                  <a:pt x="995480" y="219709"/>
                </a:lnTo>
                <a:lnTo>
                  <a:pt x="994963" y="219709"/>
                </a:lnTo>
                <a:lnTo>
                  <a:pt x="993956" y="218439"/>
                </a:lnTo>
                <a:lnTo>
                  <a:pt x="989900" y="218439"/>
                </a:lnTo>
                <a:lnTo>
                  <a:pt x="988892" y="215899"/>
                </a:lnTo>
                <a:lnTo>
                  <a:pt x="995971" y="215899"/>
                </a:lnTo>
                <a:lnTo>
                  <a:pt x="996487" y="217169"/>
                </a:lnTo>
                <a:lnTo>
                  <a:pt x="999536" y="217169"/>
                </a:lnTo>
                <a:lnTo>
                  <a:pt x="999536" y="224789"/>
                </a:lnTo>
                <a:lnTo>
                  <a:pt x="989409" y="224789"/>
                </a:lnTo>
                <a:lnTo>
                  <a:pt x="989409" y="226059"/>
                </a:lnTo>
                <a:close/>
              </a:path>
              <a:path w="1000125" h="234950">
                <a:moveTo>
                  <a:pt x="896743" y="219709"/>
                </a:moveTo>
                <a:lnTo>
                  <a:pt x="878504" y="219709"/>
                </a:lnTo>
                <a:lnTo>
                  <a:pt x="875482" y="217169"/>
                </a:lnTo>
                <a:lnTo>
                  <a:pt x="886616" y="217169"/>
                </a:lnTo>
                <a:lnTo>
                  <a:pt x="887107" y="218439"/>
                </a:lnTo>
                <a:lnTo>
                  <a:pt x="896743" y="218439"/>
                </a:lnTo>
                <a:lnTo>
                  <a:pt x="896743" y="219709"/>
                </a:lnTo>
                <a:close/>
              </a:path>
              <a:path w="1000125" h="234950">
                <a:moveTo>
                  <a:pt x="977241" y="220979"/>
                </a:moveTo>
                <a:lnTo>
                  <a:pt x="971687" y="220979"/>
                </a:lnTo>
                <a:lnTo>
                  <a:pt x="970654" y="219709"/>
                </a:lnTo>
                <a:lnTo>
                  <a:pt x="967114" y="219709"/>
                </a:lnTo>
                <a:lnTo>
                  <a:pt x="966107" y="218439"/>
                </a:lnTo>
                <a:lnTo>
                  <a:pt x="965590" y="217169"/>
                </a:lnTo>
                <a:lnTo>
                  <a:pt x="973185" y="217169"/>
                </a:lnTo>
                <a:lnTo>
                  <a:pt x="973702" y="218439"/>
                </a:lnTo>
                <a:lnTo>
                  <a:pt x="974710" y="219709"/>
                </a:lnTo>
                <a:lnTo>
                  <a:pt x="977241" y="220979"/>
                </a:lnTo>
                <a:close/>
              </a:path>
              <a:path w="1000125" h="234950">
                <a:moveTo>
                  <a:pt x="946861" y="218439"/>
                </a:moveTo>
                <a:lnTo>
                  <a:pt x="946370" y="218439"/>
                </a:lnTo>
                <a:lnTo>
                  <a:pt x="946115" y="217813"/>
                </a:lnTo>
                <a:lnTo>
                  <a:pt x="946861" y="218439"/>
                </a:lnTo>
                <a:close/>
              </a:path>
              <a:path w="1000125" h="234950">
                <a:moveTo>
                  <a:pt x="796998" y="222249"/>
                </a:moveTo>
                <a:lnTo>
                  <a:pt x="786872" y="222249"/>
                </a:lnTo>
                <a:lnTo>
                  <a:pt x="786355" y="220979"/>
                </a:lnTo>
                <a:lnTo>
                  <a:pt x="783307" y="218439"/>
                </a:lnTo>
                <a:lnTo>
                  <a:pt x="800021" y="218439"/>
                </a:lnTo>
                <a:lnTo>
                  <a:pt x="800538" y="219709"/>
                </a:lnTo>
                <a:lnTo>
                  <a:pt x="794958" y="219709"/>
                </a:lnTo>
                <a:lnTo>
                  <a:pt x="795474" y="220979"/>
                </a:lnTo>
                <a:lnTo>
                  <a:pt x="795965" y="220979"/>
                </a:lnTo>
                <a:lnTo>
                  <a:pt x="796998" y="222249"/>
                </a:lnTo>
                <a:close/>
              </a:path>
              <a:path w="1000125" h="234950">
                <a:moveTo>
                  <a:pt x="829394" y="219709"/>
                </a:moveTo>
                <a:lnTo>
                  <a:pt x="800538" y="219709"/>
                </a:lnTo>
                <a:lnTo>
                  <a:pt x="800021" y="218439"/>
                </a:lnTo>
                <a:lnTo>
                  <a:pt x="829394" y="218439"/>
                </a:lnTo>
                <a:lnTo>
                  <a:pt x="829394" y="219709"/>
                </a:lnTo>
                <a:close/>
              </a:path>
              <a:path w="1000125" h="234950">
                <a:moveTo>
                  <a:pt x="842053" y="219709"/>
                </a:moveTo>
                <a:lnTo>
                  <a:pt x="841536" y="218439"/>
                </a:lnTo>
                <a:lnTo>
                  <a:pt x="842053" y="218439"/>
                </a:lnTo>
                <a:lnTo>
                  <a:pt x="842053" y="219709"/>
                </a:lnTo>
                <a:close/>
              </a:path>
              <a:path w="1000125" h="234950">
                <a:moveTo>
                  <a:pt x="879021" y="220979"/>
                </a:moveTo>
                <a:lnTo>
                  <a:pt x="842569" y="220979"/>
                </a:lnTo>
                <a:lnTo>
                  <a:pt x="842053" y="219709"/>
                </a:lnTo>
                <a:lnTo>
                  <a:pt x="842053" y="218439"/>
                </a:lnTo>
                <a:lnTo>
                  <a:pt x="876980" y="218439"/>
                </a:lnTo>
                <a:lnTo>
                  <a:pt x="879021" y="220979"/>
                </a:lnTo>
                <a:close/>
              </a:path>
              <a:path w="1000125" h="234950">
                <a:moveTo>
                  <a:pt x="931179" y="223519"/>
                </a:moveTo>
                <a:lnTo>
                  <a:pt x="911933" y="223519"/>
                </a:lnTo>
                <a:lnTo>
                  <a:pt x="909893" y="220979"/>
                </a:lnTo>
                <a:lnTo>
                  <a:pt x="909393" y="220979"/>
                </a:lnTo>
                <a:lnTo>
                  <a:pt x="908885" y="219709"/>
                </a:lnTo>
                <a:lnTo>
                  <a:pt x="897750" y="219709"/>
                </a:lnTo>
                <a:lnTo>
                  <a:pt x="897750" y="218439"/>
                </a:lnTo>
                <a:lnTo>
                  <a:pt x="925599" y="218439"/>
                </a:lnTo>
                <a:lnTo>
                  <a:pt x="926607" y="219709"/>
                </a:lnTo>
                <a:lnTo>
                  <a:pt x="927123" y="220979"/>
                </a:lnTo>
                <a:lnTo>
                  <a:pt x="928131" y="222249"/>
                </a:lnTo>
                <a:lnTo>
                  <a:pt x="929655" y="222249"/>
                </a:lnTo>
                <a:lnTo>
                  <a:pt x="931179" y="223519"/>
                </a:lnTo>
                <a:close/>
              </a:path>
              <a:path w="1000125" h="234950">
                <a:moveTo>
                  <a:pt x="937250" y="220979"/>
                </a:moveTo>
                <a:lnTo>
                  <a:pt x="928648" y="220979"/>
                </a:lnTo>
                <a:lnTo>
                  <a:pt x="925599" y="218439"/>
                </a:lnTo>
                <a:lnTo>
                  <a:pt x="930146" y="218439"/>
                </a:lnTo>
                <a:lnTo>
                  <a:pt x="931179" y="219709"/>
                </a:lnTo>
                <a:lnTo>
                  <a:pt x="936488" y="219709"/>
                </a:lnTo>
                <a:lnTo>
                  <a:pt x="937250" y="220979"/>
                </a:lnTo>
                <a:close/>
              </a:path>
              <a:path w="1000125" h="234950">
                <a:moveTo>
                  <a:pt x="936488" y="219709"/>
                </a:moveTo>
                <a:lnTo>
                  <a:pt x="933711" y="219709"/>
                </a:lnTo>
                <a:lnTo>
                  <a:pt x="932678" y="218439"/>
                </a:lnTo>
                <a:lnTo>
                  <a:pt x="935726" y="218439"/>
                </a:lnTo>
                <a:lnTo>
                  <a:pt x="936488" y="219709"/>
                </a:lnTo>
                <a:close/>
              </a:path>
              <a:path w="1000125" h="234950">
                <a:moveTo>
                  <a:pt x="951924" y="220979"/>
                </a:moveTo>
                <a:lnTo>
                  <a:pt x="938258" y="220979"/>
                </a:lnTo>
                <a:lnTo>
                  <a:pt x="936734" y="219709"/>
                </a:lnTo>
                <a:lnTo>
                  <a:pt x="935726" y="218439"/>
                </a:lnTo>
                <a:lnTo>
                  <a:pt x="950400" y="218439"/>
                </a:lnTo>
                <a:lnTo>
                  <a:pt x="950916" y="219709"/>
                </a:lnTo>
                <a:lnTo>
                  <a:pt x="951433" y="219709"/>
                </a:lnTo>
                <a:lnTo>
                  <a:pt x="951924" y="220979"/>
                </a:lnTo>
                <a:close/>
              </a:path>
              <a:path w="1000125" h="234950">
                <a:moveTo>
                  <a:pt x="817743" y="223519"/>
                </a:moveTo>
                <a:lnTo>
                  <a:pt x="792426" y="223519"/>
                </a:lnTo>
                <a:lnTo>
                  <a:pt x="791935" y="222249"/>
                </a:lnTo>
                <a:lnTo>
                  <a:pt x="798006" y="222249"/>
                </a:lnTo>
                <a:lnTo>
                  <a:pt x="796998" y="220979"/>
                </a:lnTo>
                <a:lnTo>
                  <a:pt x="795474" y="219709"/>
                </a:lnTo>
                <a:lnTo>
                  <a:pt x="804594" y="219709"/>
                </a:lnTo>
                <a:lnTo>
                  <a:pt x="804594" y="220979"/>
                </a:lnTo>
                <a:lnTo>
                  <a:pt x="816219" y="220979"/>
                </a:lnTo>
                <a:lnTo>
                  <a:pt x="816736" y="222249"/>
                </a:lnTo>
                <a:lnTo>
                  <a:pt x="817743" y="223519"/>
                </a:lnTo>
                <a:close/>
              </a:path>
              <a:path w="1000125" h="234950">
                <a:moveTo>
                  <a:pt x="884084" y="222249"/>
                </a:moveTo>
                <a:lnTo>
                  <a:pt x="844068" y="222249"/>
                </a:lnTo>
                <a:lnTo>
                  <a:pt x="843577" y="220979"/>
                </a:lnTo>
                <a:lnTo>
                  <a:pt x="879021" y="220979"/>
                </a:lnTo>
                <a:lnTo>
                  <a:pt x="879021" y="219709"/>
                </a:lnTo>
                <a:lnTo>
                  <a:pt x="882044" y="219709"/>
                </a:lnTo>
                <a:lnTo>
                  <a:pt x="882560" y="220979"/>
                </a:lnTo>
                <a:lnTo>
                  <a:pt x="884084" y="222249"/>
                </a:lnTo>
                <a:close/>
              </a:path>
              <a:path w="1000125" h="234950">
                <a:moveTo>
                  <a:pt x="888631" y="223519"/>
                </a:moveTo>
                <a:lnTo>
                  <a:pt x="886100" y="223519"/>
                </a:lnTo>
                <a:lnTo>
                  <a:pt x="885092" y="220979"/>
                </a:lnTo>
                <a:lnTo>
                  <a:pt x="882044" y="219709"/>
                </a:lnTo>
                <a:lnTo>
                  <a:pt x="908885" y="219709"/>
                </a:lnTo>
                <a:lnTo>
                  <a:pt x="908885" y="220979"/>
                </a:lnTo>
                <a:lnTo>
                  <a:pt x="894211" y="220979"/>
                </a:lnTo>
                <a:lnTo>
                  <a:pt x="894211" y="222249"/>
                </a:lnTo>
                <a:lnTo>
                  <a:pt x="889148" y="222249"/>
                </a:lnTo>
                <a:lnTo>
                  <a:pt x="888631" y="223519"/>
                </a:lnTo>
                <a:close/>
              </a:path>
              <a:path w="1000125" h="234950">
                <a:moveTo>
                  <a:pt x="910409" y="223519"/>
                </a:moveTo>
                <a:lnTo>
                  <a:pt x="906353" y="223519"/>
                </a:lnTo>
                <a:lnTo>
                  <a:pt x="905346" y="222249"/>
                </a:lnTo>
                <a:lnTo>
                  <a:pt x="894702" y="222249"/>
                </a:lnTo>
                <a:lnTo>
                  <a:pt x="894702" y="220979"/>
                </a:lnTo>
                <a:lnTo>
                  <a:pt x="908885" y="220979"/>
                </a:lnTo>
                <a:lnTo>
                  <a:pt x="908885" y="219709"/>
                </a:lnTo>
                <a:lnTo>
                  <a:pt x="910409" y="223519"/>
                </a:lnTo>
                <a:close/>
              </a:path>
              <a:path w="1000125" h="234950">
                <a:moveTo>
                  <a:pt x="960527" y="220979"/>
                </a:moveTo>
                <a:lnTo>
                  <a:pt x="951924" y="220979"/>
                </a:lnTo>
                <a:lnTo>
                  <a:pt x="951924" y="219709"/>
                </a:lnTo>
                <a:lnTo>
                  <a:pt x="960036" y="219709"/>
                </a:lnTo>
                <a:lnTo>
                  <a:pt x="960527" y="220979"/>
                </a:lnTo>
                <a:close/>
              </a:path>
              <a:path w="1000125" h="234950">
                <a:moveTo>
                  <a:pt x="972178" y="222249"/>
                </a:moveTo>
                <a:lnTo>
                  <a:pt x="964092" y="222249"/>
                </a:lnTo>
                <a:lnTo>
                  <a:pt x="963575" y="220979"/>
                </a:lnTo>
                <a:lnTo>
                  <a:pt x="963059" y="220979"/>
                </a:lnTo>
                <a:lnTo>
                  <a:pt x="960036" y="219709"/>
                </a:lnTo>
                <a:lnTo>
                  <a:pt x="970654" y="219709"/>
                </a:lnTo>
                <a:lnTo>
                  <a:pt x="971170" y="220979"/>
                </a:lnTo>
                <a:lnTo>
                  <a:pt x="972178" y="222249"/>
                </a:lnTo>
                <a:close/>
              </a:path>
              <a:path w="1000125" h="234950">
                <a:moveTo>
                  <a:pt x="786872" y="222249"/>
                </a:moveTo>
                <a:lnTo>
                  <a:pt x="781292" y="222249"/>
                </a:lnTo>
                <a:lnTo>
                  <a:pt x="780775" y="220979"/>
                </a:lnTo>
                <a:lnTo>
                  <a:pt x="785839" y="220979"/>
                </a:lnTo>
                <a:lnTo>
                  <a:pt x="786872" y="222249"/>
                </a:lnTo>
                <a:close/>
              </a:path>
              <a:path w="1000125" h="234950">
                <a:moveTo>
                  <a:pt x="889639" y="224789"/>
                </a:moveTo>
                <a:lnTo>
                  <a:pt x="819784" y="224789"/>
                </a:lnTo>
                <a:lnTo>
                  <a:pt x="819267" y="223519"/>
                </a:lnTo>
                <a:lnTo>
                  <a:pt x="817252" y="220979"/>
                </a:lnTo>
                <a:lnTo>
                  <a:pt x="826346" y="220979"/>
                </a:lnTo>
                <a:lnTo>
                  <a:pt x="826346" y="222249"/>
                </a:lnTo>
                <a:lnTo>
                  <a:pt x="826862" y="222249"/>
                </a:lnTo>
                <a:lnTo>
                  <a:pt x="826862" y="223519"/>
                </a:lnTo>
                <a:lnTo>
                  <a:pt x="888631" y="223519"/>
                </a:lnTo>
                <a:lnTo>
                  <a:pt x="889639" y="224789"/>
                </a:lnTo>
                <a:close/>
              </a:path>
              <a:path w="1000125" h="234950">
                <a:moveTo>
                  <a:pt x="837506" y="223519"/>
                </a:moveTo>
                <a:lnTo>
                  <a:pt x="828878" y="223519"/>
                </a:lnTo>
                <a:lnTo>
                  <a:pt x="827870" y="222249"/>
                </a:lnTo>
                <a:lnTo>
                  <a:pt x="827870" y="220979"/>
                </a:lnTo>
                <a:lnTo>
                  <a:pt x="843577" y="220979"/>
                </a:lnTo>
                <a:lnTo>
                  <a:pt x="843577" y="222249"/>
                </a:lnTo>
                <a:lnTo>
                  <a:pt x="836989" y="222249"/>
                </a:lnTo>
                <a:lnTo>
                  <a:pt x="837506" y="223519"/>
                </a:lnTo>
                <a:close/>
              </a:path>
              <a:path w="1000125" h="234950">
                <a:moveTo>
                  <a:pt x="932187" y="227329"/>
                </a:moveTo>
                <a:lnTo>
                  <a:pt x="929139" y="227329"/>
                </a:lnTo>
                <a:lnTo>
                  <a:pt x="928131" y="226059"/>
                </a:lnTo>
                <a:lnTo>
                  <a:pt x="927615" y="224789"/>
                </a:lnTo>
                <a:lnTo>
                  <a:pt x="926607" y="223519"/>
                </a:lnTo>
                <a:lnTo>
                  <a:pt x="931179" y="223519"/>
                </a:lnTo>
                <a:lnTo>
                  <a:pt x="930146" y="220979"/>
                </a:lnTo>
                <a:lnTo>
                  <a:pt x="938258" y="220979"/>
                </a:lnTo>
                <a:lnTo>
                  <a:pt x="938762" y="222249"/>
                </a:lnTo>
                <a:lnTo>
                  <a:pt x="933194" y="222249"/>
                </a:lnTo>
                <a:lnTo>
                  <a:pt x="936243" y="226059"/>
                </a:lnTo>
                <a:lnTo>
                  <a:pt x="931670" y="226059"/>
                </a:lnTo>
                <a:lnTo>
                  <a:pt x="932187" y="227329"/>
                </a:lnTo>
                <a:close/>
              </a:path>
              <a:path w="1000125" h="234950">
                <a:moveTo>
                  <a:pt x="968122" y="224789"/>
                </a:moveTo>
                <a:lnTo>
                  <a:pt x="941797" y="224789"/>
                </a:lnTo>
                <a:lnTo>
                  <a:pt x="941306" y="223519"/>
                </a:lnTo>
                <a:lnTo>
                  <a:pt x="940273" y="222249"/>
                </a:lnTo>
                <a:lnTo>
                  <a:pt x="939782" y="220979"/>
                </a:lnTo>
                <a:lnTo>
                  <a:pt x="948385" y="220979"/>
                </a:lnTo>
                <a:lnTo>
                  <a:pt x="948385" y="222249"/>
                </a:lnTo>
                <a:lnTo>
                  <a:pt x="948901" y="223519"/>
                </a:lnTo>
                <a:lnTo>
                  <a:pt x="968638" y="223519"/>
                </a:lnTo>
                <a:lnTo>
                  <a:pt x="968122" y="224789"/>
                </a:lnTo>
                <a:close/>
              </a:path>
              <a:path w="1000125" h="234950">
                <a:moveTo>
                  <a:pt x="963059" y="222249"/>
                </a:moveTo>
                <a:lnTo>
                  <a:pt x="948901" y="222249"/>
                </a:lnTo>
                <a:lnTo>
                  <a:pt x="948385" y="220979"/>
                </a:lnTo>
                <a:lnTo>
                  <a:pt x="962051" y="220979"/>
                </a:lnTo>
                <a:lnTo>
                  <a:pt x="963059" y="222249"/>
                </a:lnTo>
                <a:close/>
              </a:path>
              <a:path w="1000125" h="234950">
                <a:moveTo>
                  <a:pt x="992948" y="223519"/>
                </a:moveTo>
                <a:lnTo>
                  <a:pt x="974710" y="223519"/>
                </a:lnTo>
                <a:lnTo>
                  <a:pt x="973702" y="222249"/>
                </a:lnTo>
                <a:lnTo>
                  <a:pt x="973185" y="220979"/>
                </a:lnTo>
                <a:lnTo>
                  <a:pt x="981297" y="220979"/>
                </a:lnTo>
                <a:lnTo>
                  <a:pt x="981814" y="222249"/>
                </a:lnTo>
                <a:lnTo>
                  <a:pt x="991940" y="222249"/>
                </a:lnTo>
                <a:lnTo>
                  <a:pt x="992948" y="223519"/>
                </a:lnTo>
                <a:close/>
              </a:path>
              <a:path w="1000125" h="234950">
                <a:moveTo>
                  <a:pt x="991940" y="222249"/>
                </a:moveTo>
                <a:lnTo>
                  <a:pt x="982305" y="222249"/>
                </a:lnTo>
                <a:lnTo>
                  <a:pt x="982305" y="220979"/>
                </a:lnTo>
                <a:lnTo>
                  <a:pt x="991424" y="220979"/>
                </a:lnTo>
                <a:lnTo>
                  <a:pt x="991940" y="222249"/>
                </a:lnTo>
                <a:close/>
              </a:path>
              <a:path w="1000125" h="234950">
                <a:moveTo>
                  <a:pt x="802062" y="226059"/>
                </a:moveTo>
                <a:lnTo>
                  <a:pt x="784340" y="226059"/>
                </a:lnTo>
                <a:lnTo>
                  <a:pt x="783823" y="224789"/>
                </a:lnTo>
                <a:lnTo>
                  <a:pt x="781808" y="222249"/>
                </a:lnTo>
                <a:lnTo>
                  <a:pt x="791418" y="222249"/>
                </a:lnTo>
                <a:lnTo>
                  <a:pt x="791418" y="223519"/>
                </a:lnTo>
                <a:lnTo>
                  <a:pt x="801545" y="223519"/>
                </a:lnTo>
                <a:lnTo>
                  <a:pt x="802062" y="224789"/>
                </a:lnTo>
                <a:lnTo>
                  <a:pt x="802062" y="226059"/>
                </a:lnTo>
                <a:close/>
              </a:path>
              <a:path w="1000125" h="234950">
                <a:moveTo>
                  <a:pt x="885608" y="223519"/>
                </a:moveTo>
                <a:lnTo>
                  <a:pt x="838513" y="223519"/>
                </a:lnTo>
                <a:lnTo>
                  <a:pt x="838513" y="222249"/>
                </a:lnTo>
                <a:lnTo>
                  <a:pt x="884575" y="222249"/>
                </a:lnTo>
                <a:lnTo>
                  <a:pt x="885608" y="223519"/>
                </a:lnTo>
                <a:close/>
              </a:path>
              <a:path w="1000125" h="234950">
                <a:moveTo>
                  <a:pt x="895735" y="223519"/>
                </a:moveTo>
                <a:lnTo>
                  <a:pt x="890672" y="223519"/>
                </a:lnTo>
                <a:lnTo>
                  <a:pt x="889639" y="222249"/>
                </a:lnTo>
                <a:lnTo>
                  <a:pt x="894702" y="222249"/>
                </a:lnTo>
                <a:lnTo>
                  <a:pt x="895735" y="223519"/>
                </a:lnTo>
                <a:close/>
              </a:path>
              <a:path w="1000125" h="234950">
                <a:moveTo>
                  <a:pt x="904829" y="223519"/>
                </a:moveTo>
                <a:lnTo>
                  <a:pt x="895735" y="223519"/>
                </a:lnTo>
                <a:lnTo>
                  <a:pt x="895219" y="222249"/>
                </a:lnTo>
                <a:lnTo>
                  <a:pt x="902814" y="222249"/>
                </a:lnTo>
                <a:lnTo>
                  <a:pt x="904829" y="223519"/>
                </a:lnTo>
                <a:close/>
              </a:path>
              <a:path w="1000125" h="234950">
                <a:moveTo>
                  <a:pt x="941797" y="224789"/>
                </a:moveTo>
                <a:lnTo>
                  <a:pt x="937741" y="224789"/>
                </a:lnTo>
                <a:lnTo>
                  <a:pt x="934719" y="223519"/>
                </a:lnTo>
                <a:lnTo>
                  <a:pt x="933194" y="222249"/>
                </a:lnTo>
                <a:lnTo>
                  <a:pt x="938762" y="222249"/>
                </a:lnTo>
                <a:lnTo>
                  <a:pt x="939266" y="223519"/>
                </a:lnTo>
                <a:lnTo>
                  <a:pt x="940273" y="223519"/>
                </a:lnTo>
                <a:lnTo>
                  <a:pt x="941797" y="224789"/>
                </a:lnTo>
                <a:close/>
              </a:path>
              <a:path w="1000125" h="234950">
                <a:moveTo>
                  <a:pt x="974218" y="223519"/>
                </a:moveTo>
                <a:lnTo>
                  <a:pt x="950916" y="223519"/>
                </a:lnTo>
                <a:lnTo>
                  <a:pt x="949392" y="222249"/>
                </a:lnTo>
                <a:lnTo>
                  <a:pt x="972694" y="222249"/>
                </a:lnTo>
                <a:lnTo>
                  <a:pt x="974218" y="223519"/>
                </a:lnTo>
                <a:close/>
              </a:path>
              <a:path w="1000125" h="234950">
                <a:moveTo>
                  <a:pt x="787879" y="227329"/>
                </a:moveTo>
                <a:lnTo>
                  <a:pt x="780284" y="227329"/>
                </a:lnTo>
                <a:lnTo>
                  <a:pt x="779276" y="224789"/>
                </a:lnTo>
                <a:lnTo>
                  <a:pt x="777752" y="224789"/>
                </a:lnTo>
                <a:lnTo>
                  <a:pt x="777236" y="223519"/>
                </a:lnTo>
                <a:lnTo>
                  <a:pt x="782299" y="223519"/>
                </a:lnTo>
                <a:lnTo>
                  <a:pt x="784340" y="226059"/>
                </a:lnTo>
                <a:lnTo>
                  <a:pt x="787879" y="226059"/>
                </a:lnTo>
                <a:lnTo>
                  <a:pt x="787879" y="227329"/>
                </a:lnTo>
                <a:close/>
              </a:path>
              <a:path w="1000125" h="234950">
                <a:moveTo>
                  <a:pt x="836989" y="228599"/>
                </a:moveTo>
                <a:lnTo>
                  <a:pt x="826862" y="228599"/>
                </a:lnTo>
                <a:lnTo>
                  <a:pt x="826346" y="227329"/>
                </a:lnTo>
                <a:lnTo>
                  <a:pt x="805601" y="227329"/>
                </a:lnTo>
                <a:lnTo>
                  <a:pt x="805601" y="226059"/>
                </a:lnTo>
                <a:lnTo>
                  <a:pt x="804594" y="224789"/>
                </a:lnTo>
                <a:lnTo>
                  <a:pt x="803069" y="223519"/>
                </a:lnTo>
                <a:lnTo>
                  <a:pt x="818751" y="223519"/>
                </a:lnTo>
                <a:lnTo>
                  <a:pt x="819784" y="224789"/>
                </a:lnTo>
                <a:lnTo>
                  <a:pt x="823323" y="224789"/>
                </a:lnTo>
                <a:lnTo>
                  <a:pt x="823814" y="226059"/>
                </a:lnTo>
                <a:lnTo>
                  <a:pt x="833941" y="226059"/>
                </a:lnTo>
                <a:lnTo>
                  <a:pt x="836989" y="228599"/>
                </a:lnTo>
                <a:close/>
              </a:path>
              <a:path w="1000125" h="234950">
                <a:moveTo>
                  <a:pt x="901290" y="226059"/>
                </a:moveTo>
                <a:lnTo>
                  <a:pt x="893695" y="226059"/>
                </a:lnTo>
                <a:lnTo>
                  <a:pt x="892171" y="223519"/>
                </a:lnTo>
                <a:lnTo>
                  <a:pt x="906353" y="223519"/>
                </a:lnTo>
                <a:lnTo>
                  <a:pt x="908394" y="224789"/>
                </a:lnTo>
                <a:lnTo>
                  <a:pt x="900799" y="224789"/>
                </a:lnTo>
                <a:lnTo>
                  <a:pt x="901290" y="226059"/>
                </a:lnTo>
                <a:close/>
              </a:path>
              <a:path w="1000125" h="234950">
                <a:moveTo>
                  <a:pt x="918521" y="229869"/>
                </a:moveTo>
                <a:lnTo>
                  <a:pt x="916997" y="228599"/>
                </a:lnTo>
                <a:lnTo>
                  <a:pt x="913948" y="228599"/>
                </a:lnTo>
                <a:lnTo>
                  <a:pt x="910409" y="226059"/>
                </a:lnTo>
                <a:lnTo>
                  <a:pt x="902297" y="226059"/>
                </a:lnTo>
                <a:lnTo>
                  <a:pt x="901290" y="224789"/>
                </a:lnTo>
                <a:lnTo>
                  <a:pt x="908885" y="224789"/>
                </a:lnTo>
                <a:lnTo>
                  <a:pt x="906870" y="223519"/>
                </a:lnTo>
                <a:lnTo>
                  <a:pt x="912941" y="223519"/>
                </a:lnTo>
                <a:lnTo>
                  <a:pt x="915989" y="226059"/>
                </a:lnTo>
                <a:lnTo>
                  <a:pt x="916480" y="227329"/>
                </a:lnTo>
                <a:lnTo>
                  <a:pt x="917488" y="227329"/>
                </a:lnTo>
                <a:lnTo>
                  <a:pt x="918521" y="229869"/>
                </a:lnTo>
                <a:close/>
              </a:path>
              <a:path w="1000125" h="234950">
                <a:moveTo>
                  <a:pt x="919116" y="227073"/>
                </a:moveTo>
                <a:lnTo>
                  <a:pt x="917488" y="226059"/>
                </a:lnTo>
                <a:lnTo>
                  <a:pt x="912941" y="223519"/>
                </a:lnTo>
                <a:lnTo>
                  <a:pt x="924592" y="223519"/>
                </a:lnTo>
                <a:lnTo>
                  <a:pt x="925083" y="224789"/>
                </a:lnTo>
                <a:lnTo>
                  <a:pt x="926607" y="226059"/>
                </a:lnTo>
                <a:lnTo>
                  <a:pt x="919528" y="226059"/>
                </a:lnTo>
                <a:lnTo>
                  <a:pt x="919116" y="227073"/>
                </a:lnTo>
                <a:close/>
              </a:path>
              <a:path w="1000125" h="234950">
                <a:moveTo>
                  <a:pt x="988892" y="229869"/>
                </a:moveTo>
                <a:lnTo>
                  <a:pt x="979282" y="229869"/>
                </a:lnTo>
                <a:lnTo>
                  <a:pt x="978249" y="228599"/>
                </a:lnTo>
                <a:lnTo>
                  <a:pt x="976234" y="227329"/>
                </a:lnTo>
                <a:lnTo>
                  <a:pt x="972694" y="227329"/>
                </a:lnTo>
                <a:lnTo>
                  <a:pt x="971687" y="226059"/>
                </a:lnTo>
                <a:lnTo>
                  <a:pt x="971170" y="224789"/>
                </a:lnTo>
                <a:lnTo>
                  <a:pt x="970163" y="223519"/>
                </a:lnTo>
                <a:lnTo>
                  <a:pt x="978765" y="223519"/>
                </a:lnTo>
                <a:lnTo>
                  <a:pt x="979282" y="224789"/>
                </a:lnTo>
                <a:lnTo>
                  <a:pt x="979773" y="224789"/>
                </a:lnTo>
                <a:lnTo>
                  <a:pt x="980289" y="226059"/>
                </a:lnTo>
                <a:lnTo>
                  <a:pt x="980781" y="226059"/>
                </a:lnTo>
                <a:lnTo>
                  <a:pt x="981814" y="227329"/>
                </a:lnTo>
                <a:lnTo>
                  <a:pt x="983312" y="228599"/>
                </a:lnTo>
                <a:lnTo>
                  <a:pt x="987885" y="228599"/>
                </a:lnTo>
                <a:lnTo>
                  <a:pt x="988892" y="229869"/>
                </a:lnTo>
                <a:close/>
              </a:path>
              <a:path w="1000125" h="234950">
                <a:moveTo>
                  <a:pt x="779768" y="227329"/>
                </a:moveTo>
                <a:lnTo>
                  <a:pt x="778260" y="227329"/>
                </a:lnTo>
                <a:lnTo>
                  <a:pt x="778092" y="227073"/>
                </a:lnTo>
                <a:lnTo>
                  <a:pt x="776745" y="224789"/>
                </a:lnTo>
                <a:lnTo>
                  <a:pt x="779276" y="226059"/>
                </a:lnTo>
                <a:lnTo>
                  <a:pt x="779768" y="227329"/>
                </a:lnTo>
                <a:close/>
              </a:path>
              <a:path w="1000125" h="234950">
                <a:moveTo>
                  <a:pt x="824847" y="226059"/>
                </a:moveTo>
                <a:lnTo>
                  <a:pt x="823814" y="226059"/>
                </a:lnTo>
                <a:lnTo>
                  <a:pt x="823323" y="224789"/>
                </a:lnTo>
                <a:lnTo>
                  <a:pt x="823814" y="224789"/>
                </a:lnTo>
                <a:lnTo>
                  <a:pt x="824847" y="226059"/>
                </a:lnTo>
                <a:close/>
              </a:path>
              <a:path w="1000125" h="234950">
                <a:moveTo>
                  <a:pt x="859775" y="226059"/>
                </a:moveTo>
                <a:lnTo>
                  <a:pt x="824847" y="226059"/>
                </a:lnTo>
                <a:lnTo>
                  <a:pt x="823814" y="224789"/>
                </a:lnTo>
                <a:lnTo>
                  <a:pt x="859258" y="224789"/>
                </a:lnTo>
                <a:lnTo>
                  <a:pt x="859775" y="226059"/>
                </a:lnTo>
                <a:close/>
              </a:path>
              <a:path w="1000125" h="234950">
                <a:moveTo>
                  <a:pt x="893695" y="226059"/>
                </a:moveTo>
                <a:lnTo>
                  <a:pt x="859775" y="226059"/>
                </a:lnTo>
                <a:lnTo>
                  <a:pt x="859258" y="224789"/>
                </a:lnTo>
                <a:lnTo>
                  <a:pt x="892171" y="224789"/>
                </a:lnTo>
                <a:lnTo>
                  <a:pt x="893695" y="226059"/>
                </a:lnTo>
                <a:close/>
              </a:path>
              <a:path w="1000125" h="234950">
                <a:moveTo>
                  <a:pt x="971170" y="231139"/>
                </a:moveTo>
                <a:lnTo>
                  <a:pt x="946370" y="231139"/>
                </a:lnTo>
                <a:lnTo>
                  <a:pt x="945853" y="229869"/>
                </a:lnTo>
                <a:lnTo>
                  <a:pt x="944845" y="228599"/>
                </a:lnTo>
                <a:lnTo>
                  <a:pt x="941797" y="227329"/>
                </a:lnTo>
                <a:lnTo>
                  <a:pt x="939782" y="227329"/>
                </a:lnTo>
                <a:lnTo>
                  <a:pt x="939266" y="226059"/>
                </a:lnTo>
                <a:lnTo>
                  <a:pt x="938258" y="224789"/>
                </a:lnTo>
                <a:lnTo>
                  <a:pt x="964092" y="224789"/>
                </a:lnTo>
                <a:lnTo>
                  <a:pt x="965099" y="226059"/>
                </a:lnTo>
                <a:lnTo>
                  <a:pt x="945337" y="226059"/>
                </a:lnTo>
                <a:lnTo>
                  <a:pt x="947377" y="227329"/>
                </a:lnTo>
                <a:lnTo>
                  <a:pt x="948385" y="228599"/>
                </a:lnTo>
                <a:lnTo>
                  <a:pt x="953965" y="228599"/>
                </a:lnTo>
                <a:lnTo>
                  <a:pt x="953965" y="229869"/>
                </a:lnTo>
                <a:lnTo>
                  <a:pt x="969646" y="229869"/>
                </a:lnTo>
                <a:lnTo>
                  <a:pt x="971170" y="231139"/>
                </a:lnTo>
                <a:close/>
              </a:path>
              <a:path w="1000125" h="234950">
                <a:moveTo>
                  <a:pt x="972694" y="227329"/>
                </a:moveTo>
                <a:lnTo>
                  <a:pt x="968638" y="227329"/>
                </a:lnTo>
                <a:lnTo>
                  <a:pt x="965590" y="224789"/>
                </a:lnTo>
                <a:lnTo>
                  <a:pt x="969646" y="224789"/>
                </a:lnTo>
                <a:lnTo>
                  <a:pt x="970654" y="226059"/>
                </a:lnTo>
                <a:lnTo>
                  <a:pt x="972694" y="227329"/>
                </a:lnTo>
                <a:close/>
              </a:path>
              <a:path w="1000125" h="234950">
                <a:moveTo>
                  <a:pt x="985353" y="233679"/>
                </a:moveTo>
                <a:lnTo>
                  <a:pt x="977758" y="233679"/>
                </a:lnTo>
                <a:lnTo>
                  <a:pt x="974710" y="231139"/>
                </a:lnTo>
                <a:lnTo>
                  <a:pt x="980289" y="231139"/>
                </a:lnTo>
                <a:lnTo>
                  <a:pt x="979773" y="229869"/>
                </a:lnTo>
                <a:lnTo>
                  <a:pt x="999019" y="229869"/>
                </a:lnTo>
                <a:lnTo>
                  <a:pt x="997495" y="228909"/>
                </a:lnTo>
                <a:lnTo>
                  <a:pt x="997495" y="228599"/>
                </a:lnTo>
                <a:lnTo>
                  <a:pt x="983312" y="228599"/>
                </a:lnTo>
                <a:lnTo>
                  <a:pt x="982305" y="226059"/>
                </a:lnTo>
                <a:lnTo>
                  <a:pt x="989900" y="226059"/>
                </a:lnTo>
                <a:lnTo>
                  <a:pt x="989900" y="224789"/>
                </a:lnTo>
                <a:lnTo>
                  <a:pt x="999536" y="224789"/>
                </a:lnTo>
                <a:lnTo>
                  <a:pt x="999536" y="232409"/>
                </a:lnTo>
                <a:lnTo>
                  <a:pt x="985353" y="232409"/>
                </a:lnTo>
                <a:lnTo>
                  <a:pt x="985353" y="233679"/>
                </a:lnTo>
                <a:close/>
              </a:path>
              <a:path w="1000125" h="234950">
                <a:moveTo>
                  <a:pt x="801029" y="228599"/>
                </a:moveTo>
                <a:lnTo>
                  <a:pt x="792426" y="228599"/>
                </a:lnTo>
                <a:lnTo>
                  <a:pt x="791935" y="227329"/>
                </a:lnTo>
                <a:lnTo>
                  <a:pt x="790411" y="227329"/>
                </a:lnTo>
                <a:lnTo>
                  <a:pt x="788887" y="226059"/>
                </a:lnTo>
                <a:lnTo>
                  <a:pt x="798497" y="226059"/>
                </a:lnTo>
                <a:lnTo>
                  <a:pt x="800538" y="227329"/>
                </a:lnTo>
                <a:lnTo>
                  <a:pt x="801029" y="228599"/>
                </a:lnTo>
                <a:close/>
              </a:path>
              <a:path w="1000125" h="234950">
                <a:moveTo>
                  <a:pt x="812176" y="229869"/>
                </a:moveTo>
                <a:lnTo>
                  <a:pt x="802553" y="229869"/>
                </a:lnTo>
                <a:lnTo>
                  <a:pt x="802062" y="228599"/>
                </a:lnTo>
                <a:lnTo>
                  <a:pt x="801029" y="227329"/>
                </a:lnTo>
                <a:lnTo>
                  <a:pt x="800538" y="226059"/>
                </a:lnTo>
                <a:lnTo>
                  <a:pt x="803561" y="226059"/>
                </a:lnTo>
                <a:lnTo>
                  <a:pt x="805601" y="227329"/>
                </a:lnTo>
                <a:lnTo>
                  <a:pt x="809657" y="227329"/>
                </a:lnTo>
                <a:lnTo>
                  <a:pt x="809657" y="228599"/>
                </a:lnTo>
                <a:lnTo>
                  <a:pt x="811156" y="228599"/>
                </a:lnTo>
                <a:lnTo>
                  <a:pt x="812176" y="229869"/>
                </a:lnTo>
                <a:close/>
              </a:path>
              <a:path w="1000125" h="234950">
                <a:moveTo>
                  <a:pt x="890155" y="229869"/>
                </a:moveTo>
                <a:lnTo>
                  <a:pt x="832442" y="229869"/>
                </a:lnTo>
                <a:lnTo>
                  <a:pt x="832442" y="228599"/>
                </a:lnTo>
                <a:lnTo>
                  <a:pt x="837997" y="228599"/>
                </a:lnTo>
                <a:lnTo>
                  <a:pt x="835982" y="226059"/>
                </a:lnTo>
                <a:lnTo>
                  <a:pt x="887624" y="226059"/>
                </a:lnTo>
                <a:lnTo>
                  <a:pt x="888631" y="228599"/>
                </a:lnTo>
                <a:lnTo>
                  <a:pt x="890155" y="229869"/>
                </a:lnTo>
                <a:close/>
              </a:path>
              <a:path w="1000125" h="234950">
                <a:moveTo>
                  <a:pt x="892687" y="231139"/>
                </a:moveTo>
                <a:lnTo>
                  <a:pt x="891163" y="229869"/>
                </a:lnTo>
                <a:lnTo>
                  <a:pt x="890155" y="228599"/>
                </a:lnTo>
                <a:lnTo>
                  <a:pt x="888631" y="227329"/>
                </a:lnTo>
                <a:lnTo>
                  <a:pt x="888140" y="226059"/>
                </a:lnTo>
                <a:lnTo>
                  <a:pt x="901806" y="226059"/>
                </a:lnTo>
                <a:lnTo>
                  <a:pt x="903330" y="227329"/>
                </a:lnTo>
                <a:lnTo>
                  <a:pt x="890155" y="227329"/>
                </a:lnTo>
                <a:lnTo>
                  <a:pt x="891163" y="228599"/>
                </a:lnTo>
                <a:lnTo>
                  <a:pt x="892171" y="228599"/>
                </a:lnTo>
                <a:lnTo>
                  <a:pt x="893204" y="229869"/>
                </a:lnTo>
                <a:lnTo>
                  <a:pt x="891679" y="229869"/>
                </a:lnTo>
                <a:lnTo>
                  <a:pt x="892687" y="231139"/>
                </a:lnTo>
                <a:close/>
              </a:path>
              <a:path w="1000125" h="234950">
                <a:moveTo>
                  <a:pt x="913457" y="229869"/>
                </a:moveTo>
                <a:lnTo>
                  <a:pt x="901290" y="229869"/>
                </a:lnTo>
                <a:lnTo>
                  <a:pt x="899766" y="228599"/>
                </a:lnTo>
                <a:lnTo>
                  <a:pt x="905346" y="228599"/>
                </a:lnTo>
                <a:lnTo>
                  <a:pt x="905249" y="227249"/>
                </a:lnTo>
                <a:lnTo>
                  <a:pt x="903822" y="226059"/>
                </a:lnTo>
                <a:lnTo>
                  <a:pt x="909401" y="226059"/>
                </a:lnTo>
                <a:lnTo>
                  <a:pt x="912424" y="228599"/>
                </a:lnTo>
                <a:lnTo>
                  <a:pt x="913457" y="229869"/>
                </a:lnTo>
                <a:close/>
              </a:path>
              <a:path w="1000125" h="234950">
                <a:moveTo>
                  <a:pt x="929139" y="227329"/>
                </a:moveTo>
                <a:lnTo>
                  <a:pt x="921556" y="227329"/>
                </a:lnTo>
                <a:lnTo>
                  <a:pt x="919528" y="226059"/>
                </a:lnTo>
                <a:lnTo>
                  <a:pt x="927615" y="226059"/>
                </a:lnTo>
                <a:lnTo>
                  <a:pt x="929139" y="227329"/>
                </a:lnTo>
                <a:close/>
              </a:path>
              <a:path w="1000125" h="234950">
                <a:moveTo>
                  <a:pt x="942314" y="228599"/>
                </a:moveTo>
                <a:lnTo>
                  <a:pt x="933711" y="228599"/>
                </a:lnTo>
                <a:lnTo>
                  <a:pt x="933194" y="227329"/>
                </a:lnTo>
                <a:lnTo>
                  <a:pt x="932187" y="226059"/>
                </a:lnTo>
                <a:lnTo>
                  <a:pt x="937741" y="226059"/>
                </a:lnTo>
                <a:lnTo>
                  <a:pt x="938774" y="227329"/>
                </a:lnTo>
                <a:lnTo>
                  <a:pt x="940790" y="227329"/>
                </a:lnTo>
                <a:lnTo>
                  <a:pt x="942314" y="228599"/>
                </a:lnTo>
                <a:close/>
              </a:path>
              <a:path w="1000125" h="234950">
                <a:moveTo>
                  <a:pt x="969646" y="229869"/>
                </a:moveTo>
                <a:lnTo>
                  <a:pt x="954456" y="229869"/>
                </a:lnTo>
                <a:lnTo>
                  <a:pt x="954456" y="228599"/>
                </a:lnTo>
                <a:lnTo>
                  <a:pt x="949392" y="228599"/>
                </a:lnTo>
                <a:lnTo>
                  <a:pt x="946861" y="226059"/>
                </a:lnTo>
                <a:lnTo>
                  <a:pt x="956496" y="226059"/>
                </a:lnTo>
                <a:lnTo>
                  <a:pt x="956496" y="227329"/>
                </a:lnTo>
                <a:lnTo>
                  <a:pt x="966365" y="227329"/>
                </a:lnTo>
                <a:lnTo>
                  <a:pt x="967631" y="228599"/>
                </a:lnTo>
                <a:lnTo>
                  <a:pt x="969646" y="229869"/>
                </a:lnTo>
                <a:close/>
              </a:path>
              <a:path w="1000125" h="234950">
                <a:moveTo>
                  <a:pt x="966365" y="227329"/>
                </a:moveTo>
                <a:lnTo>
                  <a:pt x="957504" y="227329"/>
                </a:lnTo>
                <a:lnTo>
                  <a:pt x="957504" y="226059"/>
                </a:lnTo>
                <a:lnTo>
                  <a:pt x="965099" y="226059"/>
                </a:lnTo>
                <a:lnTo>
                  <a:pt x="966365" y="227329"/>
                </a:lnTo>
                <a:close/>
              </a:path>
              <a:path w="1000125" h="234950">
                <a:moveTo>
                  <a:pt x="925599" y="231139"/>
                </a:moveTo>
                <a:lnTo>
                  <a:pt x="924075" y="231139"/>
                </a:lnTo>
                <a:lnTo>
                  <a:pt x="920019" y="228599"/>
                </a:lnTo>
                <a:lnTo>
                  <a:pt x="919012" y="227329"/>
                </a:lnTo>
                <a:lnTo>
                  <a:pt x="919116" y="227073"/>
                </a:lnTo>
                <a:lnTo>
                  <a:pt x="919528" y="227329"/>
                </a:lnTo>
                <a:lnTo>
                  <a:pt x="921556" y="227329"/>
                </a:lnTo>
                <a:lnTo>
                  <a:pt x="923584" y="228599"/>
                </a:lnTo>
                <a:lnTo>
                  <a:pt x="925083" y="229869"/>
                </a:lnTo>
                <a:lnTo>
                  <a:pt x="925599" y="231139"/>
                </a:lnTo>
                <a:close/>
              </a:path>
              <a:path w="1000125" h="234950">
                <a:moveTo>
                  <a:pt x="779276" y="228599"/>
                </a:moveTo>
                <a:lnTo>
                  <a:pt x="775221" y="228599"/>
                </a:lnTo>
                <a:lnTo>
                  <a:pt x="774213" y="227329"/>
                </a:lnTo>
                <a:lnTo>
                  <a:pt x="778243" y="227329"/>
                </a:lnTo>
                <a:lnTo>
                  <a:pt x="779276" y="228599"/>
                </a:lnTo>
                <a:close/>
              </a:path>
              <a:path w="1000125" h="234950">
                <a:moveTo>
                  <a:pt x="790902" y="228599"/>
                </a:moveTo>
                <a:lnTo>
                  <a:pt x="779276" y="228599"/>
                </a:lnTo>
                <a:lnTo>
                  <a:pt x="779276" y="227329"/>
                </a:lnTo>
                <a:lnTo>
                  <a:pt x="789403" y="227329"/>
                </a:lnTo>
                <a:lnTo>
                  <a:pt x="790902" y="228599"/>
                </a:lnTo>
                <a:close/>
              </a:path>
              <a:path w="1000125" h="234950">
                <a:moveTo>
                  <a:pt x="822807" y="231139"/>
                </a:moveTo>
                <a:lnTo>
                  <a:pt x="813196" y="231139"/>
                </a:lnTo>
                <a:lnTo>
                  <a:pt x="812680" y="230497"/>
                </a:lnTo>
                <a:lnTo>
                  <a:pt x="812680" y="229869"/>
                </a:lnTo>
                <a:lnTo>
                  <a:pt x="809657" y="227329"/>
                </a:lnTo>
                <a:lnTo>
                  <a:pt x="824847" y="227329"/>
                </a:lnTo>
                <a:lnTo>
                  <a:pt x="825597" y="227964"/>
                </a:lnTo>
                <a:lnTo>
                  <a:pt x="825855" y="228599"/>
                </a:lnTo>
                <a:lnTo>
                  <a:pt x="831409" y="228599"/>
                </a:lnTo>
                <a:lnTo>
                  <a:pt x="832442" y="229869"/>
                </a:lnTo>
                <a:lnTo>
                  <a:pt x="822807" y="229869"/>
                </a:lnTo>
                <a:lnTo>
                  <a:pt x="822807" y="231139"/>
                </a:lnTo>
                <a:close/>
              </a:path>
              <a:path w="1000125" h="234950">
                <a:moveTo>
                  <a:pt x="825597" y="227964"/>
                </a:moveTo>
                <a:lnTo>
                  <a:pt x="824847" y="227329"/>
                </a:lnTo>
                <a:lnTo>
                  <a:pt x="825338" y="227329"/>
                </a:lnTo>
                <a:lnTo>
                  <a:pt x="825597" y="227964"/>
                </a:lnTo>
                <a:close/>
              </a:path>
              <a:path w="1000125" h="234950">
                <a:moveTo>
                  <a:pt x="826862" y="228599"/>
                </a:moveTo>
                <a:lnTo>
                  <a:pt x="826346" y="228599"/>
                </a:lnTo>
                <a:lnTo>
                  <a:pt x="825597" y="227964"/>
                </a:lnTo>
                <a:lnTo>
                  <a:pt x="825338" y="227329"/>
                </a:lnTo>
                <a:lnTo>
                  <a:pt x="825855" y="227329"/>
                </a:lnTo>
                <a:lnTo>
                  <a:pt x="826862" y="228599"/>
                </a:lnTo>
                <a:close/>
              </a:path>
              <a:path w="1000125" h="234950">
                <a:moveTo>
                  <a:pt x="910926" y="233679"/>
                </a:moveTo>
                <a:lnTo>
                  <a:pt x="897234" y="233679"/>
                </a:lnTo>
                <a:lnTo>
                  <a:pt x="895735" y="231139"/>
                </a:lnTo>
                <a:lnTo>
                  <a:pt x="894702" y="229869"/>
                </a:lnTo>
                <a:lnTo>
                  <a:pt x="893204" y="228599"/>
                </a:lnTo>
                <a:lnTo>
                  <a:pt x="890155" y="227329"/>
                </a:lnTo>
                <a:lnTo>
                  <a:pt x="903330" y="227329"/>
                </a:lnTo>
                <a:lnTo>
                  <a:pt x="905346" y="228599"/>
                </a:lnTo>
                <a:lnTo>
                  <a:pt x="899275" y="228599"/>
                </a:lnTo>
                <a:lnTo>
                  <a:pt x="901290" y="229869"/>
                </a:lnTo>
                <a:lnTo>
                  <a:pt x="913457" y="229869"/>
                </a:lnTo>
                <a:lnTo>
                  <a:pt x="913457" y="231139"/>
                </a:lnTo>
                <a:lnTo>
                  <a:pt x="909401" y="231139"/>
                </a:lnTo>
                <a:lnTo>
                  <a:pt x="910926" y="233679"/>
                </a:lnTo>
                <a:close/>
              </a:path>
              <a:path w="1000125" h="234950">
                <a:moveTo>
                  <a:pt x="929655" y="233679"/>
                </a:moveTo>
                <a:lnTo>
                  <a:pt x="927615" y="233679"/>
                </a:lnTo>
                <a:lnTo>
                  <a:pt x="927123" y="232409"/>
                </a:lnTo>
                <a:lnTo>
                  <a:pt x="927123" y="231139"/>
                </a:lnTo>
                <a:lnTo>
                  <a:pt x="926116" y="229869"/>
                </a:lnTo>
                <a:lnTo>
                  <a:pt x="922060" y="227329"/>
                </a:lnTo>
                <a:lnTo>
                  <a:pt x="932678" y="227329"/>
                </a:lnTo>
                <a:lnTo>
                  <a:pt x="933711" y="228599"/>
                </a:lnTo>
                <a:lnTo>
                  <a:pt x="942314" y="228599"/>
                </a:lnTo>
                <a:lnTo>
                  <a:pt x="942805" y="229869"/>
                </a:lnTo>
                <a:lnTo>
                  <a:pt x="927615" y="229869"/>
                </a:lnTo>
                <a:lnTo>
                  <a:pt x="928131" y="231139"/>
                </a:lnTo>
                <a:lnTo>
                  <a:pt x="929655" y="232409"/>
                </a:lnTo>
                <a:lnTo>
                  <a:pt x="929655" y="233679"/>
                </a:lnTo>
                <a:close/>
              </a:path>
              <a:path w="1000125" h="234950">
                <a:moveTo>
                  <a:pt x="980289" y="231139"/>
                </a:moveTo>
                <a:lnTo>
                  <a:pt x="971170" y="231139"/>
                </a:lnTo>
                <a:lnTo>
                  <a:pt x="969646" y="227329"/>
                </a:lnTo>
                <a:lnTo>
                  <a:pt x="976234" y="227329"/>
                </a:lnTo>
                <a:lnTo>
                  <a:pt x="976234" y="228599"/>
                </a:lnTo>
                <a:lnTo>
                  <a:pt x="978249" y="228599"/>
                </a:lnTo>
                <a:lnTo>
                  <a:pt x="980289" y="231139"/>
                </a:lnTo>
                <a:close/>
              </a:path>
              <a:path w="1000125" h="234950">
                <a:moveTo>
                  <a:pt x="812680" y="231139"/>
                </a:moveTo>
                <a:lnTo>
                  <a:pt x="786872" y="231139"/>
                </a:lnTo>
                <a:lnTo>
                  <a:pt x="787363" y="229869"/>
                </a:lnTo>
                <a:lnTo>
                  <a:pt x="786872" y="228599"/>
                </a:lnTo>
                <a:lnTo>
                  <a:pt x="802062" y="228599"/>
                </a:lnTo>
                <a:lnTo>
                  <a:pt x="802062" y="229869"/>
                </a:lnTo>
                <a:lnTo>
                  <a:pt x="812176" y="229869"/>
                </a:lnTo>
                <a:lnTo>
                  <a:pt x="812680" y="230497"/>
                </a:lnTo>
                <a:lnTo>
                  <a:pt x="812680" y="231139"/>
                </a:lnTo>
                <a:close/>
              </a:path>
              <a:path w="1000125" h="234950">
                <a:moveTo>
                  <a:pt x="916997" y="231139"/>
                </a:moveTo>
                <a:lnTo>
                  <a:pt x="915989" y="229869"/>
                </a:lnTo>
                <a:lnTo>
                  <a:pt x="914465" y="228599"/>
                </a:lnTo>
                <a:lnTo>
                  <a:pt x="916997" y="228599"/>
                </a:lnTo>
                <a:lnTo>
                  <a:pt x="916480" y="229869"/>
                </a:lnTo>
                <a:lnTo>
                  <a:pt x="916997" y="231139"/>
                </a:lnTo>
                <a:close/>
              </a:path>
              <a:path w="1000125" h="234950">
                <a:moveTo>
                  <a:pt x="997495" y="229869"/>
                </a:moveTo>
                <a:lnTo>
                  <a:pt x="988892" y="229869"/>
                </a:lnTo>
                <a:lnTo>
                  <a:pt x="988376" y="228599"/>
                </a:lnTo>
                <a:lnTo>
                  <a:pt x="997004" y="228599"/>
                </a:lnTo>
                <a:lnTo>
                  <a:pt x="997495" y="228909"/>
                </a:lnTo>
                <a:lnTo>
                  <a:pt x="997495" y="229869"/>
                </a:lnTo>
                <a:close/>
              </a:path>
              <a:path w="1000125" h="234950">
                <a:moveTo>
                  <a:pt x="997495" y="228909"/>
                </a:moveTo>
                <a:lnTo>
                  <a:pt x="997004" y="228599"/>
                </a:lnTo>
                <a:lnTo>
                  <a:pt x="997495" y="228599"/>
                </a:lnTo>
                <a:lnTo>
                  <a:pt x="997495" y="228909"/>
                </a:lnTo>
                <a:close/>
              </a:path>
              <a:path w="1000125" h="234950">
                <a:moveTo>
                  <a:pt x="892687" y="231139"/>
                </a:moveTo>
                <a:lnTo>
                  <a:pt x="823323" y="231139"/>
                </a:lnTo>
                <a:lnTo>
                  <a:pt x="823323" y="229869"/>
                </a:lnTo>
                <a:lnTo>
                  <a:pt x="891163" y="229869"/>
                </a:lnTo>
                <a:lnTo>
                  <a:pt x="892687" y="231139"/>
                </a:lnTo>
                <a:close/>
              </a:path>
              <a:path w="1000125" h="234950">
                <a:moveTo>
                  <a:pt x="855228" y="234949"/>
                </a:moveTo>
                <a:lnTo>
                  <a:pt x="853187" y="232409"/>
                </a:lnTo>
                <a:lnTo>
                  <a:pt x="805601" y="232409"/>
                </a:lnTo>
                <a:lnTo>
                  <a:pt x="805085" y="231139"/>
                </a:lnTo>
                <a:lnTo>
                  <a:pt x="892687" y="231139"/>
                </a:lnTo>
                <a:lnTo>
                  <a:pt x="891679" y="229869"/>
                </a:lnTo>
                <a:lnTo>
                  <a:pt x="893204" y="229869"/>
                </a:lnTo>
                <a:lnTo>
                  <a:pt x="895219" y="231139"/>
                </a:lnTo>
                <a:lnTo>
                  <a:pt x="894702" y="232409"/>
                </a:lnTo>
                <a:lnTo>
                  <a:pt x="895968" y="233679"/>
                </a:lnTo>
                <a:lnTo>
                  <a:pt x="854711" y="233679"/>
                </a:lnTo>
                <a:lnTo>
                  <a:pt x="855228" y="234949"/>
                </a:lnTo>
                <a:close/>
              </a:path>
              <a:path w="1000125" h="234950">
                <a:moveTo>
                  <a:pt x="918521" y="231139"/>
                </a:moveTo>
                <a:lnTo>
                  <a:pt x="916997" y="231139"/>
                </a:lnTo>
                <a:lnTo>
                  <a:pt x="917488" y="229869"/>
                </a:lnTo>
                <a:lnTo>
                  <a:pt x="918521" y="231139"/>
                </a:lnTo>
                <a:close/>
              </a:path>
              <a:path w="1000125" h="234950">
                <a:moveTo>
                  <a:pt x="945853" y="231139"/>
                </a:moveTo>
                <a:lnTo>
                  <a:pt x="928648" y="231139"/>
                </a:lnTo>
                <a:lnTo>
                  <a:pt x="927615" y="229869"/>
                </a:lnTo>
                <a:lnTo>
                  <a:pt x="944845" y="229869"/>
                </a:lnTo>
                <a:lnTo>
                  <a:pt x="945853" y="231139"/>
                </a:lnTo>
                <a:close/>
              </a:path>
              <a:path w="1000125" h="234950">
                <a:moveTo>
                  <a:pt x="813196" y="231139"/>
                </a:moveTo>
                <a:lnTo>
                  <a:pt x="812680" y="231139"/>
                </a:lnTo>
                <a:lnTo>
                  <a:pt x="812680" y="230497"/>
                </a:lnTo>
                <a:lnTo>
                  <a:pt x="813196" y="231139"/>
                </a:lnTo>
                <a:close/>
              </a:path>
              <a:path w="1000125" h="234950">
                <a:moveTo>
                  <a:pt x="807616" y="234949"/>
                </a:moveTo>
                <a:lnTo>
                  <a:pt x="798497" y="234949"/>
                </a:lnTo>
                <a:lnTo>
                  <a:pt x="796998" y="233679"/>
                </a:lnTo>
                <a:lnTo>
                  <a:pt x="795474" y="231139"/>
                </a:lnTo>
                <a:lnTo>
                  <a:pt x="805085" y="231139"/>
                </a:lnTo>
                <a:lnTo>
                  <a:pt x="805601" y="232409"/>
                </a:lnTo>
                <a:lnTo>
                  <a:pt x="807616" y="234949"/>
                </a:lnTo>
                <a:close/>
              </a:path>
              <a:path w="1000125" h="234950">
                <a:moveTo>
                  <a:pt x="916480" y="233679"/>
                </a:moveTo>
                <a:lnTo>
                  <a:pt x="913457" y="233679"/>
                </a:lnTo>
                <a:lnTo>
                  <a:pt x="910409" y="231139"/>
                </a:lnTo>
                <a:lnTo>
                  <a:pt x="914956" y="231139"/>
                </a:lnTo>
                <a:lnTo>
                  <a:pt x="915472" y="232409"/>
                </a:lnTo>
                <a:lnTo>
                  <a:pt x="916480" y="233679"/>
                </a:lnTo>
                <a:close/>
              </a:path>
              <a:path w="1000125" h="234950">
                <a:moveTo>
                  <a:pt x="964092" y="233679"/>
                </a:moveTo>
                <a:lnTo>
                  <a:pt x="932187" y="233679"/>
                </a:lnTo>
                <a:lnTo>
                  <a:pt x="930663" y="232409"/>
                </a:lnTo>
                <a:lnTo>
                  <a:pt x="929655" y="231139"/>
                </a:lnTo>
                <a:lnTo>
                  <a:pt x="963575" y="231139"/>
                </a:lnTo>
                <a:lnTo>
                  <a:pt x="963575" y="232409"/>
                </a:lnTo>
                <a:lnTo>
                  <a:pt x="964092" y="232409"/>
                </a:lnTo>
                <a:lnTo>
                  <a:pt x="964092" y="233679"/>
                </a:lnTo>
                <a:close/>
              </a:path>
              <a:path w="1000125" h="234950">
                <a:moveTo>
                  <a:pt x="976750" y="233679"/>
                </a:moveTo>
                <a:lnTo>
                  <a:pt x="966107" y="233679"/>
                </a:lnTo>
                <a:lnTo>
                  <a:pt x="965590" y="232409"/>
                </a:lnTo>
                <a:lnTo>
                  <a:pt x="964583" y="231139"/>
                </a:lnTo>
                <a:lnTo>
                  <a:pt x="973185" y="231139"/>
                </a:lnTo>
                <a:lnTo>
                  <a:pt x="975226" y="232409"/>
                </a:lnTo>
                <a:lnTo>
                  <a:pt x="976750" y="233679"/>
                </a:lnTo>
                <a:close/>
              </a:path>
              <a:path w="1000125" h="234950">
                <a:moveTo>
                  <a:pt x="853704" y="233679"/>
                </a:moveTo>
                <a:lnTo>
                  <a:pt x="808133" y="233679"/>
                </a:lnTo>
                <a:lnTo>
                  <a:pt x="806609" y="232409"/>
                </a:lnTo>
                <a:lnTo>
                  <a:pt x="853187" y="232409"/>
                </a:lnTo>
                <a:lnTo>
                  <a:pt x="853704" y="233679"/>
                </a:lnTo>
                <a:close/>
              </a:path>
              <a:path w="1000125" h="234950">
                <a:moveTo>
                  <a:pt x="999536" y="233679"/>
                </a:moveTo>
                <a:lnTo>
                  <a:pt x="986877" y="233679"/>
                </a:lnTo>
                <a:lnTo>
                  <a:pt x="986360" y="232409"/>
                </a:lnTo>
                <a:lnTo>
                  <a:pt x="999536" y="232409"/>
                </a:lnTo>
                <a:lnTo>
                  <a:pt x="999536" y="233679"/>
                </a:lnTo>
                <a:close/>
              </a:path>
              <a:path w="1000125" h="234950">
                <a:moveTo>
                  <a:pt x="796482" y="234949"/>
                </a:moveTo>
                <a:lnTo>
                  <a:pt x="783307" y="234949"/>
                </a:lnTo>
                <a:lnTo>
                  <a:pt x="783307" y="233679"/>
                </a:lnTo>
                <a:lnTo>
                  <a:pt x="795965" y="233679"/>
                </a:lnTo>
                <a:lnTo>
                  <a:pt x="796482" y="234949"/>
                </a:lnTo>
                <a:close/>
              </a:path>
              <a:path w="1000125" h="234950">
                <a:moveTo>
                  <a:pt x="827379" y="234949"/>
                </a:moveTo>
                <a:lnTo>
                  <a:pt x="809657" y="234949"/>
                </a:lnTo>
                <a:lnTo>
                  <a:pt x="809140" y="233679"/>
                </a:lnTo>
                <a:lnTo>
                  <a:pt x="827379" y="233679"/>
                </a:lnTo>
                <a:lnTo>
                  <a:pt x="827379" y="234949"/>
                </a:lnTo>
                <a:close/>
              </a:path>
              <a:path w="1000125" h="234950">
                <a:moveTo>
                  <a:pt x="836989" y="234949"/>
                </a:moveTo>
                <a:lnTo>
                  <a:pt x="829911" y="234949"/>
                </a:lnTo>
                <a:lnTo>
                  <a:pt x="828878" y="233679"/>
                </a:lnTo>
                <a:lnTo>
                  <a:pt x="837506" y="233679"/>
                </a:lnTo>
                <a:lnTo>
                  <a:pt x="836989" y="234949"/>
                </a:lnTo>
                <a:close/>
              </a:path>
              <a:path w="1000125" h="234950">
                <a:moveTo>
                  <a:pt x="855228" y="234949"/>
                </a:moveTo>
                <a:lnTo>
                  <a:pt x="837997" y="234949"/>
                </a:lnTo>
                <a:lnTo>
                  <a:pt x="837506" y="233679"/>
                </a:lnTo>
                <a:lnTo>
                  <a:pt x="854195" y="233679"/>
                </a:lnTo>
                <a:lnTo>
                  <a:pt x="855228" y="234949"/>
                </a:lnTo>
                <a:close/>
              </a:path>
              <a:path w="1000125" h="234950">
                <a:moveTo>
                  <a:pt x="897234" y="234949"/>
                </a:moveTo>
                <a:lnTo>
                  <a:pt x="855228" y="234949"/>
                </a:lnTo>
                <a:lnTo>
                  <a:pt x="854711" y="233679"/>
                </a:lnTo>
                <a:lnTo>
                  <a:pt x="895968" y="233679"/>
                </a:lnTo>
                <a:lnTo>
                  <a:pt x="897234" y="234949"/>
                </a:lnTo>
                <a:close/>
              </a:path>
            </a:pathLst>
          </a:custGeom>
          <a:solidFill>
            <a:srgbClr val="324A99"/>
          </a:solidFill>
        </p:spPr>
        <p:txBody>
          <a:bodyPr bIns="0" lIns="0" rIns="0" rtlCol="0" tIns="0" wrap="square"/>
          <a:p/>
        </p:txBody>
      </p:sp>
      <p:sp>
        <p:nvSpPr>
          <p:cNvPr id="1048668" name="bg object 27"/>
          <p:cNvSpPr/>
          <p:nvPr/>
        </p:nvSpPr>
        <p:spPr>
          <a:xfrm>
            <a:off x="0" y="1586432"/>
            <a:ext cx="1548765" cy="1381760"/>
          </a:xfrm>
          <a:custGeom>
            <a:avLst/>
            <a:ahLst/>
            <a:rect l="l" t="t" r="r" b="b"/>
            <a:pathLst>
              <a:path w="1548765" h="1381760">
                <a:moveTo>
                  <a:pt x="4114" y="1152245"/>
                </a:moveTo>
                <a:lnTo>
                  <a:pt x="0" y="1152245"/>
                </a:lnTo>
                <a:lnTo>
                  <a:pt x="0" y="1381493"/>
                </a:lnTo>
                <a:lnTo>
                  <a:pt x="4114" y="1381493"/>
                </a:lnTo>
                <a:lnTo>
                  <a:pt x="4114" y="1152245"/>
                </a:lnTo>
                <a:close/>
              </a:path>
              <a:path w="1548765" h="1381760">
                <a:moveTo>
                  <a:pt x="4114" y="768007"/>
                </a:moveTo>
                <a:lnTo>
                  <a:pt x="0" y="768007"/>
                </a:lnTo>
                <a:lnTo>
                  <a:pt x="0" y="997242"/>
                </a:lnTo>
                <a:lnTo>
                  <a:pt x="4114" y="997242"/>
                </a:lnTo>
                <a:lnTo>
                  <a:pt x="4114" y="768007"/>
                </a:lnTo>
                <a:close/>
              </a:path>
              <a:path w="1548765" h="1381760">
                <a:moveTo>
                  <a:pt x="4114" y="383743"/>
                </a:moveTo>
                <a:lnTo>
                  <a:pt x="0" y="383743"/>
                </a:lnTo>
                <a:lnTo>
                  <a:pt x="0" y="613003"/>
                </a:lnTo>
                <a:lnTo>
                  <a:pt x="4114" y="613003"/>
                </a:lnTo>
                <a:lnTo>
                  <a:pt x="4114" y="383743"/>
                </a:lnTo>
                <a:close/>
              </a:path>
              <a:path w="1548765" h="1381760">
                <a:moveTo>
                  <a:pt x="10185" y="0"/>
                </a:moveTo>
                <a:lnTo>
                  <a:pt x="0" y="0"/>
                </a:lnTo>
                <a:lnTo>
                  <a:pt x="0" y="229260"/>
                </a:lnTo>
                <a:lnTo>
                  <a:pt x="10185" y="229260"/>
                </a:lnTo>
                <a:lnTo>
                  <a:pt x="10185" y="0"/>
                </a:lnTo>
                <a:close/>
              </a:path>
              <a:path w="1548765" h="1381760">
                <a:moveTo>
                  <a:pt x="388442" y="768007"/>
                </a:moveTo>
                <a:lnTo>
                  <a:pt x="158546" y="768007"/>
                </a:lnTo>
                <a:lnTo>
                  <a:pt x="158546" y="997242"/>
                </a:lnTo>
                <a:lnTo>
                  <a:pt x="388442" y="997242"/>
                </a:lnTo>
                <a:lnTo>
                  <a:pt x="388442" y="768007"/>
                </a:lnTo>
                <a:close/>
              </a:path>
              <a:path w="1548765" h="1381760">
                <a:moveTo>
                  <a:pt x="388442" y="383743"/>
                </a:moveTo>
                <a:lnTo>
                  <a:pt x="158546" y="383743"/>
                </a:lnTo>
                <a:lnTo>
                  <a:pt x="158546" y="613003"/>
                </a:lnTo>
                <a:lnTo>
                  <a:pt x="388442" y="613003"/>
                </a:lnTo>
                <a:lnTo>
                  <a:pt x="388442" y="383743"/>
                </a:lnTo>
                <a:close/>
              </a:path>
              <a:path w="1548765" h="1381760">
                <a:moveTo>
                  <a:pt x="394512" y="0"/>
                </a:moveTo>
                <a:lnTo>
                  <a:pt x="164617" y="0"/>
                </a:lnTo>
                <a:lnTo>
                  <a:pt x="164617" y="229260"/>
                </a:lnTo>
                <a:lnTo>
                  <a:pt x="394512" y="229260"/>
                </a:lnTo>
                <a:lnTo>
                  <a:pt x="394512" y="0"/>
                </a:lnTo>
                <a:close/>
              </a:path>
              <a:path w="1548765" h="1381760">
                <a:moveTo>
                  <a:pt x="773264" y="768007"/>
                </a:moveTo>
                <a:lnTo>
                  <a:pt x="543369" y="768007"/>
                </a:lnTo>
                <a:lnTo>
                  <a:pt x="543369" y="997242"/>
                </a:lnTo>
                <a:lnTo>
                  <a:pt x="773264" y="997242"/>
                </a:lnTo>
                <a:lnTo>
                  <a:pt x="773264" y="768007"/>
                </a:lnTo>
                <a:close/>
              </a:path>
              <a:path w="1548765" h="1381760">
                <a:moveTo>
                  <a:pt x="779335" y="0"/>
                </a:moveTo>
                <a:lnTo>
                  <a:pt x="549440" y="0"/>
                </a:lnTo>
                <a:lnTo>
                  <a:pt x="549440" y="229260"/>
                </a:lnTo>
                <a:lnTo>
                  <a:pt x="779335" y="229260"/>
                </a:lnTo>
                <a:lnTo>
                  <a:pt x="779335" y="0"/>
                </a:lnTo>
                <a:close/>
              </a:path>
              <a:path w="1548765" h="1381760">
                <a:moveTo>
                  <a:pt x="1158087" y="768007"/>
                </a:moveTo>
                <a:lnTo>
                  <a:pt x="928192" y="768007"/>
                </a:lnTo>
                <a:lnTo>
                  <a:pt x="928192" y="997242"/>
                </a:lnTo>
                <a:lnTo>
                  <a:pt x="1158087" y="997242"/>
                </a:lnTo>
                <a:lnTo>
                  <a:pt x="1158087" y="768007"/>
                </a:lnTo>
                <a:close/>
              </a:path>
              <a:path w="1548765" h="1381760">
                <a:moveTo>
                  <a:pt x="1158087" y="383743"/>
                </a:moveTo>
                <a:lnTo>
                  <a:pt x="928192" y="383743"/>
                </a:lnTo>
                <a:lnTo>
                  <a:pt x="928192" y="613003"/>
                </a:lnTo>
                <a:lnTo>
                  <a:pt x="1158087" y="613003"/>
                </a:lnTo>
                <a:lnTo>
                  <a:pt x="1158087" y="383743"/>
                </a:lnTo>
                <a:close/>
              </a:path>
              <a:path w="1548765" h="1381760">
                <a:moveTo>
                  <a:pt x="1164158" y="0"/>
                </a:moveTo>
                <a:lnTo>
                  <a:pt x="934262" y="0"/>
                </a:lnTo>
                <a:lnTo>
                  <a:pt x="934262" y="229260"/>
                </a:lnTo>
                <a:lnTo>
                  <a:pt x="1164158" y="229260"/>
                </a:lnTo>
                <a:lnTo>
                  <a:pt x="1164158" y="0"/>
                </a:lnTo>
                <a:close/>
              </a:path>
              <a:path w="1548765" h="1381760">
                <a:moveTo>
                  <a:pt x="1542389" y="768007"/>
                </a:moveTo>
                <a:lnTo>
                  <a:pt x="1312519" y="768007"/>
                </a:lnTo>
                <a:lnTo>
                  <a:pt x="1312519" y="997242"/>
                </a:lnTo>
                <a:lnTo>
                  <a:pt x="1542389" y="997242"/>
                </a:lnTo>
                <a:lnTo>
                  <a:pt x="1542389" y="768007"/>
                </a:lnTo>
                <a:close/>
              </a:path>
              <a:path w="1548765" h="1381760">
                <a:moveTo>
                  <a:pt x="1548460" y="0"/>
                </a:moveTo>
                <a:lnTo>
                  <a:pt x="1318590" y="0"/>
                </a:lnTo>
                <a:lnTo>
                  <a:pt x="1318590" y="229260"/>
                </a:lnTo>
                <a:lnTo>
                  <a:pt x="1548460" y="229260"/>
                </a:lnTo>
                <a:lnTo>
                  <a:pt x="1548460" y="0"/>
                </a:lnTo>
                <a:close/>
              </a:path>
            </a:pathLst>
          </a:custGeom>
          <a:solidFill>
            <a:srgbClr val="F29CAB"/>
          </a:solidFill>
        </p:spPr>
        <p:txBody>
          <a:bodyPr bIns="0" lIns="0" rIns="0" rtlCol="0" tIns="0" wrap="square"/>
          <a:p/>
        </p:txBody>
      </p:sp>
      <p:sp>
        <p:nvSpPr>
          <p:cNvPr id="1048669" name="bg object 28"/>
          <p:cNvSpPr/>
          <p:nvPr/>
        </p:nvSpPr>
        <p:spPr>
          <a:xfrm>
            <a:off x="0" y="720479"/>
            <a:ext cx="1868170" cy="632460"/>
          </a:xfrm>
          <a:custGeom>
            <a:avLst/>
            <a:ahLst/>
            <a:rect l="l" t="t" r="r" b="b"/>
            <a:pathLst>
              <a:path w="1868169" h="632460">
                <a:moveTo>
                  <a:pt x="1867591" y="632168"/>
                </a:moveTo>
                <a:lnTo>
                  <a:pt x="0" y="632168"/>
                </a:lnTo>
                <a:lnTo>
                  <a:pt x="0" y="195376"/>
                </a:lnTo>
                <a:lnTo>
                  <a:pt x="4892" y="194390"/>
                </a:lnTo>
                <a:lnTo>
                  <a:pt x="25511" y="180576"/>
                </a:lnTo>
                <a:lnTo>
                  <a:pt x="39485" y="160038"/>
                </a:lnTo>
                <a:lnTo>
                  <a:pt x="44628" y="134811"/>
                </a:lnTo>
                <a:lnTo>
                  <a:pt x="39485" y="109596"/>
                </a:lnTo>
                <a:lnTo>
                  <a:pt x="25511" y="89064"/>
                </a:lnTo>
                <a:lnTo>
                  <a:pt x="4892" y="75253"/>
                </a:lnTo>
                <a:lnTo>
                  <a:pt x="0" y="74266"/>
                </a:lnTo>
                <a:lnTo>
                  <a:pt x="0" y="0"/>
                </a:lnTo>
                <a:lnTo>
                  <a:pt x="1509483" y="0"/>
                </a:lnTo>
                <a:lnTo>
                  <a:pt x="1558129" y="3273"/>
                </a:lnTo>
                <a:lnTo>
                  <a:pt x="1604785" y="12808"/>
                </a:lnTo>
                <a:lnTo>
                  <a:pt x="1649025" y="28174"/>
                </a:lnTo>
                <a:lnTo>
                  <a:pt x="1690422" y="48942"/>
                </a:lnTo>
                <a:lnTo>
                  <a:pt x="1721905" y="70196"/>
                </a:lnTo>
                <a:lnTo>
                  <a:pt x="547432" y="70196"/>
                </a:lnTo>
                <a:lnTo>
                  <a:pt x="522133" y="75322"/>
                </a:lnTo>
                <a:lnTo>
                  <a:pt x="501538" y="89249"/>
                </a:lnTo>
                <a:lnTo>
                  <a:pt x="487686" y="109804"/>
                </a:lnTo>
                <a:lnTo>
                  <a:pt x="482615" y="134811"/>
                </a:lnTo>
                <a:lnTo>
                  <a:pt x="487758" y="160038"/>
                </a:lnTo>
                <a:lnTo>
                  <a:pt x="501732" y="180576"/>
                </a:lnTo>
                <a:lnTo>
                  <a:pt x="522351" y="194390"/>
                </a:lnTo>
                <a:lnTo>
                  <a:pt x="547432" y="199446"/>
                </a:lnTo>
                <a:lnTo>
                  <a:pt x="1830093" y="199446"/>
                </a:lnTo>
                <a:lnTo>
                  <a:pt x="1839807" y="218774"/>
                </a:lnTo>
                <a:lnTo>
                  <a:pt x="1855173" y="262933"/>
                </a:lnTo>
                <a:lnTo>
                  <a:pt x="1864706" y="309486"/>
                </a:lnTo>
                <a:lnTo>
                  <a:pt x="1867591" y="352257"/>
                </a:lnTo>
                <a:lnTo>
                  <a:pt x="1867591" y="632168"/>
                </a:lnTo>
                <a:close/>
              </a:path>
              <a:path w="1868169" h="632460">
                <a:moveTo>
                  <a:pt x="1115052" y="199446"/>
                </a:moveTo>
                <a:lnTo>
                  <a:pt x="547432" y="199446"/>
                </a:lnTo>
                <a:lnTo>
                  <a:pt x="572730" y="194390"/>
                </a:lnTo>
                <a:lnTo>
                  <a:pt x="593325" y="180576"/>
                </a:lnTo>
                <a:lnTo>
                  <a:pt x="607178" y="160038"/>
                </a:lnTo>
                <a:lnTo>
                  <a:pt x="612249" y="134811"/>
                </a:lnTo>
                <a:lnTo>
                  <a:pt x="607105" y="109596"/>
                </a:lnTo>
                <a:lnTo>
                  <a:pt x="593132" y="89064"/>
                </a:lnTo>
                <a:lnTo>
                  <a:pt x="572512" y="75253"/>
                </a:lnTo>
                <a:lnTo>
                  <a:pt x="547432" y="70196"/>
                </a:lnTo>
                <a:lnTo>
                  <a:pt x="1115052" y="70196"/>
                </a:lnTo>
                <a:lnTo>
                  <a:pt x="1089754" y="75322"/>
                </a:lnTo>
                <a:lnTo>
                  <a:pt x="1069159" y="89249"/>
                </a:lnTo>
                <a:lnTo>
                  <a:pt x="1055306" y="109804"/>
                </a:lnTo>
                <a:lnTo>
                  <a:pt x="1050235" y="134811"/>
                </a:lnTo>
                <a:lnTo>
                  <a:pt x="1055379" y="160038"/>
                </a:lnTo>
                <a:lnTo>
                  <a:pt x="1069352" y="180576"/>
                </a:lnTo>
                <a:lnTo>
                  <a:pt x="1089972" y="194390"/>
                </a:lnTo>
                <a:lnTo>
                  <a:pt x="1115052" y="199446"/>
                </a:lnTo>
                <a:close/>
              </a:path>
              <a:path w="1868169" h="632460">
                <a:moveTo>
                  <a:pt x="1830093" y="199446"/>
                </a:moveTo>
                <a:lnTo>
                  <a:pt x="1115052" y="199446"/>
                </a:lnTo>
                <a:lnTo>
                  <a:pt x="1140336" y="194390"/>
                </a:lnTo>
                <a:lnTo>
                  <a:pt x="1160924" y="180576"/>
                </a:lnTo>
                <a:lnTo>
                  <a:pt x="1174774" y="160038"/>
                </a:lnTo>
                <a:lnTo>
                  <a:pt x="1179844" y="134811"/>
                </a:lnTo>
                <a:lnTo>
                  <a:pt x="1174705" y="109596"/>
                </a:lnTo>
                <a:lnTo>
                  <a:pt x="1160740" y="89064"/>
                </a:lnTo>
                <a:lnTo>
                  <a:pt x="1140129" y="75253"/>
                </a:lnTo>
                <a:lnTo>
                  <a:pt x="1115052" y="70196"/>
                </a:lnTo>
                <a:lnTo>
                  <a:pt x="1721905" y="70196"/>
                </a:lnTo>
                <a:lnTo>
                  <a:pt x="1728549" y="74682"/>
                </a:lnTo>
                <a:lnTo>
                  <a:pt x="1762978" y="104965"/>
                </a:lnTo>
                <a:lnTo>
                  <a:pt x="1793282" y="139361"/>
                </a:lnTo>
                <a:lnTo>
                  <a:pt x="1819034" y="177440"/>
                </a:lnTo>
                <a:lnTo>
                  <a:pt x="1830093" y="199446"/>
                </a:lnTo>
                <a:close/>
              </a:path>
            </a:pathLst>
          </a:custGeom>
          <a:solidFill>
            <a:srgbClr val="E3616F"/>
          </a:solidFill>
        </p:spPr>
        <p:txBody>
          <a:bodyPr bIns="0" lIns="0" rIns="0" rtlCol="0" tIns="0" wrap="square"/>
          <a:p/>
        </p:txBody>
      </p:sp>
      <p:sp>
        <p:nvSpPr>
          <p:cNvPr id="1048670" name="bg object 29"/>
          <p:cNvSpPr/>
          <p:nvPr/>
        </p:nvSpPr>
        <p:spPr>
          <a:xfrm>
            <a:off x="0" y="659394"/>
            <a:ext cx="1165225" cy="202565"/>
          </a:xfrm>
          <a:custGeom>
            <a:avLst/>
            <a:ahLst/>
            <a:rect l="l" t="t" r="r" b="b"/>
            <a:pathLst>
              <a:path w="1165225" h="202565">
                <a:moveTo>
                  <a:pt x="1081107" y="68658"/>
                </a:moveTo>
                <a:lnTo>
                  <a:pt x="1071497" y="64121"/>
                </a:lnTo>
                <a:lnTo>
                  <a:pt x="1073021" y="57041"/>
                </a:lnTo>
                <a:lnTo>
                  <a:pt x="1081530" y="36198"/>
                </a:lnTo>
                <a:lnTo>
                  <a:pt x="1096685" y="15643"/>
                </a:lnTo>
                <a:lnTo>
                  <a:pt x="1116587" y="1526"/>
                </a:lnTo>
                <a:lnTo>
                  <a:pt x="1139337" y="0"/>
                </a:lnTo>
                <a:lnTo>
                  <a:pt x="1156752" y="14193"/>
                </a:lnTo>
                <a:lnTo>
                  <a:pt x="1158244" y="19171"/>
                </a:lnTo>
                <a:lnTo>
                  <a:pt x="1119599" y="19171"/>
                </a:lnTo>
                <a:lnTo>
                  <a:pt x="1108656" y="24815"/>
                </a:lnTo>
                <a:lnTo>
                  <a:pt x="1098900" y="36659"/>
                </a:lnTo>
                <a:lnTo>
                  <a:pt x="1090761" y="50488"/>
                </a:lnTo>
                <a:lnTo>
                  <a:pt x="1084672" y="62090"/>
                </a:lnTo>
                <a:lnTo>
                  <a:pt x="1081107" y="68658"/>
                </a:lnTo>
                <a:close/>
              </a:path>
              <a:path w="1165225" h="202565">
                <a:moveTo>
                  <a:pt x="1156307" y="160323"/>
                </a:moveTo>
                <a:lnTo>
                  <a:pt x="1113983" y="160323"/>
                </a:lnTo>
                <a:lnTo>
                  <a:pt x="1120607" y="157021"/>
                </a:lnTo>
                <a:lnTo>
                  <a:pt x="1126088" y="151093"/>
                </a:lnTo>
                <a:lnTo>
                  <a:pt x="1137638" y="101168"/>
                </a:lnTo>
                <a:lnTo>
                  <a:pt x="1138329" y="74220"/>
                </a:lnTo>
                <a:lnTo>
                  <a:pt x="1138915" y="66081"/>
                </a:lnTo>
                <a:lnTo>
                  <a:pt x="1139976" y="56858"/>
                </a:lnTo>
                <a:lnTo>
                  <a:pt x="1140465" y="47732"/>
                </a:lnTo>
                <a:lnTo>
                  <a:pt x="1139337" y="39881"/>
                </a:lnTo>
                <a:lnTo>
                  <a:pt x="1136968" y="33733"/>
                </a:lnTo>
                <a:lnTo>
                  <a:pt x="1132888" y="26686"/>
                </a:lnTo>
                <a:lnTo>
                  <a:pt x="1127097" y="21059"/>
                </a:lnTo>
                <a:lnTo>
                  <a:pt x="1119599" y="19171"/>
                </a:lnTo>
                <a:lnTo>
                  <a:pt x="1158244" y="19171"/>
                </a:lnTo>
                <a:lnTo>
                  <a:pt x="1163959" y="38239"/>
                </a:lnTo>
                <a:lnTo>
                  <a:pt x="1165062" y="62090"/>
                </a:lnTo>
                <a:lnTo>
                  <a:pt x="1165088" y="68658"/>
                </a:lnTo>
                <a:lnTo>
                  <a:pt x="1164654" y="86331"/>
                </a:lnTo>
                <a:lnTo>
                  <a:pt x="1164758" y="114803"/>
                </a:lnTo>
                <a:lnTo>
                  <a:pt x="1161247" y="146732"/>
                </a:lnTo>
                <a:lnTo>
                  <a:pt x="1156307" y="160323"/>
                </a:lnTo>
                <a:close/>
              </a:path>
              <a:path w="1165225" h="202565">
                <a:moveTo>
                  <a:pt x="1108996" y="198434"/>
                </a:moveTo>
                <a:lnTo>
                  <a:pt x="1091876" y="189345"/>
                </a:lnTo>
                <a:lnTo>
                  <a:pt x="1079887" y="172678"/>
                </a:lnTo>
                <a:lnTo>
                  <a:pt x="1074545" y="152977"/>
                </a:lnTo>
                <a:lnTo>
                  <a:pt x="1077392" y="143564"/>
                </a:lnTo>
                <a:lnTo>
                  <a:pt x="1085234" y="138976"/>
                </a:lnTo>
                <a:lnTo>
                  <a:pt x="1094693" y="139494"/>
                </a:lnTo>
                <a:lnTo>
                  <a:pt x="1102394" y="145403"/>
                </a:lnTo>
                <a:lnTo>
                  <a:pt x="1107013" y="153473"/>
                </a:lnTo>
                <a:lnTo>
                  <a:pt x="1110164" y="158793"/>
                </a:lnTo>
                <a:lnTo>
                  <a:pt x="1113983" y="160323"/>
                </a:lnTo>
                <a:lnTo>
                  <a:pt x="1156307" y="160323"/>
                </a:lnTo>
                <a:lnTo>
                  <a:pt x="1150707" y="175728"/>
                </a:lnTo>
                <a:lnTo>
                  <a:pt x="1129726" y="195403"/>
                </a:lnTo>
                <a:lnTo>
                  <a:pt x="1108996" y="198434"/>
                </a:lnTo>
                <a:close/>
              </a:path>
              <a:path w="1165225" h="202565">
                <a:moveTo>
                  <a:pt x="523918" y="65928"/>
                </a:moveTo>
                <a:lnTo>
                  <a:pt x="517939" y="64750"/>
                </a:lnTo>
                <a:lnTo>
                  <a:pt x="514048" y="59974"/>
                </a:lnTo>
                <a:lnTo>
                  <a:pt x="514520" y="53017"/>
                </a:lnTo>
                <a:lnTo>
                  <a:pt x="524584" y="36635"/>
                </a:lnTo>
                <a:lnTo>
                  <a:pt x="538826" y="22714"/>
                </a:lnTo>
                <a:lnTo>
                  <a:pt x="556105" y="15231"/>
                </a:lnTo>
                <a:lnTo>
                  <a:pt x="575281" y="18165"/>
                </a:lnTo>
                <a:lnTo>
                  <a:pt x="590905" y="34438"/>
                </a:lnTo>
                <a:lnTo>
                  <a:pt x="592666" y="40511"/>
                </a:lnTo>
                <a:lnTo>
                  <a:pt x="557067" y="40511"/>
                </a:lnTo>
                <a:lnTo>
                  <a:pt x="539320" y="46942"/>
                </a:lnTo>
                <a:lnTo>
                  <a:pt x="533249" y="57041"/>
                </a:lnTo>
                <a:lnTo>
                  <a:pt x="529710" y="62090"/>
                </a:lnTo>
                <a:lnTo>
                  <a:pt x="523918" y="65928"/>
                </a:lnTo>
                <a:close/>
              </a:path>
              <a:path w="1165225" h="202565">
                <a:moveTo>
                  <a:pt x="593754" y="165600"/>
                </a:moveTo>
                <a:lnTo>
                  <a:pt x="560090" y="165600"/>
                </a:lnTo>
                <a:lnTo>
                  <a:pt x="565670" y="162070"/>
                </a:lnTo>
                <a:lnTo>
                  <a:pt x="565670" y="152484"/>
                </a:lnTo>
                <a:lnTo>
                  <a:pt x="569488" y="142690"/>
                </a:lnTo>
                <a:lnTo>
                  <a:pt x="571507" y="131127"/>
                </a:lnTo>
                <a:lnTo>
                  <a:pt x="571626" y="130332"/>
                </a:lnTo>
                <a:lnTo>
                  <a:pt x="573757" y="107534"/>
                </a:lnTo>
                <a:lnTo>
                  <a:pt x="574937" y="96173"/>
                </a:lnTo>
                <a:lnTo>
                  <a:pt x="575972" y="84812"/>
                </a:lnTo>
                <a:lnTo>
                  <a:pt x="576532" y="73451"/>
                </a:lnTo>
                <a:lnTo>
                  <a:pt x="576288" y="62090"/>
                </a:lnTo>
                <a:lnTo>
                  <a:pt x="575645" y="48085"/>
                </a:lnTo>
                <a:lnTo>
                  <a:pt x="569206" y="40892"/>
                </a:lnTo>
                <a:lnTo>
                  <a:pt x="557067" y="40511"/>
                </a:lnTo>
                <a:lnTo>
                  <a:pt x="592666" y="40511"/>
                </a:lnTo>
                <a:lnTo>
                  <a:pt x="598124" y="59324"/>
                </a:lnTo>
                <a:lnTo>
                  <a:pt x="600000" y="84812"/>
                </a:lnTo>
                <a:lnTo>
                  <a:pt x="600081" y="109565"/>
                </a:lnTo>
                <a:lnTo>
                  <a:pt x="598982" y="133269"/>
                </a:lnTo>
                <a:lnTo>
                  <a:pt x="595786" y="159863"/>
                </a:lnTo>
                <a:lnTo>
                  <a:pt x="593754" y="165600"/>
                </a:lnTo>
                <a:close/>
              </a:path>
              <a:path w="1165225" h="202565">
                <a:moveTo>
                  <a:pt x="547664" y="202125"/>
                </a:moveTo>
                <a:lnTo>
                  <a:pt x="530336" y="190156"/>
                </a:lnTo>
                <a:lnTo>
                  <a:pt x="518521" y="170333"/>
                </a:lnTo>
                <a:lnTo>
                  <a:pt x="512504" y="148953"/>
                </a:lnTo>
                <a:lnTo>
                  <a:pt x="515306" y="136825"/>
                </a:lnTo>
                <a:lnTo>
                  <a:pt x="524708" y="130332"/>
                </a:lnTo>
                <a:lnTo>
                  <a:pt x="535345" y="131127"/>
                </a:lnTo>
                <a:lnTo>
                  <a:pt x="541852" y="140867"/>
                </a:lnTo>
                <a:lnTo>
                  <a:pt x="542368" y="148953"/>
                </a:lnTo>
                <a:lnTo>
                  <a:pt x="544900" y="157021"/>
                </a:lnTo>
                <a:lnTo>
                  <a:pt x="548956" y="164101"/>
                </a:lnTo>
                <a:lnTo>
                  <a:pt x="560090" y="165600"/>
                </a:lnTo>
                <a:lnTo>
                  <a:pt x="593754" y="165600"/>
                </a:lnTo>
                <a:lnTo>
                  <a:pt x="587272" y="183902"/>
                </a:lnTo>
                <a:lnTo>
                  <a:pt x="570217" y="199940"/>
                </a:lnTo>
                <a:lnTo>
                  <a:pt x="547664" y="202125"/>
                </a:lnTo>
                <a:close/>
              </a:path>
              <a:path w="1165225" h="202565">
                <a:moveTo>
                  <a:pt x="0" y="60755"/>
                </a:moveTo>
                <a:lnTo>
                  <a:pt x="0" y="26843"/>
                </a:lnTo>
                <a:lnTo>
                  <a:pt x="1898" y="30009"/>
                </a:lnTo>
                <a:lnTo>
                  <a:pt x="5645" y="51498"/>
                </a:lnTo>
                <a:lnTo>
                  <a:pt x="5645" y="60078"/>
                </a:lnTo>
                <a:lnTo>
                  <a:pt x="0" y="60755"/>
                </a:lnTo>
                <a:close/>
              </a:path>
              <a:path w="1165225" h="202565">
                <a:moveTo>
                  <a:pt x="0" y="185279"/>
                </a:moveTo>
                <a:lnTo>
                  <a:pt x="0" y="136384"/>
                </a:lnTo>
                <a:lnTo>
                  <a:pt x="5077" y="136002"/>
                </a:lnTo>
                <a:lnTo>
                  <a:pt x="15350" y="143315"/>
                </a:lnTo>
                <a:lnTo>
                  <a:pt x="17787" y="157021"/>
                </a:lnTo>
                <a:lnTo>
                  <a:pt x="6826" y="180611"/>
                </a:lnTo>
                <a:lnTo>
                  <a:pt x="0" y="185279"/>
                </a:lnTo>
                <a:close/>
              </a:path>
            </a:pathLst>
          </a:custGeom>
          <a:solidFill>
            <a:srgbClr val="324A99"/>
          </a:solidFill>
        </p:spPr>
        <p:txBody>
          <a:bodyPr bIns="0" lIns="0" rIns="0" rtlCol="0" tIns="0" wrap="square"/>
          <a:p/>
        </p:txBody>
      </p:sp>
      <p:sp>
        <p:nvSpPr>
          <p:cNvPr id="1048671" name="bg object 30"/>
          <p:cNvSpPr/>
          <p:nvPr/>
        </p:nvSpPr>
        <p:spPr>
          <a:xfrm>
            <a:off x="0" y="720479"/>
            <a:ext cx="1868170" cy="633095"/>
          </a:xfrm>
          <a:custGeom>
            <a:avLst/>
            <a:ahLst/>
            <a:rect l="l" t="t" r="r" b="b"/>
            <a:pathLst>
              <a:path w="1868169" h="633094">
                <a:moveTo>
                  <a:pt x="589463" y="422127"/>
                </a:moveTo>
                <a:lnTo>
                  <a:pt x="588456" y="421615"/>
                </a:lnTo>
                <a:lnTo>
                  <a:pt x="586932" y="421122"/>
                </a:lnTo>
                <a:lnTo>
                  <a:pt x="584891" y="420609"/>
                </a:lnTo>
                <a:lnTo>
                  <a:pt x="582876" y="419603"/>
                </a:lnTo>
                <a:lnTo>
                  <a:pt x="584400" y="418084"/>
                </a:lnTo>
                <a:lnTo>
                  <a:pt x="584891" y="417078"/>
                </a:lnTo>
                <a:lnTo>
                  <a:pt x="585408" y="417078"/>
                </a:lnTo>
                <a:lnTo>
                  <a:pt x="587423" y="417571"/>
                </a:lnTo>
                <a:lnTo>
                  <a:pt x="590471" y="419603"/>
                </a:lnTo>
                <a:lnTo>
                  <a:pt x="589954" y="420609"/>
                </a:lnTo>
                <a:lnTo>
                  <a:pt x="589463" y="422127"/>
                </a:lnTo>
                <a:close/>
              </a:path>
              <a:path w="1868169" h="633094">
                <a:moveTo>
                  <a:pt x="524646" y="543311"/>
                </a:moveTo>
                <a:lnTo>
                  <a:pt x="520099" y="540271"/>
                </a:lnTo>
                <a:lnTo>
                  <a:pt x="516044" y="536742"/>
                </a:lnTo>
                <a:lnTo>
                  <a:pt x="511471" y="533707"/>
                </a:lnTo>
                <a:lnTo>
                  <a:pt x="511988" y="532697"/>
                </a:lnTo>
                <a:lnTo>
                  <a:pt x="512995" y="531182"/>
                </a:lnTo>
                <a:lnTo>
                  <a:pt x="517568" y="533212"/>
                </a:lnTo>
                <a:lnTo>
                  <a:pt x="521598" y="535222"/>
                </a:lnTo>
                <a:lnTo>
                  <a:pt x="526170" y="537746"/>
                </a:lnTo>
                <a:lnTo>
                  <a:pt x="526662" y="537746"/>
                </a:lnTo>
                <a:lnTo>
                  <a:pt x="526662" y="540786"/>
                </a:lnTo>
                <a:lnTo>
                  <a:pt x="525654" y="541791"/>
                </a:lnTo>
                <a:lnTo>
                  <a:pt x="524646" y="543311"/>
                </a:lnTo>
                <a:close/>
              </a:path>
              <a:path w="1868169" h="633094">
                <a:moveTo>
                  <a:pt x="548956" y="562503"/>
                </a:moveTo>
                <a:lnTo>
                  <a:pt x="548439" y="562503"/>
                </a:lnTo>
                <a:lnTo>
                  <a:pt x="547432" y="559978"/>
                </a:lnTo>
                <a:lnTo>
                  <a:pt x="546424" y="558953"/>
                </a:lnTo>
                <a:lnTo>
                  <a:pt x="550971" y="556939"/>
                </a:lnTo>
                <a:lnTo>
                  <a:pt x="555027" y="554929"/>
                </a:lnTo>
                <a:lnTo>
                  <a:pt x="560090" y="552894"/>
                </a:lnTo>
                <a:lnTo>
                  <a:pt x="560607" y="553904"/>
                </a:lnTo>
                <a:lnTo>
                  <a:pt x="560607" y="554414"/>
                </a:lnTo>
                <a:lnTo>
                  <a:pt x="560090" y="555419"/>
                </a:lnTo>
                <a:lnTo>
                  <a:pt x="560090" y="556939"/>
                </a:lnTo>
                <a:lnTo>
                  <a:pt x="559574" y="557454"/>
                </a:lnTo>
                <a:lnTo>
                  <a:pt x="552495" y="561478"/>
                </a:lnTo>
                <a:lnTo>
                  <a:pt x="548956" y="562503"/>
                </a:lnTo>
                <a:close/>
              </a:path>
              <a:path w="1868169" h="633094">
                <a:moveTo>
                  <a:pt x="582359" y="538261"/>
                </a:moveTo>
                <a:lnTo>
                  <a:pt x="581352" y="537746"/>
                </a:lnTo>
                <a:lnTo>
                  <a:pt x="579828" y="536742"/>
                </a:lnTo>
                <a:lnTo>
                  <a:pt x="578820" y="535737"/>
                </a:lnTo>
                <a:lnTo>
                  <a:pt x="579336" y="535222"/>
                </a:lnTo>
                <a:lnTo>
                  <a:pt x="579828" y="534217"/>
                </a:lnTo>
                <a:lnTo>
                  <a:pt x="579828" y="532697"/>
                </a:lnTo>
                <a:lnTo>
                  <a:pt x="581352" y="533707"/>
                </a:lnTo>
                <a:lnTo>
                  <a:pt x="582359" y="534732"/>
                </a:lnTo>
                <a:lnTo>
                  <a:pt x="583883" y="536232"/>
                </a:lnTo>
                <a:lnTo>
                  <a:pt x="582359" y="538261"/>
                </a:lnTo>
                <a:close/>
              </a:path>
              <a:path w="1868169" h="633094">
                <a:moveTo>
                  <a:pt x="560090" y="447869"/>
                </a:moveTo>
                <a:lnTo>
                  <a:pt x="551979" y="446859"/>
                </a:lnTo>
                <a:lnTo>
                  <a:pt x="545908" y="444850"/>
                </a:lnTo>
                <a:lnTo>
                  <a:pt x="543376" y="443845"/>
                </a:lnTo>
                <a:lnTo>
                  <a:pt x="542885" y="443845"/>
                </a:lnTo>
                <a:lnTo>
                  <a:pt x="543376" y="441320"/>
                </a:lnTo>
                <a:lnTo>
                  <a:pt x="543376" y="439800"/>
                </a:lnTo>
                <a:lnTo>
                  <a:pt x="549639" y="439345"/>
                </a:lnTo>
                <a:lnTo>
                  <a:pt x="555095" y="436195"/>
                </a:lnTo>
                <a:lnTo>
                  <a:pt x="560265" y="432195"/>
                </a:lnTo>
                <a:lnTo>
                  <a:pt x="565670" y="429189"/>
                </a:lnTo>
                <a:lnTo>
                  <a:pt x="567169" y="428696"/>
                </a:lnTo>
                <a:lnTo>
                  <a:pt x="569210" y="430195"/>
                </a:lnTo>
                <a:lnTo>
                  <a:pt x="570734" y="430708"/>
                </a:lnTo>
                <a:lnTo>
                  <a:pt x="569210" y="435244"/>
                </a:lnTo>
                <a:lnTo>
                  <a:pt x="565154" y="442325"/>
                </a:lnTo>
                <a:lnTo>
                  <a:pt x="560090" y="447869"/>
                </a:lnTo>
                <a:close/>
              </a:path>
              <a:path w="1868169" h="633094">
                <a:moveTo>
                  <a:pt x="589954" y="498362"/>
                </a:moveTo>
                <a:lnTo>
                  <a:pt x="589463" y="497352"/>
                </a:lnTo>
                <a:lnTo>
                  <a:pt x="588456" y="495837"/>
                </a:lnTo>
                <a:lnTo>
                  <a:pt x="587939" y="494828"/>
                </a:lnTo>
                <a:lnTo>
                  <a:pt x="588456" y="494338"/>
                </a:lnTo>
                <a:lnTo>
                  <a:pt x="589463" y="493823"/>
                </a:lnTo>
                <a:lnTo>
                  <a:pt x="589954" y="493313"/>
                </a:lnTo>
                <a:lnTo>
                  <a:pt x="590471" y="494338"/>
                </a:lnTo>
                <a:lnTo>
                  <a:pt x="590987" y="494828"/>
                </a:lnTo>
                <a:lnTo>
                  <a:pt x="591479" y="495837"/>
                </a:lnTo>
                <a:lnTo>
                  <a:pt x="590987" y="496862"/>
                </a:lnTo>
                <a:lnTo>
                  <a:pt x="590471" y="497867"/>
                </a:lnTo>
                <a:lnTo>
                  <a:pt x="589954" y="498362"/>
                </a:lnTo>
                <a:close/>
              </a:path>
              <a:path w="1868169" h="633094">
                <a:moveTo>
                  <a:pt x="597058" y="385264"/>
                </a:moveTo>
                <a:lnTo>
                  <a:pt x="596542" y="385264"/>
                </a:lnTo>
                <a:lnTo>
                  <a:pt x="592486" y="383745"/>
                </a:lnTo>
                <a:lnTo>
                  <a:pt x="588456" y="383252"/>
                </a:lnTo>
                <a:lnTo>
                  <a:pt x="582359" y="378203"/>
                </a:lnTo>
                <a:lnTo>
                  <a:pt x="580344" y="374159"/>
                </a:lnTo>
                <a:lnTo>
                  <a:pt x="577812" y="371122"/>
                </a:lnTo>
                <a:lnTo>
                  <a:pt x="582359" y="367079"/>
                </a:lnTo>
                <a:lnTo>
                  <a:pt x="584891" y="372128"/>
                </a:lnTo>
                <a:lnTo>
                  <a:pt x="587939" y="374159"/>
                </a:lnTo>
                <a:lnTo>
                  <a:pt x="591479" y="376171"/>
                </a:lnTo>
                <a:lnTo>
                  <a:pt x="595018" y="378696"/>
                </a:lnTo>
                <a:lnTo>
                  <a:pt x="598066" y="381221"/>
                </a:lnTo>
                <a:lnTo>
                  <a:pt x="598583" y="381733"/>
                </a:lnTo>
                <a:lnTo>
                  <a:pt x="598583" y="383252"/>
                </a:lnTo>
                <a:lnTo>
                  <a:pt x="599074" y="384258"/>
                </a:lnTo>
                <a:lnTo>
                  <a:pt x="597058" y="385264"/>
                </a:lnTo>
                <a:close/>
              </a:path>
              <a:path w="1868169" h="633094">
                <a:moveTo>
                  <a:pt x="508448" y="626624"/>
                </a:moveTo>
                <a:lnTo>
                  <a:pt x="507932" y="620055"/>
                </a:lnTo>
                <a:lnTo>
                  <a:pt x="507932" y="617020"/>
                </a:lnTo>
                <a:lnTo>
                  <a:pt x="511471" y="611476"/>
                </a:lnTo>
                <a:lnTo>
                  <a:pt x="512995" y="610961"/>
                </a:lnTo>
                <a:lnTo>
                  <a:pt x="516044" y="610961"/>
                </a:lnTo>
                <a:lnTo>
                  <a:pt x="519066" y="615006"/>
                </a:lnTo>
                <a:lnTo>
                  <a:pt x="523639" y="618045"/>
                </a:lnTo>
                <a:lnTo>
                  <a:pt x="520099" y="622070"/>
                </a:lnTo>
                <a:lnTo>
                  <a:pt x="518575" y="625104"/>
                </a:lnTo>
                <a:lnTo>
                  <a:pt x="517051" y="625104"/>
                </a:lnTo>
                <a:lnTo>
                  <a:pt x="513512" y="625619"/>
                </a:lnTo>
                <a:lnTo>
                  <a:pt x="508448" y="626624"/>
                </a:lnTo>
                <a:close/>
              </a:path>
              <a:path w="1868169" h="633094">
                <a:moveTo>
                  <a:pt x="559083" y="204496"/>
                </a:moveTo>
                <a:lnTo>
                  <a:pt x="558075" y="202977"/>
                </a:lnTo>
                <a:lnTo>
                  <a:pt x="556551" y="201971"/>
                </a:lnTo>
                <a:lnTo>
                  <a:pt x="555543" y="200452"/>
                </a:lnTo>
                <a:lnTo>
                  <a:pt x="556035" y="199959"/>
                </a:lnTo>
                <a:lnTo>
                  <a:pt x="556551" y="198953"/>
                </a:lnTo>
                <a:lnTo>
                  <a:pt x="557042" y="198440"/>
                </a:lnTo>
                <a:lnTo>
                  <a:pt x="558566" y="198440"/>
                </a:lnTo>
                <a:lnTo>
                  <a:pt x="559574" y="199446"/>
                </a:lnTo>
                <a:lnTo>
                  <a:pt x="560607" y="200965"/>
                </a:lnTo>
                <a:lnTo>
                  <a:pt x="562106" y="201971"/>
                </a:lnTo>
                <a:lnTo>
                  <a:pt x="560607" y="203490"/>
                </a:lnTo>
                <a:lnTo>
                  <a:pt x="559083" y="204496"/>
                </a:lnTo>
                <a:close/>
              </a:path>
              <a:path w="1868169" h="633094">
                <a:moveTo>
                  <a:pt x="595534" y="298913"/>
                </a:moveTo>
                <a:lnTo>
                  <a:pt x="594527" y="297414"/>
                </a:lnTo>
                <a:lnTo>
                  <a:pt x="594010" y="296902"/>
                </a:lnTo>
                <a:lnTo>
                  <a:pt x="595018" y="294889"/>
                </a:lnTo>
                <a:lnTo>
                  <a:pt x="597058" y="291852"/>
                </a:lnTo>
                <a:lnTo>
                  <a:pt x="598066" y="293864"/>
                </a:lnTo>
                <a:lnTo>
                  <a:pt x="599074" y="296902"/>
                </a:lnTo>
                <a:lnTo>
                  <a:pt x="598066" y="297907"/>
                </a:lnTo>
                <a:lnTo>
                  <a:pt x="597058" y="298420"/>
                </a:lnTo>
                <a:lnTo>
                  <a:pt x="596051" y="298420"/>
                </a:lnTo>
                <a:lnTo>
                  <a:pt x="595534" y="298913"/>
                </a:lnTo>
                <a:close/>
              </a:path>
              <a:path w="1868169" h="633094">
                <a:moveTo>
                  <a:pt x="597550" y="263075"/>
                </a:moveTo>
                <a:lnTo>
                  <a:pt x="591995" y="255994"/>
                </a:lnTo>
                <a:lnTo>
                  <a:pt x="593519" y="252464"/>
                </a:lnTo>
                <a:lnTo>
                  <a:pt x="594527" y="251970"/>
                </a:lnTo>
                <a:lnTo>
                  <a:pt x="599074" y="249939"/>
                </a:lnTo>
                <a:lnTo>
                  <a:pt x="603646" y="248420"/>
                </a:lnTo>
                <a:lnTo>
                  <a:pt x="608709" y="246921"/>
                </a:lnTo>
                <a:lnTo>
                  <a:pt x="610208" y="247927"/>
                </a:lnTo>
                <a:lnTo>
                  <a:pt x="612249" y="249939"/>
                </a:lnTo>
                <a:lnTo>
                  <a:pt x="611241" y="250945"/>
                </a:lnTo>
                <a:lnTo>
                  <a:pt x="610208" y="251458"/>
                </a:lnTo>
                <a:lnTo>
                  <a:pt x="597550" y="251458"/>
                </a:lnTo>
                <a:lnTo>
                  <a:pt x="600081" y="261557"/>
                </a:lnTo>
                <a:lnTo>
                  <a:pt x="599074" y="262069"/>
                </a:lnTo>
                <a:lnTo>
                  <a:pt x="597550" y="263075"/>
                </a:lnTo>
                <a:close/>
              </a:path>
              <a:path w="1868169" h="633094">
                <a:moveTo>
                  <a:pt x="604137" y="252976"/>
                </a:moveTo>
                <a:lnTo>
                  <a:pt x="597550" y="251458"/>
                </a:lnTo>
                <a:lnTo>
                  <a:pt x="610208" y="251458"/>
                </a:lnTo>
                <a:lnTo>
                  <a:pt x="608709" y="251970"/>
                </a:lnTo>
                <a:lnTo>
                  <a:pt x="604137" y="252976"/>
                </a:lnTo>
                <a:close/>
              </a:path>
              <a:path w="1868169" h="633094">
                <a:moveTo>
                  <a:pt x="611732" y="136843"/>
                </a:moveTo>
                <a:lnTo>
                  <a:pt x="611732" y="130275"/>
                </a:lnTo>
                <a:lnTo>
                  <a:pt x="611241" y="127750"/>
                </a:lnTo>
                <a:lnTo>
                  <a:pt x="615272" y="128756"/>
                </a:lnTo>
                <a:lnTo>
                  <a:pt x="616796" y="130275"/>
                </a:lnTo>
                <a:lnTo>
                  <a:pt x="618320" y="131281"/>
                </a:lnTo>
                <a:lnTo>
                  <a:pt x="615272" y="134318"/>
                </a:lnTo>
                <a:lnTo>
                  <a:pt x="611732" y="136843"/>
                </a:lnTo>
                <a:close/>
              </a:path>
              <a:path w="1868169" h="633094">
                <a:moveTo>
                  <a:pt x="495273" y="481200"/>
                </a:moveTo>
                <a:lnTo>
                  <a:pt x="493749" y="481200"/>
                </a:lnTo>
                <a:lnTo>
                  <a:pt x="483622" y="480195"/>
                </a:lnTo>
                <a:lnTo>
                  <a:pt x="479076" y="479190"/>
                </a:lnTo>
                <a:lnTo>
                  <a:pt x="477551" y="479190"/>
                </a:lnTo>
                <a:lnTo>
                  <a:pt x="475536" y="476665"/>
                </a:lnTo>
                <a:lnTo>
                  <a:pt x="475536" y="472106"/>
                </a:lnTo>
                <a:lnTo>
                  <a:pt x="477060" y="469581"/>
                </a:lnTo>
                <a:lnTo>
                  <a:pt x="477551" y="468576"/>
                </a:lnTo>
                <a:lnTo>
                  <a:pt x="485663" y="472106"/>
                </a:lnTo>
                <a:lnTo>
                  <a:pt x="490210" y="473626"/>
                </a:lnTo>
                <a:lnTo>
                  <a:pt x="494782" y="476150"/>
                </a:lnTo>
                <a:lnTo>
                  <a:pt x="496281" y="476665"/>
                </a:lnTo>
                <a:lnTo>
                  <a:pt x="497314" y="479190"/>
                </a:lnTo>
                <a:lnTo>
                  <a:pt x="498813" y="480690"/>
                </a:lnTo>
                <a:lnTo>
                  <a:pt x="497314" y="480690"/>
                </a:lnTo>
                <a:lnTo>
                  <a:pt x="495273" y="481200"/>
                </a:lnTo>
                <a:close/>
              </a:path>
              <a:path w="1868169" h="633094">
                <a:moveTo>
                  <a:pt x="445647" y="291852"/>
                </a:moveTo>
                <a:lnTo>
                  <a:pt x="444148" y="290846"/>
                </a:lnTo>
                <a:lnTo>
                  <a:pt x="442624" y="290333"/>
                </a:lnTo>
                <a:lnTo>
                  <a:pt x="442107" y="288321"/>
                </a:lnTo>
                <a:lnTo>
                  <a:pt x="441100" y="287316"/>
                </a:lnTo>
                <a:lnTo>
                  <a:pt x="443115" y="287316"/>
                </a:lnTo>
                <a:lnTo>
                  <a:pt x="445156" y="286803"/>
                </a:lnTo>
                <a:lnTo>
                  <a:pt x="446680" y="287316"/>
                </a:lnTo>
                <a:lnTo>
                  <a:pt x="447687" y="287809"/>
                </a:lnTo>
                <a:lnTo>
                  <a:pt x="448695" y="289328"/>
                </a:lnTo>
                <a:lnTo>
                  <a:pt x="450714" y="291339"/>
                </a:lnTo>
                <a:lnTo>
                  <a:pt x="447171" y="291339"/>
                </a:lnTo>
                <a:lnTo>
                  <a:pt x="445647" y="291852"/>
                </a:lnTo>
                <a:close/>
              </a:path>
              <a:path w="1868169" h="633094">
                <a:moveTo>
                  <a:pt x="451743" y="292365"/>
                </a:moveTo>
                <a:lnTo>
                  <a:pt x="447171" y="291339"/>
                </a:lnTo>
                <a:lnTo>
                  <a:pt x="450714" y="291339"/>
                </a:lnTo>
                <a:lnTo>
                  <a:pt x="451743" y="292365"/>
                </a:lnTo>
                <a:close/>
              </a:path>
              <a:path w="1868169" h="633094">
                <a:moveTo>
                  <a:pt x="449703" y="142898"/>
                </a:moveTo>
                <a:lnTo>
                  <a:pt x="444148" y="137849"/>
                </a:lnTo>
                <a:lnTo>
                  <a:pt x="442624" y="136843"/>
                </a:lnTo>
                <a:lnTo>
                  <a:pt x="442107" y="133806"/>
                </a:lnTo>
                <a:lnTo>
                  <a:pt x="441616" y="131793"/>
                </a:lnTo>
                <a:lnTo>
                  <a:pt x="441616" y="131281"/>
                </a:lnTo>
                <a:lnTo>
                  <a:pt x="444148" y="129269"/>
                </a:lnTo>
                <a:lnTo>
                  <a:pt x="445156" y="129269"/>
                </a:lnTo>
                <a:lnTo>
                  <a:pt x="449211" y="128756"/>
                </a:lnTo>
                <a:lnTo>
                  <a:pt x="453758" y="128263"/>
                </a:lnTo>
                <a:lnTo>
                  <a:pt x="459829" y="128263"/>
                </a:lnTo>
                <a:lnTo>
                  <a:pt x="461354" y="130275"/>
                </a:lnTo>
                <a:lnTo>
                  <a:pt x="462878" y="131281"/>
                </a:lnTo>
                <a:lnTo>
                  <a:pt x="462361" y="133312"/>
                </a:lnTo>
                <a:lnTo>
                  <a:pt x="461354" y="135324"/>
                </a:lnTo>
                <a:lnTo>
                  <a:pt x="456807" y="141892"/>
                </a:lnTo>
                <a:lnTo>
                  <a:pt x="449703" y="142898"/>
                </a:lnTo>
                <a:close/>
              </a:path>
              <a:path w="1868169" h="633094">
                <a:moveTo>
                  <a:pt x="484139" y="422127"/>
                </a:moveTo>
                <a:lnTo>
                  <a:pt x="482615" y="420609"/>
                </a:lnTo>
                <a:lnTo>
                  <a:pt x="483622" y="419603"/>
                </a:lnTo>
                <a:lnTo>
                  <a:pt x="484139" y="418597"/>
                </a:lnTo>
                <a:lnTo>
                  <a:pt x="484655" y="419603"/>
                </a:lnTo>
                <a:lnTo>
                  <a:pt x="485147" y="420096"/>
                </a:lnTo>
                <a:lnTo>
                  <a:pt x="485147" y="421615"/>
                </a:lnTo>
                <a:lnTo>
                  <a:pt x="484139" y="422127"/>
                </a:lnTo>
                <a:close/>
              </a:path>
              <a:path w="1868169" h="633094">
                <a:moveTo>
                  <a:pt x="444148" y="10098"/>
                </a:moveTo>
                <a:lnTo>
                  <a:pt x="442624" y="7080"/>
                </a:lnTo>
                <a:lnTo>
                  <a:pt x="441616" y="5561"/>
                </a:lnTo>
                <a:lnTo>
                  <a:pt x="442624" y="4043"/>
                </a:lnTo>
                <a:lnTo>
                  <a:pt x="443632" y="3530"/>
                </a:lnTo>
                <a:lnTo>
                  <a:pt x="444639" y="2524"/>
                </a:lnTo>
                <a:lnTo>
                  <a:pt x="445156" y="3530"/>
                </a:lnTo>
                <a:lnTo>
                  <a:pt x="446163" y="4555"/>
                </a:lnTo>
                <a:lnTo>
                  <a:pt x="446163" y="6568"/>
                </a:lnTo>
                <a:lnTo>
                  <a:pt x="445647" y="8086"/>
                </a:lnTo>
                <a:lnTo>
                  <a:pt x="444148" y="10098"/>
                </a:lnTo>
                <a:close/>
              </a:path>
              <a:path w="1868169" h="633094">
                <a:moveTo>
                  <a:pt x="461870" y="378696"/>
                </a:moveTo>
                <a:lnTo>
                  <a:pt x="456807" y="378696"/>
                </a:lnTo>
                <a:lnTo>
                  <a:pt x="455774" y="376171"/>
                </a:lnTo>
                <a:lnTo>
                  <a:pt x="454766" y="375166"/>
                </a:lnTo>
                <a:lnTo>
                  <a:pt x="458822" y="370629"/>
                </a:lnTo>
                <a:lnTo>
                  <a:pt x="463369" y="366585"/>
                </a:lnTo>
                <a:lnTo>
                  <a:pt x="467941" y="362029"/>
                </a:lnTo>
                <a:lnTo>
                  <a:pt x="468949" y="363548"/>
                </a:lnTo>
                <a:lnTo>
                  <a:pt x="469465" y="364554"/>
                </a:lnTo>
                <a:lnTo>
                  <a:pt x="468949" y="370116"/>
                </a:lnTo>
                <a:lnTo>
                  <a:pt x="461870" y="378696"/>
                </a:lnTo>
                <a:close/>
              </a:path>
              <a:path w="1868169" h="633094">
                <a:moveTo>
                  <a:pt x="442624" y="424652"/>
                </a:moveTo>
                <a:lnTo>
                  <a:pt x="440583" y="422127"/>
                </a:lnTo>
                <a:lnTo>
                  <a:pt x="439085" y="420096"/>
                </a:lnTo>
                <a:lnTo>
                  <a:pt x="437044" y="418084"/>
                </a:lnTo>
                <a:lnTo>
                  <a:pt x="438568" y="416566"/>
                </a:lnTo>
                <a:lnTo>
                  <a:pt x="441100" y="413548"/>
                </a:lnTo>
                <a:lnTo>
                  <a:pt x="442624" y="414041"/>
                </a:lnTo>
                <a:lnTo>
                  <a:pt x="445156" y="414553"/>
                </a:lnTo>
                <a:lnTo>
                  <a:pt x="447171" y="417571"/>
                </a:lnTo>
                <a:lnTo>
                  <a:pt x="449211" y="419603"/>
                </a:lnTo>
                <a:lnTo>
                  <a:pt x="447171" y="421122"/>
                </a:lnTo>
                <a:lnTo>
                  <a:pt x="445647" y="422621"/>
                </a:lnTo>
                <a:lnTo>
                  <a:pt x="442624" y="424652"/>
                </a:lnTo>
                <a:close/>
              </a:path>
              <a:path w="1868169" h="633094">
                <a:moveTo>
                  <a:pt x="612249" y="16153"/>
                </a:moveTo>
                <a:lnTo>
                  <a:pt x="611732" y="16153"/>
                </a:lnTo>
                <a:lnTo>
                  <a:pt x="611241" y="13629"/>
                </a:lnTo>
                <a:lnTo>
                  <a:pt x="610725" y="12129"/>
                </a:lnTo>
                <a:lnTo>
                  <a:pt x="612740" y="11617"/>
                </a:lnTo>
                <a:lnTo>
                  <a:pt x="614264" y="11104"/>
                </a:lnTo>
                <a:lnTo>
                  <a:pt x="616796" y="11104"/>
                </a:lnTo>
                <a:lnTo>
                  <a:pt x="617312" y="12623"/>
                </a:lnTo>
                <a:lnTo>
                  <a:pt x="617803" y="14654"/>
                </a:lnTo>
                <a:lnTo>
                  <a:pt x="615788" y="15147"/>
                </a:lnTo>
                <a:lnTo>
                  <a:pt x="614264" y="15660"/>
                </a:lnTo>
                <a:lnTo>
                  <a:pt x="612249" y="16153"/>
                </a:lnTo>
                <a:close/>
              </a:path>
              <a:path w="1868169" h="633094">
                <a:moveTo>
                  <a:pt x="485663" y="71695"/>
                </a:moveTo>
                <a:lnTo>
                  <a:pt x="484655" y="71695"/>
                </a:lnTo>
                <a:lnTo>
                  <a:pt x="484139" y="71202"/>
                </a:lnTo>
                <a:lnTo>
                  <a:pt x="475603" y="65413"/>
                </a:lnTo>
                <a:lnTo>
                  <a:pt x="466730" y="60855"/>
                </a:lnTo>
                <a:lnTo>
                  <a:pt x="457572" y="57431"/>
                </a:lnTo>
                <a:lnTo>
                  <a:pt x="448178" y="55048"/>
                </a:lnTo>
                <a:lnTo>
                  <a:pt x="447171" y="55048"/>
                </a:lnTo>
                <a:lnTo>
                  <a:pt x="446680" y="53530"/>
                </a:lnTo>
                <a:lnTo>
                  <a:pt x="446680" y="53017"/>
                </a:lnTo>
                <a:lnTo>
                  <a:pt x="448695" y="52011"/>
                </a:lnTo>
                <a:lnTo>
                  <a:pt x="450219" y="51498"/>
                </a:lnTo>
                <a:lnTo>
                  <a:pt x="451227" y="51005"/>
                </a:lnTo>
                <a:lnTo>
                  <a:pt x="479356" y="59670"/>
                </a:lnTo>
                <a:lnTo>
                  <a:pt x="488195" y="62622"/>
                </a:lnTo>
                <a:lnTo>
                  <a:pt x="489719" y="63116"/>
                </a:lnTo>
                <a:lnTo>
                  <a:pt x="490726" y="65640"/>
                </a:lnTo>
                <a:lnTo>
                  <a:pt x="491734" y="67159"/>
                </a:lnTo>
                <a:lnTo>
                  <a:pt x="485663" y="71695"/>
                </a:lnTo>
                <a:close/>
              </a:path>
              <a:path w="1868169" h="633094">
                <a:moveTo>
                  <a:pt x="353497" y="84319"/>
                </a:moveTo>
                <a:lnTo>
                  <a:pt x="351973" y="82819"/>
                </a:lnTo>
                <a:lnTo>
                  <a:pt x="351482" y="82307"/>
                </a:lnTo>
                <a:lnTo>
                  <a:pt x="352490" y="79269"/>
                </a:lnTo>
                <a:lnTo>
                  <a:pt x="353006" y="78263"/>
                </a:lnTo>
                <a:lnTo>
                  <a:pt x="355538" y="80295"/>
                </a:lnTo>
                <a:lnTo>
                  <a:pt x="356546" y="80788"/>
                </a:lnTo>
                <a:lnTo>
                  <a:pt x="357037" y="81301"/>
                </a:lnTo>
                <a:lnTo>
                  <a:pt x="355022" y="83313"/>
                </a:lnTo>
                <a:lnTo>
                  <a:pt x="354014" y="83825"/>
                </a:lnTo>
                <a:lnTo>
                  <a:pt x="353497" y="84319"/>
                </a:lnTo>
                <a:close/>
              </a:path>
              <a:path w="1868169" h="633094">
                <a:moveTo>
                  <a:pt x="375275" y="124220"/>
                </a:moveTo>
                <a:lnTo>
                  <a:pt x="370728" y="122701"/>
                </a:lnTo>
                <a:lnTo>
                  <a:pt x="366156" y="121695"/>
                </a:lnTo>
                <a:lnTo>
                  <a:pt x="362100" y="119664"/>
                </a:lnTo>
                <a:lnTo>
                  <a:pt x="359077" y="118658"/>
                </a:lnTo>
                <a:lnTo>
                  <a:pt x="356029" y="116133"/>
                </a:lnTo>
                <a:lnTo>
                  <a:pt x="353006" y="114614"/>
                </a:lnTo>
                <a:lnTo>
                  <a:pt x="356029" y="114614"/>
                </a:lnTo>
                <a:lnTo>
                  <a:pt x="359568" y="114121"/>
                </a:lnTo>
                <a:lnTo>
                  <a:pt x="362617" y="114614"/>
                </a:lnTo>
                <a:lnTo>
                  <a:pt x="367164" y="115127"/>
                </a:lnTo>
                <a:lnTo>
                  <a:pt x="371736" y="116133"/>
                </a:lnTo>
                <a:lnTo>
                  <a:pt x="375792" y="117652"/>
                </a:lnTo>
                <a:lnTo>
                  <a:pt x="377290" y="118164"/>
                </a:lnTo>
                <a:lnTo>
                  <a:pt x="378323" y="120177"/>
                </a:lnTo>
                <a:lnTo>
                  <a:pt x="379822" y="121695"/>
                </a:lnTo>
                <a:lnTo>
                  <a:pt x="378323" y="122188"/>
                </a:lnTo>
                <a:lnTo>
                  <a:pt x="375275" y="124220"/>
                </a:lnTo>
                <a:close/>
              </a:path>
              <a:path w="1868169" h="633094">
                <a:moveTo>
                  <a:pt x="342879" y="356980"/>
                </a:moveTo>
                <a:lnTo>
                  <a:pt x="340839" y="356980"/>
                </a:lnTo>
                <a:lnTo>
                  <a:pt x="338824" y="354968"/>
                </a:lnTo>
                <a:lnTo>
                  <a:pt x="336783" y="353962"/>
                </a:lnTo>
                <a:lnTo>
                  <a:pt x="336783" y="352444"/>
                </a:lnTo>
                <a:lnTo>
                  <a:pt x="338824" y="350925"/>
                </a:lnTo>
                <a:lnTo>
                  <a:pt x="341355" y="347907"/>
                </a:lnTo>
                <a:lnTo>
                  <a:pt x="343887" y="347907"/>
                </a:lnTo>
                <a:lnTo>
                  <a:pt x="346419" y="347394"/>
                </a:lnTo>
                <a:lnTo>
                  <a:pt x="348950" y="349919"/>
                </a:lnTo>
                <a:lnTo>
                  <a:pt x="351482" y="350925"/>
                </a:lnTo>
                <a:lnTo>
                  <a:pt x="351482" y="352444"/>
                </a:lnTo>
                <a:lnTo>
                  <a:pt x="351973" y="353962"/>
                </a:lnTo>
                <a:lnTo>
                  <a:pt x="348950" y="354968"/>
                </a:lnTo>
                <a:lnTo>
                  <a:pt x="345902" y="356487"/>
                </a:lnTo>
                <a:lnTo>
                  <a:pt x="342879" y="356980"/>
                </a:lnTo>
                <a:close/>
              </a:path>
              <a:path w="1868169" h="633094">
                <a:moveTo>
                  <a:pt x="338824" y="319623"/>
                </a:moveTo>
                <a:lnTo>
                  <a:pt x="335775" y="319623"/>
                </a:lnTo>
                <a:lnTo>
                  <a:pt x="334768" y="318105"/>
                </a:lnTo>
                <a:lnTo>
                  <a:pt x="333760" y="317099"/>
                </a:lnTo>
                <a:lnTo>
                  <a:pt x="334768" y="314574"/>
                </a:lnTo>
                <a:lnTo>
                  <a:pt x="335284" y="314574"/>
                </a:lnTo>
                <a:lnTo>
                  <a:pt x="345411" y="312562"/>
                </a:lnTo>
                <a:lnTo>
                  <a:pt x="350966" y="312049"/>
                </a:lnTo>
                <a:lnTo>
                  <a:pt x="352490" y="312049"/>
                </a:lnTo>
                <a:lnTo>
                  <a:pt x="353497" y="315087"/>
                </a:lnTo>
                <a:lnTo>
                  <a:pt x="355538" y="316092"/>
                </a:lnTo>
                <a:lnTo>
                  <a:pt x="353497" y="317611"/>
                </a:lnTo>
                <a:lnTo>
                  <a:pt x="353200" y="318105"/>
                </a:lnTo>
                <a:lnTo>
                  <a:pt x="342879" y="318105"/>
                </a:lnTo>
                <a:lnTo>
                  <a:pt x="340839" y="318617"/>
                </a:lnTo>
                <a:lnTo>
                  <a:pt x="338824" y="319623"/>
                </a:lnTo>
                <a:close/>
              </a:path>
              <a:path w="1868169" h="633094">
                <a:moveTo>
                  <a:pt x="347943" y="320629"/>
                </a:moveTo>
                <a:lnTo>
                  <a:pt x="345411" y="319110"/>
                </a:lnTo>
                <a:lnTo>
                  <a:pt x="342879" y="318105"/>
                </a:lnTo>
                <a:lnTo>
                  <a:pt x="353200" y="318105"/>
                </a:lnTo>
                <a:lnTo>
                  <a:pt x="351973" y="320136"/>
                </a:lnTo>
                <a:lnTo>
                  <a:pt x="349958" y="320136"/>
                </a:lnTo>
                <a:lnTo>
                  <a:pt x="347943" y="320629"/>
                </a:lnTo>
                <a:close/>
              </a:path>
              <a:path w="1868169" h="633094">
                <a:moveTo>
                  <a:pt x="639090" y="207020"/>
                </a:moveTo>
                <a:lnTo>
                  <a:pt x="634518" y="203490"/>
                </a:lnTo>
                <a:lnTo>
                  <a:pt x="630462" y="200965"/>
                </a:lnTo>
                <a:lnTo>
                  <a:pt x="627439" y="197927"/>
                </a:lnTo>
                <a:lnTo>
                  <a:pt x="625915" y="196922"/>
                </a:lnTo>
                <a:lnTo>
                  <a:pt x="625915" y="194397"/>
                </a:lnTo>
                <a:lnTo>
                  <a:pt x="624907" y="192385"/>
                </a:lnTo>
                <a:lnTo>
                  <a:pt x="626431" y="192385"/>
                </a:lnTo>
                <a:lnTo>
                  <a:pt x="628447" y="191872"/>
                </a:lnTo>
                <a:lnTo>
                  <a:pt x="629971" y="192385"/>
                </a:lnTo>
                <a:lnTo>
                  <a:pt x="632502" y="192878"/>
                </a:lnTo>
                <a:lnTo>
                  <a:pt x="635525" y="193391"/>
                </a:lnTo>
                <a:lnTo>
                  <a:pt x="638057" y="194397"/>
                </a:lnTo>
                <a:lnTo>
                  <a:pt x="640589" y="194910"/>
                </a:lnTo>
                <a:lnTo>
                  <a:pt x="642629" y="195916"/>
                </a:lnTo>
                <a:lnTo>
                  <a:pt x="645161" y="196922"/>
                </a:lnTo>
                <a:lnTo>
                  <a:pt x="643120" y="199959"/>
                </a:lnTo>
                <a:lnTo>
                  <a:pt x="641622" y="202977"/>
                </a:lnTo>
                <a:lnTo>
                  <a:pt x="639090" y="207020"/>
                </a:lnTo>
                <a:close/>
              </a:path>
              <a:path w="1868169" h="633094">
                <a:moveTo>
                  <a:pt x="639090" y="325185"/>
                </a:moveTo>
                <a:lnTo>
                  <a:pt x="636042" y="325185"/>
                </a:lnTo>
                <a:lnTo>
                  <a:pt x="631495" y="324673"/>
                </a:lnTo>
                <a:lnTo>
                  <a:pt x="628963" y="324160"/>
                </a:lnTo>
                <a:lnTo>
                  <a:pt x="621368" y="321635"/>
                </a:lnTo>
                <a:lnTo>
                  <a:pt x="620335" y="317099"/>
                </a:lnTo>
                <a:lnTo>
                  <a:pt x="624391" y="314061"/>
                </a:lnTo>
                <a:lnTo>
                  <a:pt x="628963" y="310037"/>
                </a:lnTo>
                <a:lnTo>
                  <a:pt x="632994" y="302463"/>
                </a:lnTo>
                <a:lnTo>
                  <a:pt x="640098" y="308006"/>
                </a:lnTo>
                <a:lnTo>
                  <a:pt x="642113" y="310037"/>
                </a:lnTo>
                <a:lnTo>
                  <a:pt x="646169" y="313055"/>
                </a:lnTo>
                <a:lnTo>
                  <a:pt x="645652" y="315087"/>
                </a:lnTo>
                <a:lnTo>
                  <a:pt x="645161" y="318617"/>
                </a:lnTo>
                <a:lnTo>
                  <a:pt x="642629" y="321635"/>
                </a:lnTo>
                <a:lnTo>
                  <a:pt x="639090" y="325185"/>
                </a:lnTo>
                <a:close/>
              </a:path>
              <a:path w="1868169" h="633094">
                <a:moveTo>
                  <a:pt x="614264" y="567037"/>
                </a:moveTo>
                <a:lnTo>
                  <a:pt x="614264" y="558953"/>
                </a:lnTo>
                <a:lnTo>
                  <a:pt x="617312" y="559463"/>
                </a:lnTo>
                <a:lnTo>
                  <a:pt x="620335" y="559463"/>
                </a:lnTo>
                <a:lnTo>
                  <a:pt x="623383" y="559978"/>
                </a:lnTo>
                <a:lnTo>
                  <a:pt x="625398" y="560468"/>
                </a:lnTo>
                <a:lnTo>
                  <a:pt x="626923" y="560983"/>
                </a:lnTo>
                <a:lnTo>
                  <a:pt x="636042" y="560983"/>
                </a:lnTo>
                <a:lnTo>
                  <a:pt x="639090" y="561478"/>
                </a:lnTo>
                <a:lnTo>
                  <a:pt x="635525" y="564513"/>
                </a:lnTo>
                <a:lnTo>
                  <a:pt x="634117" y="565518"/>
                </a:lnTo>
                <a:lnTo>
                  <a:pt x="619844" y="565518"/>
                </a:lnTo>
                <a:lnTo>
                  <a:pt x="614264" y="567037"/>
                </a:lnTo>
                <a:close/>
              </a:path>
              <a:path w="1868169" h="633094">
                <a:moveTo>
                  <a:pt x="632994" y="560983"/>
                </a:moveTo>
                <a:lnTo>
                  <a:pt x="626923" y="560983"/>
                </a:lnTo>
                <a:lnTo>
                  <a:pt x="629454" y="560468"/>
                </a:lnTo>
                <a:lnTo>
                  <a:pt x="632994" y="560983"/>
                </a:lnTo>
                <a:close/>
              </a:path>
              <a:path w="1868169" h="633094">
                <a:moveTo>
                  <a:pt x="629971" y="568557"/>
                </a:moveTo>
                <a:lnTo>
                  <a:pt x="626431" y="568042"/>
                </a:lnTo>
                <a:lnTo>
                  <a:pt x="624907" y="568042"/>
                </a:lnTo>
                <a:lnTo>
                  <a:pt x="623383" y="567552"/>
                </a:lnTo>
                <a:lnTo>
                  <a:pt x="619844" y="565518"/>
                </a:lnTo>
                <a:lnTo>
                  <a:pt x="634117" y="565518"/>
                </a:lnTo>
                <a:lnTo>
                  <a:pt x="631986" y="567037"/>
                </a:lnTo>
                <a:lnTo>
                  <a:pt x="629971" y="568557"/>
                </a:lnTo>
                <a:close/>
              </a:path>
              <a:path w="1868169" h="633094">
                <a:moveTo>
                  <a:pt x="626431" y="483214"/>
                </a:moveTo>
                <a:lnTo>
                  <a:pt x="622867" y="483214"/>
                </a:lnTo>
                <a:lnTo>
                  <a:pt x="621368" y="481200"/>
                </a:lnTo>
                <a:lnTo>
                  <a:pt x="619327" y="480195"/>
                </a:lnTo>
                <a:lnTo>
                  <a:pt x="621859" y="477670"/>
                </a:lnTo>
                <a:lnTo>
                  <a:pt x="623900" y="476150"/>
                </a:lnTo>
                <a:lnTo>
                  <a:pt x="627930" y="479190"/>
                </a:lnTo>
                <a:lnTo>
                  <a:pt x="629454" y="480690"/>
                </a:lnTo>
                <a:lnTo>
                  <a:pt x="627930" y="481715"/>
                </a:lnTo>
                <a:lnTo>
                  <a:pt x="626431" y="483214"/>
                </a:lnTo>
                <a:close/>
              </a:path>
              <a:path w="1868169" h="633094">
                <a:moveTo>
                  <a:pt x="634027" y="450904"/>
                </a:moveTo>
                <a:lnTo>
                  <a:pt x="628963" y="448894"/>
                </a:lnTo>
                <a:lnTo>
                  <a:pt x="625915" y="447869"/>
                </a:lnTo>
                <a:lnTo>
                  <a:pt x="622376" y="446370"/>
                </a:lnTo>
                <a:lnTo>
                  <a:pt x="621368" y="445855"/>
                </a:lnTo>
                <a:lnTo>
                  <a:pt x="620852" y="443845"/>
                </a:lnTo>
                <a:lnTo>
                  <a:pt x="619844" y="442325"/>
                </a:lnTo>
                <a:lnTo>
                  <a:pt x="621368" y="441320"/>
                </a:lnTo>
                <a:lnTo>
                  <a:pt x="623383" y="438794"/>
                </a:lnTo>
                <a:lnTo>
                  <a:pt x="624391" y="439287"/>
                </a:lnTo>
                <a:lnTo>
                  <a:pt x="626923" y="439800"/>
                </a:lnTo>
                <a:lnTo>
                  <a:pt x="631986" y="443845"/>
                </a:lnTo>
                <a:lnTo>
                  <a:pt x="632994" y="444850"/>
                </a:lnTo>
                <a:lnTo>
                  <a:pt x="632994" y="446859"/>
                </a:lnTo>
                <a:lnTo>
                  <a:pt x="634027" y="450904"/>
                </a:lnTo>
                <a:close/>
              </a:path>
              <a:path w="1868169" h="633094">
                <a:moveTo>
                  <a:pt x="628963" y="84832"/>
                </a:moveTo>
                <a:lnTo>
                  <a:pt x="628447" y="83313"/>
                </a:lnTo>
                <a:lnTo>
                  <a:pt x="627439" y="80788"/>
                </a:lnTo>
                <a:lnTo>
                  <a:pt x="630978" y="77770"/>
                </a:lnTo>
                <a:lnTo>
                  <a:pt x="628963" y="68677"/>
                </a:lnTo>
                <a:lnTo>
                  <a:pt x="635525" y="69684"/>
                </a:lnTo>
                <a:lnTo>
                  <a:pt x="637049" y="70196"/>
                </a:lnTo>
                <a:lnTo>
                  <a:pt x="638574" y="72721"/>
                </a:lnTo>
                <a:lnTo>
                  <a:pt x="641105" y="75739"/>
                </a:lnTo>
                <a:lnTo>
                  <a:pt x="637049" y="79269"/>
                </a:lnTo>
                <a:lnTo>
                  <a:pt x="632994" y="82307"/>
                </a:lnTo>
                <a:lnTo>
                  <a:pt x="628963" y="84832"/>
                </a:lnTo>
                <a:close/>
              </a:path>
              <a:path w="1868169" h="633094">
                <a:moveTo>
                  <a:pt x="606669" y="55048"/>
                </a:moveTo>
                <a:lnTo>
                  <a:pt x="598066" y="55048"/>
                </a:lnTo>
                <a:lnTo>
                  <a:pt x="601114" y="54536"/>
                </a:lnTo>
                <a:lnTo>
                  <a:pt x="603646" y="54023"/>
                </a:lnTo>
                <a:lnTo>
                  <a:pt x="606669" y="54023"/>
                </a:lnTo>
                <a:lnTo>
                  <a:pt x="606669" y="55048"/>
                </a:lnTo>
                <a:close/>
              </a:path>
              <a:path w="1868169" h="633094">
                <a:moveTo>
                  <a:pt x="615272" y="60591"/>
                </a:moveTo>
                <a:lnTo>
                  <a:pt x="609201" y="60591"/>
                </a:lnTo>
                <a:lnTo>
                  <a:pt x="603130" y="60098"/>
                </a:lnTo>
                <a:lnTo>
                  <a:pt x="597550" y="59585"/>
                </a:lnTo>
                <a:lnTo>
                  <a:pt x="597058" y="58579"/>
                </a:lnTo>
                <a:lnTo>
                  <a:pt x="597184" y="56547"/>
                </a:lnTo>
                <a:lnTo>
                  <a:pt x="597550" y="55048"/>
                </a:lnTo>
                <a:lnTo>
                  <a:pt x="608709" y="55048"/>
                </a:lnTo>
                <a:lnTo>
                  <a:pt x="611241" y="54536"/>
                </a:lnTo>
                <a:lnTo>
                  <a:pt x="613773" y="55048"/>
                </a:lnTo>
                <a:lnTo>
                  <a:pt x="614780" y="55542"/>
                </a:lnTo>
                <a:lnTo>
                  <a:pt x="615788" y="56547"/>
                </a:lnTo>
                <a:lnTo>
                  <a:pt x="615788" y="58579"/>
                </a:lnTo>
                <a:lnTo>
                  <a:pt x="615272" y="60591"/>
                </a:lnTo>
                <a:close/>
              </a:path>
              <a:path w="1868169" h="633094">
                <a:moveTo>
                  <a:pt x="638057" y="432719"/>
                </a:moveTo>
                <a:lnTo>
                  <a:pt x="638057" y="431220"/>
                </a:lnTo>
                <a:lnTo>
                  <a:pt x="639090" y="431713"/>
                </a:lnTo>
                <a:lnTo>
                  <a:pt x="638057" y="432719"/>
                </a:lnTo>
                <a:close/>
              </a:path>
              <a:path w="1868169" h="633094">
                <a:moveTo>
                  <a:pt x="385402" y="374159"/>
                </a:moveTo>
                <a:lnTo>
                  <a:pt x="384394" y="373647"/>
                </a:lnTo>
                <a:lnTo>
                  <a:pt x="383387" y="373647"/>
                </a:lnTo>
                <a:lnTo>
                  <a:pt x="382870" y="371635"/>
                </a:lnTo>
                <a:lnTo>
                  <a:pt x="382354" y="370116"/>
                </a:lnTo>
                <a:lnTo>
                  <a:pt x="383878" y="369110"/>
                </a:lnTo>
                <a:lnTo>
                  <a:pt x="384886" y="367592"/>
                </a:lnTo>
                <a:lnTo>
                  <a:pt x="386410" y="367592"/>
                </a:lnTo>
                <a:lnTo>
                  <a:pt x="388450" y="371635"/>
                </a:lnTo>
                <a:lnTo>
                  <a:pt x="386410" y="372641"/>
                </a:lnTo>
                <a:lnTo>
                  <a:pt x="385402" y="374159"/>
                </a:lnTo>
                <a:close/>
              </a:path>
              <a:path w="1868169" h="633094">
                <a:moveTo>
                  <a:pt x="369695" y="492303"/>
                </a:moveTo>
                <a:lnTo>
                  <a:pt x="367164" y="492303"/>
                </a:lnTo>
                <a:lnTo>
                  <a:pt x="365148" y="491813"/>
                </a:lnTo>
                <a:lnTo>
                  <a:pt x="362617" y="491813"/>
                </a:lnTo>
                <a:lnTo>
                  <a:pt x="362617" y="489778"/>
                </a:lnTo>
                <a:lnTo>
                  <a:pt x="363624" y="489288"/>
                </a:lnTo>
                <a:lnTo>
                  <a:pt x="369695" y="492303"/>
                </a:lnTo>
                <a:close/>
              </a:path>
              <a:path w="1868169" h="633094">
                <a:moveTo>
                  <a:pt x="371219" y="493313"/>
                </a:moveTo>
                <a:lnTo>
                  <a:pt x="370728" y="492818"/>
                </a:lnTo>
                <a:lnTo>
                  <a:pt x="370212" y="492818"/>
                </a:lnTo>
                <a:lnTo>
                  <a:pt x="369695" y="492303"/>
                </a:lnTo>
                <a:lnTo>
                  <a:pt x="371219" y="492303"/>
                </a:lnTo>
                <a:lnTo>
                  <a:pt x="371219" y="492818"/>
                </a:lnTo>
                <a:lnTo>
                  <a:pt x="370728" y="492818"/>
                </a:lnTo>
                <a:lnTo>
                  <a:pt x="370728" y="493072"/>
                </a:lnTo>
                <a:lnTo>
                  <a:pt x="371219" y="493072"/>
                </a:lnTo>
                <a:lnTo>
                  <a:pt x="371219" y="493313"/>
                </a:lnTo>
                <a:close/>
              </a:path>
              <a:path w="1868169" h="633094">
                <a:moveTo>
                  <a:pt x="371219" y="493313"/>
                </a:moveTo>
                <a:lnTo>
                  <a:pt x="370728" y="493072"/>
                </a:lnTo>
                <a:lnTo>
                  <a:pt x="370728" y="492818"/>
                </a:lnTo>
                <a:lnTo>
                  <a:pt x="371219" y="493313"/>
                </a:lnTo>
                <a:close/>
              </a:path>
              <a:path w="1868169" h="633094">
                <a:moveTo>
                  <a:pt x="371219" y="493313"/>
                </a:moveTo>
                <a:lnTo>
                  <a:pt x="370728" y="493313"/>
                </a:lnTo>
                <a:lnTo>
                  <a:pt x="370728" y="493072"/>
                </a:lnTo>
                <a:lnTo>
                  <a:pt x="371219" y="493313"/>
                </a:lnTo>
                <a:close/>
              </a:path>
              <a:path w="1868169" h="633094">
                <a:moveTo>
                  <a:pt x="376283" y="500392"/>
                </a:moveTo>
                <a:lnTo>
                  <a:pt x="374759" y="499877"/>
                </a:lnTo>
                <a:lnTo>
                  <a:pt x="372744" y="499877"/>
                </a:lnTo>
                <a:lnTo>
                  <a:pt x="372744" y="499387"/>
                </a:lnTo>
                <a:lnTo>
                  <a:pt x="371736" y="497352"/>
                </a:lnTo>
                <a:lnTo>
                  <a:pt x="371736" y="495343"/>
                </a:lnTo>
                <a:lnTo>
                  <a:pt x="371219" y="493313"/>
                </a:lnTo>
                <a:lnTo>
                  <a:pt x="375792" y="497867"/>
                </a:lnTo>
                <a:lnTo>
                  <a:pt x="375792" y="499387"/>
                </a:lnTo>
                <a:lnTo>
                  <a:pt x="376283" y="500392"/>
                </a:lnTo>
                <a:close/>
              </a:path>
              <a:path w="1868169" h="633094">
                <a:moveTo>
                  <a:pt x="381346" y="63116"/>
                </a:moveTo>
                <a:lnTo>
                  <a:pt x="378815" y="61597"/>
                </a:lnTo>
                <a:lnTo>
                  <a:pt x="377290" y="60098"/>
                </a:lnTo>
                <a:lnTo>
                  <a:pt x="375275" y="58579"/>
                </a:lnTo>
                <a:lnTo>
                  <a:pt x="377290" y="57060"/>
                </a:lnTo>
                <a:lnTo>
                  <a:pt x="379331" y="54536"/>
                </a:lnTo>
                <a:lnTo>
                  <a:pt x="382870" y="54536"/>
                </a:lnTo>
                <a:lnTo>
                  <a:pt x="384886" y="57060"/>
                </a:lnTo>
                <a:lnTo>
                  <a:pt x="386926" y="58579"/>
                </a:lnTo>
                <a:lnTo>
                  <a:pt x="385402" y="59585"/>
                </a:lnTo>
                <a:lnTo>
                  <a:pt x="383387" y="61103"/>
                </a:lnTo>
                <a:lnTo>
                  <a:pt x="381346" y="63116"/>
                </a:lnTo>
                <a:close/>
              </a:path>
              <a:path w="1868169" h="633094">
                <a:moveTo>
                  <a:pt x="363624" y="535737"/>
                </a:moveTo>
                <a:lnTo>
                  <a:pt x="362100" y="535737"/>
                </a:lnTo>
                <a:lnTo>
                  <a:pt x="361093" y="534732"/>
                </a:lnTo>
                <a:lnTo>
                  <a:pt x="359568" y="534217"/>
                </a:lnTo>
                <a:lnTo>
                  <a:pt x="360085" y="533212"/>
                </a:lnTo>
                <a:lnTo>
                  <a:pt x="360601" y="531692"/>
                </a:lnTo>
                <a:lnTo>
                  <a:pt x="361609" y="530173"/>
                </a:lnTo>
                <a:lnTo>
                  <a:pt x="362617" y="531182"/>
                </a:lnTo>
                <a:lnTo>
                  <a:pt x="364141" y="531692"/>
                </a:lnTo>
                <a:lnTo>
                  <a:pt x="365148" y="532697"/>
                </a:lnTo>
                <a:lnTo>
                  <a:pt x="364632" y="534217"/>
                </a:lnTo>
                <a:lnTo>
                  <a:pt x="363624" y="535737"/>
                </a:lnTo>
                <a:close/>
              </a:path>
              <a:path w="1868169" h="633094">
                <a:moveTo>
                  <a:pt x="389458" y="421122"/>
                </a:moveTo>
                <a:lnTo>
                  <a:pt x="388941" y="421122"/>
                </a:lnTo>
                <a:lnTo>
                  <a:pt x="387417" y="420609"/>
                </a:lnTo>
                <a:lnTo>
                  <a:pt x="385919" y="419603"/>
                </a:lnTo>
                <a:lnTo>
                  <a:pt x="384886" y="418597"/>
                </a:lnTo>
                <a:lnTo>
                  <a:pt x="382870" y="417078"/>
                </a:lnTo>
                <a:lnTo>
                  <a:pt x="380855" y="415047"/>
                </a:lnTo>
                <a:lnTo>
                  <a:pt x="378815" y="413035"/>
                </a:lnTo>
                <a:lnTo>
                  <a:pt x="379822" y="412522"/>
                </a:lnTo>
                <a:lnTo>
                  <a:pt x="380855" y="411516"/>
                </a:lnTo>
                <a:lnTo>
                  <a:pt x="381346" y="411516"/>
                </a:lnTo>
                <a:lnTo>
                  <a:pt x="386410" y="413548"/>
                </a:lnTo>
                <a:lnTo>
                  <a:pt x="388941" y="415047"/>
                </a:lnTo>
                <a:lnTo>
                  <a:pt x="389949" y="416072"/>
                </a:lnTo>
                <a:lnTo>
                  <a:pt x="390466" y="418084"/>
                </a:lnTo>
                <a:lnTo>
                  <a:pt x="390982" y="419603"/>
                </a:lnTo>
                <a:lnTo>
                  <a:pt x="389949" y="420096"/>
                </a:lnTo>
                <a:lnTo>
                  <a:pt x="389458" y="421122"/>
                </a:lnTo>
                <a:close/>
              </a:path>
              <a:path w="1868169" h="633094">
                <a:moveTo>
                  <a:pt x="385746" y="606922"/>
                </a:moveTo>
                <a:lnTo>
                  <a:pt x="379822" y="606922"/>
                </a:lnTo>
                <a:lnTo>
                  <a:pt x="385919" y="604397"/>
                </a:lnTo>
                <a:lnTo>
                  <a:pt x="385746" y="606922"/>
                </a:lnTo>
                <a:close/>
              </a:path>
              <a:path w="1868169" h="633094">
                <a:moveTo>
                  <a:pt x="379331" y="621575"/>
                </a:moveTo>
                <a:lnTo>
                  <a:pt x="373751" y="620055"/>
                </a:lnTo>
                <a:lnTo>
                  <a:pt x="371736" y="619545"/>
                </a:lnTo>
                <a:lnTo>
                  <a:pt x="369204" y="619050"/>
                </a:lnTo>
                <a:lnTo>
                  <a:pt x="368197" y="617530"/>
                </a:lnTo>
                <a:lnTo>
                  <a:pt x="366672" y="615521"/>
                </a:lnTo>
                <a:lnTo>
                  <a:pt x="365148" y="611971"/>
                </a:lnTo>
                <a:lnTo>
                  <a:pt x="366156" y="607947"/>
                </a:lnTo>
                <a:lnTo>
                  <a:pt x="372227" y="604907"/>
                </a:lnTo>
                <a:lnTo>
                  <a:pt x="374268" y="605422"/>
                </a:lnTo>
                <a:lnTo>
                  <a:pt x="375275" y="605422"/>
                </a:lnTo>
                <a:lnTo>
                  <a:pt x="379822" y="606922"/>
                </a:lnTo>
                <a:lnTo>
                  <a:pt x="385746" y="606922"/>
                </a:lnTo>
                <a:lnTo>
                  <a:pt x="385402" y="611971"/>
                </a:lnTo>
                <a:lnTo>
                  <a:pt x="384886" y="618045"/>
                </a:lnTo>
                <a:lnTo>
                  <a:pt x="379331" y="621575"/>
                </a:lnTo>
                <a:close/>
              </a:path>
              <a:path w="1868169" h="633094">
                <a:moveTo>
                  <a:pt x="401109" y="597848"/>
                </a:moveTo>
                <a:lnTo>
                  <a:pt x="399068" y="597848"/>
                </a:lnTo>
                <a:lnTo>
                  <a:pt x="398061" y="595323"/>
                </a:lnTo>
                <a:lnTo>
                  <a:pt x="397544" y="594298"/>
                </a:lnTo>
                <a:lnTo>
                  <a:pt x="399068" y="593289"/>
                </a:lnTo>
                <a:lnTo>
                  <a:pt x="400592" y="591774"/>
                </a:lnTo>
                <a:lnTo>
                  <a:pt x="402116" y="591279"/>
                </a:lnTo>
                <a:lnTo>
                  <a:pt x="403124" y="591279"/>
                </a:lnTo>
                <a:lnTo>
                  <a:pt x="404648" y="592284"/>
                </a:lnTo>
                <a:lnTo>
                  <a:pt x="406172" y="592799"/>
                </a:lnTo>
                <a:lnTo>
                  <a:pt x="404648" y="595813"/>
                </a:lnTo>
                <a:lnTo>
                  <a:pt x="403124" y="596823"/>
                </a:lnTo>
                <a:lnTo>
                  <a:pt x="401109" y="597848"/>
                </a:lnTo>
                <a:close/>
              </a:path>
              <a:path w="1868169" h="633094">
                <a:moveTo>
                  <a:pt x="407180" y="317611"/>
                </a:moveTo>
                <a:lnTo>
                  <a:pt x="404648" y="316092"/>
                </a:lnTo>
                <a:lnTo>
                  <a:pt x="403641" y="314574"/>
                </a:lnTo>
                <a:lnTo>
                  <a:pt x="397889" y="307564"/>
                </a:lnTo>
                <a:lnTo>
                  <a:pt x="391479" y="302071"/>
                </a:lnTo>
                <a:lnTo>
                  <a:pt x="384692" y="297530"/>
                </a:lnTo>
                <a:lnTo>
                  <a:pt x="377807" y="293371"/>
                </a:lnTo>
                <a:lnTo>
                  <a:pt x="376283" y="292858"/>
                </a:lnTo>
                <a:lnTo>
                  <a:pt x="375792" y="290333"/>
                </a:lnTo>
                <a:lnTo>
                  <a:pt x="374759" y="288815"/>
                </a:lnTo>
                <a:lnTo>
                  <a:pt x="376283" y="287809"/>
                </a:lnTo>
                <a:lnTo>
                  <a:pt x="377290" y="286803"/>
                </a:lnTo>
                <a:lnTo>
                  <a:pt x="378815" y="286290"/>
                </a:lnTo>
                <a:lnTo>
                  <a:pt x="379822" y="285797"/>
                </a:lnTo>
                <a:lnTo>
                  <a:pt x="380855" y="286290"/>
                </a:lnTo>
                <a:lnTo>
                  <a:pt x="382354" y="286290"/>
                </a:lnTo>
                <a:lnTo>
                  <a:pt x="384394" y="287316"/>
                </a:lnTo>
                <a:lnTo>
                  <a:pt x="386926" y="287809"/>
                </a:lnTo>
                <a:lnTo>
                  <a:pt x="424902" y="299426"/>
                </a:lnTo>
                <a:lnTo>
                  <a:pt x="426917" y="299426"/>
                </a:lnTo>
                <a:lnTo>
                  <a:pt x="428441" y="302463"/>
                </a:lnTo>
                <a:lnTo>
                  <a:pt x="430456" y="303962"/>
                </a:lnTo>
                <a:lnTo>
                  <a:pt x="429449" y="305994"/>
                </a:lnTo>
                <a:lnTo>
                  <a:pt x="428441" y="309012"/>
                </a:lnTo>
                <a:lnTo>
                  <a:pt x="426917" y="309525"/>
                </a:lnTo>
                <a:lnTo>
                  <a:pt x="420846" y="312562"/>
                </a:lnTo>
                <a:lnTo>
                  <a:pt x="414775" y="315087"/>
                </a:lnTo>
                <a:lnTo>
                  <a:pt x="407180" y="317611"/>
                </a:lnTo>
                <a:close/>
              </a:path>
              <a:path w="1868169" h="633094">
                <a:moveTo>
                  <a:pt x="384886" y="540271"/>
                </a:moveTo>
                <a:lnTo>
                  <a:pt x="383387" y="538756"/>
                </a:lnTo>
                <a:lnTo>
                  <a:pt x="382870" y="537257"/>
                </a:lnTo>
                <a:lnTo>
                  <a:pt x="381863" y="536232"/>
                </a:lnTo>
                <a:lnTo>
                  <a:pt x="382870" y="535737"/>
                </a:lnTo>
                <a:lnTo>
                  <a:pt x="383878" y="534732"/>
                </a:lnTo>
                <a:lnTo>
                  <a:pt x="384394" y="535222"/>
                </a:lnTo>
                <a:lnTo>
                  <a:pt x="385402" y="535737"/>
                </a:lnTo>
                <a:lnTo>
                  <a:pt x="386410" y="537257"/>
                </a:lnTo>
                <a:lnTo>
                  <a:pt x="386926" y="538261"/>
                </a:lnTo>
                <a:lnTo>
                  <a:pt x="384886" y="540271"/>
                </a:lnTo>
                <a:close/>
              </a:path>
              <a:path w="1868169" h="633094">
                <a:moveTo>
                  <a:pt x="368197" y="382739"/>
                </a:moveTo>
                <a:lnTo>
                  <a:pt x="367164" y="382739"/>
                </a:lnTo>
                <a:lnTo>
                  <a:pt x="366672" y="381733"/>
                </a:lnTo>
                <a:lnTo>
                  <a:pt x="366672" y="379208"/>
                </a:lnTo>
                <a:lnTo>
                  <a:pt x="367680" y="379702"/>
                </a:lnTo>
                <a:lnTo>
                  <a:pt x="368197" y="379702"/>
                </a:lnTo>
                <a:lnTo>
                  <a:pt x="369204" y="380215"/>
                </a:lnTo>
                <a:lnTo>
                  <a:pt x="368688" y="381221"/>
                </a:lnTo>
                <a:lnTo>
                  <a:pt x="368688" y="382226"/>
                </a:lnTo>
                <a:lnTo>
                  <a:pt x="368197" y="382739"/>
                </a:lnTo>
                <a:close/>
              </a:path>
              <a:path w="1868169" h="633094">
                <a:moveTo>
                  <a:pt x="308934" y="487254"/>
                </a:moveTo>
                <a:lnTo>
                  <a:pt x="306402" y="487254"/>
                </a:lnTo>
                <a:lnTo>
                  <a:pt x="304387" y="485739"/>
                </a:lnTo>
                <a:lnTo>
                  <a:pt x="302863" y="485244"/>
                </a:lnTo>
                <a:lnTo>
                  <a:pt x="306919" y="481200"/>
                </a:lnTo>
                <a:lnTo>
                  <a:pt x="308934" y="482719"/>
                </a:lnTo>
                <a:lnTo>
                  <a:pt x="309967" y="484239"/>
                </a:lnTo>
                <a:lnTo>
                  <a:pt x="311466" y="485244"/>
                </a:lnTo>
                <a:lnTo>
                  <a:pt x="310458" y="485739"/>
                </a:lnTo>
                <a:lnTo>
                  <a:pt x="308934" y="487254"/>
                </a:lnTo>
                <a:close/>
              </a:path>
              <a:path w="1868169" h="633094">
                <a:moveTo>
                  <a:pt x="395529" y="169663"/>
                </a:moveTo>
                <a:lnTo>
                  <a:pt x="384886" y="169663"/>
                </a:lnTo>
                <a:lnTo>
                  <a:pt x="390466" y="165107"/>
                </a:lnTo>
                <a:lnTo>
                  <a:pt x="395529" y="169663"/>
                </a:lnTo>
                <a:close/>
              </a:path>
              <a:path w="1868169" h="633094">
                <a:moveTo>
                  <a:pt x="401109" y="188342"/>
                </a:moveTo>
                <a:lnTo>
                  <a:pt x="396638" y="182397"/>
                </a:lnTo>
                <a:lnTo>
                  <a:pt x="391169" y="179439"/>
                </a:lnTo>
                <a:lnTo>
                  <a:pt x="385226" y="177904"/>
                </a:lnTo>
                <a:lnTo>
                  <a:pt x="379331" y="176231"/>
                </a:lnTo>
                <a:lnTo>
                  <a:pt x="377290" y="175719"/>
                </a:lnTo>
                <a:lnTo>
                  <a:pt x="375792" y="173194"/>
                </a:lnTo>
                <a:lnTo>
                  <a:pt x="373751" y="171675"/>
                </a:lnTo>
                <a:lnTo>
                  <a:pt x="376283" y="170669"/>
                </a:lnTo>
                <a:lnTo>
                  <a:pt x="378323" y="169663"/>
                </a:lnTo>
                <a:lnTo>
                  <a:pt x="380855" y="169151"/>
                </a:lnTo>
                <a:lnTo>
                  <a:pt x="381863" y="168657"/>
                </a:lnTo>
                <a:lnTo>
                  <a:pt x="382870" y="169663"/>
                </a:lnTo>
                <a:lnTo>
                  <a:pt x="395529" y="169663"/>
                </a:lnTo>
                <a:lnTo>
                  <a:pt x="402608" y="176725"/>
                </a:lnTo>
                <a:lnTo>
                  <a:pt x="403124" y="182286"/>
                </a:lnTo>
                <a:lnTo>
                  <a:pt x="404132" y="186330"/>
                </a:lnTo>
                <a:lnTo>
                  <a:pt x="404132" y="186823"/>
                </a:lnTo>
                <a:lnTo>
                  <a:pt x="401109" y="188342"/>
                </a:lnTo>
                <a:close/>
              </a:path>
              <a:path w="1868169" h="633094">
                <a:moveTo>
                  <a:pt x="506408" y="81301"/>
                </a:moveTo>
                <a:lnTo>
                  <a:pt x="503385" y="75739"/>
                </a:lnTo>
                <a:lnTo>
                  <a:pt x="501861" y="73214"/>
                </a:lnTo>
                <a:lnTo>
                  <a:pt x="502869" y="71695"/>
                </a:lnTo>
                <a:lnTo>
                  <a:pt x="504393" y="70196"/>
                </a:lnTo>
                <a:lnTo>
                  <a:pt x="505917" y="69684"/>
                </a:lnTo>
                <a:lnTo>
                  <a:pt x="506408" y="69171"/>
                </a:lnTo>
                <a:lnTo>
                  <a:pt x="508448" y="71695"/>
                </a:lnTo>
                <a:lnTo>
                  <a:pt x="508448" y="74733"/>
                </a:lnTo>
                <a:lnTo>
                  <a:pt x="507441" y="77258"/>
                </a:lnTo>
                <a:lnTo>
                  <a:pt x="506408" y="81301"/>
                </a:lnTo>
                <a:close/>
              </a:path>
              <a:path w="1868169" h="633094">
                <a:moveTo>
                  <a:pt x="522631" y="29289"/>
                </a:moveTo>
                <a:lnTo>
                  <a:pt x="519583" y="24753"/>
                </a:lnTo>
                <a:lnTo>
                  <a:pt x="520099" y="20197"/>
                </a:lnTo>
                <a:lnTo>
                  <a:pt x="520099" y="17672"/>
                </a:lnTo>
                <a:lnTo>
                  <a:pt x="524130" y="14654"/>
                </a:lnTo>
                <a:lnTo>
                  <a:pt x="527178" y="13629"/>
                </a:lnTo>
                <a:lnTo>
                  <a:pt x="531234" y="12623"/>
                </a:lnTo>
                <a:lnTo>
                  <a:pt x="534773" y="14654"/>
                </a:lnTo>
                <a:lnTo>
                  <a:pt x="536297" y="22721"/>
                </a:lnTo>
                <a:lnTo>
                  <a:pt x="533249" y="24240"/>
                </a:lnTo>
                <a:lnTo>
                  <a:pt x="530717" y="27277"/>
                </a:lnTo>
                <a:lnTo>
                  <a:pt x="527178" y="28283"/>
                </a:lnTo>
                <a:lnTo>
                  <a:pt x="522631" y="29289"/>
                </a:lnTo>
                <a:close/>
              </a:path>
              <a:path w="1868169" h="633094">
                <a:moveTo>
                  <a:pt x="484655" y="121182"/>
                </a:moveTo>
                <a:lnTo>
                  <a:pt x="483622" y="121182"/>
                </a:lnTo>
                <a:lnTo>
                  <a:pt x="483131" y="119664"/>
                </a:lnTo>
                <a:lnTo>
                  <a:pt x="483131" y="119170"/>
                </a:lnTo>
                <a:lnTo>
                  <a:pt x="484139" y="117139"/>
                </a:lnTo>
                <a:lnTo>
                  <a:pt x="485147" y="116646"/>
                </a:lnTo>
                <a:lnTo>
                  <a:pt x="485663" y="116646"/>
                </a:lnTo>
                <a:lnTo>
                  <a:pt x="485663" y="116133"/>
                </a:lnTo>
                <a:lnTo>
                  <a:pt x="486154" y="116133"/>
                </a:lnTo>
                <a:lnTo>
                  <a:pt x="485663" y="117652"/>
                </a:lnTo>
                <a:lnTo>
                  <a:pt x="485147" y="119664"/>
                </a:lnTo>
                <a:lnTo>
                  <a:pt x="484655" y="121182"/>
                </a:lnTo>
                <a:close/>
              </a:path>
              <a:path w="1868169" h="633094">
                <a:moveTo>
                  <a:pt x="476544" y="18678"/>
                </a:moveTo>
                <a:lnTo>
                  <a:pt x="472488" y="17179"/>
                </a:lnTo>
                <a:lnTo>
                  <a:pt x="468432" y="16153"/>
                </a:lnTo>
                <a:lnTo>
                  <a:pt x="463885" y="14142"/>
                </a:lnTo>
                <a:lnTo>
                  <a:pt x="462878" y="14142"/>
                </a:lnTo>
                <a:lnTo>
                  <a:pt x="462878" y="9092"/>
                </a:lnTo>
                <a:lnTo>
                  <a:pt x="464402" y="8579"/>
                </a:lnTo>
                <a:lnTo>
                  <a:pt x="465409" y="8086"/>
                </a:lnTo>
                <a:lnTo>
                  <a:pt x="466417" y="8086"/>
                </a:lnTo>
                <a:lnTo>
                  <a:pt x="466933" y="8579"/>
                </a:lnTo>
                <a:lnTo>
                  <a:pt x="470473" y="11104"/>
                </a:lnTo>
                <a:lnTo>
                  <a:pt x="474012" y="13135"/>
                </a:lnTo>
                <a:lnTo>
                  <a:pt x="477060" y="15660"/>
                </a:lnTo>
                <a:lnTo>
                  <a:pt x="477551" y="15660"/>
                </a:lnTo>
                <a:lnTo>
                  <a:pt x="476544" y="18678"/>
                </a:lnTo>
                <a:close/>
              </a:path>
              <a:path w="1868169" h="633094">
                <a:moveTo>
                  <a:pt x="374268" y="264081"/>
                </a:moveTo>
                <a:lnTo>
                  <a:pt x="369695" y="260038"/>
                </a:lnTo>
                <a:lnTo>
                  <a:pt x="367680" y="258026"/>
                </a:lnTo>
                <a:lnTo>
                  <a:pt x="367164" y="254495"/>
                </a:lnTo>
                <a:lnTo>
                  <a:pt x="365665" y="251458"/>
                </a:lnTo>
                <a:lnTo>
                  <a:pt x="368197" y="250452"/>
                </a:lnTo>
                <a:lnTo>
                  <a:pt x="370728" y="248420"/>
                </a:lnTo>
                <a:lnTo>
                  <a:pt x="377807" y="248420"/>
                </a:lnTo>
                <a:lnTo>
                  <a:pt x="381863" y="249446"/>
                </a:lnTo>
                <a:lnTo>
                  <a:pt x="386410" y="250452"/>
                </a:lnTo>
                <a:lnTo>
                  <a:pt x="387934" y="250945"/>
                </a:lnTo>
                <a:lnTo>
                  <a:pt x="389949" y="252976"/>
                </a:lnTo>
                <a:lnTo>
                  <a:pt x="389458" y="254495"/>
                </a:lnTo>
                <a:lnTo>
                  <a:pt x="389458" y="255501"/>
                </a:lnTo>
                <a:lnTo>
                  <a:pt x="388941" y="256507"/>
                </a:lnTo>
                <a:lnTo>
                  <a:pt x="384886" y="261557"/>
                </a:lnTo>
                <a:lnTo>
                  <a:pt x="374268" y="264081"/>
                </a:lnTo>
                <a:close/>
              </a:path>
              <a:path w="1868169" h="633094">
                <a:moveTo>
                  <a:pt x="467941" y="265087"/>
                </a:moveTo>
                <a:lnTo>
                  <a:pt x="467425" y="264594"/>
                </a:lnTo>
                <a:lnTo>
                  <a:pt x="465900" y="263568"/>
                </a:lnTo>
                <a:lnTo>
                  <a:pt x="463885" y="261557"/>
                </a:lnTo>
                <a:lnTo>
                  <a:pt x="463369" y="259544"/>
                </a:lnTo>
                <a:lnTo>
                  <a:pt x="462878" y="258519"/>
                </a:lnTo>
                <a:lnTo>
                  <a:pt x="464402" y="255994"/>
                </a:lnTo>
                <a:lnTo>
                  <a:pt x="465900" y="252976"/>
                </a:lnTo>
                <a:lnTo>
                  <a:pt x="468432" y="256507"/>
                </a:lnTo>
                <a:lnTo>
                  <a:pt x="469956" y="258519"/>
                </a:lnTo>
                <a:lnTo>
                  <a:pt x="470964" y="261044"/>
                </a:lnTo>
                <a:lnTo>
                  <a:pt x="470964" y="261557"/>
                </a:lnTo>
                <a:lnTo>
                  <a:pt x="467941" y="265087"/>
                </a:lnTo>
                <a:close/>
              </a:path>
              <a:path w="1868169" h="633094">
                <a:moveTo>
                  <a:pt x="469465" y="423134"/>
                </a:moveTo>
                <a:lnTo>
                  <a:pt x="469465" y="422621"/>
                </a:lnTo>
                <a:lnTo>
                  <a:pt x="468949" y="422127"/>
                </a:lnTo>
                <a:lnTo>
                  <a:pt x="468432" y="421122"/>
                </a:lnTo>
                <a:lnTo>
                  <a:pt x="467941" y="420609"/>
                </a:lnTo>
                <a:lnTo>
                  <a:pt x="468432" y="420609"/>
                </a:lnTo>
                <a:lnTo>
                  <a:pt x="469465" y="420096"/>
                </a:lnTo>
                <a:lnTo>
                  <a:pt x="469956" y="419603"/>
                </a:lnTo>
                <a:lnTo>
                  <a:pt x="469956" y="420609"/>
                </a:lnTo>
                <a:lnTo>
                  <a:pt x="470473" y="421122"/>
                </a:lnTo>
                <a:lnTo>
                  <a:pt x="470473" y="422621"/>
                </a:lnTo>
                <a:lnTo>
                  <a:pt x="469465" y="423134"/>
                </a:lnTo>
                <a:close/>
              </a:path>
              <a:path w="1868169" h="633094">
                <a:moveTo>
                  <a:pt x="408704" y="80788"/>
                </a:moveTo>
                <a:lnTo>
                  <a:pt x="405139" y="74733"/>
                </a:lnTo>
                <a:lnTo>
                  <a:pt x="403641" y="69684"/>
                </a:lnTo>
                <a:lnTo>
                  <a:pt x="401600" y="63116"/>
                </a:lnTo>
                <a:lnTo>
                  <a:pt x="407671" y="62110"/>
                </a:lnTo>
                <a:lnTo>
                  <a:pt x="410719" y="60098"/>
                </a:lnTo>
                <a:lnTo>
                  <a:pt x="412243" y="58579"/>
                </a:lnTo>
                <a:lnTo>
                  <a:pt x="414259" y="58579"/>
                </a:lnTo>
                <a:lnTo>
                  <a:pt x="415266" y="58066"/>
                </a:lnTo>
                <a:lnTo>
                  <a:pt x="421363" y="58579"/>
                </a:lnTo>
                <a:lnTo>
                  <a:pt x="429965" y="67159"/>
                </a:lnTo>
                <a:lnTo>
                  <a:pt x="430366" y="71695"/>
                </a:lnTo>
                <a:lnTo>
                  <a:pt x="417798" y="71695"/>
                </a:lnTo>
                <a:lnTo>
                  <a:pt x="408704" y="80788"/>
                </a:lnTo>
                <a:close/>
              </a:path>
              <a:path w="1868169" h="633094">
                <a:moveTo>
                  <a:pt x="426917" y="79269"/>
                </a:moveTo>
                <a:lnTo>
                  <a:pt x="423894" y="78776"/>
                </a:lnTo>
                <a:lnTo>
                  <a:pt x="423378" y="77770"/>
                </a:lnTo>
                <a:lnTo>
                  <a:pt x="421363" y="72721"/>
                </a:lnTo>
                <a:lnTo>
                  <a:pt x="417798" y="71695"/>
                </a:lnTo>
                <a:lnTo>
                  <a:pt x="430366" y="71695"/>
                </a:lnTo>
                <a:lnTo>
                  <a:pt x="430456" y="74733"/>
                </a:lnTo>
                <a:lnTo>
                  <a:pt x="429449" y="77258"/>
                </a:lnTo>
                <a:lnTo>
                  <a:pt x="427925" y="78776"/>
                </a:lnTo>
                <a:lnTo>
                  <a:pt x="426917" y="79269"/>
                </a:lnTo>
                <a:close/>
              </a:path>
              <a:path w="1868169" h="633094">
                <a:moveTo>
                  <a:pt x="577296" y="77770"/>
                </a:moveTo>
                <a:lnTo>
                  <a:pt x="571038" y="75030"/>
                </a:lnTo>
                <a:lnTo>
                  <a:pt x="564395" y="72906"/>
                </a:lnTo>
                <a:lnTo>
                  <a:pt x="557369" y="71443"/>
                </a:lnTo>
                <a:lnTo>
                  <a:pt x="549964" y="70690"/>
                </a:lnTo>
                <a:lnTo>
                  <a:pt x="543892" y="65147"/>
                </a:lnTo>
                <a:lnTo>
                  <a:pt x="537821" y="62110"/>
                </a:lnTo>
                <a:lnTo>
                  <a:pt x="528186" y="62110"/>
                </a:lnTo>
                <a:lnTo>
                  <a:pt x="526662" y="59585"/>
                </a:lnTo>
                <a:lnTo>
                  <a:pt x="525163" y="58579"/>
                </a:lnTo>
                <a:lnTo>
                  <a:pt x="528186" y="56547"/>
                </a:lnTo>
                <a:lnTo>
                  <a:pt x="530717" y="54536"/>
                </a:lnTo>
                <a:lnTo>
                  <a:pt x="535781" y="56547"/>
                </a:lnTo>
                <a:lnTo>
                  <a:pt x="541361" y="57573"/>
                </a:lnTo>
                <a:lnTo>
                  <a:pt x="545908" y="61103"/>
                </a:lnTo>
                <a:lnTo>
                  <a:pt x="552779" y="66043"/>
                </a:lnTo>
                <a:lnTo>
                  <a:pt x="559838" y="69183"/>
                </a:lnTo>
                <a:lnTo>
                  <a:pt x="567276" y="70049"/>
                </a:lnTo>
                <a:lnTo>
                  <a:pt x="580767" y="70049"/>
                </a:lnTo>
                <a:lnTo>
                  <a:pt x="580344" y="71695"/>
                </a:lnTo>
                <a:lnTo>
                  <a:pt x="579828" y="74220"/>
                </a:lnTo>
                <a:lnTo>
                  <a:pt x="578820" y="75739"/>
                </a:lnTo>
                <a:lnTo>
                  <a:pt x="578329" y="76745"/>
                </a:lnTo>
                <a:lnTo>
                  <a:pt x="577296" y="77770"/>
                </a:lnTo>
                <a:close/>
              </a:path>
              <a:path w="1868169" h="633094">
                <a:moveTo>
                  <a:pt x="580767" y="70049"/>
                </a:moveTo>
                <a:lnTo>
                  <a:pt x="567276" y="70049"/>
                </a:lnTo>
                <a:lnTo>
                  <a:pt x="575281" y="68165"/>
                </a:lnTo>
                <a:lnTo>
                  <a:pt x="576805" y="67672"/>
                </a:lnTo>
                <a:lnTo>
                  <a:pt x="578820" y="69171"/>
                </a:lnTo>
                <a:lnTo>
                  <a:pt x="580861" y="69684"/>
                </a:lnTo>
                <a:lnTo>
                  <a:pt x="580767" y="70049"/>
                </a:lnTo>
                <a:close/>
              </a:path>
              <a:path w="1868169" h="633094">
                <a:moveTo>
                  <a:pt x="417307" y="200452"/>
                </a:moveTo>
                <a:lnTo>
                  <a:pt x="415783" y="197927"/>
                </a:lnTo>
                <a:lnTo>
                  <a:pt x="414259" y="196428"/>
                </a:lnTo>
                <a:lnTo>
                  <a:pt x="419322" y="192385"/>
                </a:lnTo>
                <a:lnTo>
                  <a:pt x="421854" y="189860"/>
                </a:lnTo>
                <a:lnTo>
                  <a:pt x="423894" y="191872"/>
                </a:lnTo>
                <a:lnTo>
                  <a:pt x="425910" y="193904"/>
                </a:lnTo>
                <a:lnTo>
                  <a:pt x="423378" y="195916"/>
                </a:lnTo>
                <a:lnTo>
                  <a:pt x="421363" y="198440"/>
                </a:lnTo>
                <a:lnTo>
                  <a:pt x="417307" y="200452"/>
                </a:lnTo>
                <a:close/>
              </a:path>
              <a:path w="1868169" h="633094">
                <a:moveTo>
                  <a:pt x="561614" y="3037"/>
                </a:moveTo>
                <a:lnTo>
                  <a:pt x="561098" y="3037"/>
                </a:lnTo>
                <a:lnTo>
                  <a:pt x="560607" y="2031"/>
                </a:lnTo>
                <a:lnTo>
                  <a:pt x="559574" y="1518"/>
                </a:lnTo>
                <a:lnTo>
                  <a:pt x="560090" y="1005"/>
                </a:lnTo>
                <a:lnTo>
                  <a:pt x="560090" y="512"/>
                </a:lnTo>
                <a:lnTo>
                  <a:pt x="563139" y="512"/>
                </a:lnTo>
                <a:lnTo>
                  <a:pt x="562622" y="1518"/>
                </a:lnTo>
                <a:lnTo>
                  <a:pt x="562622" y="2524"/>
                </a:lnTo>
                <a:lnTo>
                  <a:pt x="561614" y="3037"/>
                </a:lnTo>
                <a:close/>
              </a:path>
              <a:path w="1868169" h="633094">
                <a:moveTo>
                  <a:pt x="417133" y="229414"/>
                </a:moveTo>
                <a:lnTo>
                  <a:pt x="416299" y="229249"/>
                </a:lnTo>
                <a:lnTo>
                  <a:pt x="417307" y="229249"/>
                </a:lnTo>
                <a:lnTo>
                  <a:pt x="417133" y="229414"/>
                </a:lnTo>
                <a:close/>
              </a:path>
              <a:path w="1868169" h="633094">
                <a:moveTo>
                  <a:pt x="403641" y="236823"/>
                </a:moveTo>
                <a:lnTo>
                  <a:pt x="402608" y="236823"/>
                </a:lnTo>
                <a:lnTo>
                  <a:pt x="401600" y="235304"/>
                </a:lnTo>
                <a:lnTo>
                  <a:pt x="400592" y="234298"/>
                </a:lnTo>
                <a:lnTo>
                  <a:pt x="401600" y="233272"/>
                </a:lnTo>
                <a:lnTo>
                  <a:pt x="402608" y="230748"/>
                </a:lnTo>
                <a:lnTo>
                  <a:pt x="403641" y="230748"/>
                </a:lnTo>
                <a:lnTo>
                  <a:pt x="408188" y="230255"/>
                </a:lnTo>
                <a:lnTo>
                  <a:pt x="412243" y="229742"/>
                </a:lnTo>
                <a:lnTo>
                  <a:pt x="416790" y="229742"/>
                </a:lnTo>
                <a:lnTo>
                  <a:pt x="417133" y="229414"/>
                </a:lnTo>
                <a:lnTo>
                  <a:pt x="421363" y="230255"/>
                </a:lnTo>
                <a:lnTo>
                  <a:pt x="426917" y="230748"/>
                </a:lnTo>
                <a:lnTo>
                  <a:pt x="431981" y="232267"/>
                </a:lnTo>
                <a:lnTo>
                  <a:pt x="434021" y="232779"/>
                </a:lnTo>
                <a:lnTo>
                  <a:pt x="434392" y="235444"/>
                </a:lnTo>
                <a:lnTo>
                  <a:pt x="410683" y="235444"/>
                </a:lnTo>
                <a:lnTo>
                  <a:pt x="403641" y="236823"/>
                </a:lnTo>
                <a:close/>
              </a:path>
              <a:path w="1868169" h="633094">
                <a:moveTo>
                  <a:pt x="432497" y="240353"/>
                </a:moveTo>
                <a:lnTo>
                  <a:pt x="430973" y="239841"/>
                </a:lnTo>
                <a:lnTo>
                  <a:pt x="424207" y="237236"/>
                </a:lnTo>
                <a:lnTo>
                  <a:pt x="417491" y="235676"/>
                </a:lnTo>
                <a:lnTo>
                  <a:pt x="410683" y="235444"/>
                </a:lnTo>
                <a:lnTo>
                  <a:pt x="434392" y="235444"/>
                </a:lnTo>
                <a:lnTo>
                  <a:pt x="434512" y="236310"/>
                </a:lnTo>
                <a:lnTo>
                  <a:pt x="436036" y="238322"/>
                </a:lnTo>
                <a:lnTo>
                  <a:pt x="434512" y="238835"/>
                </a:lnTo>
                <a:lnTo>
                  <a:pt x="432497" y="240353"/>
                </a:lnTo>
                <a:close/>
              </a:path>
              <a:path w="1868169" h="633094">
                <a:moveTo>
                  <a:pt x="300848" y="537257"/>
                </a:moveTo>
                <a:lnTo>
                  <a:pt x="298807" y="535737"/>
                </a:lnTo>
                <a:lnTo>
                  <a:pt x="297309" y="534732"/>
                </a:lnTo>
                <a:lnTo>
                  <a:pt x="298807" y="532697"/>
                </a:lnTo>
                <a:lnTo>
                  <a:pt x="299840" y="530688"/>
                </a:lnTo>
                <a:lnTo>
                  <a:pt x="303871" y="527648"/>
                </a:lnTo>
                <a:lnTo>
                  <a:pt x="305911" y="528163"/>
                </a:lnTo>
                <a:lnTo>
                  <a:pt x="311489" y="528163"/>
                </a:lnTo>
                <a:lnTo>
                  <a:pt x="311982" y="528658"/>
                </a:lnTo>
                <a:lnTo>
                  <a:pt x="320142" y="534313"/>
                </a:lnTo>
                <a:lnTo>
                  <a:pt x="321925" y="535222"/>
                </a:lnTo>
                <a:lnTo>
                  <a:pt x="308934" y="535222"/>
                </a:lnTo>
                <a:lnTo>
                  <a:pt x="302372" y="536742"/>
                </a:lnTo>
                <a:lnTo>
                  <a:pt x="300848" y="537257"/>
                </a:lnTo>
                <a:close/>
              </a:path>
              <a:path w="1868169" h="633094">
                <a:moveTo>
                  <a:pt x="308934" y="528163"/>
                </a:moveTo>
                <a:lnTo>
                  <a:pt x="305911" y="528163"/>
                </a:lnTo>
                <a:lnTo>
                  <a:pt x="307435" y="527648"/>
                </a:lnTo>
                <a:lnTo>
                  <a:pt x="308934" y="528163"/>
                </a:lnTo>
                <a:close/>
              </a:path>
              <a:path w="1868169" h="633094">
                <a:moveTo>
                  <a:pt x="311489" y="528163"/>
                </a:moveTo>
                <a:lnTo>
                  <a:pt x="308934" y="528163"/>
                </a:lnTo>
                <a:lnTo>
                  <a:pt x="310975" y="527648"/>
                </a:lnTo>
                <a:lnTo>
                  <a:pt x="311489" y="528163"/>
                </a:lnTo>
                <a:close/>
              </a:path>
              <a:path w="1868169" h="633094">
                <a:moveTo>
                  <a:pt x="345411" y="558953"/>
                </a:moveTo>
                <a:lnTo>
                  <a:pt x="343887" y="558459"/>
                </a:lnTo>
                <a:lnTo>
                  <a:pt x="336780" y="556822"/>
                </a:lnTo>
                <a:lnTo>
                  <a:pt x="329582" y="555238"/>
                </a:lnTo>
                <a:lnTo>
                  <a:pt x="322954" y="551858"/>
                </a:lnTo>
                <a:lnTo>
                  <a:pt x="317562" y="544831"/>
                </a:lnTo>
                <a:lnTo>
                  <a:pt x="313998" y="537746"/>
                </a:lnTo>
                <a:lnTo>
                  <a:pt x="308934" y="535222"/>
                </a:lnTo>
                <a:lnTo>
                  <a:pt x="321925" y="535222"/>
                </a:lnTo>
                <a:lnTo>
                  <a:pt x="328629" y="538638"/>
                </a:lnTo>
                <a:lnTo>
                  <a:pt x="337402" y="542015"/>
                </a:lnTo>
                <a:lnTo>
                  <a:pt x="347943" y="545320"/>
                </a:lnTo>
                <a:lnTo>
                  <a:pt x="349958" y="549880"/>
                </a:lnTo>
                <a:lnTo>
                  <a:pt x="349442" y="551890"/>
                </a:lnTo>
                <a:lnTo>
                  <a:pt x="348434" y="554414"/>
                </a:lnTo>
                <a:lnTo>
                  <a:pt x="345411" y="558953"/>
                </a:lnTo>
                <a:close/>
              </a:path>
              <a:path w="1868169" h="633094">
                <a:moveTo>
                  <a:pt x="255277" y="435244"/>
                </a:moveTo>
                <a:lnTo>
                  <a:pt x="254761" y="435244"/>
                </a:lnTo>
                <a:lnTo>
                  <a:pt x="253753" y="434751"/>
                </a:lnTo>
                <a:lnTo>
                  <a:pt x="252745" y="433232"/>
                </a:lnTo>
                <a:lnTo>
                  <a:pt x="251221" y="431713"/>
                </a:lnTo>
                <a:lnTo>
                  <a:pt x="253236" y="430708"/>
                </a:lnTo>
                <a:lnTo>
                  <a:pt x="254761" y="430195"/>
                </a:lnTo>
                <a:lnTo>
                  <a:pt x="255277" y="429701"/>
                </a:lnTo>
                <a:lnTo>
                  <a:pt x="255768" y="430708"/>
                </a:lnTo>
                <a:lnTo>
                  <a:pt x="256801" y="432226"/>
                </a:lnTo>
                <a:lnTo>
                  <a:pt x="256801" y="434238"/>
                </a:lnTo>
                <a:lnTo>
                  <a:pt x="255277" y="435244"/>
                </a:lnTo>
                <a:close/>
              </a:path>
              <a:path w="1868169" h="633094">
                <a:moveTo>
                  <a:pt x="286665" y="325185"/>
                </a:moveTo>
                <a:lnTo>
                  <a:pt x="285658" y="324673"/>
                </a:lnTo>
                <a:lnTo>
                  <a:pt x="283126" y="323666"/>
                </a:lnTo>
                <a:lnTo>
                  <a:pt x="281085" y="321635"/>
                </a:lnTo>
                <a:lnTo>
                  <a:pt x="279070" y="320136"/>
                </a:lnTo>
                <a:lnTo>
                  <a:pt x="280078" y="319110"/>
                </a:lnTo>
                <a:lnTo>
                  <a:pt x="280594" y="316586"/>
                </a:lnTo>
                <a:lnTo>
                  <a:pt x="281602" y="316586"/>
                </a:lnTo>
                <a:lnTo>
                  <a:pt x="284134" y="317099"/>
                </a:lnTo>
                <a:lnTo>
                  <a:pt x="286665" y="318105"/>
                </a:lnTo>
                <a:lnTo>
                  <a:pt x="291212" y="319623"/>
                </a:lnTo>
                <a:lnTo>
                  <a:pt x="288189" y="322661"/>
                </a:lnTo>
                <a:lnTo>
                  <a:pt x="286665" y="325185"/>
                </a:lnTo>
                <a:close/>
              </a:path>
              <a:path w="1868169" h="633094">
                <a:moveTo>
                  <a:pt x="263363" y="320136"/>
                </a:moveTo>
                <a:lnTo>
                  <a:pt x="260340" y="315580"/>
                </a:lnTo>
                <a:lnTo>
                  <a:pt x="257292" y="312562"/>
                </a:lnTo>
                <a:lnTo>
                  <a:pt x="255768" y="309012"/>
                </a:lnTo>
                <a:lnTo>
                  <a:pt x="255277" y="308006"/>
                </a:lnTo>
                <a:lnTo>
                  <a:pt x="259824" y="301951"/>
                </a:lnTo>
                <a:lnTo>
                  <a:pt x="263880" y="303962"/>
                </a:lnTo>
                <a:lnTo>
                  <a:pt x="266928" y="307000"/>
                </a:lnTo>
                <a:lnTo>
                  <a:pt x="268943" y="310531"/>
                </a:lnTo>
                <a:lnTo>
                  <a:pt x="269460" y="311536"/>
                </a:lnTo>
                <a:lnTo>
                  <a:pt x="265895" y="315580"/>
                </a:lnTo>
                <a:lnTo>
                  <a:pt x="263363" y="320136"/>
                </a:lnTo>
                <a:close/>
              </a:path>
              <a:path w="1868169" h="633094">
                <a:moveTo>
                  <a:pt x="251221" y="60098"/>
                </a:moveTo>
                <a:lnTo>
                  <a:pt x="247682" y="59585"/>
                </a:lnTo>
                <a:lnTo>
                  <a:pt x="245150" y="59072"/>
                </a:lnTo>
                <a:lnTo>
                  <a:pt x="242618" y="56054"/>
                </a:lnTo>
                <a:lnTo>
                  <a:pt x="240087" y="54023"/>
                </a:lnTo>
                <a:lnTo>
                  <a:pt x="240578" y="52524"/>
                </a:lnTo>
                <a:lnTo>
                  <a:pt x="243110" y="52524"/>
                </a:lnTo>
                <a:lnTo>
                  <a:pt x="245641" y="53017"/>
                </a:lnTo>
                <a:lnTo>
                  <a:pt x="248173" y="54023"/>
                </a:lnTo>
                <a:lnTo>
                  <a:pt x="251738" y="55048"/>
                </a:lnTo>
                <a:lnTo>
                  <a:pt x="255768" y="56054"/>
                </a:lnTo>
                <a:lnTo>
                  <a:pt x="259142" y="57006"/>
                </a:lnTo>
                <a:lnTo>
                  <a:pt x="255277" y="58066"/>
                </a:lnTo>
                <a:lnTo>
                  <a:pt x="251221" y="60098"/>
                </a:lnTo>
                <a:close/>
              </a:path>
              <a:path w="1868169" h="633094">
                <a:moveTo>
                  <a:pt x="278634" y="79464"/>
                </a:moveTo>
                <a:lnTo>
                  <a:pt x="269067" y="78009"/>
                </a:lnTo>
                <a:lnTo>
                  <a:pt x="261348" y="72721"/>
                </a:lnTo>
                <a:lnTo>
                  <a:pt x="257292" y="67672"/>
                </a:lnTo>
                <a:lnTo>
                  <a:pt x="256801" y="62622"/>
                </a:lnTo>
                <a:lnTo>
                  <a:pt x="259094" y="57120"/>
                </a:lnTo>
                <a:lnTo>
                  <a:pt x="259333" y="57060"/>
                </a:lnTo>
                <a:lnTo>
                  <a:pt x="259142" y="57006"/>
                </a:lnTo>
                <a:lnTo>
                  <a:pt x="259333" y="56547"/>
                </a:lnTo>
                <a:lnTo>
                  <a:pt x="260340" y="59585"/>
                </a:lnTo>
                <a:lnTo>
                  <a:pt x="261865" y="62110"/>
                </a:lnTo>
                <a:lnTo>
                  <a:pt x="262872" y="64634"/>
                </a:lnTo>
                <a:lnTo>
                  <a:pt x="265404" y="69684"/>
                </a:lnTo>
                <a:lnTo>
                  <a:pt x="268943" y="71695"/>
                </a:lnTo>
                <a:lnTo>
                  <a:pt x="293690" y="71695"/>
                </a:lnTo>
                <a:lnTo>
                  <a:pt x="287915" y="77040"/>
                </a:lnTo>
                <a:lnTo>
                  <a:pt x="278634" y="79464"/>
                </a:lnTo>
                <a:close/>
              </a:path>
              <a:path w="1868169" h="633094">
                <a:moveTo>
                  <a:pt x="259094" y="57120"/>
                </a:moveTo>
                <a:lnTo>
                  <a:pt x="259333" y="57060"/>
                </a:lnTo>
                <a:lnTo>
                  <a:pt x="259094" y="57120"/>
                </a:lnTo>
                <a:close/>
              </a:path>
              <a:path w="1868169" h="633094">
                <a:moveTo>
                  <a:pt x="293690" y="71695"/>
                </a:moveTo>
                <a:lnTo>
                  <a:pt x="268943" y="71695"/>
                </a:lnTo>
                <a:lnTo>
                  <a:pt x="279070" y="61597"/>
                </a:lnTo>
                <a:lnTo>
                  <a:pt x="285658" y="62110"/>
                </a:lnTo>
                <a:lnTo>
                  <a:pt x="292736" y="64121"/>
                </a:lnTo>
                <a:lnTo>
                  <a:pt x="293744" y="64634"/>
                </a:lnTo>
                <a:lnTo>
                  <a:pt x="295784" y="69684"/>
                </a:lnTo>
                <a:lnTo>
                  <a:pt x="294777" y="70690"/>
                </a:lnTo>
                <a:lnTo>
                  <a:pt x="293690" y="71695"/>
                </a:lnTo>
                <a:close/>
              </a:path>
              <a:path w="1868169" h="633094">
                <a:moveTo>
                  <a:pt x="263880" y="471616"/>
                </a:moveTo>
                <a:lnTo>
                  <a:pt x="262872" y="471101"/>
                </a:lnTo>
                <a:lnTo>
                  <a:pt x="261348" y="470591"/>
                </a:lnTo>
                <a:lnTo>
                  <a:pt x="260340" y="469581"/>
                </a:lnTo>
                <a:lnTo>
                  <a:pt x="258816" y="468576"/>
                </a:lnTo>
                <a:lnTo>
                  <a:pt x="260340" y="468576"/>
                </a:lnTo>
                <a:lnTo>
                  <a:pt x="261865" y="467571"/>
                </a:lnTo>
                <a:lnTo>
                  <a:pt x="262872" y="467571"/>
                </a:lnTo>
                <a:lnTo>
                  <a:pt x="263880" y="468066"/>
                </a:lnTo>
                <a:lnTo>
                  <a:pt x="265404" y="469091"/>
                </a:lnTo>
                <a:lnTo>
                  <a:pt x="267936" y="470096"/>
                </a:lnTo>
                <a:lnTo>
                  <a:pt x="265404" y="470591"/>
                </a:lnTo>
                <a:lnTo>
                  <a:pt x="263880" y="471616"/>
                </a:lnTo>
                <a:close/>
              </a:path>
              <a:path w="1868169" h="633094">
                <a:moveTo>
                  <a:pt x="280594" y="361023"/>
                </a:moveTo>
                <a:lnTo>
                  <a:pt x="278062" y="360018"/>
                </a:lnTo>
                <a:lnTo>
                  <a:pt x="275531" y="358499"/>
                </a:lnTo>
                <a:lnTo>
                  <a:pt x="272999" y="357493"/>
                </a:lnTo>
                <a:lnTo>
                  <a:pt x="273490" y="355974"/>
                </a:lnTo>
                <a:lnTo>
                  <a:pt x="274523" y="353962"/>
                </a:lnTo>
                <a:lnTo>
                  <a:pt x="274523" y="354455"/>
                </a:lnTo>
                <a:lnTo>
                  <a:pt x="277055" y="354968"/>
                </a:lnTo>
                <a:lnTo>
                  <a:pt x="279587" y="356487"/>
                </a:lnTo>
                <a:lnTo>
                  <a:pt x="282609" y="357493"/>
                </a:lnTo>
                <a:lnTo>
                  <a:pt x="281602" y="359505"/>
                </a:lnTo>
                <a:lnTo>
                  <a:pt x="280594" y="361023"/>
                </a:lnTo>
                <a:close/>
              </a:path>
              <a:path w="1868169" h="633094">
                <a:moveTo>
                  <a:pt x="206658" y="479190"/>
                </a:moveTo>
                <a:lnTo>
                  <a:pt x="202637" y="476337"/>
                </a:lnTo>
                <a:lnTo>
                  <a:pt x="197997" y="475709"/>
                </a:lnTo>
                <a:lnTo>
                  <a:pt x="193638" y="474419"/>
                </a:lnTo>
                <a:lnTo>
                  <a:pt x="190460" y="469581"/>
                </a:lnTo>
                <a:lnTo>
                  <a:pt x="196040" y="470096"/>
                </a:lnTo>
                <a:lnTo>
                  <a:pt x="201595" y="470096"/>
                </a:lnTo>
                <a:lnTo>
                  <a:pt x="207174" y="471101"/>
                </a:lnTo>
                <a:lnTo>
                  <a:pt x="209190" y="471101"/>
                </a:lnTo>
                <a:lnTo>
                  <a:pt x="210197" y="474141"/>
                </a:lnTo>
                <a:lnTo>
                  <a:pt x="211721" y="476150"/>
                </a:lnTo>
                <a:lnTo>
                  <a:pt x="208699" y="478165"/>
                </a:lnTo>
                <a:lnTo>
                  <a:pt x="206658" y="479190"/>
                </a:lnTo>
                <a:close/>
              </a:path>
              <a:path w="1868169" h="633094">
                <a:moveTo>
                  <a:pt x="209706" y="69684"/>
                </a:moveTo>
                <a:lnTo>
                  <a:pt x="208699" y="68677"/>
                </a:lnTo>
                <a:lnTo>
                  <a:pt x="208699" y="66646"/>
                </a:lnTo>
                <a:lnTo>
                  <a:pt x="208182" y="65147"/>
                </a:lnTo>
                <a:lnTo>
                  <a:pt x="209190" y="65147"/>
                </a:lnTo>
                <a:lnTo>
                  <a:pt x="210197" y="64121"/>
                </a:lnTo>
                <a:lnTo>
                  <a:pt x="210714" y="64634"/>
                </a:lnTo>
                <a:lnTo>
                  <a:pt x="211721" y="65147"/>
                </a:lnTo>
                <a:lnTo>
                  <a:pt x="212238" y="66646"/>
                </a:lnTo>
                <a:lnTo>
                  <a:pt x="213762" y="68677"/>
                </a:lnTo>
                <a:lnTo>
                  <a:pt x="211230" y="69171"/>
                </a:lnTo>
                <a:lnTo>
                  <a:pt x="209706" y="69684"/>
                </a:lnTo>
                <a:close/>
              </a:path>
              <a:path w="1868169" h="633094">
                <a:moveTo>
                  <a:pt x="196040" y="553409"/>
                </a:moveTo>
                <a:lnTo>
                  <a:pt x="193999" y="552894"/>
                </a:lnTo>
                <a:lnTo>
                  <a:pt x="192475" y="552405"/>
                </a:lnTo>
                <a:lnTo>
                  <a:pt x="191984" y="552405"/>
                </a:lnTo>
                <a:lnTo>
                  <a:pt x="191984" y="549365"/>
                </a:lnTo>
                <a:lnTo>
                  <a:pt x="195007" y="547845"/>
                </a:lnTo>
                <a:lnTo>
                  <a:pt x="198055" y="546840"/>
                </a:lnTo>
                <a:lnTo>
                  <a:pt x="201103" y="546330"/>
                </a:lnTo>
                <a:lnTo>
                  <a:pt x="201595" y="547845"/>
                </a:lnTo>
                <a:lnTo>
                  <a:pt x="202602" y="549880"/>
                </a:lnTo>
                <a:lnTo>
                  <a:pt x="201103" y="550885"/>
                </a:lnTo>
                <a:lnTo>
                  <a:pt x="199063" y="552405"/>
                </a:lnTo>
                <a:lnTo>
                  <a:pt x="197539" y="552894"/>
                </a:lnTo>
                <a:lnTo>
                  <a:pt x="196040" y="553409"/>
                </a:lnTo>
                <a:close/>
              </a:path>
              <a:path w="1868169" h="633094">
                <a:moveTo>
                  <a:pt x="191984" y="593289"/>
                </a:moveTo>
                <a:lnTo>
                  <a:pt x="191468" y="591774"/>
                </a:lnTo>
                <a:lnTo>
                  <a:pt x="190460" y="589759"/>
                </a:lnTo>
                <a:lnTo>
                  <a:pt x="191468" y="587750"/>
                </a:lnTo>
                <a:lnTo>
                  <a:pt x="192992" y="586230"/>
                </a:lnTo>
                <a:lnTo>
                  <a:pt x="195007" y="586230"/>
                </a:lnTo>
                <a:lnTo>
                  <a:pt x="196040" y="587750"/>
                </a:lnTo>
                <a:lnTo>
                  <a:pt x="196531" y="588754"/>
                </a:lnTo>
                <a:lnTo>
                  <a:pt x="191984" y="593289"/>
                </a:lnTo>
                <a:close/>
              </a:path>
              <a:path w="1868169" h="633094">
                <a:moveTo>
                  <a:pt x="217301" y="117139"/>
                </a:moveTo>
                <a:lnTo>
                  <a:pt x="216294" y="116646"/>
                </a:lnTo>
                <a:lnTo>
                  <a:pt x="214253" y="116133"/>
                </a:lnTo>
                <a:lnTo>
                  <a:pt x="211721" y="115127"/>
                </a:lnTo>
                <a:lnTo>
                  <a:pt x="209706" y="113608"/>
                </a:lnTo>
                <a:lnTo>
                  <a:pt x="208182" y="112603"/>
                </a:lnTo>
                <a:lnTo>
                  <a:pt x="206658" y="111084"/>
                </a:lnTo>
                <a:lnTo>
                  <a:pt x="205134" y="110078"/>
                </a:lnTo>
                <a:lnTo>
                  <a:pt x="206658" y="108066"/>
                </a:lnTo>
                <a:lnTo>
                  <a:pt x="210197" y="104516"/>
                </a:lnTo>
                <a:lnTo>
                  <a:pt x="213246" y="106035"/>
                </a:lnTo>
                <a:lnTo>
                  <a:pt x="216294" y="107040"/>
                </a:lnTo>
                <a:lnTo>
                  <a:pt x="219317" y="110078"/>
                </a:lnTo>
                <a:lnTo>
                  <a:pt x="219746" y="112603"/>
                </a:lnTo>
                <a:lnTo>
                  <a:pt x="219833" y="115640"/>
                </a:lnTo>
                <a:lnTo>
                  <a:pt x="217301" y="117139"/>
                </a:lnTo>
                <a:close/>
              </a:path>
              <a:path w="1868169" h="633094">
                <a:moveTo>
                  <a:pt x="518575" y="504926"/>
                </a:moveTo>
                <a:lnTo>
                  <a:pt x="509973" y="499877"/>
                </a:lnTo>
                <a:lnTo>
                  <a:pt x="509973" y="486764"/>
                </a:lnTo>
                <a:lnTo>
                  <a:pt x="515036" y="486249"/>
                </a:lnTo>
                <a:lnTo>
                  <a:pt x="519583" y="485739"/>
                </a:lnTo>
                <a:lnTo>
                  <a:pt x="521107" y="485739"/>
                </a:lnTo>
                <a:lnTo>
                  <a:pt x="523122" y="485244"/>
                </a:lnTo>
                <a:lnTo>
                  <a:pt x="526662" y="484729"/>
                </a:lnTo>
                <a:lnTo>
                  <a:pt x="527695" y="485739"/>
                </a:lnTo>
                <a:lnTo>
                  <a:pt x="531234" y="486764"/>
                </a:lnTo>
                <a:lnTo>
                  <a:pt x="533249" y="488263"/>
                </a:lnTo>
                <a:lnTo>
                  <a:pt x="535781" y="493313"/>
                </a:lnTo>
                <a:lnTo>
                  <a:pt x="531725" y="495837"/>
                </a:lnTo>
                <a:lnTo>
                  <a:pt x="526170" y="501397"/>
                </a:lnTo>
                <a:lnTo>
                  <a:pt x="524130" y="502401"/>
                </a:lnTo>
                <a:lnTo>
                  <a:pt x="518575" y="504926"/>
                </a:lnTo>
                <a:close/>
              </a:path>
              <a:path w="1868169" h="633094">
                <a:moveTo>
                  <a:pt x="526170" y="297907"/>
                </a:moveTo>
                <a:lnTo>
                  <a:pt x="525163" y="297414"/>
                </a:lnTo>
                <a:lnTo>
                  <a:pt x="519066" y="295383"/>
                </a:lnTo>
                <a:lnTo>
                  <a:pt x="516044" y="293864"/>
                </a:lnTo>
                <a:lnTo>
                  <a:pt x="517568" y="292365"/>
                </a:lnTo>
                <a:lnTo>
                  <a:pt x="518059" y="292365"/>
                </a:lnTo>
                <a:lnTo>
                  <a:pt x="521107" y="292858"/>
                </a:lnTo>
                <a:lnTo>
                  <a:pt x="524130" y="293864"/>
                </a:lnTo>
                <a:lnTo>
                  <a:pt x="528186" y="294889"/>
                </a:lnTo>
                <a:lnTo>
                  <a:pt x="526662" y="296902"/>
                </a:lnTo>
                <a:lnTo>
                  <a:pt x="526170" y="297907"/>
                </a:lnTo>
                <a:close/>
              </a:path>
              <a:path w="1868169" h="633094">
                <a:moveTo>
                  <a:pt x="280078" y="442820"/>
                </a:moveTo>
                <a:lnTo>
                  <a:pt x="278554" y="442820"/>
                </a:lnTo>
                <a:lnTo>
                  <a:pt x="276538" y="442325"/>
                </a:lnTo>
                <a:lnTo>
                  <a:pt x="274523" y="441320"/>
                </a:lnTo>
                <a:lnTo>
                  <a:pt x="273490" y="439287"/>
                </a:lnTo>
                <a:lnTo>
                  <a:pt x="271475" y="436269"/>
                </a:lnTo>
                <a:lnTo>
                  <a:pt x="268427" y="429189"/>
                </a:lnTo>
                <a:lnTo>
                  <a:pt x="270467" y="429189"/>
                </a:lnTo>
                <a:lnTo>
                  <a:pt x="271991" y="428183"/>
                </a:lnTo>
                <a:lnTo>
                  <a:pt x="274007" y="428696"/>
                </a:lnTo>
                <a:lnTo>
                  <a:pt x="278554" y="429701"/>
                </a:lnTo>
                <a:lnTo>
                  <a:pt x="282609" y="432719"/>
                </a:lnTo>
                <a:lnTo>
                  <a:pt x="283126" y="440295"/>
                </a:lnTo>
                <a:lnTo>
                  <a:pt x="281602" y="441320"/>
                </a:lnTo>
                <a:lnTo>
                  <a:pt x="280078" y="442820"/>
                </a:lnTo>
                <a:close/>
              </a:path>
              <a:path w="1868169" h="633094">
                <a:moveTo>
                  <a:pt x="321102" y="600373"/>
                </a:moveTo>
                <a:lnTo>
                  <a:pt x="320585" y="600373"/>
                </a:lnTo>
                <a:lnTo>
                  <a:pt x="320094" y="598338"/>
                </a:lnTo>
                <a:lnTo>
                  <a:pt x="319578" y="596823"/>
                </a:lnTo>
                <a:lnTo>
                  <a:pt x="321102" y="596328"/>
                </a:lnTo>
                <a:lnTo>
                  <a:pt x="323117" y="595323"/>
                </a:lnTo>
                <a:lnTo>
                  <a:pt x="325649" y="595323"/>
                </a:lnTo>
                <a:lnTo>
                  <a:pt x="327173" y="596823"/>
                </a:lnTo>
                <a:lnTo>
                  <a:pt x="329188" y="598338"/>
                </a:lnTo>
                <a:lnTo>
                  <a:pt x="325649" y="599348"/>
                </a:lnTo>
                <a:lnTo>
                  <a:pt x="323117" y="599858"/>
                </a:lnTo>
                <a:lnTo>
                  <a:pt x="321102" y="600373"/>
                </a:lnTo>
                <a:close/>
              </a:path>
              <a:path w="1868169" h="633094">
                <a:moveTo>
                  <a:pt x="309967" y="420609"/>
                </a:moveTo>
                <a:lnTo>
                  <a:pt x="305395" y="417571"/>
                </a:lnTo>
                <a:lnTo>
                  <a:pt x="295268" y="411516"/>
                </a:lnTo>
                <a:lnTo>
                  <a:pt x="295268" y="410511"/>
                </a:lnTo>
                <a:lnTo>
                  <a:pt x="295784" y="409998"/>
                </a:lnTo>
                <a:lnTo>
                  <a:pt x="301339" y="403942"/>
                </a:lnTo>
                <a:lnTo>
                  <a:pt x="306919" y="409504"/>
                </a:lnTo>
                <a:lnTo>
                  <a:pt x="312499" y="409998"/>
                </a:lnTo>
                <a:lnTo>
                  <a:pt x="313998" y="410511"/>
                </a:lnTo>
                <a:lnTo>
                  <a:pt x="315522" y="413548"/>
                </a:lnTo>
                <a:lnTo>
                  <a:pt x="317046" y="415560"/>
                </a:lnTo>
                <a:lnTo>
                  <a:pt x="315031" y="417078"/>
                </a:lnTo>
                <a:lnTo>
                  <a:pt x="313506" y="418597"/>
                </a:lnTo>
                <a:lnTo>
                  <a:pt x="309967" y="420609"/>
                </a:lnTo>
                <a:close/>
              </a:path>
              <a:path w="1868169" h="633094">
                <a:moveTo>
                  <a:pt x="517215" y="384671"/>
                </a:moveTo>
                <a:lnTo>
                  <a:pt x="510980" y="383252"/>
                </a:lnTo>
                <a:lnTo>
                  <a:pt x="509973" y="382226"/>
                </a:lnTo>
                <a:lnTo>
                  <a:pt x="508940" y="378203"/>
                </a:lnTo>
                <a:lnTo>
                  <a:pt x="509456" y="377690"/>
                </a:lnTo>
                <a:lnTo>
                  <a:pt x="514214" y="373150"/>
                </a:lnTo>
                <a:lnTo>
                  <a:pt x="519018" y="368659"/>
                </a:lnTo>
                <a:lnTo>
                  <a:pt x="524485" y="365400"/>
                </a:lnTo>
                <a:lnTo>
                  <a:pt x="531234" y="364554"/>
                </a:lnTo>
                <a:lnTo>
                  <a:pt x="531725" y="365067"/>
                </a:lnTo>
                <a:lnTo>
                  <a:pt x="533766" y="366073"/>
                </a:lnTo>
                <a:lnTo>
                  <a:pt x="534257" y="368597"/>
                </a:lnTo>
                <a:lnTo>
                  <a:pt x="534257" y="370116"/>
                </a:lnTo>
                <a:lnTo>
                  <a:pt x="533249" y="373153"/>
                </a:lnTo>
                <a:lnTo>
                  <a:pt x="531725" y="374159"/>
                </a:lnTo>
                <a:lnTo>
                  <a:pt x="527205" y="378420"/>
                </a:lnTo>
                <a:lnTo>
                  <a:pt x="522496" y="382493"/>
                </a:lnTo>
                <a:lnTo>
                  <a:pt x="517215" y="384671"/>
                </a:lnTo>
                <a:close/>
              </a:path>
              <a:path w="1868169" h="633094">
                <a:moveTo>
                  <a:pt x="270467" y="117139"/>
                </a:moveTo>
                <a:lnTo>
                  <a:pt x="268427" y="115127"/>
                </a:lnTo>
                <a:lnTo>
                  <a:pt x="266928" y="113608"/>
                </a:lnTo>
                <a:lnTo>
                  <a:pt x="267936" y="112090"/>
                </a:lnTo>
                <a:lnTo>
                  <a:pt x="268943" y="110078"/>
                </a:lnTo>
                <a:lnTo>
                  <a:pt x="271991" y="108066"/>
                </a:lnTo>
                <a:lnTo>
                  <a:pt x="274523" y="107553"/>
                </a:lnTo>
                <a:lnTo>
                  <a:pt x="276022" y="108066"/>
                </a:lnTo>
                <a:lnTo>
                  <a:pt x="278062" y="108559"/>
                </a:lnTo>
                <a:lnTo>
                  <a:pt x="279587" y="110590"/>
                </a:lnTo>
                <a:lnTo>
                  <a:pt x="281602" y="112090"/>
                </a:lnTo>
                <a:lnTo>
                  <a:pt x="278554" y="115127"/>
                </a:lnTo>
                <a:lnTo>
                  <a:pt x="277055" y="115640"/>
                </a:lnTo>
                <a:lnTo>
                  <a:pt x="275531" y="116646"/>
                </a:lnTo>
                <a:lnTo>
                  <a:pt x="273490" y="116646"/>
                </a:lnTo>
                <a:lnTo>
                  <a:pt x="270467" y="117139"/>
                </a:lnTo>
                <a:close/>
              </a:path>
              <a:path w="1868169" h="633094">
                <a:moveTo>
                  <a:pt x="308443" y="611476"/>
                </a:moveTo>
                <a:lnTo>
                  <a:pt x="307927" y="611476"/>
                </a:lnTo>
                <a:lnTo>
                  <a:pt x="306919" y="610961"/>
                </a:lnTo>
                <a:lnTo>
                  <a:pt x="305395" y="609956"/>
                </a:lnTo>
                <a:lnTo>
                  <a:pt x="304387" y="609446"/>
                </a:lnTo>
                <a:lnTo>
                  <a:pt x="304904" y="608951"/>
                </a:lnTo>
                <a:lnTo>
                  <a:pt x="305911" y="608436"/>
                </a:lnTo>
                <a:lnTo>
                  <a:pt x="306402" y="606922"/>
                </a:lnTo>
                <a:lnTo>
                  <a:pt x="307435" y="607947"/>
                </a:lnTo>
                <a:lnTo>
                  <a:pt x="308443" y="608436"/>
                </a:lnTo>
                <a:lnTo>
                  <a:pt x="309451" y="609446"/>
                </a:lnTo>
                <a:lnTo>
                  <a:pt x="308934" y="609956"/>
                </a:lnTo>
                <a:lnTo>
                  <a:pt x="308443" y="611476"/>
                </a:lnTo>
                <a:close/>
              </a:path>
              <a:path w="1868169" h="633094">
                <a:moveTo>
                  <a:pt x="264396" y="233272"/>
                </a:moveTo>
                <a:lnTo>
                  <a:pt x="261865" y="232267"/>
                </a:lnTo>
                <a:lnTo>
                  <a:pt x="261348" y="231773"/>
                </a:lnTo>
                <a:lnTo>
                  <a:pt x="260340" y="229742"/>
                </a:lnTo>
                <a:lnTo>
                  <a:pt x="259824" y="228223"/>
                </a:lnTo>
                <a:lnTo>
                  <a:pt x="259824" y="227730"/>
                </a:lnTo>
                <a:lnTo>
                  <a:pt x="261348" y="226212"/>
                </a:lnTo>
                <a:lnTo>
                  <a:pt x="263880" y="226212"/>
                </a:lnTo>
                <a:lnTo>
                  <a:pt x="266412" y="225699"/>
                </a:lnTo>
                <a:lnTo>
                  <a:pt x="268943" y="226724"/>
                </a:lnTo>
                <a:lnTo>
                  <a:pt x="272483" y="227730"/>
                </a:lnTo>
                <a:lnTo>
                  <a:pt x="275531" y="229742"/>
                </a:lnTo>
                <a:lnTo>
                  <a:pt x="278554" y="231261"/>
                </a:lnTo>
                <a:lnTo>
                  <a:pt x="275531" y="232267"/>
                </a:lnTo>
                <a:lnTo>
                  <a:pt x="272483" y="232779"/>
                </a:lnTo>
                <a:lnTo>
                  <a:pt x="266928" y="232779"/>
                </a:lnTo>
                <a:lnTo>
                  <a:pt x="264396" y="233272"/>
                </a:lnTo>
                <a:close/>
              </a:path>
              <a:path w="1868169" h="633094">
                <a:moveTo>
                  <a:pt x="271475" y="233272"/>
                </a:moveTo>
                <a:lnTo>
                  <a:pt x="266928" y="232779"/>
                </a:lnTo>
                <a:lnTo>
                  <a:pt x="272483" y="232779"/>
                </a:lnTo>
                <a:lnTo>
                  <a:pt x="271475" y="233272"/>
                </a:lnTo>
                <a:close/>
              </a:path>
              <a:path w="1868169" h="633094">
                <a:moveTo>
                  <a:pt x="254761" y="556429"/>
                </a:moveTo>
                <a:lnTo>
                  <a:pt x="251738" y="550885"/>
                </a:lnTo>
                <a:lnTo>
                  <a:pt x="249697" y="547845"/>
                </a:lnTo>
                <a:lnTo>
                  <a:pt x="251738" y="546330"/>
                </a:lnTo>
                <a:lnTo>
                  <a:pt x="254269" y="542796"/>
                </a:lnTo>
                <a:lnTo>
                  <a:pt x="256285" y="542796"/>
                </a:lnTo>
                <a:lnTo>
                  <a:pt x="262872" y="542306"/>
                </a:lnTo>
                <a:lnTo>
                  <a:pt x="276538" y="543311"/>
                </a:lnTo>
                <a:lnTo>
                  <a:pt x="278554" y="543311"/>
                </a:lnTo>
                <a:lnTo>
                  <a:pt x="280594" y="545320"/>
                </a:lnTo>
                <a:lnTo>
                  <a:pt x="284650" y="547355"/>
                </a:lnTo>
                <a:lnTo>
                  <a:pt x="279587" y="551890"/>
                </a:lnTo>
                <a:lnTo>
                  <a:pt x="278400" y="553904"/>
                </a:lnTo>
                <a:lnTo>
                  <a:pt x="261865" y="553904"/>
                </a:lnTo>
                <a:lnTo>
                  <a:pt x="255768" y="555934"/>
                </a:lnTo>
                <a:lnTo>
                  <a:pt x="254761" y="556429"/>
                </a:lnTo>
                <a:close/>
              </a:path>
              <a:path w="1868169" h="633094">
                <a:moveTo>
                  <a:pt x="276022" y="557944"/>
                </a:moveTo>
                <a:lnTo>
                  <a:pt x="272999" y="557454"/>
                </a:lnTo>
                <a:lnTo>
                  <a:pt x="267419" y="556939"/>
                </a:lnTo>
                <a:lnTo>
                  <a:pt x="261865" y="553904"/>
                </a:lnTo>
                <a:lnTo>
                  <a:pt x="278400" y="553904"/>
                </a:lnTo>
                <a:lnTo>
                  <a:pt x="276022" y="557944"/>
                </a:lnTo>
                <a:close/>
              </a:path>
              <a:path w="1868169" h="633094">
                <a:moveTo>
                  <a:pt x="260340" y="197927"/>
                </a:moveTo>
                <a:lnTo>
                  <a:pt x="260340" y="184298"/>
                </a:lnTo>
                <a:lnTo>
                  <a:pt x="264396" y="181280"/>
                </a:lnTo>
                <a:lnTo>
                  <a:pt x="274007" y="181280"/>
                </a:lnTo>
                <a:lnTo>
                  <a:pt x="278554" y="182286"/>
                </a:lnTo>
                <a:lnTo>
                  <a:pt x="280078" y="188854"/>
                </a:lnTo>
                <a:lnTo>
                  <a:pt x="281085" y="193391"/>
                </a:lnTo>
                <a:lnTo>
                  <a:pt x="276022" y="197434"/>
                </a:lnTo>
                <a:lnTo>
                  <a:pt x="264887" y="197434"/>
                </a:lnTo>
                <a:lnTo>
                  <a:pt x="260340" y="197927"/>
                </a:lnTo>
                <a:close/>
              </a:path>
              <a:path w="1868169" h="633094">
                <a:moveTo>
                  <a:pt x="269460" y="591279"/>
                </a:moveTo>
                <a:lnTo>
                  <a:pt x="268427" y="591279"/>
                </a:lnTo>
                <a:lnTo>
                  <a:pt x="267419" y="590274"/>
                </a:lnTo>
                <a:lnTo>
                  <a:pt x="266928" y="589249"/>
                </a:lnTo>
                <a:lnTo>
                  <a:pt x="267936" y="588239"/>
                </a:lnTo>
                <a:lnTo>
                  <a:pt x="267936" y="587235"/>
                </a:lnTo>
                <a:lnTo>
                  <a:pt x="269951" y="589249"/>
                </a:lnTo>
                <a:lnTo>
                  <a:pt x="271475" y="590274"/>
                </a:lnTo>
                <a:lnTo>
                  <a:pt x="269460" y="591279"/>
                </a:lnTo>
                <a:close/>
              </a:path>
              <a:path w="1868169" h="633094">
                <a:moveTo>
                  <a:pt x="522631" y="417571"/>
                </a:moveTo>
                <a:lnTo>
                  <a:pt x="522115" y="417078"/>
                </a:lnTo>
                <a:lnTo>
                  <a:pt x="521107" y="416566"/>
                </a:lnTo>
                <a:lnTo>
                  <a:pt x="521107" y="415560"/>
                </a:lnTo>
                <a:lnTo>
                  <a:pt x="520591" y="414553"/>
                </a:lnTo>
                <a:lnTo>
                  <a:pt x="521598" y="414553"/>
                </a:lnTo>
                <a:lnTo>
                  <a:pt x="522631" y="413548"/>
                </a:lnTo>
                <a:lnTo>
                  <a:pt x="523639" y="414553"/>
                </a:lnTo>
                <a:lnTo>
                  <a:pt x="524646" y="416566"/>
                </a:lnTo>
                <a:lnTo>
                  <a:pt x="523639" y="416566"/>
                </a:lnTo>
                <a:lnTo>
                  <a:pt x="522631" y="417571"/>
                </a:lnTo>
                <a:close/>
              </a:path>
              <a:path w="1868169" h="633094">
                <a:moveTo>
                  <a:pt x="332753" y="122188"/>
                </a:moveTo>
                <a:lnTo>
                  <a:pt x="330712" y="122188"/>
                </a:lnTo>
                <a:lnTo>
                  <a:pt x="328697" y="120689"/>
                </a:lnTo>
                <a:lnTo>
                  <a:pt x="328697" y="118658"/>
                </a:lnTo>
                <a:lnTo>
                  <a:pt x="329704" y="116133"/>
                </a:lnTo>
                <a:lnTo>
                  <a:pt x="330712" y="116133"/>
                </a:lnTo>
                <a:lnTo>
                  <a:pt x="331720" y="115640"/>
                </a:lnTo>
                <a:lnTo>
                  <a:pt x="333244" y="117139"/>
                </a:lnTo>
                <a:lnTo>
                  <a:pt x="336292" y="119664"/>
                </a:lnTo>
                <a:lnTo>
                  <a:pt x="334251" y="121182"/>
                </a:lnTo>
                <a:lnTo>
                  <a:pt x="332753" y="122188"/>
                </a:lnTo>
                <a:close/>
              </a:path>
              <a:path w="1868169" h="633094">
                <a:moveTo>
                  <a:pt x="322626" y="62622"/>
                </a:moveTo>
                <a:lnTo>
                  <a:pt x="309451" y="53530"/>
                </a:lnTo>
                <a:lnTo>
                  <a:pt x="308934" y="52011"/>
                </a:lnTo>
                <a:lnTo>
                  <a:pt x="311982" y="51005"/>
                </a:lnTo>
                <a:lnTo>
                  <a:pt x="312990" y="51005"/>
                </a:lnTo>
                <a:lnTo>
                  <a:pt x="320094" y="52011"/>
                </a:lnTo>
                <a:lnTo>
                  <a:pt x="323117" y="53530"/>
                </a:lnTo>
                <a:lnTo>
                  <a:pt x="324641" y="54023"/>
                </a:lnTo>
                <a:lnTo>
                  <a:pt x="325157" y="56547"/>
                </a:lnTo>
                <a:lnTo>
                  <a:pt x="327173" y="60098"/>
                </a:lnTo>
                <a:lnTo>
                  <a:pt x="324124" y="61103"/>
                </a:lnTo>
                <a:lnTo>
                  <a:pt x="322626" y="62622"/>
                </a:lnTo>
                <a:close/>
              </a:path>
              <a:path w="1868169" h="633094">
                <a:moveTo>
                  <a:pt x="206658" y="204002"/>
                </a:moveTo>
                <a:lnTo>
                  <a:pt x="201595" y="201971"/>
                </a:lnTo>
                <a:lnTo>
                  <a:pt x="197539" y="201478"/>
                </a:lnTo>
                <a:lnTo>
                  <a:pt x="194516" y="199446"/>
                </a:lnTo>
                <a:lnTo>
                  <a:pt x="192475" y="197434"/>
                </a:lnTo>
                <a:lnTo>
                  <a:pt x="191984" y="192878"/>
                </a:lnTo>
                <a:lnTo>
                  <a:pt x="190977" y="189860"/>
                </a:lnTo>
                <a:lnTo>
                  <a:pt x="192992" y="189348"/>
                </a:lnTo>
                <a:lnTo>
                  <a:pt x="195523" y="189348"/>
                </a:lnTo>
                <a:lnTo>
                  <a:pt x="197539" y="188854"/>
                </a:lnTo>
                <a:lnTo>
                  <a:pt x="202602" y="187336"/>
                </a:lnTo>
                <a:lnTo>
                  <a:pt x="208182" y="184811"/>
                </a:lnTo>
                <a:lnTo>
                  <a:pt x="213246" y="184298"/>
                </a:lnTo>
                <a:lnTo>
                  <a:pt x="215777" y="184298"/>
                </a:lnTo>
                <a:lnTo>
                  <a:pt x="218825" y="186330"/>
                </a:lnTo>
                <a:lnTo>
                  <a:pt x="221357" y="187336"/>
                </a:lnTo>
                <a:lnTo>
                  <a:pt x="220324" y="191379"/>
                </a:lnTo>
                <a:lnTo>
                  <a:pt x="219833" y="196428"/>
                </a:lnTo>
                <a:lnTo>
                  <a:pt x="217792" y="198440"/>
                </a:lnTo>
                <a:lnTo>
                  <a:pt x="214770" y="201478"/>
                </a:lnTo>
                <a:lnTo>
                  <a:pt x="210197" y="202483"/>
                </a:lnTo>
                <a:lnTo>
                  <a:pt x="206658" y="204002"/>
                </a:lnTo>
                <a:close/>
              </a:path>
              <a:path w="1868169" h="633094">
                <a:moveTo>
                  <a:pt x="309967" y="383745"/>
                </a:moveTo>
                <a:lnTo>
                  <a:pt x="305911" y="383252"/>
                </a:lnTo>
                <a:lnTo>
                  <a:pt x="301339" y="381221"/>
                </a:lnTo>
                <a:lnTo>
                  <a:pt x="300331" y="381221"/>
                </a:lnTo>
                <a:lnTo>
                  <a:pt x="300331" y="380215"/>
                </a:lnTo>
                <a:lnTo>
                  <a:pt x="297800" y="378203"/>
                </a:lnTo>
                <a:lnTo>
                  <a:pt x="295784" y="376171"/>
                </a:lnTo>
                <a:lnTo>
                  <a:pt x="293253" y="374159"/>
                </a:lnTo>
                <a:lnTo>
                  <a:pt x="295784" y="374159"/>
                </a:lnTo>
                <a:lnTo>
                  <a:pt x="298807" y="373647"/>
                </a:lnTo>
                <a:lnTo>
                  <a:pt x="304387" y="373647"/>
                </a:lnTo>
                <a:lnTo>
                  <a:pt x="304387" y="372641"/>
                </a:lnTo>
                <a:lnTo>
                  <a:pt x="307435" y="373647"/>
                </a:lnTo>
                <a:lnTo>
                  <a:pt x="310458" y="374159"/>
                </a:lnTo>
                <a:lnTo>
                  <a:pt x="313506" y="375166"/>
                </a:lnTo>
                <a:lnTo>
                  <a:pt x="313506" y="377177"/>
                </a:lnTo>
                <a:lnTo>
                  <a:pt x="312990" y="378203"/>
                </a:lnTo>
                <a:lnTo>
                  <a:pt x="309967" y="383745"/>
                </a:lnTo>
                <a:close/>
              </a:path>
              <a:path w="1868169" h="633094">
                <a:moveTo>
                  <a:pt x="350475" y="231261"/>
                </a:moveTo>
                <a:lnTo>
                  <a:pt x="345902" y="231261"/>
                </a:lnTo>
                <a:lnTo>
                  <a:pt x="345411" y="229742"/>
                </a:lnTo>
                <a:lnTo>
                  <a:pt x="344895" y="229249"/>
                </a:lnTo>
                <a:lnTo>
                  <a:pt x="345902" y="229249"/>
                </a:lnTo>
                <a:lnTo>
                  <a:pt x="347426" y="228736"/>
                </a:lnTo>
                <a:lnTo>
                  <a:pt x="348434" y="228223"/>
                </a:lnTo>
                <a:lnTo>
                  <a:pt x="348950" y="228736"/>
                </a:lnTo>
                <a:lnTo>
                  <a:pt x="349442" y="229742"/>
                </a:lnTo>
                <a:lnTo>
                  <a:pt x="350475" y="231261"/>
                </a:lnTo>
                <a:close/>
              </a:path>
              <a:path w="1868169" h="633094">
                <a:moveTo>
                  <a:pt x="347426" y="231773"/>
                </a:moveTo>
                <a:lnTo>
                  <a:pt x="346419" y="231261"/>
                </a:lnTo>
                <a:lnTo>
                  <a:pt x="348950" y="231261"/>
                </a:lnTo>
                <a:lnTo>
                  <a:pt x="347426" y="231773"/>
                </a:lnTo>
                <a:close/>
              </a:path>
              <a:path w="1868169" h="633094">
                <a:moveTo>
                  <a:pt x="337300" y="200965"/>
                </a:moveTo>
                <a:lnTo>
                  <a:pt x="335284" y="200965"/>
                </a:lnTo>
                <a:lnTo>
                  <a:pt x="333760" y="199959"/>
                </a:lnTo>
                <a:lnTo>
                  <a:pt x="333760" y="198440"/>
                </a:lnTo>
                <a:lnTo>
                  <a:pt x="334251" y="196428"/>
                </a:lnTo>
                <a:lnTo>
                  <a:pt x="335284" y="196428"/>
                </a:lnTo>
                <a:lnTo>
                  <a:pt x="337816" y="194910"/>
                </a:lnTo>
                <a:lnTo>
                  <a:pt x="340348" y="191872"/>
                </a:lnTo>
                <a:lnTo>
                  <a:pt x="342879" y="192385"/>
                </a:lnTo>
                <a:lnTo>
                  <a:pt x="344895" y="192878"/>
                </a:lnTo>
                <a:lnTo>
                  <a:pt x="347426" y="196428"/>
                </a:lnTo>
                <a:lnTo>
                  <a:pt x="349442" y="198440"/>
                </a:lnTo>
                <a:lnTo>
                  <a:pt x="347426" y="198953"/>
                </a:lnTo>
                <a:lnTo>
                  <a:pt x="345411" y="199959"/>
                </a:lnTo>
                <a:lnTo>
                  <a:pt x="343371" y="200452"/>
                </a:lnTo>
                <a:lnTo>
                  <a:pt x="338824" y="200452"/>
                </a:lnTo>
                <a:lnTo>
                  <a:pt x="337300" y="200965"/>
                </a:lnTo>
                <a:close/>
              </a:path>
              <a:path w="1868169" h="633094">
                <a:moveTo>
                  <a:pt x="313998" y="134318"/>
                </a:moveTo>
                <a:lnTo>
                  <a:pt x="312499" y="133806"/>
                </a:lnTo>
                <a:lnTo>
                  <a:pt x="307435" y="133806"/>
                </a:lnTo>
                <a:lnTo>
                  <a:pt x="304387" y="132800"/>
                </a:lnTo>
                <a:lnTo>
                  <a:pt x="301339" y="131281"/>
                </a:lnTo>
                <a:lnTo>
                  <a:pt x="304387" y="129269"/>
                </a:lnTo>
                <a:lnTo>
                  <a:pt x="306919" y="127237"/>
                </a:lnTo>
                <a:lnTo>
                  <a:pt x="309967" y="125738"/>
                </a:lnTo>
                <a:lnTo>
                  <a:pt x="311982" y="125226"/>
                </a:lnTo>
                <a:lnTo>
                  <a:pt x="314514" y="124713"/>
                </a:lnTo>
                <a:lnTo>
                  <a:pt x="316038" y="125738"/>
                </a:lnTo>
                <a:lnTo>
                  <a:pt x="318053" y="126744"/>
                </a:lnTo>
                <a:lnTo>
                  <a:pt x="319578" y="129269"/>
                </a:lnTo>
                <a:lnTo>
                  <a:pt x="321102" y="130275"/>
                </a:lnTo>
                <a:lnTo>
                  <a:pt x="319061" y="131793"/>
                </a:lnTo>
                <a:lnTo>
                  <a:pt x="313998" y="134318"/>
                </a:lnTo>
                <a:close/>
              </a:path>
              <a:path w="1868169" h="633094">
                <a:moveTo>
                  <a:pt x="310458" y="299426"/>
                </a:moveTo>
                <a:lnTo>
                  <a:pt x="308443" y="299426"/>
                </a:lnTo>
                <a:lnTo>
                  <a:pt x="307435" y="298913"/>
                </a:lnTo>
                <a:lnTo>
                  <a:pt x="305911" y="297907"/>
                </a:lnTo>
                <a:lnTo>
                  <a:pt x="304387" y="295895"/>
                </a:lnTo>
                <a:lnTo>
                  <a:pt x="303380" y="294377"/>
                </a:lnTo>
                <a:lnTo>
                  <a:pt x="304387" y="293371"/>
                </a:lnTo>
                <a:lnTo>
                  <a:pt x="305395" y="291339"/>
                </a:lnTo>
                <a:lnTo>
                  <a:pt x="306919" y="290333"/>
                </a:lnTo>
                <a:lnTo>
                  <a:pt x="307927" y="289840"/>
                </a:lnTo>
                <a:lnTo>
                  <a:pt x="309451" y="290333"/>
                </a:lnTo>
                <a:lnTo>
                  <a:pt x="312499" y="290333"/>
                </a:lnTo>
                <a:lnTo>
                  <a:pt x="312990" y="290846"/>
                </a:lnTo>
                <a:lnTo>
                  <a:pt x="316038" y="292858"/>
                </a:lnTo>
                <a:lnTo>
                  <a:pt x="312990" y="296902"/>
                </a:lnTo>
                <a:lnTo>
                  <a:pt x="310458" y="299426"/>
                </a:lnTo>
                <a:close/>
              </a:path>
              <a:path w="1868169" h="633094">
                <a:moveTo>
                  <a:pt x="308934" y="20709"/>
                </a:moveTo>
                <a:lnTo>
                  <a:pt x="306402" y="18185"/>
                </a:lnTo>
                <a:lnTo>
                  <a:pt x="302372" y="15147"/>
                </a:lnTo>
                <a:lnTo>
                  <a:pt x="299324" y="11104"/>
                </a:lnTo>
                <a:lnTo>
                  <a:pt x="297309" y="7573"/>
                </a:lnTo>
                <a:lnTo>
                  <a:pt x="299324" y="3530"/>
                </a:lnTo>
                <a:lnTo>
                  <a:pt x="303380" y="4043"/>
                </a:lnTo>
                <a:lnTo>
                  <a:pt x="308934" y="4555"/>
                </a:lnTo>
                <a:lnTo>
                  <a:pt x="315031" y="6055"/>
                </a:lnTo>
                <a:lnTo>
                  <a:pt x="320585" y="7573"/>
                </a:lnTo>
                <a:lnTo>
                  <a:pt x="322109" y="8086"/>
                </a:lnTo>
                <a:lnTo>
                  <a:pt x="324124" y="10611"/>
                </a:lnTo>
                <a:lnTo>
                  <a:pt x="324124" y="12129"/>
                </a:lnTo>
                <a:lnTo>
                  <a:pt x="324641" y="13629"/>
                </a:lnTo>
                <a:lnTo>
                  <a:pt x="322626" y="16666"/>
                </a:lnTo>
                <a:lnTo>
                  <a:pt x="321102" y="17179"/>
                </a:lnTo>
                <a:lnTo>
                  <a:pt x="318053" y="18678"/>
                </a:lnTo>
                <a:lnTo>
                  <a:pt x="314514" y="19191"/>
                </a:lnTo>
                <a:lnTo>
                  <a:pt x="308934" y="20709"/>
                </a:lnTo>
                <a:close/>
              </a:path>
              <a:path w="1868169" h="633094">
                <a:moveTo>
                  <a:pt x="311466" y="179249"/>
                </a:moveTo>
                <a:lnTo>
                  <a:pt x="309967" y="179249"/>
                </a:lnTo>
                <a:lnTo>
                  <a:pt x="307435" y="178756"/>
                </a:lnTo>
                <a:lnTo>
                  <a:pt x="305395" y="175719"/>
                </a:lnTo>
                <a:lnTo>
                  <a:pt x="302863" y="174200"/>
                </a:lnTo>
                <a:lnTo>
                  <a:pt x="304904" y="173194"/>
                </a:lnTo>
                <a:lnTo>
                  <a:pt x="306919" y="171675"/>
                </a:lnTo>
                <a:lnTo>
                  <a:pt x="309451" y="170156"/>
                </a:lnTo>
                <a:lnTo>
                  <a:pt x="311466" y="171675"/>
                </a:lnTo>
                <a:lnTo>
                  <a:pt x="313506" y="173707"/>
                </a:lnTo>
                <a:lnTo>
                  <a:pt x="315522" y="175206"/>
                </a:lnTo>
                <a:lnTo>
                  <a:pt x="313506" y="176725"/>
                </a:lnTo>
                <a:lnTo>
                  <a:pt x="311466" y="179249"/>
                </a:lnTo>
                <a:close/>
              </a:path>
              <a:path w="1868169" h="633094">
                <a:moveTo>
                  <a:pt x="316529" y="265087"/>
                </a:moveTo>
                <a:lnTo>
                  <a:pt x="315522" y="263075"/>
                </a:lnTo>
                <a:lnTo>
                  <a:pt x="316038" y="262562"/>
                </a:lnTo>
                <a:lnTo>
                  <a:pt x="316529" y="261557"/>
                </a:lnTo>
                <a:lnTo>
                  <a:pt x="318053" y="261557"/>
                </a:lnTo>
                <a:lnTo>
                  <a:pt x="319578" y="263075"/>
                </a:lnTo>
                <a:lnTo>
                  <a:pt x="318570" y="263568"/>
                </a:lnTo>
                <a:lnTo>
                  <a:pt x="318053" y="264594"/>
                </a:lnTo>
                <a:lnTo>
                  <a:pt x="317046" y="264594"/>
                </a:lnTo>
                <a:lnTo>
                  <a:pt x="316529" y="265087"/>
                </a:lnTo>
                <a:close/>
              </a:path>
              <a:path w="1868169" h="633094">
                <a:moveTo>
                  <a:pt x="318053" y="249446"/>
                </a:moveTo>
                <a:lnTo>
                  <a:pt x="317562" y="249446"/>
                </a:lnTo>
                <a:lnTo>
                  <a:pt x="316529" y="248933"/>
                </a:lnTo>
                <a:lnTo>
                  <a:pt x="315522" y="248933"/>
                </a:lnTo>
                <a:lnTo>
                  <a:pt x="316529" y="246921"/>
                </a:lnTo>
                <a:lnTo>
                  <a:pt x="317046" y="246409"/>
                </a:lnTo>
                <a:lnTo>
                  <a:pt x="318053" y="245896"/>
                </a:lnTo>
                <a:lnTo>
                  <a:pt x="319061" y="246921"/>
                </a:lnTo>
                <a:lnTo>
                  <a:pt x="319578" y="246921"/>
                </a:lnTo>
                <a:lnTo>
                  <a:pt x="318570" y="248933"/>
                </a:lnTo>
                <a:lnTo>
                  <a:pt x="318053" y="249446"/>
                </a:lnTo>
                <a:close/>
              </a:path>
              <a:path w="1868169" h="633094">
                <a:moveTo>
                  <a:pt x="339831" y="445345"/>
                </a:moveTo>
                <a:lnTo>
                  <a:pt x="336783" y="444335"/>
                </a:lnTo>
                <a:lnTo>
                  <a:pt x="332753" y="443330"/>
                </a:lnTo>
                <a:lnTo>
                  <a:pt x="329188" y="441810"/>
                </a:lnTo>
                <a:lnTo>
                  <a:pt x="327689" y="441320"/>
                </a:lnTo>
                <a:lnTo>
                  <a:pt x="326656" y="438794"/>
                </a:lnTo>
                <a:lnTo>
                  <a:pt x="325649" y="436763"/>
                </a:lnTo>
                <a:lnTo>
                  <a:pt x="327689" y="436269"/>
                </a:lnTo>
                <a:lnTo>
                  <a:pt x="329188" y="435757"/>
                </a:lnTo>
                <a:lnTo>
                  <a:pt x="330712" y="434751"/>
                </a:lnTo>
                <a:lnTo>
                  <a:pt x="332753" y="433745"/>
                </a:lnTo>
                <a:lnTo>
                  <a:pt x="334768" y="432226"/>
                </a:lnTo>
                <a:lnTo>
                  <a:pt x="336783" y="431220"/>
                </a:lnTo>
                <a:lnTo>
                  <a:pt x="341846" y="428183"/>
                </a:lnTo>
                <a:lnTo>
                  <a:pt x="348434" y="431220"/>
                </a:lnTo>
                <a:lnTo>
                  <a:pt x="350475" y="439287"/>
                </a:lnTo>
                <a:lnTo>
                  <a:pt x="348950" y="442325"/>
                </a:lnTo>
                <a:lnTo>
                  <a:pt x="347943" y="443330"/>
                </a:lnTo>
                <a:lnTo>
                  <a:pt x="345902" y="444335"/>
                </a:lnTo>
                <a:lnTo>
                  <a:pt x="342879" y="444335"/>
                </a:lnTo>
                <a:lnTo>
                  <a:pt x="339831" y="445345"/>
                </a:lnTo>
                <a:close/>
              </a:path>
              <a:path w="1868169" h="633094">
                <a:moveTo>
                  <a:pt x="221409" y="304475"/>
                </a:moveTo>
                <a:lnTo>
                  <a:pt x="201595" y="304475"/>
                </a:lnTo>
                <a:lnTo>
                  <a:pt x="208699" y="302463"/>
                </a:lnTo>
                <a:lnTo>
                  <a:pt x="215777" y="299939"/>
                </a:lnTo>
                <a:lnTo>
                  <a:pt x="217301" y="299426"/>
                </a:lnTo>
                <a:lnTo>
                  <a:pt x="219317" y="302463"/>
                </a:lnTo>
                <a:lnTo>
                  <a:pt x="221357" y="303469"/>
                </a:lnTo>
                <a:lnTo>
                  <a:pt x="221409" y="304475"/>
                </a:lnTo>
                <a:close/>
              </a:path>
              <a:path w="1868169" h="633094">
                <a:moveTo>
                  <a:pt x="216785" y="318617"/>
                </a:moveTo>
                <a:lnTo>
                  <a:pt x="210197" y="317099"/>
                </a:lnTo>
                <a:lnTo>
                  <a:pt x="202111" y="316092"/>
                </a:lnTo>
                <a:lnTo>
                  <a:pt x="198572" y="314061"/>
                </a:lnTo>
                <a:lnTo>
                  <a:pt x="195523" y="312049"/>
                </a:lnTo>
                <a:lnTo>
                  <a:pt x="193508" y="308518"/>
                </a:lnTo>
                <a:lnTo>
                  <a:pt x="191984" y="304988"/>
                </a:lnTo>
                <a:lnTo>
                  <a:pt x="191468" y="303962"/>
                </a:lnTo>
                <a:lnTo>
                  <a:pt x="193999" y="299939"/>
                </a:lnTo>
                <a:lnTo>
                  <a:pt x="201595" y="304475"/>
                </a:lnTo>
                <a:lnTo>
                  <a:pt x="221409" y="304475"/>
                </a:lnTo>
                <a:lnTo>
                  <a:pt x="221848" y="313055"/>
                </a:lnTo>
                <a:lnTo>
                  <a:pt x="216785" y="318617"/>
                </a:lnTo>
                <a:close/>
              </a:path>
              <a:path w="1868169" h="633094">
                <a:moveTo>
                  <a:pt x="223372" y="609956"/>
                </a:moveTo>
                <a:lnTo>
                  <a:pt x="221357" y="607947"/>
                </a:lnTo>
                <a:lnTo>
                  <a:pt x="220324" y="606427"/>
                </a:lnTo>
                <a:lnTo>
                  <a:pt x="218825" y="604907"/>
                </a:lnTo>
                <a:lnTo>
                  <a:pt x="220324" y="603387"/>
                </a:lnTo>
                <a:lnTo>
                  <a:pt x="220841" y="603902"/>
                </a:lnTo>
                <a:lnTo>
                  <a:pt x="222365" y="604907"/>
                </a:lnTo>
                <a:lnTo>
                  <a:pt x="225904" y="608436"/>
                </a:lnTo>
                <a:lnTo>
                  <a:pt x="224380" y="608951"/>
                </a:lnTo>
                <a:lnTo>
                  <a:pt x="223372" y="609956"/>
                </a:lnTo>
                <a:close/>
              </a:path>
              <a:path w="1868169" h="633094">
                <a:moveTo>
                  <a:pt x="198572" y="442325"/>
                </a:moveTo>
                <a:lnTo>
                  <a:pt x="198055" y="442325"/>
                </a:lnTo>
                <a:lnTo>
                  <a:pt x="196531" y="440805"/>
                </a:lnTo>
                <a:lnTo>
                  <a:pt x="194516" y="439287"/>
                </a:lnTo>
                <a:lnTo>
                  <a:pt x="192992" y="437275"/>
                </a:lnTo>
                <a:lnTo>
                  <a:pt x="193508" y="436269"/>
                </a:lnTo>
                <a:lnTo>
                  <a:pt x="194516" y="435244"/>
                </a:lnTo>
                <a:lnTo>
                  <a:pt x="195523" y="433745"/>
                </a:lnTo>
                <a:lnTo>
                  <a:pt x="197048" y="435757"/>
                </a:lnTo>
                <a:lnTo>
                  <a:pt x="199063" y="437275"/>
                </a:lnTo>
                <a:lnTo>
                  <a:pt x="200587" y="439287"/>
                </a:lnTo>
                <a:lnTo>
                  <a:pt x="199579" y="440295"/>
                </a:lnTo>
                <a:lnTo>
                  <a:pt x="198572" y="442325"/>
                </a:lnTo>
                <a:close/>
              </a:path>
              <a:path w="1868169" h="633094">
                <a:moveTo>
                  <a:pt x="252745" y="18185"/>
                </a:moveTo>
                <a:lnTo>
                  <a:pt x="251738" y="15147"/>
                </a:lnTo>
                <a:lnTo>
                  <a:pt x="249697" y="13135"/>
                </a:lnTo>
                <a:lnTo>
                  <a:pt x="250214" y="12129"/>
                </a:lnTo>
                <a:lnTo>
                  <a:pt x="251221" y="10611"/>
                </a:lnTo>
                <a:lnTo>
                  <a:pt x="253236" y="8579"/>
                </a:lnTo>
                <a:lnTo>
                  <a:pt x="256285" y="8579"/>
                </a:lnTo>
                <a:lnTo>
                  <a:pt x="257292" y="11104"/>
                </a:lnTo>
                <a:lnTo>
                  <a:pt x="258816" y="12623"/>
                </a:lnTo>
                <a:lnTo>
                  <a:pt x="255277" y="16153"/>
                </a:lnTo>
                <a:lnTo>
                  <a:pt x="252745" y="18185"/>
                </a:lnTo>
                <a:close/>
              </a:path>
              <a:path w="1868169" h="633094">
                <a:moveTo>
                  <a:pt x="214253" y="360530"/>
                </a:moveTo>
                <a:lnTo>
                  <a:pt x="213246" y="360530"/>
                </a:lnTo>
                <a:lnTo>
                  <a:pt x="201103" y="356487"/>
                </a:lnTo>
                <a:lnTo>
                  <a:pt x="195007" y="353962"/>
                </a:lnTo>
                <a:lnTo>
                  <a:pt x="194516" y="353450"/>
                </a:lnTo>
                <a:lnTo>
                  <a:pt x="193999" y="351931"/>
                </a:lnTo>
                <a:lnTo>
                  <a:pt x="193999" y="350925"/>
                </a:lnTo>
                <a:lnTo>
                  <a:pt x="194516" y="349919"/>
                </a:lnTo>
                <a:lnTo>
                  <a:pt x="195523" y="348400"/>
                </a:lnTo>
                <a:lnTo>
                  <a:pt x="196040" y="348400"/>
                </a:lnTo>
                <a:lnTo>
                  <a:pt x="202602" y="350432"/>
                </a:lnTo>
                <a:lnTo>
                  <a:pt x="208699" y="352956"/>
                </a:lnTo>
                <a:lnTo>
                  <a:pt x="215261" y="355974"/>
                </a:lnTo>
                <a:lnTo>
                  <a:pt x="215777" y="355974"/>
                </a:lnTo>
                <a:lnTo>
                  <a:pt x="215777" y="356980"/>
                </a:lnTo>
                <a:lnTo>
                  <a:pt x="216294" y="358006"/>
                </a:lnTo>
                <a:lnTo>
                  <a:pt x="215261" y="359011"/>
                </a:lnTo>
                <a:lnTo>
                  <a:pt x="214253" y="360530"/>
                </a:lnTo>
                <a:close/>
              </a:path>
              <a:path w="1868169" h="633094">
                <a:moveTo>
                  <a:pt x="226912" y="497352"/>
                </a:moveTo>
                <a:lnTo>
                  <a:pt x="223372" y="494828"/>
                </a:lnTo>
                <a:lnTo>
                  <a:pt x="222856" y="494338"/>
                </a:lnTo>
                <a:lnTo>
                  <a:pt x="222365" y="492818"/>
                </a:lnTo>
                <a:lnTo>
                  <a:pt x="221848" y="491813"/>
                </a:lnTo>
                <a:lnTo>
                  <a:pt x="221848" y="488773"/>
                </a:lnTo>
                <a:lnTo>
                  <a:pt x="222365" y="488773"/>
                </a:lnTo>
                <a:lnTo>
                  <a:pt x="226912" y="487254"/>
                </a:lnTo>
                <a:lnTo>
                  <a:pt x="236031" y="485244"/>
                </a:lnTo>
                <a:lnTo>
                  <a:pt x="236547" y="485244"/>
                </a:lnTo>
                <a:lnTo>
                  <a:pt x="237555" y="487254"/>
                </a:lnTo>
                <a:lnTo>
                  <a:pt x="237555" y="488263"/>
                </a:lnTo>
                <a:lnTo>
                  <a:pt x="236547" y="492303"/>
                </a:lnTo>
                <a:lnTo>
                  <a:pt x="226912" y="497352"/>
                </a:lnTo>
                <a:close/>
              </a:path>
              <a:path w="1868169" h="633094">
                <a:moveTo>
                  <a:pt x="236031" y="383252"/>
                </a:moveTo>
                <a:lnTo>
                  <a:pt x="234507" y="382739"/>
                </a:lnTo>
                <a:lnTo>
                  <a:pt x="231975" y="382739"/>
                </a:lnTo>
                <a:lnTo>
                  <a:pt x="229960" y="379702"/>
                </a:lnTo>
                <a:lnTo>
                  <a:pt x="228952" y="375166"/>
                </a:lnTo>
                <a:lnTo>
                  <a:pt x="229443" y="374652"/>
                </a:lnTo>
                <a:lnTo>
                  <a:pt x="232983" y="372128"/>
                </a:lnTo>
                <a:lnTo>
                  <a:pt x="237039" y="368597"/>
                </a:lnTo>
                <a:lnTo>
                  <a:pt x="241611" y="368104"/>
                </a:lnTo>
                <a:lnTo>
                  <a:pt x="243626" y="367592"/>
                </a:lnTo>
                <a:lnTo>
                  <a:pt x="246674" y="371635"/>
                </a:lnTo>
                <a:lnTo>
                  <a:pt x="249206" y="373647"/>
                </a:lnTo>
                <a:lnTo>
                  <a:pt x="247165" y="376171"/>
                </a:lnTo>
                <a:lnTo>
                  <a:pt x="245641" y="379208"/>
                </a:lnTo>
                <a:lnTo>
                  <a:pt x="241611" y="382226"/>
                </a:lnTo>
                <a:lnTo>
                  <a:pt x="238563" y="382226"/>
                </a:lnTo>
                <a:lnTo>
                  <a:pt x="236031" y="383252"/>
                </a:lnTo>
                <a:close/>
              </a:path>
              <a:path w="1868169" h="633094">
                <a:moveTo>
                  <a:pt x="244143" y="136330"/>
                </a:moveTo>
                <a:lnTo>
                  <a:pt x="242102" y="133806"/>
                </a:lnTo>
                <a:lnTo>
                  <a:pt x="240087" y="132287"/>
                </a:lnTo>
                <a:lnTo>
                  <a:pt x="238563" y="130275"/>
                </a:lnTo>
                <a:lnTo>
                  <a:pt x="240087" y="129269"/>
                </a:lnTo>
                <a:lnTo>
                  <a:pt x="241611" y="127237"/>
                </a:lnTo>
                <a:lnTo>
                  <a:pt x="242102" y="127750"/>
                </a:lnTo>
                <a:lnTo>
                  <a:pt x="244634" y="128756"/>
                </a:lnTo>
                <a:lnTo>
                  <a:pt x="246674" y="130275"/>
                </a:lnTo>
                <a:lnTo>
                  <a:pt x="249206" y="131793"/>
                </a:lnTo>
                <a:lnTo>
                  <a:pt x="247682" y="133312"/>
                </a:lnTo>
                <a:lnTo>
                  <a:pt x="246158" y="134318"/>
                </a:lnTo>
                <a:lnTo>
                  <a:pt x="244143" y="136330"/>
                </a:lnTo>
                <a:close/>
              </a:path>
              <a:path w="1868169" h="633094">
                <a:moveTo>
                  <a:pt x="243110" y="257513"/>
                </a:moveTo>
                <a:lnTo>
                  <a:pt x="241611" y="257513"/>
                </a:lnTo>
                <a:lnTo>
                  <a:pt x="237555" y="251970"/>
                </a:lnTo>
                <a:lnTo>
                  <a:pt x="228436" y="240846"/>
                </a:lnTo>
                <a:lnTo>
                  <a:pt x="228952" y="240353"/>
                </a:lnTo>
                <a:lnTo>
                  <a:pt x="229443" y="239841"/>
                </a:lnTo>
                <a:lnTo>
                  <a:pt x="231484" y="237828"/>
                </a:lnTo>
                <a:lnTo>
                  <a:pt x="243626" y="254495"/>
                </a:lnTo>
                <a:lnTo>
                  <a:pt x="244143" y="254988"/>
                </a:lnTo>
                <a:lnTo>
                  <a:pt x="243626" y="256507"/>
                </a:lnTo>
                <a:lnTo>
                  <a:pt x="243110" y="257513"/>
                </a:lnTo>
                <a:close/>
              </a:path>
              <a:path w="1868169" h="633094">
                <a:moveTo>
                  <a:pt x="226912" y="418597"/>
                </a:moveTo>
                <a:lnTo>
                  <a:pt x="226421" y="414553"/>
                </a:lnTo>
                <a:lnTo>
                  <a:pt x="231975" y="413035"/>
                </a:lnTo>
                <a:lnTo>
                  <a:pt x="244143" y="409998"/>
                </a:lnTo>
                <a:lnTo>
                  <a:pt x="244634" y="409998"/>
                </a:lnTo>
                <a:lnTo>
                  <a:pt x="245641" y="413035"/>
                </a:lnTo>
                <a:lnTo>
                  <a:pt x="245641" y="413548"/>
                </a:lnTo>
                <a:lnTo>
                  <a:pt x="245150" y="414553"/>
                </a:lnTo>
                <a:lnTo>
                  <a:pt x="239079" y="416072"/>
                </a:lnTo>
                <a:lnTo>
                  <a:pt x="232983" y="417078"/>
                </a:lnTo>
                <a:lnTo>
                  <a:pt x="226912" y="418597"/>
                </a:lnTo>
                <a:close/>
              </a:path>
              <a:path w="1868169" h="633094">
                <a:moveTo>
                  <a:pt x="239570" y="295383"/>
                </a:moveTo>
                <a:lnTo>
                  <a:pt x="237039" y="294377"/>
                </a:lnTo>
                <a:lnTo>
                  <a:pt x="234016" y="293864"/>
                </a:lnTo>
                <a:lnTo>
                  <a:pt x="231484" y="292858"/>
                </a:lnTo>
                <a:lnTo>
                  <a:pt x="231484" y="289840"/>
                </a:lnTo>
                <a:lnTo>
                  <a:pt x="231975" y="289840"/>
                </a:lnTo>
                <a:lnTo>
                  <a:pt x="235023" y="289328"/>
                </a:lnTo>
                <a:lnTo>
                  <a:pt x="238563" y="288815"/>
                </a:lnTo>
                <a:lnTo>
                  <a:pt x="241611" y="288321"/>
                </a:lnTo>
                <a:lnTo>
                  <a:pt x="242618" y="288321"/>
                </a:lnTo>
                <a:lnTo>
                  <a:pt x="245150" y="290846"/>
                </a:lnTo>
                <a:lnTo>
                  <a:pt x="246674" y="291852"/>
                </a:lnTo>
                <a:lnTo>
                  <a:pt x="247165" y="293371"/>
                </a:lnTo>
                <a:lnTo>
                  <a:pt x="247833" y="294377"/>
                </a:lnTo>
                <a:lnTo>
                  <a:pt x="239570" y="294377"/>
                </a:lnTo>
                <a:lnTo>
                  <a:pt x="239570" y="295383"/>
                </a:lnTo>
                <a:close/>
              </a:path>
              <a:path w="1868169" h="633094">
                <a:moveTo>
                  <a:pt x="248173" y="294889"/>
                </a:moveTo>
                <a:lnTo>
                  <a:pt x="242618" y="294889"/>
                </a:lnTo>
                <a:lnTo>
                  <a:pt x="241094" y="294377"/>
                </a:lnTo>
                <a:lnTo>
                  <a:pt x="247833" y="294377"/>
                </a:lnTo>
                <a:lnTo>
                  <a:pt x="248173" y="294889"/>
                </a:lnTo>
                <a:close/>
              </a:path>
              <a:path w="1868169" h="633094">
                <a:moveTo>
                  <a:pt x="239079" y="614001"/>
                </a:moveTo>
                <a:lnTo>
                  <a:pt x="237555" y="611971"/>
                </a:lnTo>
                <a:lnTo>
                  <a:pt x="236547" y="609446"/>
                </a:lnTo>
                <a:lnTo>
                  <a:pt x="239570" y="606427"/>
                </a:lnTo>
                <a:lnTo>
                  <a:pt x="240578" y="605912"/>
                </a:lnTo>
                <a:lnTo>
                  <a:pt x="241611" y="605912"/>
                </a:lnTo>
                <a:lnTo>
                  <a:pt x="243110" y="607432"/>
                </a:lnTo>
                <a:lnTo>
                  <a:pt x="244143" y="608436"/>
                </a:lnTo>
                <a:lnTo>
                  <a:pt x="242618" y="609956"/>
                </a:lnTo>
                <a:lnTo>
                  <a:pt x="241094" y="611971"/>
                </a:lnTo>
                <a:lnTo>
                  <a:pt x="239079" y="614001"/>
                </a:lnTo>
                <a:close/>
              </a:path>
              <a:path w="1868169" h="633094">
                <a:moveTo>
                  <a:pt x="415266" y="562503"/>
                </a:moveTo>
                <a:lnTo>
                  <a:pt x="410719" y="561478"/>
                </a:lnTo>
                <a:lnTo>
                  <a:pt x="407671" y="560983"/>
                </a:lnTo>
                <a:lnTo>
                  <a:pt x="405656" y="556939"/>
                </a:lnTo>
                <a:lnTo>
                  <a:pt x="403124" y="554929"/>
                </a:lnTo>
                <a:lnTo>
                  <a:pt x="406172" y="552405"/>
                </a:lnTo>
                <a:lnTo>
                  <a:pt x="408704" y="549365"/>
                </a:lnTo>
                <a:lnTo>
                  <a:pt x="412243" y="545835"/>
                </a:lnTo>
                <a:lnTo>
                  <a:pt x="415266" y="548855"/>
                </a:lnTo>
                <a:lnTo>
                  <a:pt x="418314" y="550885"/>
                </a:lnTo>
                <a:lnTo>
                  <a:pt x="418314" y="553409"/>
                </a:lnTo>
                <a:lnTo>
                  <a:pt x="418831" y="559463"/>
                </a:lnTo>
                <a:lnTo>
                  <a:pt x="415266" y="562503"/>
                </a:lnTo>
                <a:close/>
              </a:path>
              <a:path w="1868169" h="633094">
                <a:moveTo>
                  <a:pt x="1711013" y="164614"/>
                </a:moveTo>
                <a:lnTo>
                  <a:pt x="1710496" y="164614"/>
                </a:lnTo>
                <a:lnTo>
                  <a:pt x="1704425" y="162089"/>
                </a:lnTo>
                <a:lnTo>
                  <a:pt x="1697838" y="160058"/>
                </a:lnTo>
                <a:lnTo>
                  <a:pt x="1691250" y="157040"/>
                </a:lnTo>
                <a:lnTo>
                  <a:pt x="1690759" y="157040"/>
                </a:lnTo>
                <a:lnTo>
                  <a:pt x="1690759" y="152484"/>
                </a:lnTo>
                <a:lnTo>
                  <a:pt x="1691250" y="152484"/>
                </a:lnTo>
                <a:lnTo>
                  <a:pt x="1694298" y="151478"/>
                </a:lnTo>
                <a:lnTo>
                  <a:pt x="1698354" y="149466"/>
                </a:lnTo>
                <a:lnTo>
                  <a:pt x="1700886" y="150985"/>
                </a:lnTo>
                <a:lnTo>
                  <a:pt x="1705433" y="152997"/>
                </a:lnTo>
                <a:lnTo>
                  <a:pt x="1708972" y="157533"/>
                </a:lnTo>
                <a:lnTo>
                  <a:pt x="1712537" y="161083"/>
                </a:lnTo>
                <a:lnTo>
                  <a:pt x="1711504" y="163095"/>
                </a:lnTo>
                <a:lnTo>
                  <a:pt x="1711013" y="164614"/>
                </a:lnTo>
                <a:close/>
              </a:path>
              <a:path w="1868169" h="633094">
                <a:moveTo>
                  <a:pt x="1706957" y="474630"/>
                </a:moveTo>
                <a:lnTo>
                  <a:pt x="1705949" y="468576"/>
                </a:lnTo>
                <a:lnTo>
                  <a:pt x="1704942" y="464042"/>
                </a:lnTo>
                <a:lnTo>
                  <a:pt x="1710005" y="461517"/>
                </a:lnTo>
                <a:lnTo>
                  <a:pt x="1716076" y="462522"/>
                </a:lnTo>
                <a:lnTo>
                  <a:pt x="1717084" y="463017"/>
                </a:lnTo>
                <a:lnTo>
                  <a:pt x="1718091" y="463017"/>
                </a:lnTo>
                <a:lnTo>
                  <a:pt x="1719616" y="463527"/>
                </a:lnTo>
                <a:lnTo>
                  <a:pt x="1722664" y="465542"/>
                </a:lnTo>
                <a:lnTo>
                  <a:pt x="1728735" y="470591"/>
                </a:lnTo>
                <a:lnTo>
                  <a:pt x="1725687" y="472106"/>
                </a:lnTo>
                <a:lnTo>
                  <a:pt x="1722147" y="473116"/>
                </a:lnTo>
                <a:lnTo>
                  <a:pt x="1718608" y="473116"/>
                </a:lnTo>
                <a:lnTo>
                  <a:pt x="1717600" y="473626"/>
                </a:lnTo>
                <a:lnTo>
                  <a:pt x="1711504" y="473626"/>
                </a:lnTo>
                <a:lnTo>
                  <a:pt x="1706957" y="474630"/>
                </a:lnTo>
                <a:close/>
              </a:path>
              <a:path w="1868169" h="633094">
                <a:moveTo>
                  <a:pt x="1719099" y="474630"/>
                </a:moveTo>
                <a:lnTo>
                  <a:pt x="1719099" y="474141"/>
                </a:lnTo>
                <a:lnTo>
                  <a:pt x="1718608" y="473626"/>
                </a:lnTo>
                <a:lnTo>
                  <a:pt x="1718608" y="473116"/>
                </a:lnTo>
                <a:lnTo>
                  <a:pt x="1722147" y="473116"/>
                </a:lnTo>
                <a:lnTo>
                  <a:pt x="1719099" y="474630"/>
                </a:lnTo>
                <a:close/>
              </a:path>
              <a:path w="1868169" h="633094">
                <a:moveTo>
                  <a:pt x="1690759" y="289328"/>
                </a:moveTo>
                <a:lnTo>
                  <a:pt x="1688719" y="288321"/>
                </a:lnTo>
                <a:lnTo>
                  <a:pt x="1686187" y="287809"/>
                </a:lnTo>
                <a:lnTo>
                  <a:pt x="1684172" y="286803"/>
                </a:lnTo>
                <a:lnTo>
                  <a:pt x="1684688" y="285797"/>
                </a:lnTo>
                <a:lnTo>
                  <a:pt x="1685696" y="283272"/>
                </a:lnTo>
                <a:lnTo>
                  <a:pt x="1687711" y="283765"/>
                </a:lnTo>
                <a:lnTo>
                  <a:pt x="1691767" y="285797"/>
                </a:lnTo>
                <a:lnTo>
                  <a:pt x="1691250" y="287809"/>
                </a:lnTo>
                <a:lnTo>
                  <a:pt x="1690759" y="289328"/>
                </a:lnTo>
                <a:close/>
              </a:path>
              <a:path w="1868169" h="633094">
                <a:moveTo>
                  <a:pt x="1741393" y="227217"/>
                </a:moveTo>
                <a:lnTo>
                  <a:pt x="1740386" y="227217"/>
                </a:lnTo>
                <a:lnTo>
                  <a:pt x="1737854" y="226724"/>
                </a:lnTo>
                <a:lnTo>
                  <a:pt x="1735813" y="225205"/>
                </a:lnTo>
                <a:lnTo>
                  <a:pt x="1733798" y="224199"/>
                </a:lnTo>
                <a:lnTo>
                  <a:pt x="1735322" y="222168"/>
                </a:lnTo>
                <a:lnTo>
                  <a:pt x="1736821" y="220649"/>
                </a:lnTo>
                <a:lnTo>
                  <a:pt x="1739353" y="219150"/>
                </a:lnTo>
                <a:lnTo>
                  <a:pt x="1743925" y="223687"/>
                </a:lnTo>
                <a:lnTo>
                  <a:pt x="1742917" y="224693"/>
                </a:lnTo>
                <a:lnTo>
                  <a:pt x="1741393" y="227217"/>
                </a:lnTo>
                <a:close/>
              </a:path>
              <a:path w="1868169" h="633094">
                <a:moveTo>
                  <a:pt x="1736821" y="261044"/>
                </a:moveTo>
                <a:lnTo>
                  <a:pt x="1733798" y="261044"/>
                </a:lnTo>
                <a:lnTo>
                  <a:pt x="1732274" y="258519"/>
                </a:lnTo>
                <a:lnTo>
                  <a:pt x="1731267" y="257020"/>
                </a:lnTo>
                <a:lnTo>
                  <a:pt x="1732274" y="255994"/>
                </a:lnTo>
                <a:lnTo>
                  <a:pt x="1733282" y="254495"/>
                </a:lnTo>
                <a:lnTo>
                  <a:pt x="1736330" y="254495"/>
                </a:lnTo>
                <a:lnTo>
                  <a:pt x="1737854" y="255501"/>
                </a:lnTo>
                <a:lnTo>
                  <a:pt x="1741885" y="257020"/>
                </a:lnTo>
                <a:lnTo>
                  <a:pt x="1738345" y="259544"/>
                </a:lnTo>
                <a:lnTo>
                  <a:pt x="1736821" y="261044"/>
                </a:lnTo>
                <a:close/>
              </a:path>
              <a:path w="1868169" h="633094">
                <a:moveTo>
                  <a:pt x="1736330" y="350925"/>
                </a:moveTo>
                <a:lnTo>
                  <a:pt x="1734289" y="350432"/>
                </a:lnTo>
                <a:lnTo>
                  <a:pt x="1730750" y="350432"/>
                </a:lnTo>
                <a:lnTo>
                  <a:pt x="1728218" y="348913"/>
                </a:lnTo>
                <a:lnTo>
                  <a:pt x="1724679" y="346881"/>
                </a:lnTo>
                <a:lnTo>
                  <a:pt x="1721140" y="343863"/>
                </a:lnTo>
                <a:lnTo>
                  <a:pt x="1720623" y="343351"/>
                </a:lnTo>
                <a:lnTo>
                  <a:pt x="1721140" y="337808"/>
                </a:lnTo>
                <a:lnTo>
                  <a:pt x="1721631" y="337808"/>
                </a:lnTo>
                <a:lnTo>
                  <a:pt x="1725687" y="337296"/>
                </a:lnTo>
                <a:lnTo>
                  <a:pt x="1736821" y="337296"/>
                </a:lnTo>
                <a:lnTo>
                  <a:pt x="1738345" y="338814"/>
                </a:lnTo>
                <a:lnTo>
                  <a:pt x="1739353" y="340333"/>
                </a:lnTo>
                <a:lnTo>
                  <a:pt x="1741885" y="342858"/>
                </a:lnTo>
                <a:lnTo>
                  <a:pt x="1741393" y="343863"/>
                </a:lnTo>
                <a:lnTo>
                  <a:pt x="1740386" y="346388"/>
                </a:lnTo>
                <a:lnTo>
                  <a:pt x="1738862" y="348400"/>
                </a:lnTo>
                <a:lnTo>
                  <a:pt x="1736821" y="349919"/>
                </a:lnTo>
                <a:lnTo>
                  <a:pt x="1736330" y="350925"/>
                </a:lnTo>
                <a:close/>
              </a:path>
              <a:path w="1868169" h="633094">
                <a:moveTo>
                  <a:pt x="1671513" y="324160"/>
                </a:moveTo>
                <a:lnTo>
                  <a:pt x="1676060" y="322661"/>
                </a:lnTo>
                <a:lnTo>
                  <a:pt x="1684172" y="319623"/>
                </a:lnTo>
                <a:lnTo>
                  <a:pt x="1684172" y="320136"/>
                </a:lnTo>
                <a:lnTo>
                  <a:pt x="1684688" y="321142"/>
                </a:lnTo>
                <a:lnTo>
                  <a:pt x="1684172" y="321142"/>
                </a:lnTo>
                <a:lnTo>
                  <a:pt x="1680116" y="322148"/>
                </a:lnTo>
                <a:lnTo>
                  <a:pt x="1675569" y="323154"/>
                </a:lnTo>
                <a:lnTo>
                  <a:pt x="1671513" y="324160"/>
                </a:lnTo>
                <a:close/>
              </a:path>
              <a:path w="1868169" h="633094">
                <a:moveTo>
                  <a:pt x="1671513" y="324673"/>
                </a:moveTo>
                <a:lnTo>
                  <a:pt x="1670997" y="324673"/>
                </a:lnTo>
                <a:lnTo>
                  <a:pt x="1671513" y="324160"/>
                </a:lnTo>
                <a:lnTo>
                  <a:pt x="1672029" y="324160"/>
                </a:lnTo>
                <a:lnTo>
                  <a:pt x="1671513" y="324673"/>
                </a:lnTo>
                <a:close/>
              </a:path>
              <a:path w="1868169" h="633094">
                <a:moveTo>
                  <a:pt x="1656899" y="345846"/>
                </a:moveTo>
                <a:lnTo>
                  <a:pt x="1647720" y="345382"/>
                </a:lnTo>
                <a:lnTo>
                  <a:pt x="1644181" y="344357"/>
                </a:lnTo>
                <a:lnTo>
                  <a:pt x="1640616" y="344357"/>
                </a:lnTo>
                <a:lnTo>
                  <a:pt x="1637077" y="343863"/>
                </a:lnTo>
                <a:lnTo>
                  <a:pt x="1639608" y="340826"/>
                </a:lnTo>
                <a:lnTo>
                  <a:pt x="1642140" y="336783"/>
                </a:lnTo>
                <a:lnTo>
                  <a:pt x="1645308" y="335228"/>
                </a:lnTo>
                <a:lnTo>
                  <a:pt x="1651338" y="332424"/>
                </a:lnTo>
                <a:lnTo>
                  <a:pt x="1657589" y="329850"/>
                </a:lnTo>
                <a:lnTo>
                  <a:pt x="1669989" y="325185"/>
                </a:lnTo>
                <a:lnTo>
                  <a:pt x="1667654" y="335228"/>
                </a:lnTo>
                <a:lnTo>
                  <a:pt x="1663417" y="342288"/>
                </a:lnTo>
                <a:lnTo>
                  <a:pt x="1656899" y="345846"/>
                </a:lnTo>
                <a:close/>
              </a:path>
              <a:path w="1868169" h="633094">
                <a:moveTo>
                  <a:pt x="1675569" y="105541"/>
                </a:moveTo>
                <a:lnTo>
                  <a:pt x="1669498" y="101991"/>
                </a:lnTo>
                <a:lnTo>
                  <a:pt x="1662910" y="97967"/>
                </a:lnTo>
                <a:lnTo>
                  <a:pt x="1659371" y="88362"/>
                </a:lnTo>
                <a:lnTo>
                  <a:pt x="1661903" y="80788"/>
                </a:lnTo>
                <a:lnTo>
                  <a:pt x="1662910" y="77258"/>
                </a:lnTo>
                <a:lnTo>
                  <a:pt x="1665442" y="74733"/>
                </a:lnTo>
                <a:lnTo>
                  <a:pt x="1668981" y="69684"/>
                </a:lnTo>
                <a:lnTo>
                  <a:pt x="1671513" y="74220"/>
                </a:lnTo>
                <a:lnTo>
                  <a:pt x="1674561" y="77258"/>
                </a:lnTo>
                <a:lnTo>
                  <a:pt x="1674561" y="87356"/>
                </a:lnTo>
                <a:lnTo>
                  <a:pt x="1675569" y="89368"/>
                </a:lnTo>
                <a:lnTo>
                  <a:pt x="1687220" y="89368"/>
                </a:lnTo>
                <a:lnTo>
                  <a:pt x="1687220" y="91892"/>
                </a:lnTo>
                <a:lnTo>
                  <a:pt x="1685696" y="94417"/>
                </a:lnTo>
                <a:lnTo>
                  <a:pt x="1680116" y="103510"/>
                </a:lnTo>
                <a:lnTo>
                  <a:pt x="1675569" y="105541"/>
                </a:lnTo>
                <a:close/>
              </a:path>
              <a:path w="1868169" h="633094">
                <a:moveTo>
                  <a:pt x="1687220" y="89368"/>
                </a:moveTo>
                <a:lnTo>
                  <a:pt x="1675569" y="89368"/>
                </a:lnTo>
                <a:lnTo>
                  <a:pt x="1681123" y="85344"/>
                </a:lnTo>
                <a:lnTo>
                  <a:pt x="1682647" y="84319"/>
                </a:lnTo>
                <a:lnTo>
                  <a:pt x="1685696" y="84832"/>
                </a:lnTo>
                <a:lnTo>
                  <a:pt x="1687711" y="84832"/>
                </a:lnTo>
                <a:lnTo>
                  <a:pt x="1687220" y="88362"/>
                </a:lnTo>
                <a:lnTo>
                  <a:pt x="1687220" y="89368"/>
                </a:lnTo>
                <a:close/>
              </a:path>
              <a:path w="1868169" h="633094">
                <a:moveTo>
                  <a:pt x="1675052" y="269130"/>
                </a:moveTo>
                <a:lnTo>
                  <a:pt x="1674561" y="268617"/>
                </a:lnTo>
                <a:lnTo>
                  <a:pt x="1674045" y="267612"/>
                </a:lnTo>
                <a:lnTo>
                  <a:pt x="1673528" y="267118"/>
                </a:lnTo>
                <a:lnTo>
                  <a:pt x="1674561" y="266093"/>
                </a:lnTo>
                <a:lnTo>
                  <a:pt x="1675052" y="266606"/>
                </a:lnTo>
                <a:lnTo>
                  <a:pt x="1675569" y="267612"/>
                </a:lnTo>
                <a:lnTo>
                  <a:pt x="1676060" y="268124"/>
                </a:lnTo>
                <a:lnTo>
                  <a:pt x="1675052" y="269130"/>
                </a:lnTo>
                <a:close/>
              </a:path>
              <a:path w="1868169" h="633094">
                <a:moveTo>
                  <a:pt x="1667457" y="221162"/>
                </a:moveTo>
                <a:lnTo>
                  <a:pt x="1666966" y="221162"/>
                </a:lnTo>
                <a:lnTo>
                  <a:pt x="1665442" y="219150"/>
                </a:lnTo>
                <a:lnTo>
                  <a:pt x="1664434" y="218125"/>
                </a:lnTo>
                <a:lnTo>
                  <a:pt x="1668465" y="214101"/>
                </a:lnTo>
                <a:lnTo>
                  <a:pt x="1670997" y="212582"/>
                </a:lnTo>
                <a:lnTo>
                  <a:pt x="1672029" y="212070"/>
                </a:lnTo>
                <a:lnTo>
                  <a:pt x="1673528" y="213588"/>
                </a:lnTo>
                <a:lnTo>
                  <a:pt x="1675569" y="215600"/>
                </a:lnTo>
                <a:lnTo>
                  <a:pt x="1672521" y="218125"/>
                </a:lnTo>
                <a:lnTo>
                  <a:pt x="1667457" y="221162"/>
                </a:lnTo>
                <a:close/>
              </a:path>
              <a:path w="1868169" h="633094">
                <a:moveTo>
                  <a:pt x="1750513" y="533212"/>
                </a:moveTo>
                <a:lnTo>
                  <a:pt x="1748472" y="527648"/>
                </a:lnTo>
                <a:lnTo>
                  <a:pt x="1746948" y="525123"/>
                </a:lnTo>
                <a:lnTo>
                  <a:pt x="1746948" y="520589"/>
                </a:lnTo>
                <a:lnTo>
                  <a:pt x="1748472" y="518559"/>
                </a:lnTo>
                <a:lnTo>
                  <a:pt x="1749480" y="517060"/>
                </a:lnTo>
                <a:lnTo>
                  <a:pt x="1751004" y="519069"/>
                </a:lnTo>
                <a:lnTo>
                  <a:pt x="1753535" y="521084"/>
                </a:lnTo>
                <a:lnTo>
                  <a:pt x="1755060" y="525638"/>
                </a:lnTo>
                <a:lnTo>
                  <a:pt x="1753044" y="528163"/>
                </a:lnTo>
                <a:lnTo>
                  <a:pt x="1750513" y="533212"/>
                </a:lnTo>
                <a:close/>
              </a:path>
              <a:path w="1868169" h="633094">
                <a:moveTo>
                  <a:pt x="1850257" y="325678"/>
                </a:moveTo>
                <a:lnTo>
                  <a:pt x="1842662" y="321142"/>
                </a:lnTo>
                <a:lnTo>
                  <a:pt x="1843153" y="320629"/>
                </a:lnTo>
                <a:lnTo>
                  <a:pt x="1844186" y="319110"/>
                </a:lnTo>
                <a:lnTo>
                  <a:pt x="1847209" y="320136"/>
                </a:lnTo>
                <a:lnTo>
                  <a:pt x="1849249" y="321635"/>
                </a:lnTo>
                <a:lnTo>
                  <a:pt x="1852272" y="323666"/>
                </a:lnTo>
                <a:lnTo>
                  <a:pt x="1850257" y="325678"/>
                </a:lnTo>
                <a:close/>
              </a:path>
              <a:path w="1868169" h="633094">
                <a:moveTo>
                  <a:pt x="1858343" y="509975"/>
                </a:moveTo>
                <a:lnTo>
                  <a:pt x="1858343" y="509486"/>
                </a:lnTo>
                <a:lnTo>
                  <a:pt x="1855812" y="507966"/>
                </a:lnTo>
                <a:lnTo>
                  <a:pt x="1851781" y="503921"/>
                </a:lnTo>
                <a:lnTo>
                  <a:pt x="1852272" y="502916"/>
                </a:lnTo>
                <a:lnTo>
                  <a:pt x="1853796" y="500887"/>
                </a:lnTo>
                <a:lnTo>
                  <a:pt x="1854313" y="500887"/>
                </a:lnTo>
                <a:lnTo>
                  <a:pt x="1856328" y="501912"/>
                </a:lnTo>
                <a:lnTo>
                  <a:pt x="1858860" y="503411"/>
                </a:lnTo>
                <a:lnTo>
                  <a:pt x="1861908" y="505441"/>
                </a:lnTo>
                <a:lnTo>
                  <a:pt x="1859867" y="507451"/>
                </a:lnTo>
                <a:lnTo>
                  <a:pt x="1858343" y="509975"/>
                </a:lnTo>
                <a:close/>
              </a:path>
              <a:path w="1868169" h="633094">
                <a:moveTo>
                  <a:pt x="1864931" y="382739"/>
                </a:moveTo>
                <a:lnTo>
                  <a:pt x="1864440" y="382226"/>
                </a:lnTo>
                <a:lnTo>
                  <a:pt x="1864440" y="380215"/>
                </a:lnTo>
                <a:lnTo>
                  <a:pt x="1864931" y="380215"/>
                </a:lnTo>
                <a:lnTo>
                  <a:pt x="1865447" y="379702"/>
                </a:lnTo>
                <a:lnTo>
                  <a:pt x="1865447" y="380727"/>
                </a:lnTo>
                <a:lnTo>
                  <a:pt x="1865939" y="381221"/>
                </a:lnTo>
                <a:lnTo>
                  <a:pt x="1865939" y="382226"/>
                </a:lnTo>
                <a:lnTo>
                  <a:pt x="1865447" y="382226"/>
                </a:lnTo>
                <a:lnTo>
                  <a:pt x="1864931" y="382739"/>
                </a:lnTo>
                <a:close/>
              </a:path>
              <a:path w="1868169" h="633094">
                <a:moveTo>
                  <a:pt x="1743925" y="102504"/>
                </a:moveTo>
                <a:lnTo>
                  <a:pt x="1741885" y="100985"/>
                </a:lnTo>
                <a:lnTo>
                  <a:pt x="1740386" y="98973"/>
                </a:lnTo>
                <a:lnTo>
                  <a:pt x="1738862" y="97455"/>
                </a:lnTo>
                <a:lnTo>
                  <a:pt x="1740386" y="96942"/>
                </a:lnTo>
                <a:lnTo>
                  <a:pt x="1742401" y="94930"/>
                </a:lnTo>
                <a:lnTo>
                  <a:pt x="1743925" y="95443"/>
                </a:lnTo>
                <a:lnTo>
                  <a:pt x="1745940" y="95936"/>
                </a:lnTo>
                <a:lnTo>
                  <a:pt x="1747981" y="98461"/>
                </a:lnTo>
                <a:lnTo>
                  <a:pt x="1749480" y="98973"/>
                </a:lnTo>
                <a:lnTo>
                  <a:pt x="1747464" y="99979"/>
                </a:lnTo>
                <a:lnTo>
                  <a:pt x="1745940" y="100985"/>
                </a:lnTo>
                <a:lnTo>
                  <a:pt x="1743925" y="102504"/>
                </a:lnTo>
                <a:close/>
              </a:path>
              <a:path w="1868169" h="633094">
                <a:moveTo>
                  <a:pt x="1858343" y="596823"/>
                </a:moveTo>
                <a:lnTo>
                  <a:pt x="1854313" y="595323"/>
                </a:lnTo>
                <a:lnTo>
                  <a:pt x="1853280" y="595323"/>
                </a:lnTo>
                <a:lnTo>
                  <a:pt x="1852272" y="593289"/>
                </a:lnTo>
                <a:lnTo>
                  <a:pt x="1854313" y="589249"/>
                </a:lnTo>
                <a:lnTo>
                  <a:pt x="1855321" y="584200"/>
                </a:lnTo>
                <a:lnTo>
                  <a:pt x="1858343" y="581675"/>
                </a:lnTo>
                <a:lnTo>
                  <a:pt x="1860875" y="579661"/>
                </a:lnTo>
                <a:lnTo>
                  <a:pt x="1864931" y="581180"/>
                </a:lnTo>
                <a:lnTo>
                  <a:pt x="1867591" y="581180"/>
                </a:lnTo>
                <a:lnTo>
                  <a:pt x="1867591" y="588444"/>
                </a:lnTo>
                <a:lnTo>
                  <a:pt x="1865447" y="592284"/>
                </a:lnTo>
                <a:lnTo>
                  <a:pt x="1858343" y="596823"/>
                </a:lnTo>
                <a:close/>
              </a:path>
              <a:path w="1868169" h="633094">
                <a:moveTo>
                  <a:pt x="1768235" y="402937"/>
                </a:moveTo>
                <a:lnTo>
                  <a:pt x="1766711" y="402937"/>
                </a:lnTo>
                <a:lnTo>
                  <a:pt x="1766194" y="401418"/>
                </a:lnTo>
                <a:lnTo>
                  <a:pt x="1765703" y="400412"/>
                </a:lnTo>
                <a:lnTo>
                  <a:pt x="1766711" y="399899"/>
                </a:lnTo>
                <a:lnTo>
                  <a:pt x="1767718" y="398893"/>
                </a:lnTo>
                <a:lnTo>
                  <a:pt x="1768726" y="398400"/>
                </a:lnTo>
                <a:lnTo>
                  <a:pt x="1769242" y="400412"/>
                </a:lnTo>
                <a:lnTo>
                  <a:pt x="1770766" y="401418"/>
                </a:lnTo>
                <a:lnTo>
                  <a:pt x="1769242" y="401930"/>
                </a:lnTo>
                <a:lnTo>
                  <a:pt x="1768235" y="402937"/>
                </a:lnTo>
                <a:close/>
              </a:path>
              <a:path w="1868169" h="633094">
                <a:moveTo>
                  <a:pt x="1753044" y="565518"/>
                </a:moveTo>
                <a:lnTo>
                  <a:pt x="1749996" y="565518"/>
                </a:lnTo>
                <a:lnTo>
                  <a:pt x="1748472" y="564513"/>
                </a:lnTo>
                <a:lnTo>
                  <a:pt x="1746457" y="564003"/>
                </a:lnTo>
                <a:lnTo>
                  <a:pt x="1746948" y="562503"/>
                </a:lnTo>
                <a:lnTo>
                  <a:pt x="1747981" y="560468"/>
                </a:lnTo>
                <a:lnTo>
                  <a:pt x="1750513" y="560468"/>
                </a:lnTo>
                <a:lnTo>
                  <a:pt x="1753044" y="560983"/>
                </a:lnTo>
                <a:lnTo>
                  <a:pt x="1757591" y="561478"/>
                </a:lnTo>
                <a:lnTo>
                  <a:pt x="1754052" y="564003"/>
                </a:lnTo>
                <a:lnTo>
                  <a:pt x="1753044" y="565518"/>
                </a:lnTo>
                <a:close/>
              </a:path>
              <a:path w="1868169" h="633094">
                <a:moveTo>
                  <a:pt x="1648728" y="44437"/>
                </a:moveTo>
                <a:lnTo>
                  <a:pt x="1645188" y="44437"/>
                </a:lnTo>
                <a:lnTo>
                  <a:pt x="1643664" y="42918"/>
                </a:lnTo>
                <a:lnTo>
                  <a:pt x="1642140" y="41913"/>
                </a:lnTo>
                <a:lnTo>
                  <a:pt x="1643148" y="40394"/>
                </a:lnTo>
                <a:lnTo>
                  <a:pt x="1644181" y="37376"/>
                </a:lnTo>
                <a:lnTo>
                  <a:pt x="1647203" y="37376"/>
                </a:lnTo>
                <a:lnTo>
                  <a:pt x="1653275" y="40394"/>
                </a:lnTo>
                <a:lnTo>
                  <a:pt x="1649735" y="42425"/>
                </a:lnTo>
                <a:lnTo>
                  <a:pt x="1648728" y="44437"/>
                </a:lnTo>
                <a:close/>
              </a:path>
              <a:path w="1868169" h="633094">
                <a:moveTo>
                  <a:pt x="1867463" y="351931"/>
                </a:moveTo>
                <a:lnTo>
                  <a:pt x="1866971" y="351437"/>
                </a:lnTo>
                <a:lnTo>
                  <a:pt x="1866455" y="351437"/>
                </a:lnTo>
                <a:lnTo>
                  <a:pt x="1865939" y="350925"/>
                </a:lnTo>
                <a:lnTo>
                  <a:pt x="1859376" y="347394"/>
                </a:lnTo>
                <a:lnTo>
                  <a:pt x="1858860" y="341339"/>
                </a:lnTo>
                <a:lnTo>
                  <a:pt x="1863407" y="335777"/>
                </a:lnTo>
                <a:lnTo>
                  <a:pt x="1864440" y="334771"/>
                </a:lnTo>
                <a:lnTo>
                  <a:pt x="1865447" y="334258"/>
                </a:lnTo>
                <a:lnTo>
                  <a:pt x="1866455" y="333252"/>
                </a:lnTo>
                <a:lnTo>
                  <a:pt x="1866971" y="339307"/>
                </a:lnTo>
                <a:lnTo>
                  <a:pt x="1867463" y="345382"/>
                </a:lnTo>
                <a:lnTo>
                  <a:pt x="1867463" y="351931"/>
                </a:lnTo>
                <a:close/>
              </a:path>
              <a:path w="1868169" h="633094">
                <a:moveTo>
                  <a:pt x="1769733" y="149959"/>
                </a:moveTo>
                <a:lnTo>
                  <a:pt x="1769733" y="148953"/>
                </a:lnTo>
                <a:lnTo>
                  <a:pt x="1768726" y="147948"/>
                </a:lnTo>
                <a:lnTo>
                  <a:pt x="1768235" y="146941"/>
                </a:lnTo>
                <a:lnTo>
                  <a:pt x="1768726" y="146429"/>
                </a:lnTo>
                <a:lnTo>
                  <a:pt x="1769242" y="146429"/>
                </a:lnTo>
                <a:lnTo>
                  <a:pt x="1769733" y="147435"/>
                </a:lnTo>
                <a:lnTo>
                  <a:pt x="1770250" y="147948"/>
                </a:lnTo>
                <a:lnTo>
                  <a:pt x="1770766" y="148953"/>
                </a:lnTo>
                <a:lnTo>
                  <a:pt x="1769733" y="149959"/>
                </a:lnTo>
                <a:close/>
              </a:path>
              <a:path w="1868169" h="633094">
                <a:moveTo>
                  <a:pt x="1761647" y="451419"/>
                </a:moveTo>
                <a:lnTo>
                  <a:pt x="1761131" y="450904"/>
                </a:lnTo>
                <a:lnTo>
                  <a:pt x="1760123" y="450394"/>
                </a:lnTo>
                <a:lnTo>
                  <a:pt x="1758599" y="449384"/>
                </a:lnTo>
                <a:lnTo>
                  <a:pt x="1757591" y="447869"/>
                </a:lnTo>
                <a:lnTo>
                  <a:pt x="1756584" y="446859"/>
                </a:lnTo>
                <a:lnTo>
                  <a:pt x="1756584" y="445345"/>
                </a:lnTo>
                <a:lnTo>
                  <a:pt x="1756067" y="443845"/>
                </a:lnTo>
                <a:lnTo>
                  <a:pt x="1758108" y="443845"/>
                </a:lnTo>
                <a:lnTo>
                  <a:pt x="1759115" y="444335"/>
                </a:lnTo>
                <a:lnTo>
                  <a:pt x="1760639" y="445345"/>
                </a:lnTo>
                <a:lnTo>
                  <a:pt x="1762138" y="446859"/>
                </a:lnTo>
                <a:lnTo>
                  <a:pt x="1763662" y="447869"/>
                </a:lnTo>
                <a:lnTo>
                  <a:pt x="1763662" y="450394"/>
                </a:lnTo>
                <a:lnTo>
                  <a:pt x="1762655" y="450394"/>
                </a:lnTo>
                <a:lnTo>
                  <a:pt x="1761647" y="451419"/>
                </a:lnTo>
                <a:close/>
              </a:path>
              <a:path w="1868169" h="633094">
                <a:moveTo>
                  <a:pt x="1763171" y="293864"/>
                </a:moveTo>
                <a:lnTo>
                  <a:pt x="1762585" y="286290"/>
                </a:lnTo>
                <a:lnTo>
                  <a:pt x="1762138" y="279742"/>
                </a:lnTo>
                <a:lnTo>
                  <a:pt x="1767718" y="282266"/>
                </a:lnTo>
                <a:lnTo>
                  <a:pt x="1781384" y="282266"/>
                </a:lnTo>
                <a:lnTo>
                  <a:pt x="1781384" y="286290"/>
                </a:lnTo>
                <a:lnTo>
                  <a:pt x="1779369" y="289328"/>
                </a:lnTo>
                <a:lnTo>
                  <a:pt x="1777845" y="290846"/>
                </a:lnTo>
                <a:lnTo>
                  <a:pt x="1776321" y="291852"/>
                </a:lnTo>
                <a:lnTo>
                  <a:pt x="1773789" y="292365"/>
                </a:lnTo>
                <a:lnTo>
                  <a:pt x="1768235" y="292365"/>
                </a:lnTo>
                <a:lnTo>
                  <a:pt x="1763171" y="293864"/>
                </a:lnTo>
                <a:close/>
              </a:path>
              <a:path w="1868169" h="633094">
                <a:moveTo>
                  <a:pt x="1781384" y="282266"/>
                </a:moveTo>
                <a:lnTo>
                  <a:pt x="1767718" y="282266"/>
                </a:lnTo>
                <a:lnTo>
                  <a:pt x="1771257" y="281241"/>
                </a:lnTo>
                <a:lnTo>
                  <a:pt x="1772782" y="280747"/>
                </a:lnTo>
                <a:lnTo>
                  <a:pt x="1774306" y="280747"/>
                </a:lnTo>
                <a:lnTo>
                  <a:pt x="1777329" y="280235"/>
                </a:lnTo>
                <a:lnTo>
                  <a:pt x="1781384" y="282266"/>
                </a:lnTo>
                <a:close/>
              </a:path>
              <a:path w="1868169" h="633094">
                <a:moveTo>
                  <a:pt x="1772265" y="292858"/>
                </a:moveTo>
                <a:lnTo>
                  <a:pt x="1768235" y="292365"/>
                </a:lnTo>
                <a:lnTo>
                  <a:pt x="1773789" y="292365"/>
                </a:lnTo>
                <a:lnTo>
                  <a:pt x="1772265" y="292858"/>
                </a:lnTo>
                <a:close/>
              </a:path>
              <a:path w="1868169" h="633094">
                <a:moveTo>
                  <a:pt x="401600" y="3037"/>
                </a:moveTo>
                <a:lnTo>
                  <a:pt x="398577" y="0"/>
                </a:lnTo>
                <a:lnTo>
                  <a:pt x="415266" y="0"/>
                </a:lnTo>
                <a:lnTo>
                  <a:pt x="401600" y="3037"/>
                </a:lnTo>
                <a:close/>
              </a:path>
              <a:path w="1868169" h="633094">
                <a:moveTo>
                  <a:pt x="684144" y="148953"/>
                </a:moveTo>
                <a:lnTo>
                  <a:pt x="682129" y="148460"/>
                </a:lnTo>
                <a:lnTo>
                  <a:pt x="677557" y="147435"/>
                </a:lnTo>
                <a:lnTo>
                  <a:pt x="672493" y="145423"/>
                </a:lnTo>
                <a:lnTo>
                  <a:pt x="667946" y="143411"/>
                </a:lnTo>
                <a:lnTo>
                  <a:pt x="666422" y="142898"/>
                </a:lnTo>
                <a:lnTo>
                  <a:pt x="665906" y="140374"/>
                </a:lnTo>
                <a:lnTo>
                  <a:pt x="664407" y="138855"/>
                </a:lnTo>
                <a:lnTo>
                  <a:pt x="665906" y="138362"/>
                </a:lnTo>
                <a:lnTo>
                  <a:pt x="668438" y="136843"/>
                </a:lnTo>
                <a:lnTo>
                  <a:pt x="669471" y="137849"/>
                </a:lnTo>
                <a:lnTo>
                  <a:pt x="674534" y="141380"/>
                </a:lnTo>
                <a:lnTo>
                  <a:pt x="679597" y="142898"/>
                </a:lnTo>
                <a:lnTo>
                  <a:pt x="687702" y="142898"/>
                </a:lnTo>
                <a:lnTo>
                  <a:pt x="689208" y="144417"/>
                </a:lnTo>
                <a:lnTo>
                  <a:pt x="686160" y="145935"/>
                </a:lnTo>
                <a:lnTo>
                  <a:pt x="684144" y="148953"/>
                </a:lnTo>
                <a:close/>
              </a:path>
              <a:path w="1868169" h="633094">
                <a:moveTo>
                  <a:pt x="687702" y="142898"/>
                </a:moveTo>
                <a:lnTo>
                  <a:pt x="679597" y="142898"/>
                </a:lnTo>
                <a:lnTo>
                  <a:pt x="685152" y="140886"/>
                </a:lnTo>
                <a:lnTo>
                  <a:pt x="685668" y="140374"/>
                </a:lnTo>
                <a:lnTo>
                  <a:pt x="687193" y="142385"/>
                </a:lnTo>
                <a:lnTo>
                  <a:pt x="687702" y="142898"/>
                </a:lnTo>
                <a:close/>
              </a:path>
              <a:path w="1868169" h="633094">
                <a:moveTo>
                  <a:pt x="714008" y="325678"/>
                </a:moveTo>
                <a:lnTo>
                  <a:pt x="704915" y="324673"/>
                </a:lnTo>
                <a:lnTo>
                  <a:pt x="700342" y="323666"/>
                </a:lnTo>
                <a:lnTo>
                  <a:pt x="699335" y="323666"/>
                </a:lnTo>
                <a:lnTo>
                  <a:pt x="697811" y="323154"/>
                </a:lnTo>
                <a:lnTo>
                  <a:pt x="696286" y="321635"/>
                </a:lnTo>
                <a:lnTo>
                  <a:pt x="694788" y="321142"/>
                </a:lnTo>
                <a:lnTo>
                  <a:pt x="693755" y="320136"/>
                </a:lnTo>
                <a:lnTo>
                  <a:pt x="692747" y="319110"/>
                </a:lnTo>
                <a:lnTo>
                  <a:pt x="694271" y="318105"/>
                </a:lnTo>
                <a:lnTo>
                  <a:pt x="695795" y="316586"/>
                </a:lnTo>
                <a:lnTo>
                  <a:pt x="697319" y="315580"/>
                </a:lnTo>
                <a:lnTo>
                  <a:pt x="698818" y="315087"/>
                </a:lnTo>
                <a:lnTo>
                  <a:pt x="700342" y="315580"/>
                </a:lnTo>
                <a:lnTo>
                  <a:pt x="705061" y="315580"/>
                </a:lnTo>
                <a:lnTo>
                  <a:pt x="706413" y="316586"/>
                </a:lnTo>
                <a:lnTo>
                  <a:pt x="710986" y="318617"/>
                </a:lnTo>
                <a:lnTo>
                  <a:pt x="715041" y="321142"/>
                </a:lnTo>
                <a:lnTo>
                  <a:pt x="714008" y="325678"/>
                </a:lnTo>
                <a:close/>
              </a:path>
              <a:path w="1868169" h="633094">
                <a:moveTo>
                  <a:pt x="705061" y="315580"/>
                </a:moveTo>
                <a:lnTo>
                  <a:pt x="700342" y="315580"/>
                </a:lnTo>
                <a:lnTo>
                  <a:pt x="704398" y="315087"/>
                </a:lnTo>
                <a:lnTo>
                  <a:pt x="705061" y="315580"/>
                </a:lnTo>
                <a:close/>
              </a:path>
              <a:path w="1868169" h="633094">
                <a:moveTo>
                  <a:pt x="704398" y="448894"/>
                </a:moveTo>
                <a:lnTo>
                  <a:pt x="698818" y="448894"/>
                </a:lnTo>
                <a:lnTo>
                  <a:pt x="693755" y="447869"/>
                </a:lnTo>
                <a:lnTo>
                  <a:pt x="679597" y="443845"/>
                </a:lnTo>
                <a:lnTo>
                  <a:pt x="678073" y="443330"/>
                </a:lnTo>
                <a:lnTo>
                  <a:pt x="677557" y="440295"/>
                </a:lnTo>
                <a:lnTo>
                  <a:pt x="676549" y="438282"/>
                </a:lnTo>
                <a:lnTo>
                  <a:pt x="678073" y="436763"/>
                </a:lnTo>
                <a:lnTo>
                  <a:pt x="680089" y="434238"/>
                </a:lnTo>
                <a:lnTo>
                  <a:pt x="681096" y="434751"/>
                </a:lnTo>
                <a:lnTo>
                  <a:pt x="708454" y="445345"/>
                </a:lnTo>
                <a:lnTo>
                  <a:pt x="709462" y="446370"/>
                </a:lnTo>
                <a:lnTo>
                  <a:pt x="708454" y="446859"/>
                </a:lnTo>
                <a:lnTo>
                  <a:pt x="707446" y="447869"/>
                </a:lnTo>
                <a:lnTo>
                  <a:pt x="704398" y="448894"/>
                </a:lnTo>
                <a:close/>
              </a:path>
              <a:path w="1868169" h="633094">
                <a:moveTo>
                  <a:pt x="712510" y="88362"/>
                </a:moveTo>
                <a:lnTo>
                  <a:pt x="709462" y="87356"/>
                </a:lnTo>
                <a:lnTo>
                  <a:pt x="707446" y="86843"/>
                </a:lnTo>
                <a:lnTo>
                  <a:pt x="704398" y="84832"/>
                </a:lnTo>
                <a:lnTo>
                  <a:pt x="703390" y="82307"/>
                </a:lnTo>
                <a:lnTo>
                  <a:pt x="703390" y="79269"/>
                </a:lnTo>
                <a:lnTo>
                  <a:pt x="705922" y="77770"/>
                </a:lnTo>
                <a:lnTo>
                  <a:pt x="707446" y="77258"/>
                </a:lnTo>
                <a:lnTo>
                  <a:pt x="708454" y="76745"/>
                </a:lnTo>
                <a:lnTo>
                  <a:pt x="709978" y="77770"/>
                </a:lnTo>
                <a:lnTo>
                  <a:pt x="711477" y="78263"/>
                </a:lnTo>
                <a:lnTo>
                  <a:pt x="715533" y="79269"/>
                </a:lnTo>
                <a:lnTo>
                  <a:pt x="719072" y="80788"/>
                </a:lnTo>
                <a:lnTo>
                  <a:pt x="722637" y="81794"/>
                </a:lnTo>
                <a:lnTo>
                  <a:pt x="719072" y="84319"/>
                </a:lnTo>
                <a:lnTo>
                  <a:pt x="715533" y="86350"/>
                </a:lnTo>
                <a:lnTo>
                  <a:pt x="712510" y="88362"/>
                </a:lnTo>
                <a:close/>
              </a:path>
              <a:path w="1868169" h="633094">
                <a:moveTo>
                  <a:pt x="720596" y="123707"/>
                </a:moveTo>
                <a:lnTo>
                  <a:pt x="717573" y="123707"/>
                </a:lnTo>
                <a:lnTo>
                  <a:pt x="716049" y="122701"/>
                </a:lnTo>
                <a:lnTo>
                  <a:pt x="714008" y="122188"/>
                </a:lnTo>
                <a:lnTo>
                  <a:pt x="714525" y="121182"/>
                </a:lnTo>
                <a:lnTo>
                  <a:pt x="715041" y="118658"/>
                </a:lnTo>
                <a:lnTo>
                  <a:pt x="715533" y="118658"/>
                </a:lnTo>
                <a:lnTo>
                  <a:pt x="717573" y="118164"/>
                </a:lnTo>
                <a:lnTo>
                  <a:pt x="720105" y="118658"/>
                </a:lnTo>
                <a:lnTo>
                  <a:pt x="724135" y="119170"/>
                </a:lnTo>
                <a:lnTo>
                  <a:pt x="721112" y="121695"/>
                </a:lnTo>
                <a:lnTo>
                  <a:pt x="720596" y="123707"/>
                </a:lnTo>
                <a:close/>
              </a:path>
              <a:path w="1868169" h="633094">
                <a:moveTo>
                  <a:pt x="655779" y="423134"/>
                </a:moveTo>
                <a:lnTo>
                  <a:pt x="654771" y="423134"/>
                </a:lnTo>
                <a:lnTo>
                  <a:pt x="653247" y="422621"/>
                </a:lnTo>
                <a:lnTo>
                  <a:pt x="652240" y="421122"/>
                </a:lnTo>
                <a:lnTo>
                  <a:pt x="650716" y="420096"/>
                </a:lnTo>
                <a:lnTo>
                  <a:pt x="651749" y="419090"/>
                </a:lnTo>
                <a:lnTo>
                  <a:pt x="652756" y="417571"/>
                </a:lnTo>
                <a:lnTo>
                  <a:pt x="653764" y="417078"/>
                </a:lnTo>
                <a:lnTo>
                  <a:pt x="654771" y="417078"/>
                </a:lnTo>
                <a:lnTo>
                  <a:pt x="656296" y="418084"/>
                </a:lnTo>
                <a:lnTo>
                  <a:pt x="660351" y="420096"/>
                </a:lnTo>
                <a:lnTo>
                  <a:pt x="655779" y="423134"/>
                </a:lnTo>
                <a:close/>
              </a:path>
              <a:path w="1868169" h="633094">
                <a:moveTo>
                  <a:pt x="686676" y="30808"/>
                </a:moveTo>
                <a:lnTo>
                  <a:pt x="685152" y="30295"/>
                </a:lnTo>
                <a:lnTo>
                  <a:pt x="681096" y="29802"/>
                </a:lnTo>
                <a:lnTo>
                  <a:pt x="679081" y="28283"/>
                </a:lnTo>
                <a:lnTo>
                  <a:pt x="674534" y="26252"/>
                </a:lnTo>
                <a:lnTo>
                  <a:pt x="669471" y="23234"/>
                </a:lnTo>
                <a:lnTo>
                  <a:pt x="669471" y="20709"/>
                </a:lnTo>
                <a:lnTo>
                  <a:pt x="669962" y="20197"/>
                </a:lnTo>
                <a:lnTo>
                  <a:pt x="675542" y="15147"/>
                </a:lnTo>
                <a:lnTo>
                  <a:pt x="680089" y="21715"/>
                </a:lnTo>
                <a:lnTo>
                  <a:pt x="685152" y="22721"/>
                </a:lnTo>
                <a:lnTo>
                  <a:pt x="686160" y="22721"/>
                </a:lnTo>
                <a:lnTo>
                  <a:pt x="687684" y="23234"/>
                </a:lnTo>
                <a:lnTo>
                  <a:pt x="688200" y="23727"/>
                </a:lnTo>
                <a:lnTo>
                  <a:pt x="689208" y="24753"/>
                </a:lnTo>
                <a:lnTo>
                  <a:pt x="689724" y="26252"/>
                </a:lnTo>
                <a:lnTo>
                  <a:pt x="690732" y="27277"/>
                </a:lnTo>
                <a:lnTo>
                  <a:pt x="689208" y="28283"/>
                </a:lnTo>
                <a:lnTo>
                  <a:pt x="688200" y="29802"/>
                </a:lnTo>
                <a:lnTo>
                  <a:pt x="687193" y="30295"/>
                </a:lnTo>
                <a:lnTo>
                  <a:pt x="686676" y="30808"/>
                </a:lnTo>
                <a:close/>
              </a:path>
              <a:path w="1868169" h="633094">
                <a:moveTo>
                  <a:pt x="585924" y="7573"/>
                </a:moveTo>
                <a:lnTo>
                  <a:pt x="583392" y="5049"/>
                </a:lnTo>
                <a:lnTo>
                  <a:pt x="580861" y="3037"/>
                </a:lnTo>
                <a:lnTo>
                  <a:pt x="578329" y="512"/>
                </a:lnTo>
                <a:lnTo>
                  <a:pt x="585924" y="512"/>
                </a:lnTo>
                <a:lnTo>
                  <a:pt x="586415" y="1518"/>
                </a:lnTo>
                <a:lnTo>
                  <a:pt x="586932" y="2031"/>
                </a:lnTo>
                <a:lnTo>
                  <a:pt x="587423" y="3037"/>
                </a:lnTo>
                <a:lnTo>
                  <a:pt x="587939" y="3530"/>
                </a:lnTo>
                <a:lnTo>
                  <a:pt x="586415" y="5561"/>
                </a:lnTo>
                <a:lnTo>
                  <a:pt x="585924" y="7573"/>
                </a:lnTo>
                <a:close/>
              </a:path>
              <a:path w="1868169" h="633094">
                <a:moveTo>
                  <a:pt x="642629" y="121695"/>
                </a:moveTo>
                <a:lnTo>
                  <a:pt x="642629" y="121182"/>
                </a:lnTo>
                <a:lnTo>
                  <a:pt x="640589" y="120689"/>
                </a:lnTo>
                <a:lnTo>
                  <a:pt x="638057" y="120689"/>
                </a:lnTo>
                <a:lnTo>
                  <a:pt x="635525" y="120177"/>
                </a:lnTo>
                <a:lnTo>
                  <a:pt x="634518" y="119664"/>
                </a:lnTo>
                <a:lnTo>
                  <a:pt x="634027" y="117652"/>
                </a:lnTo>
                <a:lnTo>
                  <a:pt x="633510" y="116646"/>
                </a:lnTo>
                <a:lnTo>
                  <a:pt x="634518" y="115640"/>
                </a:lnTo>
                <a:lnTo>
                  <a:pt x="635034" y="114614"/>
                </a:lnTo>
                <a:lnTo>
                  <a:pt x="635525" y="114614"/>
                </a:lnTo>
                <a:lnTo>
                  <a:pt x="638057" y="115127"/>
                </a:lnTo>
                <a:lnTo>
                  <a:pt x="640098" y="115127"/>
                </a:lnTo>
                <a:lnTo>
                  <a:pt x="642629" y="116133"/>
                </a:lnTo>
                <a:lnTo>
                  <a:pt x="653247" y="120689"/>
                </a:lnTo>
                <a:lnTo>
                  <a:pt x="649708" y="121182"/>
                </a:lnTo>
                <a:lnTo>
                  <a:pt x="646169" y="121182"/>
                </a:lnTo>
                <a:lnTo>
                  <a:pt x="642629" y="121695"/>
                </a:lnTo>
                <a:close/>
              </a:path>
              <a:path w="1868169" h="633094">
                <a:moveTo>
                  <a:pt x="651232" y="86843"/>
                </a:moveTo>
                <a:lnTo>
                  <a:pt x="649217" y="83825"/>
                </a:lnTo>
                <a:lnTo>
                  <a:pt x="649217" y="82307"/>
                </a:lnTo>
                <a:lnTo>
                  <a:pt x="650716" y="80788"/>
                </a:lnTo>
                <a:lnTo>
                  <a:pt x="651232" y="80788"/>
                </a:lnTo>
                <a:lnTo>
                  <a:pt x="652240" y="81301"/>
                </a:lnTo>
                <a:lnTo>
                  <a:pt x="653247" y="82307"/>
                </a:lnTo>
                <a:lnTo>
                  <a:pt x="654280" y="82819"/>
                </a:lnTo>
                <a:lnTo>
                  <a:pt x="653247" y="83825"/>
                </a:lnTo>
                <a:lnTo>
                  <a:pt x="652756" y="84832"/>
                </a:lnTo>
                <a:lnTo>
                  <a:pt x="651232" y="86843"/>
                </a:lnTo>
                <a:close/>
              </a:path>
              <a:path w="1868169" h="633094">
                <a:moveTo>
                  <a:pt x="661875" y="269130"/>
                </a:moveTo>
                <a:lnTo>
                  <a:pt x="660842" y="267612"/>
                </a:lnTo>
                <a:lnTo>
                  <a:pt x="658827" y="265087"/>
                </a:lnTo>
                <a:lnTo>
                  <a:pt x="656812" y="263075"/>
                </a:lnTo>
                <a:lnTo>
                  <a:pt x="658827" y="261044"/>
                </a:lnTo>
                <a:lnTo>
                  <a:pt x="660842" y="258519"/>
                </a:lnTo>
                <a:lnTo>
                  <a:pt x="663374" y="257513"/>
                </a:lnTo>
                <a:lnTo>
                  <a:pt x="664898" y="256507"/>
                </a:lnTo>
                <a:lnTo>
                  <a:pt x="667430" y="257020"/>
                </a:lnTo>
                <a:lnTo>
                  <a:pt x="668954" y="258026"/>
                </a:lnTo>
                <a:lnTo>
                  <a:pt x="671486" y="259544"/>
                </a:lnTo>
                <a:lnTo>
                  <a:pt x="673501" y="262562"/>
                </a:lnTo>
                <a:lnTo>
                  <a:pt x="675542" y="264594"/>
                </a:lnTo>
                <a:lnTo>
                  <a:pt x="673501" y="265600"/>
                </a:lnTo>
                <a:lnTo>
                  <a:pt x="670969" y="266606"/>
                </a:lnTo>
                <a:lnTo>
                  <a:pt x="664898" y="268124"/>
                </a:lnTo>
                <a:lnTo>
                  <a:pt x="661875" y="269130"/>
                </a:lnTo>
                <a:close/>
              </a:path>
              <a:path w="1868169" h="633094">
                <a:moveTo>
                  <a:pt x="721604" y="201971"/>
                </a:moveTo>
                <a:lnTo>
                  <a:pt x="705922" y="193391"/>
                </a:lnTo>
                <a:lnTo>
                  <a:pt x="704398" y="190867"/>
                </a:lnTo>
                <a:lnTo>
                  <a:pt x="706413" y="190354"/>
                </a:lnTo>
                <a:lnTo>
                  <a:pt x="708454" y="189348"/>
                </a:lnTo>
                <a:lnTo>
                  <a:pt x="710986" y="188854"/>
                </a:lnTo>
                <a:lnTo>
                  <a:pt x="715533" y="187336"/>
                </a:lnTo>
                <a:lnTo>
                  <a:pt x="720596" y="186330"/>
                </a:lnTo>
                <a:lnTo>
                  <a:pt x="725168" y="185304"/>
                </a:lnTo>
                <a:lnTo>
                  <a:pt x="726667" y="185304"/>
                </a:lnTo>
                <a:lnTo>
                  <a:pt x="727700" y="185817"/>
                </a:lnTo>
                <a:lnTo>
                  <a:pt x="728708" y="185817"/>
                </a:lnTo>
                <a:lnTo>
                  <a:pt x="730232" y="192385"/>
                </a:lnTo>
                <a:lnTo>
                  <a:pt x="721604" y="201971"/>
                </a:lnTo>
                <a:close/>
              </a:path>
              <a:path w="1868169" h="633094">
                <a:moveTo>
                  <a:pt x="736794" y="390826"/>
                </a:moveTo>
                <a:lnTo>
                  <a:pt x="730232" y="385264"/>
                </a:lnTo>
                <a:lnTo>
                  <a:pt x="731730" y="383252"/>
                </a:lnTo>
                <a:lnTo>
                  <a:pt x="734779" y="378696"/>
                </a:lnTo>
                <a:lnTo>
                  <a:pt x="739842" y="376171"/>
                </a:lnTo>
                <a:lnTo>
                  <a:pt x="745422" y="371122"/>
                </a:lnTo>
                <a:lnTo>
                  <a:pt x="746921" y="374652"/>
                </a:lnTo>
                <a:lnTo>
                  <a:pt x="749452" y="377177"/>
                </a:lnTo>
                <a:lnTo>
                  <a:pt x="749969" y="379702"/>
                </a:lnTo>
                <a:lnTo>
                  <a:pt x="750977" y="386782"/>
                </a:lnTo>
                <a:lnTo>
                  <a:pt x="746430" y="388795"/>
                </a:lnTo>
                <a:lnTo>
                  <a:pt x="741857" y="389800"/>
                </a:lnTo>
                <a:lnTo>
                  <a:pt x="736794" y="390826"/>
                </a:lnTo>
                <a:close/>
              </a:path>
              <a:path w="1868169" h="633094">
                <a:moveTo>
                  <a:pt x="1626459" y="287809"/>
                </a:moveTo>
                <a:lnTo>
                  <a:pt x="1623410" y="286803"/>
                </a:lnTo>
                <a:lnTo>
                  <a:pt x="1618347" y="284278"/>
                </a:lnTo>
                <a:lnTo>
                  <a:pt x="1615815" y="281241"/>
                </a:lnTo>
                <a:lnTo>
                  <a:pt x="1613284" y="279229"/>
                </a:lnTo>
                <a:lnTo>
                  <a:pt x="1616332" y="277710"/>
                </a:lnTo>
                <a:lnTo>
                  <a:pt x="1622403" y="275698"/>
                </a:lnTo>
                <a:lnTo>
                  <a:pt x="1624418" y="275186"/>
                </a:lnTo>
                <a:lnTo>
                  <a:pt x="1626459" y="275186"/>
                </a:lnTo>
                <a:lnTo>
                  <a:pt x="1629481" y="274180"/>
                </a:lnTo>
                <a:lnTo>
                  <a:pt x="1631006" y="275698"/>
                </a:lnTo>
                <a:lnTo>
                  <a:pt x="1632530" y="278223"/>
                </a:lnTo>
                <a:lnTo>
                  <a:pt x="1634545" y="280235"/>
                </a:lnTo>
                <a:lnTo>
                  <a:pt x="1633021" y="282266"/>
                </a:lnTo>
                <a:lnTo>
                  <a:pt x="1631006" y="285797"/>
                </a:lnTo>
                <a:lnTo>
                  <a:pt x="1628474" y="286803"/>
                </a:lnTo>
                <a:lnTo>
                  <a:pt x="1626459" y="287809"/>
                </a:lnTo>
                <a:close/>
              </a:path>
              <a:path w="1868169" h="633094">
                <a:moveTo>
                  <a:pt x="1613800" y="407986"/>
                </a:moveTo>
                <a:lnTo>
                  <a:pt x="1610752" y="404948"/>
                </a:lnTo>
                <a:lnTo>
                  <a:pt x="1608737" y="402424"/>
                </a:lnTo>
                <a:lnTo>
                  <a:pt x="1606205" y="399899"/>
                </a:lnTo>
                <a:lnTo>
                  <a:pt x="1608220" y="397887"/>
                </a:lnTo>
                <a:lnTo>
                  <a:pt x="1610752" y="394356"/>
                </a:lnTo>
                <a:lnTo>
                  <a:pt x="1612276" y="394850"/>
                </a:lnTo>
                <a:lnTo>
                  <a:pt x="1615299" y="395363"/>
                </a:lnTo>
                <a:lnTo>
                  <a:pt x="1617831" y="398400"/>
                </a:lnTo>
                <a:lnTo>
                  <a:pt x="1620362" y="400412"/>
                </a:lnTo>
                <a:lnTo>
                  <a:pt x="1618347" y="402424"/>
                </a:lnTo>
                <a:lnTo>
                  <a:pt x="1616823" y="404455"/>
                </a:lnTo>
                <a:lnTo>
                  <a:pt x="1613800" y="407986"/>
                </a:lnTo>
                <a:close/>
              </a:path>
              <a:path w="1868169" h="633094">
                <a:moveTo>
                  <a:pt x="1637593" y="171182"/>
                </a:moveTo>
                <a:lnTo>
                  <a:pt x="1633021" y="171182"/>
                </a:lnTo>
                <a:lnTo>
                  <a:pt x="1631006" y="170156"/>
                </a:lnTo>
                <a:lnTo>
                  <a:pt x="1628474" y="169151"/>
                </a:lnTo>
                <a:lnTo>
                  <a:pt x="1626459" y="167138"/>
                </a:lnTo>
                <a:lnTo>
                  <a:pt x="1623927" y="165620"/>
                </a:lnTo>
                <a:lnTo>
                  <a:pt x="1628990" y="162582"/>
                </a:lnTo>
                <a:lnTo>
                  <a:pt x="1631006" y="161577"/>
                </a:lnTo>
                <a:lnTo>
                  <a:pt x="1633537" y="162089"/>
                </a:lnTo>
                <a:lnTo>
                  <a:pt x="1635553" y="162089"/>
                </a:lnTo>
                <a:lnTo>
                  <a:pt x="1638601" y="164101"/>
                </a:lnTo>
                <a:lnTo>
                  <a:pt x="1639117" y="166626"/>
                </a:lnTo>
                <a:lnTo>
                  <a:pt x="1639608" y="168657"/>
                </a:lnTo>
                <a:lnTo>
                  <a:pt x="1640125" y="169151"/>
                </a:lnTo>
                <a:lnTo>
                  <a:pt x="1637593" y="171182"/>
                </a:lnTo>
                <a:close/>
              </a:path>
              <a:path w="1868169" h="633094">
                <a:moveTo>
                  <a:pt x="1627957" y="197927"/>
                </a:moveTo>
                <a:lnTo>
                  <a:pt x="1625942" y="196922"/>
                </a:lnTo>
                <a:lnTo>
                  <a:pt x="1622894" y="194910"/>
                </a:lnTo>
                <a:lnTo>
                  <a:pt x="1623927" y="193904"/>
                </a:lnTo>
                <a:lnTo>
                  <a:pt x="1624935" y="192385"/>
                </a:lnTo>
                <a:lnTo>
                  <a:pt x="1625942" y="192385"/>
                </a:lnTo>
                <a:lnTo>
                  <a:pt x="1627957" y="192878"/>
                </a:lnTo>
                <a:lnTo>
                  <a:pt x="1630489" y="193904"/>
                </a:lnTo>
                <a:lnTo>
                  <a:pt x="1632530" y="194397"/>
                </a:lnTo>
                <a:lnTo>
                  <a:pt x="1631006" y="195403"/>
                </a:lnTo>
                <a:lnTo>
                  <a:pt x="1629998" y="196428"/>
                </a:lnTo>
                <a:lnTo>
                  <a:pt x="1627957" y="197927"/>
                </a:lnTo>
                <a:close/>
              </a:path>
              <a:path w="1868169" h="633094">
                <a:moveTo>
                  <a:pt x="732247" y="424140"/>
                </a:moveTo>
                <a:lnTo>
                  <a:pt x="731239" y="424140"/>
                </a:lnTo>
                <a:lnTo>
                  <a:pt x="730232" y="423646"/>
                </a:lnTo>
                <a:lnTo>
                  <a:pt x="729199" y="422127"/>
                </a:lnTo>
                <a:lnTo>
                  <a:pt x="728191" y="421122"/>
                </a:lnTo>
                <a:lnTo>
                  <a:pt x="729199" y="420096"/>
                </a:lnTo>
                <a:lnTo>
                  <a:pt x="730723" y="418597"/>
                </a:lnTo>
                <a:lnTo>
                  <a:pt x="731730" y="419090"/>
                </a:lnTo>
                <a:lnTo>
                  <a:pt x="732763" y="419090"/>
                </a:lnTo>
                <a:lnTo>
                  <a:pt x="733771" y="420609"/>
                </a:lnTo>
                <a:lnTo>
                  <a:pt x="735786" y="422127"/>
                </a:lnTo>
                <a:lnTo>
                  <a:pt x="733771" y="423134"/>
                </a:lnTo>
                <a:lnTo>
                  <a:pt x="732247" y="424140"/>
                </a:lnTo>
                <a:close/>
              </a:path>
              <a:path w="1868169" h="633094">
                <a:moveTo>
                  <a:pt x="1609228" y="320629"/>
                </a:moveTo>
                <a:lnTo>
                  <a:pt x="1608220" y="320629"/>
                </a:lnTo>
                <a:lnTo>
                  <a:pt x="1606696" y="320136"/>
                </a:lnTo>
                <a:lnTo>
                  <a:pt x="1605172" y="318617"/>
                </a:lnTo>
                <a:lnTo>
                  <a:pt x="1603673" y="317611"/>
                </a:lnTo>
                <a:lnTo>
                  <a:pt x="1604681" y="316586"/>
                </a:lnTo>
                <a:lnTo>
                  <a:pt x="1605688" y="314574"/>
                </a:lnTo>
                <a:lnTo>
                  <a:pt x="1608220" y="314574"/>
                </a:lnTo>
                <a:lnTo>
                  <a:pt x="1609744" y="316092"/>
                </a:lnTo>
                <a:lnTo>
                  <a:pt x="1612276" y="317099"/>
                </a:lnTo>
                <a:lnTo>
                  <a:pt x="1610235" y="319110"/>
                </a:lnTo>
                <a:lnTo>
                  <a:pt x="1609228" y="320629"/>
                </a:lnTo>
                <a:close/>
              </a:path>
              <a:path w="1868169" h="633094">
                <a:moveTo>
                  <a:pt x="1782392" y="595813"/>
                </a:moveTo>
                <a:lnTo>
                  <a:pt x="1780377" y="594808"/>
                </a:lnTo>
                <a:lnTo>
                  <a:pt x="1776321" y="593804"/>
                </a:lnTo>
                <a:lnTo>
                  <a:pt x="1773298" y="591279"/>
                </a:lnTo>
                <a:lnTo>
                  <a:pt x="1771257" y="589759"/>
                </a:lnTo>
                <a:lnTo>
                  <a:pt x="1770250" y="586725"/>
                </a:lnTo>
                <a:lnTo>
                  <a:pt x="1769242" y="584200"/>
                </a:lnTo>
                <a:lnTo>
                  <a:pt x="1775313" y="582700"/>
                </a:lnTo>
                <a:lnTo>
                  <a:pt x="1778853" y="581675"/>
                </a:lnTo>
                <a:lnTo>
                  <a:pt x="1782392" y="580176"/>
                </a:lnTo>
                <a:lnTo>
                  <a:pt x="1788488" y="580176"/>
                </a:lnTo>
                <a:lnTo>
                  <a:pt x="1792519" y="581675"/>
                </a:lnTo>
                <a:lnTo>
                  <a:pt x="1794043" y="584200"/>
                </a:lnTo>
                <a:lnTo>
                  <a:pt x="1796083" y="588239"/>
                </a:lnTo>
                <a:lnTo>
                  <a:pt x="1792028" y="594298"/>
                </a:lnTo>
                <a:lnTo>
                  <a:pt x="1786964" y="595323"/>
                </a:lnTo>
                <a:lnTo>
                  <a:pt x="1785440" y="595323"/>
                </a:lnTo>
                <a:lnTo>
                  <a:pt x="1782392" y="595813"/>
                </a:lnTo>
                <a:close/>
              </a:path>
              <a:path w="1868169" h="633094">
                <a:moveTo>
                  <a:pt x="1646196" y="74220"/>
                </a:moveTo>
                <a:lnTo>
                  <a:pt x="1641649" y="74220"/>
                </a:lnTo>
                <a:lnTo>
                  <a:pt x="1638601" y="72721"/>
                </a:lnTo>
                <a:lnTo>
                  <a:pt x="1637593" y="70690"/>
                </a:lnTo>
                <a:lnTo>
                  <a:pt x="1636585" y="69171"/>
                </a:lnTo>
                <a:lnTo>
                  <a:pt x="1638601" y="68677"/>
                </a:lnTo>
                <a:lnTo>
                  <a:pt x="1640125" y="68165"/>
                </a:lnTo>
                <a:lnTo>
                  <a:pt x="1642140" y="68677"/>
                </a:lnTo>
                <a:lnTo>
                  <a:pt x="1643664" y="69171"/>
                </a:lnTo>
                <a:lnTo>
                  <a:pt x="1645188" y="70690"/>
                </a:lnTo>
                <a:lnTo>
                  <a:pt x="1646712" y="71695"/>
                </a:lnTo>
                <a:lnTo>
                  <a:pt x="1646712" y="72721"/>
                </a:lnTo>
                <a:lnTo>
                  <a:pt x="1646196" y="73214"/>
                </a:lnTo>
                <a:lnTo>
                  <a:pt x="1646196" y="74220"/>
                </a:lnTo>
                <a:close/>
              </a:path>
              <a:path w="1868169" h="633094">
                <a:moveTo>
                  <a:pt x="1598610" y="106035"/>
                </a:moveTo>
                <a:lnTo>
                  <a:pt x="1595045" y="106035"/>
                </a:lnTo>
                <a:lnTo>
                  <a:pt x="1592513" y="103510"/>
                </a:lnTo>
                <a:lnTo>
                  <a:pt x="1591015" y="101498"/>
                </a:lnTo>
                <a:lnTo>
                  <a:pt x="1588483" y="99466"/>
                </a:lnTo>
                <a:lnTo>
                  <a:pt x="1591015" y="98973"/>
                </a:lnTo>
                <a:lnTo>
                  <a:pt x="1593546" y="97967"/>
                </a:lnTo>
                <a:lnTo>
                  <a:pt x="1596078" y="97455"/>
                </a:lnTo>
                <a:lnTo>
                  <a:pt x="1596569" y="97455"/>
                </a:lnTo>
                <a:lnTo>
                  <a:pt x="1597577" y="98461"/>
                </a:lnTo>
                <a:lnTo>
                  <a:pt x="1598610" y="98973"/>
                </a:lnTo>
                <a:lnTo>
                  <a:pt x="1600109" y="100492"/>
                </a:lnTo>
                <a:lnTo>
                  <a:pt x="1601633" y="101498"/>
                </a:lnTo>
                <a:lnTo>
                  <a:pt x="1603157" y="103017"/>
                </a:lnTo>
                <a:lnTo>
                  <a:pt x="1601633" y="104022"/>
                </a:lnTo>
                <a:lnTo>
                  <a:pt x="1599617" y="105541"/>
                </a:lnTo>
                <a:lnTo>
                  <a:pt x="1598610" y="106035"/>
                </a:lnTo>
                <a:close/>
              </a:path>
              <a:path w="1868169" h="633094">
                <a:moveTo>
                  <a:pt x="1583419" y="136330"/>
                </a:moveTo>
                <a:lnTo>
                  <a:pt x="1583419" y="135324"/>
                </a:lnTo>
                <a:lnTo>
                  <a:pt x="1584427" y="135837"/>
                </a:lnTo>
                <a:lnTo>
                  <a:pt x="1583419" y="136330"/>
                </a:lnTo>
                <a:close/>
              </a:path>
              <a:path w="1868169" h="633094">
                <a:moveTo>
                  <a:pt x="1615815" y="446370"/>
                </a:moveTo>
                <a:lnTo>
                  <a:pt x="1603673" y="441810"/>
                </a:lnTo>
                <a:lnTo>
                  <a:pt x="1603157" y="441810"/>
                </a:lnTo>
                <a:lnTo>
                  <a:pt x="1603157" y="438794"/>
                </a:lnTo>
                <a:lnTo>
                  <a:pt x="1606205" y="437275"/>
                </a:lnTo>
                <a:lnTo>
                  <a:pt x="1607213" y="437275"/>
                </a:lnTo>
                <a:lnTo>
                  <a:pt x="1610752" y="438794"/>
                </a:lnTo>
                <a:lnTo>
                  <a:pt x="1614291" y="440805"/>
                </a:lnTo>
                <a:lnTo>
                  <a:pt x="1617831" y="442325"/>
                </a:lnTo>
                <a:lnTo>
                  <a:pt x="1615815" y="446370"/>
                </a:lnTo>
                <a:close/>
              </a:path>
              <a:path w="1868169" h="633094">
                <a:moveTo>
                  <a:pt x="1585435" y="229249"/>
                </a:moveTo>
                <a:lnTo>
                  <a:pt x="1581895" y="229249"/>
                </a:lnTo>
                <a:lnTo>
                  <a:pt x="1579364" y="228223"/>
                </a:lnTo>
                <a:lnTo>
                  <a:pt x="1577323" y="227730"/>
                </a:lnTo>
                <a:lnTo>
                  <a:pt x="1575824" y="224693"/>
                </a:lnTo>
                <a:lnTo>
                  <a:pt x="1574300" y="223174"/>
                </a:lnTo>
                <a:lnTo>
                  <a:pt x="1578356" y="221162"/>
                </a:lnTo>
                <a:lnTo>
                  <a:pt x="1578847" y="220649"/>
                </a:lnTo>
                <a:lnTo>
                  <a:pt x="1585435" y="220649"/>
                </a:lnTo>
                <a:lnTo>
                  <a:pt x="1587966" y="221162"/>
                </a:lnTo>
                <a:lnTo>
                  <a:pt x="1589982" y="221675"/>
                </a:lnTo>
                <a:lnTo>
                  <a:pt x="1591506" y="223174"/>
                </a:lnTo>
                <a:lnTo>
                  <a:pt x="1593546" y="224199"/>
                </a:lnTo>
                <a:lnTo>
                  <a:pt x="1592022" y="225699"/>
                </a:lnTo>
                <a:lnTo>
                  <a:pt x="1589982" y="228223"/>
                </a:lnTo>
                <a:lnTo>
                  <a:pt x="1587966" y="228736"/>
                </a:lnTo>
                <a:lnTo>
                  <a:pt x="1585435" y="229249"/>
                </a:lnTo>
                <a:close/>
              </a:path>
              <a:path w="1868169" h="633094">
                <a:moveTo>
                  <a:pt x="938323" y="512"/>
                </a:moveTo>
                <a:lnTo>
                  <a:pt x="938323" y="0"/>
                </a:lnTo>
                <a:lnTo>
                  <a:pt x="938840" y="0"/>
                </a:lnTo>
                <a:lnTo>
                  <a:pt x="938323" y="512"/>
                </a:lnTo>
                <a:close/>
              </a:path>
              <a:path w="1868169" h="633094">
                <a:moveTo>
                  <a:pt x="964648" y="149466"/>
                </a:moveTo>
                <a:lnTo>
                  <a:pt x="963641" y="148953"/>
                </a:lnTo>
                <a:lnTo>
                  <a:pt x="961109" y="148460"/>
                </a:lnTo>
                <a:lnTo>
                  <a:pt x="959094" y="146429"/>
                </a:lnTo>
                <a:lnTo>
                  <a:pt x="956562" y="144910"/>
                </a:lnTo>
                <a:lnTo>
                  <a:pt x="957053" y="143411"/>
                </a:lnTo>
                <a:lnTo>
                  <a:pt x="958577" y="140374"/>
                </a:lnTo>
                <a:lnTo>
                  <a:pt x="959094" y="140374"/>
                </a:lnTo>
                <a:lnTo>
                  <a:pt x="961625" y="140886"/>
                </a:lnTo>
                <a:lnTo>
                  <a:pt x="964648" y="141892"/>
                </a:lnTo>
                <a:lnTo>
                  <a:pt x="970228" y="143904"/>
                </a:lnTo>
                <a:lnTo>
                  <a:pt x="966172" y="146941"/>
                </a:lnTo>
                <a:lnTo>
                  <a:pt x="964648" y="149466"/>
                </a:lnTo>
                <a:close/>
              </a:path>
              <a:path w="1868169" h="633094">
                <a:moveTo>
                  <a:pt x="937832" y="87356"/>
                </a:moveTo>
                <a:lnTo>
                  <a:pt x="935792" y="85837"/>
                </a:lnTo>
                <a:lnTo>
                  <a:pt x="934268" y="84319"/>
                </a:lnTo>
                <a:lnTo>
                  <a:pt x="933776" y="83313"/>
                </a:lnTo>
                <a:lnTo>
                  <a:pt x="933776" y="79782"/>
                </a:lnTo>
                <a:lnTo>
                  <a:pt x="934268" y="79782"/>
                </a:lnTo>
                <a:lnTo>
                  <a:pt x="941372" y="76745"/>
                </a:lnTo>
                <a:lnTo>
                  <a:pt x="947959" y="73727"/>
                </a:lnTo>
                <a:lnTo>
                  <a:pt x="955038" y="70690"/>
                </a:lnTo>
                <a:lnTo>
                  <a:pt x="956045" y="72208"/>
                </a:lnTo>
                <a:lnTo>
                  <a:pt x="956562" y="73214"/>
                </a:lnTo>
                <a:lnTo>
                  <a:pt x="956562" y="74733"/>
                </a:lnTo>
                <a:lnTo>
                  <a:pt x="956045" y="74733"/>
                </a:lnTo>
                <a:lnTo>
                  <a:pt x="950491" y="78776"/>
                </a:lnTo>
                <a:lnTo>
                  <a:pt x="944394" y="83313"/>
                </a:lnTo>
                <a:lnTo>
                  <a:pt x="938323" y="86843"/>
                </a:lnTo>
                <a:lnTo>
                  <a:pt x="937832" y="87356"/>
                </a:lnTo>
                <a:close/>
              </a:path>
              <a:path w="1868169" h="633094">
                <a:moveTo>
                  <a:pt x="877071" y="426171"/>
                </a:moveTo>
                <a:lnTo>
                  <a:pt x="876555" y="426171"/>
                </a:lnTo>
                <a:lnTo>
                  <a:pt x="875547" y="425658"/>
                </a:lnTo>
                <a:lnTo>
                  <a:pt x="874023" y="424652"/>
                </a:lnTo>
                <a:lnTo>
                  <a:pt x="873015" y="423646"/>
                </a:lnTo>
                <a:lnTo>
                  <a:pt x="875031" y="421615"/>
                </a:lnTo>
                <a:lnTo>
                  <a:pt x="875547" y="421615"/>
                </a:lnTo>
                <a:lnTo>
                  <a:pt x="876555" y="422127"/>
                </a:lnTo>
                <a:lnTo>
                  <a:pt x="877562" y="423646"/>
                </a:lnTo>
                <a:lnTo>
                  <a:pt x="879086" y="424140"/>
                </a:lnTo>
                <a:lnTo>
                  <a:pt x="877071" y="426171"/>
                </a:lnTo>
                <a:close/>
              </a:path>
              <a:path w="1868169" h="633094">
                <a:moveTo>
                  <a:pt x="986426" y="453943"/>
                </a:moveTo>
                <a:lnTo>
                  <a:pt x="984411" y="451909"/>
                </a:lnTo>
                <a:lnTo>
                  <a:pt x="982887" y="450904"/>
                </a:lnTo>
                <a:lnTo>
                  <a:pt x="986942" y="445855"/>
                </a:lnTo>
                <a:lnTo>
                  <a:pt x="989474" y="443330"/>
                </a:lnTo>
                <a:lnTo>
                  <a:pt x="992006" y="445345"/>
                </a:lnTo>
                <a:lnTo>
                  <a:pt x="995029" y="447374"/>
                </a:lnTo>
                <a:lnTo>
                  <a:pt x="992497" y="449384"/>
                </a:lnTo>
                <a:lnTo>
                  <a:pt x="989965" y="451909"/>
                </a:lnTo>
                <a:lnTo>
                  <a:pt x="987434" y="453428"/>
                </a:lnTo>
                <a:lnTo>
                  <a:pt x="986426" y="453943"/>
                </a:lnTo>
                <a:close/>
              </a:path>
              <a:path w="1868169" h="633094">
                <a:moveTo>
                  <a:pt x="973767" y="33332"/>
                </a:moveTo>
                <a:lnTo>
                  <a:pt x="969712" y="30808"/>
                </a:lnTo>
                <a:lnTo>
                  <a:pt x="966689" y="29289"/>
                </a:lnTo>
                <a:lnTo>
                  <a:pt x="964157" y="26252"/>
                </a:lnTo>
                <a:lnTo>
                  <a:pt x="962116" y="23234"/>
                </a:lnTo>
                <a:lnTo>
                  <a:pt x="961109" y="22228"/>
                </a:lnTo>
                <a:lnTo>
                  <a:pt x="962116" y="17672"/>
                </a:lnTo>
                <a:lnTo>
                  <a:pt x="962633" y="17672"/>
                </a:lnTo>
                <a:lnTo>
                  <a:pt x="974284" y="16666"/>
                </a:lnTo>
                <a:lnTo>
                  <a:pt x="979838" y="17179"/>
                </a:lnTo>
                <a:lnTo>
                  <a:pt x="981363" y="17179"/>
                </a:lnTo>
                <a:lnTo>
                  <a:pt x="982370" y="20197"/>
                </a:lnTo>
                <a:lnTo>
                  <a:pt x="982887" y="21202"/>
                </a:lnTo>
                <a:lnTo>
                  <a:pt x="981879" y="27771"/>
                </a:lnTo>
                <a:lnTo>
                  <a:pt x="973767" y="33332"/>
                </a:lnTo>
                <a:close/>
              </a:path>
              <a:path w="1868169" h="633094">
                <a:moveTo>
                  <a:pt x="954030" y="544831"/>
                </a:moveTo>
                <a:lnTo>
                  <a:pt x="950982" y="544831"/>
                </a:lnTo>
                <a:lnTo>
                  <a:pt x="949974" y="544316"/>
                </a:lnTo>
                <a:lnTo>
                  <a:pt x="949458" y="544316"/>
                </a:lnTo>
                <a:lnTo>
                  <a:pt x="949458" y="542796"/>
                </a:lnTo>
                <a:lnTo>
                  <a:pt x="948967" y="542306"/>
                </a:lnTo>
                <a:lnTo>
                  <a:pt x="950491" y="542306"/>
                </a:lnTo>
                <a:lnTo>
                  <a:pt x="951498" y="541791"/>
                </a:lnTo>
                <a:lnTo>
                  <a:pt x="953023" y="542306"/>
                </a:lnTo>
                <a:lnTo>
                  <a:pt x="953023" y="542796"/>
                </a:lnTo>
                <a:lnTo>
                  <a:pt x="954030" y="544831"/>
                </a:lnTo>
                <a:close/>
              </a:path>
              <a:path w="1868169" h="633094">
                <a:moveTo>
                  <a:pt x="916054" y="75245"/>
                </a:moveTo>
                <a:lnTo>
                  <a:pt x="915047" y="75245"/>
                </a:lnTo>
                <a:lnTo>
                  <a:pt x="910991" y="74220"/>
                </a:lnTo>
                <a:lnTo>
                  <a:pt x="906419" y="73214"/>
                </a:lnTo>
                <a:lnTo>
                  <a:pt x="902388" y="71695"/>
                </a:lnTo>
                <a:lnTo>
                  <a:pt x="901355" y="71202"/>
                </a:lnTo>
                <a:lnTo>
                  <a:pt x="900864" y="69171"/>
                </a:lnTo>
                <a:lnTo>
                  <a:pt x="899857" y="67672"/>
                </a:lnTo>
                <a:lnTo>
                  <a:pt x="900864" y="67159"/>
                </a:lnTo>
                <a:lnTo>
                  <a:pt x="902388" y="66646"/>
                </a:lnTo>
                <a:lnTo>
                  <a:pt x="903396" y="67159"/>
                </a:lnTo>
                <a:lnTo>
                  <a:pt x="907452" y="67672"/>
                </a:lnTo>
                <a:lnTo>
                  <a:pt x="919077" y="72208"/>
                </a:lnTo>
                <a:lnTo>
                  <a:pt x="916054" y="75245"/>
                </a:lnTo>
                <a:close/>
              </a:path>
              <a:path w="1868169" h="633094">
                <a:moveTo>
                  <a:pt x="867435" y="394356"/>
                </a:moveTo>
                <a:lnTo>
                  <a:pt x="866944" y="385264"/>
                </a:lnTo>
                <a:lnTo>
                  <a:pt x="870484" y="385264"/>
                </a:lnTo>
                <a:lnTo>
                  <a:pt x="874023" y="385777"/>
                </a:lnTo>
                <a:lnTo>
                  <a:pt x="879086" y="385777"/>
                </a:lnTo>
                <a:lnTo>
                  <a:pt x="880610" y="386270"/>
                </a:lnTo>
                <a:lnTo>
                  <a:pt x="888515" y="386270"/>
                </a:lnTo>
                <a:lnTo>
                  <a:pt x="887689" y="390826"/>
                </a:lnTo>
                <a:lnTo>
                  <a:pt x="887444" y="391832"/>
                </a:lnTo>
                <a:lnTo>
                  <a:pt x="873506" y="391832"/>
                </a:lnTo>
                <a:lnTo>
                  <a:pt x="867435" y="394356"/>
                </a:lnTo>
                <a:close/>
              </a:path>
              <a:path w="1868169" h="633094">
                <a:moveTo>
                  <a:pt x="888515" y="386270"/>
                </a:moveTo>
                <a:lnTo>
                  <a:pt x="884666" y="386270"/>
                </a:lnTo>
                <a:lnTo>
                  <a:pt x="888697" y="385264"/>
                </a:lnTo>
                <a:lnTo>
                  <a:pt x="888515" y="386270"/>
                </a:lnTo>
                <a:close/>
              </a:path>
              <a:path w="1868169" h="633094">
                <a:moveTo>
                  <a:pt x="882135" y="394356"/>
                </a:moveTo>
                <a:lnTo>
                  <a:pt x="878570" y="394356"/>
                </a:lnTo>
                <a:lnTo>
                  <a:pt x="873506" y="391832"/>
                </a:lnTo>
                <a:lnTo>
                  <a:pt x="887444" y="391832"/>
                </a:lnTo>
                <a:lnTo>
                  <a:pt x="887198" y="392838"/>
                </a:lnTo>
                <a:lnTo>
                  <a:pt x="883142" y="393844"/>
                </a:lnTo>
                <a:lnTo>
                  <a:pt x="882135" y="394356"/>
                </a:lnTo>
                <a:close/>
              </a:path>
              <a:path w="1868169" h="633094">
                <a:moveTo>
                  <a:pt x="870975" y="518559"/>
                </a:moveTo>
                <a:lnTo>
                  <a:pt x="869967" y="518064"/>
                </a:lnTo>
                <a:lnTo>
                  <a:pt x="868443" y="517060"/>
                </a:lnTo>
                <a:lnTo>
                  <a:pt x="866944" y="516035"/>
                </a:lnTo>
                <a:lnTo>
                  <a:pt x="869967" y="513015"/>
                </a:lnTo>
                <a:lnTo>
                  <a:pt x="871491" y="512010"/>
                </a:lnTo>
                <a:lnTo>
                  <a:pt x="873506" y="510985"/>
                </a:lnTo>
                <a:lnTo>
                  <a:pt x="876038" y="509975"/>
                </a:lnTo>
                <a:lnTo>
                  <a:pt x="878570" y="510490"/>
                </a:lnTo>
                <a:lnTo>
                  <a:pt x="879603" y="510490"/>
                </a:lnTo>
                <a:lnTo>
                  <a:pt x="881102" y="512010"/>
                </a:lnTo>
                <a:lnTo>
                  <a:pt x="882135" y="512500"/>
                </a:lnTo>
                <a:lnTo>
                  <a:pt x="880610" y="515540"/>
                </a:lnTo>
                <a:lnTo>
                  <a:pt x="879603" y="516035"/>
                </a:lnTo>
                <a:lnTo>
                  <a:pt x="877071" y="517060"/>
                </a:lnTo>
                <a:lnTo>
                  <a:pt x="874539" y="517549"/>
                </a:lnTo>
                <a:lnTo>
                  <a:pt x="870975" y="518559"/>
                </a:lnTo>
                <a:close/>
              </a:path>
              <a:path w="1868169" h="633094">
                <a:moveTo>
                  <a:pt x="898142" y="31057"/>
                </a:moveTo>
                <a:lnTo>
                  <a:pt x="890820" y="30646"/>
                </a:lnTo>
                <a:lnTo>
                  <a:pt x="885157" y="27771"/>
                </a:lnTo>
                <a:lnTo>
                  <a:pt x="883142" y="24753"/>
                </a:lnTo>
                <a:lnTo>
                  <a:pt x="882135" y="20709"/>
                </a:lnTo>
                <a:lnTo>
                  <a:pt x="880610" y="17179"/>
                </a:lnTo>
                <a:lnTo>
                  <a:pt x="883633" y="15660"/>
                </a:lnTo>
                <a:lnTo>
                  <a:pt x="886165" y="13629"/>
                </a:lnTo>
                <a:lnTo>
                  <a:pt x="887689" y="13135"/>
                </a:lnTo>
                <a:lnTo>
                  <a:pt x="895801" y="14654"/>
                </a:lnTo>
                <a:lnTo>
                  <a:pt x="901872" y="15660"/>
                </a:lnTo>
                <a:lnTo>
                  <a:pt x="907452" y="17179"/>
                </a:lnTo>
                <a:lnTo>
                  <a:pt x="910991" y="18185"/>
                </a:lnTo>
                <a:lnTo>
                  <a:pt x="911999" y="21715"/>
                </a:lnTo>
                <a:lnTo>
                  <a:pt x="909983" y="25246"/>
                </a:lnTo>
                <a:lnTo>
                  <a:pt x="905178" y="29193"/>
                </a:lnTo>
                <a:lnTo>
                  <a:pt x="898142" y="31057"/>
                </a:lnTo>
                <a:close/>
              </a:path>
              <a:path w="1868169" h="633094">
                <a:moveTo>
                  <a:pt x="873506" y="270649"/>
                </a:moveTo>
                <a:lnTo>
                  <a:pt x="873506" y="270136"/>
                </a:lnTo>
                <a:lnTo>
                  <a:pt x="872008" y="268617"/>
                </a:lnTo>
                <a:lnTo>
                  <a:pt x="870975" y="267118"/>
                </a:lnTo>
                <a:lnTo>
                  <a:pt x="869476" y="265087"/>
                </a:lnTo>
                <a:lnTo>
                  <a:pt x="870484" y="264081"/>
                </a:lnTo>
                <a:lnTo>
                  <a:pt x="872008" y="263568"/>
                </a:lnTo>
                <a:lnTo>
                  <a:pt x="873506" y="265600"/>
                </a:lnTo>
                <a:lnTo>
                  <a:pt x="874539" y="267118"/>
                </a:lnTo>
                <a:lnTo>
                  <a:pt x="875547" y="269130"/>
                </a:lnTo>
                <a:lnTo>
                  <a:pt x="874539" y="269643"/>
                </a:lnTo>
                <a:lnTo>
                  <a:pt x="873506" y="270649"/>
                </a:lnTo>
                <a:close/>
              </a:path>
              <a:path w="1868169" h="633094">
                <a:moveTo>
                  <a:pt x="887689" y="152484"/>
                </a:moveTo>
                <a:lnTo>
                  <a:pt x="879603" y="148460"/>
                </a:lnTo>
                <a:lnTo>
                  <a:pt x="875031" y="138362"/>
                </a:lnTo>
                <a:lnTo>
                  <a:pt x="874539" y="137336"/>
                </a:lnTo>
                <a:lnTo>
                  <a:pt x="879086" y="131793"/>
                </a:lnTo>
                <a:lnTo>
                  <a:pt x="888086" y="129929"/>
                </a:lnTo>
                <a:lnTo>
                  <a:pt x="901410" y="127595"/>
                </a:lnTo>
                <a:lnTo>
                  <a:pt x="908459" y="126232"/>
                </a:lnTo>
                <a:lnTo>
                  <a:pt x="910475" y="128263"/>
                </a:lnTo>
                <a:lnTo>
                  <a:pt x="911999" y="129762"/>
                </a:lnTo>
                <a:lnTo>
                  <a:pt x="910991" y="130275"/>
                </a:lnTo>
                <a:lnTo>
                  <a:pt x="909983" y="131793"/>
                </a:lnTo>
                <a:lnTo>
                  <a:pt x="908459" y="132287"/>
                </a:lnTo>
                <a:lnTo>
                  <a:pt x="903396" y="134318"/>
                </a:lnTo>
                <a:lnTo>
                  <a:pt x="898824" y="135837"/>
                </a:lnTo>
                <a:lnTo>
                  <a:pt x="896292" y="143411"/>
                </a:lnTo>
                <a:lnTo>
                  <a:pt x="894277" y="150472"/>
                </a:lnTo>
                <a:lnTo>
                  <a:pt x="887689" y="152484"/>
                </a:lnTo>
                <a:close/>
              </a:path>
              <a:path w="1868169" h="633094">
                <a:moveTo>
                  <a:pt x="918070" y="206527"/>
                </a:moveTo>
                <a:lnTo>
                  <a:pt x="916546" y="199446"/>
                </a:lnTo>
                <a:lnTo>
                  <a:pt x="916054" y="197434"/>
                </a:lnTo>
                <a:lnTo>
                  <a:pt x="921118" y="192878"/>
                </a:lnTo>
                <a:lnTo>
                  <a:pt x="925665" y="189860"/>
                </a:lnTo>
                <a:lnTo>
                  <a:pt x="927705" y="190867"/>
                </a:lnTo>
                <a:lnTo>
                  <a:pt x="931736" y="190867"/>
                </a:lnTo>
                <a:lnTo>
                  <a:pt x="932769" y="191379"/>
                </a:lnTo>
                <a:lnTo>
                  <a:pt x="934268" y="191872"/>
                </a:lnTo>
                <a:lnTo>
                  <a:pt x="935301" y="192878"/>
                </a:lnTo>
                <a:lnTo>
                  <a:pt x="936799" y="193391"/>
                </a:lnTo>
                <a:lnTo>
                  <a:pt x="935792" y="194910"/>
                </a:lnTo>
                <a:lnTo>
                  <a:pt x="935301" y="196922"/>
                </a:lnTo>
                <a:lnTo>
                  <a:pt x="934268" y="197434"/>
                </a:lnTo>
                <a:lnTo>
                  <a:pt x="931736" y="198953"/>
                </a:lnTo>
                <a:lnTo>
                  <a:pt x="929204" y="199959"/>
                </a:lnTo>
                <a:lnTo>
                  <a:pt x="926181" y="200965"/>
                </a:lnTo>
                <a:lnTo>
                  <a:pt x="922642" y="201971"/>
                </a:lnTo>
                <a:lnTo>
                  <a:pt x="918070" y="206527"/>
                </a:lnTo>
                <a:close/>
              </a:path>
              <a:path w="1868169" h="633094">
                <a:moveTo>
                  <a:pt x="943387" y="389307"/>
                </a:moveTo>
                <a:lnTo>
                  <a:pt x="941863" y="388795"/>
                </a:lnTo>
                <a:lnTo>
                  <a:pt x="938323" y="387276"/>
                </a:lnTo>
                <a:lnTo>
                  <a:pt x="936308" y="384751"/>
                </a:lnTo>
                <a:lnTo>
                  <a:pt x="935301" y="383252"/>
                </a:lnTo>
                <a:lnTo>
                  <a:pt x="935301" y="378203"/>
                </a:lnTo>
                <a:lnTo>
                  <a:pt x="936308" y="377177"/>
                </a:lnTo>
                <a:lnTo>
                  <a:pt x="939331" y="374652"/>
                </a:lnTo>
                <a:lnTo>
                  <a:pt x="943387" y="372641"/>
                </a:lnTo>
                <a:lnTo>
                  <a:pt x="946926" y="371635"/>
                </a:lnTo>
                <a:lnTo>
                  <a:pt x="951990" y="370116"/>
                </a:lnTo>
                <a:lnTo>
                  <a:pt x="951990" y="380727"/>
                </a:lnTo>
                <a:lnTo>
                  <a:pt x="955038" y="381733"/>
                </a:lnTo>
                <a:lnTo>
                  <a:pt x="961109" y="385777"/>
                </a:lnTo>
                <a:lnTo>
                  <a:pt x="959094" y="386270"/>
                </a:lnTo>
                <a:lnTo>
                  <a:pt x="957570" y="387276"/>
                </a:lnTo>
                <a:lnTo>
                  <a:pt x="955554" y="387789"/>
                </a:lnTo>
                <a:lnTo>
                  <a:pt x="951990" y="388301"/>
                </a:lnTo>
                <a:lnTo>
                  <a:pt x="948967" y="388795"/>
                </a:lnTo>
                <a:lnTo>
                  <a:pt x="943387" y="389307"/>
                </a:lnTo>
                <a:close/>
              </a:path>
              <a:path w="1868169" h="633094">
                <a:moveTo>
                  <a:pt x="949974" y="506446"/>
                </a:moveTo>
                <a:lnTo>
                  <a:pt x="950417" y="500392"/>
                </a:lnTo>
                <a:lnTo>
                  <a:pt x="950491" y="497867"/>
                </a:lnTo>
                <a:lnTo>
                  <a:pt x="952506" y="494338"/>
                </a:lnTo>
                <a:lnTo>
                  <a:pt x="953514" y="494828"/>
                </a:lnTo>
                <a:lnTo>
                  <a:pt x="956045" y="495837"/>
                </a:lnTo>
                <a:lnTo>
                  <a:pt x="959094" y="497867"/>
                </a:lnTo>
                <a:lnTo>
                  <a:pt x="963641" y="500392"/>
                </a:lnTo>
                <a:lnTo>
                  <a:pt x="960618" y="502401"/>
                </a:lnTo>
                <a:lnTo>
                  <a:pt x="959094" y="504436"/>
                </a:lnTo>
                <a:lnTo>
                  <a:pt x="954521" y="504436"/>
                </a:lnTo>
                <a:lnTo>
                  <a:pt x="949974" y="506446"/>
                </a:lnTo>
                <a:close/>
              </a:path>
              <a:path w="1868169" h="633094">
                <a:moveTo>
                  <a:pt x="937832" y="248933"/>
                </a:moveTo>
                <a:lnTo>
                  <a:pt x="936799" y="248420"/>
                </a:lnTo>
                <a:lnTo>
                  <a:pt x="936799" y="244890"/>
                </a:lnTo>
                <a:lnTo>
                  <a:pt x="937832" y="245402"/>
                </a:lnTo>
                <a:lnTo>
                  <a:pt x="938323" y="245896"/>
                </a:lnTo>
                <a:lnTo>
                  <a:pt x="939331" y="245896"/>
                </a:lnTo>
                <a:lnTo>
                  <a:pt x="938840" y="246921"/>
                </a:lnTo>
                <a:lnTo>
                  <a:pt x="938323" y="247927"/>
                </a:lnTo>
                <a:lnTo>
                  <a:pt x="937832" y="248420"/>
                </a:lnTo>
                <a:lnTo>
                  <a:pt x="937832" y="248933"/>
                </a:lnTo>
                <a:close/>
              </a:path>
              <a:path w="1868169" h="633094">
                <a:moveTo>
                  <a:pt x="909983" y="573091"/>
                </a:moveTo>
                <a:lnTo>
                  <a:pt x="906935" y="570567"/>
                </a:lnTo>
                <a:lnTo>
                  <a:pt x="906419" y="569052"/>
                </a:lnTo>
                <a:lnTo>
                  <a:pt x="904920" y="565028"/>
                </a:lnTo>
                <a:lnTo>
                  <a:pt x="908950" y="558953"/>
                </a:lnTo>
                <a:lnTo>
                  <a:pt x="914014" y="558459"/>
                </a:lnTo>
                <a:lnTo>
                  <a:pt x="916546" y="558459"/>
                </a:lnTo>
                <a:lnTo>
                  <a:pt x="919077" y="560468"/>
                </a:lnTo>
                <a:lnTo>
                  <a:pt x="924657" y="562503"/>
                </a:lnTo>
                <a:lnTo>
                  <a:pt x="918070" y="567552"/>
                </a:lnTo>
                <a:lnTo>
                  <a:pt x="914530" y="570567"/>
                </a:lnTo>
                <a:lnTo>
                  <a:pt x="910475" y="572602"/>
                </a:lnTo>
                <a:lnTo>
                  <a:pt x="909983" y="573091"/>
                </a:lnTo>
                <a:close/>
              </a:path>
              <a:path w="1868169" h="633094">
                <a:moveTo>
                  <a:pt x="928197" y="551890"/>
                </a:moveTo>
                <a:lnTo>
                  <a:pt x="925665" y="549880"/>
                </a:lnTo>
                <a:lnTo>
                  <a:pt x="924141" y="548360"/>
                </a:lnTo>
                <a:lnTo>
                  <a:pt x="922642" y="547355"/>
                </a:lnTo>
                <a:lnTo>
                  <a:pt x="925174" y="545320"/>
                </a:lnTo>
                <a:lnTo>
                  <a:pt x="927705" y="542796"/>
                </a:lnTo>
                <a:lnTo>
                  <a:pt x="931736" y="540786"/>
                </a:lnTo>
                <a:lnTo>
                  <a:pt x="933776" y="543806"/>
                </a:lnTo>
                <a:lnTo>
                  <a:pt x="935301" y="544831"/>
                </a:lnTo>
                <a:lnTo>
                  <a:pt x="933260" y="546840"/>
                </a:lnTo>
                <a:lnTo>
                  <a:pt x="928197" y="551890"/>
                </a:lnTo>
                <a:close/>
              </a:path>
              <a:path w="1868169" h="633094">
                <a:moveTo>
                  <a:pt x="915047" y="332247"/>
                </a:moveTo>
                <a:lnTo>
                  <a:pt x="913523" y="331240"/>
                </a:lnTo>
                <a:lnTo>
                  <a:pt x="910991" y="329722"/>
                </a:lnTo>
                <a:lnTo>
                  <a:pt x="909467" y="327197"/>
                </a:lnTo>
                <a:lnTo>
                  <a:pt x="907452" y="325185"/>
                </a:lnTo>
                <a:lnTo>
                  <a:pt x="909467" y="324160"/>
                </a:lnTo>
                <a:lnTo>
                  <a:pt x="910991" y="321635"/>
                </a:lnTo>
                <a:lnTo>
                  <a:pt x="913006" y="321142"/>
                </a:lnTo>
                <a:lnTo>
                  <a:pt x="926181" y="318105"/>
                </a:lnTo>
                <a:lnTo>
                  <a:pt x="933260" y="317611"/>
                </a:lnTo>
                <a:lnTo>
                  <a:pt x="935301" y="317611"/>
                </a:lnTo>
                <a:lnTo>
                  <a:pt x="937832" y="319110"/>
                </a:lnTo>
                <a:lnTo>
                  <a:pt x="939848" y="319623"/>
                </a:lnTo>
                <a:lnTo>
                  <a:pt x="938323" y="321635"/>
                </a:lnTo>
                <a:lnTo>
                  <a:pt x="937316" y="323666"/>
                </a:lnTo>
                <a:lnTo>
                  <a:pt x="936308" y="325185"/>
                </a:lnTo>
                <a:lnTo>
                  <a:pt x="932080" y="331240"/>
                </a:lnTo>
                <a:lnTo>
                  <a:pt x="917579" y="331240"/>
                </a:lnTo>
                <a:lnTo>
                  <a:pt x="915047" y="332247"/>
                </a:lnTo>
                <a:close/>
              </a:path>
              <a:path w="1868169" h="633094">
                <a:moveTo>
                  <a:pt x="925665" y="333252"/>
                </a:moveTo>
                <a:lnTo>
                  <a:pt x="920601" y="331240"/>
                </a:lnTo>
                <a:lnTo>
                  <a:pt x="932080" y="331240"/>
                </a:lnTo>
                <a:lnTo>
                  <a:pt x="931736" y="331734"/>
                </a:lnTo>
                <a:lnTo>
                  <a:pt x="925665" y="333252"/>
                </a:lnTo>
                <a:close/>
              </a:path>
              <a:path w="1868169" h="633094">
                <a:moveTo>
                  <a:pt x="920601" y="449899"/>
                </a:moveTo>
                <a:lnTo>
                  <a:pt x="914014" y="449899"/>
                </a:lnTo>
                <a:lnTo>
                  <a:pt x="909467" y="448379"/>
                </a:lnTo>
                <a:lnTo>
                  <a:pt x="904920" y="447374"/>
                </a:lnTo>
                <a:lnTo>
                  <a:pt x="904404" y="447374"/>
                </a:lnTo>
                <a:lnTo>
                  <a:pt x="903887" y="446370"/>
                </a:lnTo>
                <a:lnTo>
                  <a:pt x="903396" y="445345"/>
                </a:lnTo>
                <a:lnTo>
                  <a:pt x="903887" y="444335"/>
                </a:lnTo>
                <a:lnTo>
                  <a:pt x="904404" y="444335"/>
                </a:lnTo>
                <a:lnTo>
                  <a:pt x="915538" y="440295"/>
                </a:lnTo>
                <a:lnTo>
                  <a:pt x="921118" y="439287"/>
                </a:lnTo>
                <a:lnTo>
                  <a:pt x="921609" y="438794"/>
                </a:lnTo>
                <a:lnTo>
                  <a:pt x="923133" y="441810"/>
                </a:lnTo>
                <a:lnTo>
                  <a:pt x="925174" y="444335"/>
                </a:lnTo>
                <a:lnTo>
                  <a:pt x="922642" y="446859"/>
                </a:lnTo>
                <a:lnTo>
                  <a:pt x="920601" y="449899"/>
                </a:lnTo>
                <a:close/>
              </a:path>
              <a:path w="1868169" h="633094">
                <a:moveTo>
                  <a:pt x="960618" y="310037"/>
                </a:moveTo>
                <a:lnTo>
                  <a:pt x="958577" y="309525"/>
                </a:lnTo>
                <a:lnTo>
                  <a:pt x="956562" y="309525"/>
                </a:lnTo>
                <a:lnTo>
                  <a:pt x="954521" y="307513"/>
                </a:lnTo>
                <a:lnTo>
                  <a:pt x="953514" y="305481"/>
                </a:lnTo>
                <a:lnTo>
                  <a:pt x="952506" y="303962"/>
                </a:lnTo>
                <a:lnTo>
                  <a:pt x="954030" y="300945"/>
                </a:lnTo>
                <a:lnTo>
                  <a:pt x="955038" y="298420"/>
                </a:lnTo>
                <a:lnTo>
                  <a:pt x="960101" y="303469"/>
                </a:lnTo>
                <a:lnTo>
                  <a:pt x="962633" y="305481"/>
                </a:lnTo>
                <a:lnTo>
                  <a:pt x="964648" y="307513"/>
                </a:lnTo>
                <a:lnTo>
                  <a:pt x="962633" y="308006"/>
                </a:lnTo>
                <a:lnTo>
                  <a:pt x="960618" y="310037"/>
                </a:lnTo>
                <a:close/>
              </a:path>
              <a:path w="1868169" h="633094">
                <a:moveTo>
                  <a:pt x="945427" y="431220"/>
                </a:moveTo>
                <a:lnTo>
                  <a:pt x="943387" y="429701"/>
                </a:lnTo>
                <a:lnTo>
                  <a:pt x="941372" y="429189"/>
                </a:lnTo>
                <a:lnTo>
                  <a:pt x="940855" y="428183"/>
                </a:lnTo>
                <a:lnTo>
                  <a:pt x="940364" y="427670"/>
                </a:lnTo>
                <a:lnTo>
                  <a:pt x="941863" y="424140"/>
                </a:lnTo>
                <a:lnTo>
                  <a:pt x="942379" y="424140"/>
                </a:lnTo>
                <a:lnTo>
                  <a:pt x="947443" y="423134"/>
                </a:lnTo>
                <a:lnTo>
                  <a:pt x="951990" y="422127"/>
                </a:lnTo>
                <a:lnTo>
                  <a:pt x="956045" y="421615"/>
                </a:lnTo>
                <a:lnTo>
                  <a:pt x="956562" y="421122"/>
                </a:lnTo>
                <a:lnTo>
                  <a:pt x="957053" y="423134"/>
                </a:lnTo>
                <a:lnTo>
                  <a:pt x="957570" y="424140"/>
                </a:lnTo>
                <a:lnTo>
                  <a:pt x="953514" y="426664"/>
                </a:lnTo>
                <a:lnTo>
                  <a:pt x="948967" y="429189"/>
                </a:lnTo>
                <a:lnTo>
                  <a:pt x="945427" y="431220"/>
                </a:lnTo>
                <a:close/>
              </a:path>
              <a:path w="1868169" h="633094">
                <a:moveTo>
                  <a:pt x="981879" y="558953"/>
                </a:moveTo>
                <a:lnTo>
                  <a:pt x="981363" y="558459"/>
                </a:lnTo>
                <a:lnTo>
                  <a:pt x="980871" y="557454"/>
                </a:lnTo>
                <a:lnTo>
                  <a:pt x="980355" y="556939"/>
                </a:lnTo>
                <a:lnTo>
                  <a:pt x="980871" y="556429"/>
                </a:lnTo>
                <a:lnTo>
                  <a:pt x="981879" y="555934"/>
                </a:lnTo>
                <a:lnTo>
                  <a:pt x="982370" y="555419"/>
                </a:lnTo>
                <a:lnTo>
                  <a:pt x="982887" y="555419"/>
                </a:lnTo>
                <a:lnTo>
                  <a:pt x="983403" y="556429"/>
                </a:lnTo>
                <a:lnTo>
                  <a:pt x="983403" y="557454"/>
                </a:lnTo>
                <a:lnTo>
                  <a:pt x="982887" y="557944"/>
                </a:lnTo>
                <a:lnTo>
                  <a:pt x="981879" y="558953"/>
                </a:lnTo>
                <a:close/>
              </a:path>
              <a:path w="1868169" h="633094">
                <a:moveTo>
                  <a:pt x="963641" y="269130"/>
                </a:moveTo>
                <a:lnTo>
                  <a:pt x="958577" y="267612"/>
                </a:lnTo>
                <a:lnTo>
                  <a:pt x="951990" y="266606"/>
                </a:lnTo>
                <a:lnTo>
                  <a:pt x="951928" y="264081"/>
                </a:lnTo>
                <a:lnTo>
                  <a:pt x="951498" y="257020"/>
                </a:lnTo>
                <a:lnTo>
                  <a:pt x="957570" y="258026"/>
                </a:lnTo>
                <a:lnTo>
                  <a:pt x="971024" y="258026"/>
                </a:lnTo>
                <a:lnTo>
                  <a:pt x="972760" y="258519"/>
                </a:lnTo>
                <a:lnTo>
                  <a:pt x="973276" y="264081"/>
                </a:lnTo>
                <a:lnTo>
                  <a:pt x="972760" y="264594"/>
                </a:lnTo>
                <a:lnTo>
                  <a:pt x="969712" y="266606"/>
                </a:lnTo>
                <a:lnTo>
                  <a:pt x="966172" y="268124"/>
                </a:lnTo>
                <a:lnTo>
                  <a:pt x="963641" y="269130"/>
                </a:lnTo>
                <a:close/>
              </a:path>
              <a:path w="1868169" h="633094">
                <a:moveTo>
                  <a:pt x="971024" y="258026"/>
                </a:moveTo>
                <a:lnTo>
                  <a:pt x="957570" y="258026"/>
                </a:lnTo>
                <a:lnTo>
                  <a:pt x="961625" y="257513"/>
                </a:lnTo>
                <a:lnTo>
                  <a:pt x="965165" y="257020"/>
                </a:lnTo>
                <a:lnTo>
                  <a:pt x="969220" y="257513"/>
                </a:lnTo>
                <a:lnTo>
                  <a:pt x="971024" y="258026"/>
                </a:lnTo>
                <a:close/>
              </a:path>
              <a:path w="1868169" h="633094">
                <a:moveTo>
                  <a:pt x="975292" y="578656"/>
                </a:moveTo>
                <a:lnTo>
                  <a:pt x="973276" y="577136"/>
                </a:lnTo>
                <a:lnTo>
                  <a:pt x="971752" y="575616"/>
                </a:lnTo>
                <a:lnTo>
                  <a:pt x="969712" y="574101"/>
                </a:lnTo>
                <a:lnTo>
                  <a:pt x="971236" y="572602"/>
                </a:lnTo>
                <a:lnTo>
                  <a:pt x="972760" y="570077"/>
                </a:lnTo>
                <a:lnTo>
                  <a:pt x="973767" y="570567"/>
                </a:lnTo>
                <a:lnTo>
                  <a:pt x="976299" y="571082"/>
                </a:lnTo>
                <a:lnTo>
                  <a:pt x="978340" y="573091"/>
                </a:lnTo>
                <a:lnTo>
                  <a:pt x="980355" y="574611"/>
                </a:lnTo>
                <a:lnTo>
                  <a:pt x="978831" y="576131"/>
                </a:lnTo>
                <a:lnTo>
                  <a:pt x="977307" y="577136"/>
                </a:lnTo>
                <a:lnTo>
                  <a:pt x="975292" y="578656"/>
                </a:lnTo>
                <a:close/>
              </a:path>
              <a:path w="1868169" h="633094">
                <a:moveTo>
                  <a:pt x="1827963" y="535737"/>
                </a:moveTo>
                <a:lnTo>
                  <a:pt x="1821401" y="532697"/>
                </a:lnTo>
                <a:lnTo>
                  <a:pt x="1818869" y="531182"/>
                </a:lnTo>
                <a:lnTo>
                  <a:pt x="1816828" y="527158"/>
                </a:lnTo>
                <a:lnTo>
                  <a:pt x="1814813" y="524118"/>
                </a:lnTo>
                <a:lnTo>
                  <a:pt x="1816828" y="522599"/>
                </a:lnTo>
                <a:lnTo>
                  <a:pt x="1819360" y="521084"/>
                </a:lnTo>
                <a:lnTo>
                  <a:pt x="1821892" y="520589"/>
                </a:lnTo>
                <a:lnTo>
                  <a:pt x="1826464" y="519069"/>
                </a:lnTo>
                <a:lnTo>
                  <a:pt x="1831011" y="518559"/>
                </a:lnTo>
                <a:lnTo>
                  <a:pt x="1836074" y="518064"/>
                </a:lnTo>
                <a:lnTo>
                  <a:pt x="1836074" y="519584"/>
                </a:lnTo>
                <a:lnTo>
                  <a:pt x="1837082" y="521594"/>
                </a:lnTo>
                <a:lnTo>
                  <a:pt x="1836591" y="523114"/>
                </a:lnTo>
                <a:lnTo>
                  <a:pt x="1834059" y="531692"/>
                </a:lnTo>
                <a:lnTo>
                  <a:pt x="1827963" y="535737"/>
                </a:lnTo>
                <a:close/>
              </a:path>
              <a:path w="1868169" h="633094">
                <a:moveTo>
                  <a:pt x="1719099" y="589249"/>
                </a:moveTo>
                <a:lnTo>
                  <a:pt x="1718608" y="588239"/>
                </a:lnTo>
                <a:lnTo>
                  <a:pt x="1718091" y="586725"/>
                </a:lnTo>
                <a:lnTo>
                  <a:pt x="1717600" y="585715"/>
                </a:lnTo>
                <a:lnTo>
                  <a:pt x="1718091" y="585225"/>
                </a:lnTo>
                <a:lnTo>
                  <a:pt x="1719099" y="584710"/>
                </a:lnTo>
                <a:lnTo>
                  <a:pt x="1719616" y="585225"/>
                </a:lnTo>
                <a:lnTo>
                  <a:pt x="1720623" y="585715"/>
                </a:lnTo>
                <a:lnTo>
                  <a:pt x="1720623" y="586725"/>
                </a:lnTo>
                <a:lnTo>
                  <a:pt x="1721140" y="587750"/>
                </a:lnTo>
                <a:lnTo>
                  <a:pt x="1720623" y="588239"/>
                </a:lnTo>
                <a:lnTo>
                  <a:pt x="1719616" y="588754"/>
                </a:lnTo>
                <a:lnTo>
                  <a:pt x="1719099" y="589249"/>
                </a:lnTo>
                <a:close/>
              </a:path>
              <a:path w="1868169" h="633094">
                <a:moveTo>
                  <a:pt x="1714552" y="505936"/>
                </a:moveTo>
                <a:lnTo>
                  <a:pt x="1714552" y="505441"/>
                </a:lnTo>
                <a:lnTo>
                  <a:pt x="1713545" y="504436"/>
                </a:lnTo>
                <a:lnTo>
                  <a:pt x="1713028" y="503411"/>
                </a:lnTo>
                <a:lnTo>
                  <a:pt x="1712537" y="501912"/>
                </a:lnTo>
                <a:lnTo>
                  <a:pt x="1713028" y="501397"/>
                </a:lnTo>
                <a:lnTo>
                  <a:pt x="1714036" y="500887"/>
                </a:lnTo>
                <a:lnTo>
                  <a:pt x="1716076" y="500392"/>
                </a:lnTo>
                <a:lnTo>
                  <a:pt x="1716567" y="501912"/>
                </a:lnTo>
                <a:lnTo>
                  <a:pt x="1716567" y="502916"/>
                </a:lnTo>
                <a:lnTo>
                  <a:pt x="1717084" y="504436"/>
                </a:lnTo>
                <a:lnTo>
                  <a:pt x="1716076" y="504926"/>
                </a:lnTo>
                <a:lnTo>
                  <a:pt x="1714552" y="505936"/>
                </a:lnTo>
                <a:close/>
              </a:path>
              <a:path w="1868169" h="633094">
                <a:moveTo>
                  <a:pt x="1680632" y="420096"/>
                </a:moveTo>
                <a:lnTo>
                  <a:pt x="1678592" y="418084"/>
                </a:lnTo>
                <a:lnTo>
                  <a:pt x="1677093" y="417571"/>
                </a:lnTo>
                <a:lnTo>
                  <a:pt x="1680116" y="414553"/>
                </a:lnTo>
                <a:lnTo>
                  <a:pt x="1682156" y="412029"/>
                </a:lnTo>
                <a:lnTo>
                  <a:pt x="1684688" y="413548"/>
                </a:lnTo>
                <a:lnTo>
                  <a:pt x="1687711" y="415560"/>
                </a:lnTo>
                <a:lnTo>
                  <a:pt x="1685696" y="417078"/>
                </a:lnTo>
                <a:lnTo>
                  <a:pt x="1684172" y="419090"/>
                </a:lnTo>
                <a:lnTo>
                  <a:pt x="1682156" y="419603"/>
                </a:lnTo>
                <a:lnTo>
                  <a:pt x="1680632" y="420096"/>
                </a:lnTo>
                <a:close/>
              </a:path>
              <a:path w="1868169" h="633094">
                <a:moveTo>
                  <a:pt x="1683164" y="445345"/>
                </a:moveTo>
                <a:lnTo>
                  <a:pt x="1680632" y="445345"/>
                </a:lnTo>
                <a:lnTo>
                  <a:pt x="1679108" y="443845"/>
                </a:lnTo>
                <a:lnTo>
                  <a:pt x="1677584" y="442820"/>
                </a:lnTo>
                <a:lnTo>
                  <a:pt x="1679108" y="441320"/>
                </a:lnTo>
                <a:lnTo>
                  <a:pt x="1680116" y="440805"/>
                </a:lnTo>
                <a:lnTo>
                  <a:pt x="1681640" y="441320"/>
                </a:lnTo>
                <a:lnTo>
                  <a:pt x="1683655" y="442325"/>
                </a:lnTo>
                <a:lnTo>
                  <a:pt x="1685179" y="443330"/>
                </a:lnTo>
                <a:lnTo>
                  <a:pt x="1683164" y="445345"/>
                </a:lnTo>
                <a:close/>
              </a:path>
              <a:path w="1868169" h="633094">
                <a:moveTo>
                  <a:pt x="1800630" y="351437"/>
                </a:moveTo>
                <a:lnTo>
                  <a:pt x="1799106" y="351437"/>
                </a:lnTo>
                <a:lnTo>
                  <a:pt x="1792519" y="350432"/>
                </a:lnTo>
                <a:lnTo>
                  <a:pt x="1785440" y="343351"/>
                </a:lnTo>
                <a:lnTo>
                  <a:pt x="1786964" y="338814"/>
                </a:lnTo>
                <a:lnTo>
                  <a:pt x="1787972" y="336783"/>
                </a:lnTo>
                <a:lnTo>
                  <a:pt x="1791511" y="334771"/>
                </a:lnTo>
                <a:lnTo>
                  <a:pt x="1793035" y="335777"/>
                </a:lnTo>
                <a:lnTo>
                  <a:pt x="1796575" y="338302"/>
                </a:lnTo>
                <a:lnTo>
                  <a:pt x="1800114" y="341832"/>
                </a:lnTo>
                <a:lnTo>
                  <a:pt x="1803162" y="345382"/>
                </a:lnTo>
                <a:lnTo>
                  <a:pt x="1803679" y="345876"/>
                </a:lnTo>
                <a:lnTo>
                  <a:pt x="1803679" y="347394"/>
                </a:lnTo>
                <a:lnTo>
                  <a:pt x="1804170" y="349919"/>
                </a:lnTo>
                <a:lnTo>
                  <a:pt x="1802646" y="350432"/>
                </a:lnTo>
                <a:lnTo>
                  <a:pt x="1800630" y="351437"/>
                </a:lnTo>
                <a:close/>
              </a:path>
              <a:path w="1868169" h="633094">
                <a:moveTo>
                  <a:pt x="1824423" y="415560"/>
                </a:moveTo>
                <a:lnTo>
                  <a:pt x="1822408" y="412522"/>
                </a:lnTo>
                <a:lnTo>
                  <a:pt x="1820884" y="410511"/>
                </a:lnTo>
                <a:lnTo>
                  <a:pt x="1822899" y="408498"/>
                </a:lnTo>
                <a:lnTo>
                  <a:pt x="1825431" y="406980"/>
                </a:lnTo>
                <a:lnTo>
                  <a:pt x="1827963" y="404948"/>
                </a:lnTo>
                <a:lnTo>
                  <a:pt x="1830495" y="406980"/>
                </a:lnTo>
                <a:lnTo>
                  <a:pt x="1832019" y="408498"/>
                </a:lnTo>
                <a:lnTo>
                  <a:pt x="1834059" y="409998"/>
                </a:lnTo>
                <a:lnTo>
                  <a:pt x="1831527" y="412029"/>
                </a:lnTo>
                <a:lnTo>
                  <a:pt x="1828996" y="414553"/>
                </a:lnTo>
                <a:lnTo>
                  <a:pt x="1825948" y="415047"/>
                </a:lnTo>
                <a:lnTo>
                  <a:pt x="1824423" y="415560"/>
                </a:lnTo>
                <a:close/>
              </a:path>
              <a:path w="1868169" h="633094">
                <a:moveTo>
                  <a:pt x="1789987" y="152997"/>
                </a:moveTo>
                <a:lnTo>
                  <a:pt x="1789496" y="152997"/>
                </a:lnTo>
                <a:lnTo>
                  <a:pt x="1788488" y="151991"/>
                </a:lnTo>
                <a:lnTo>
                  <a:pt x="1787455" y="151478"/>
                </a:lnTo>
                <a:lnTo>
                  <a:pt x="1787972" y="150472"/>
                </a:lnTo>
                <a:lnTo>
                  <a:pt x="1788979" y="148953"/>
                </a:lnTo>
                <a:lnTo>
                  <a:pt x="1789496" y="147948"/>
                </a:lnTo>
                <a:lnTo>
                  <a:pt x="1791020" y="148953"/>
                </a:lnTo>
                <a:lnTo>
                  <a:pt x="1791511" y="149466"/>
                </a:lnTo>
                <a:lnTo>
                  <a:pt x="1792519" y="149959"/>
                </a:lnTo>
                <a:lnTo>
                  <a:pt x="1791511" y="150985"/>
                </a:lnTo>
                <a:lnTo>
                  <a:pt x="1791020" y="152484"/>
                </a:lnTo>
                <a:lnTo>
                  <a:pt x="1789987" y="152997"/>
                </a:lnTo>
                <a:close/>
              </a:path>
              <a:path w="1868169" h="633094">
                <a:moveTo>
                  <a:pt x="1794043" y="386782"/>
                </a:moveTo>
                <a:lnTo>
                  <a:pt x="1794043" y="385777"/>
                </a:lnTo>
                <a:lnTo>
                  <a:pt x="1793552" y="385264"/>
                </a:lnTo>
                <a:lnTo>
                  <a:pt x="1793035" y="384258"/>
                </a:lnTo>
                <a:lnTo>
                  <a:pt x="1793552" y="383745"/>
                </a:lnTo>
                <a:lnTo>
                  <a:pt x="1794559" y="383252"/>
                </a:lnTo>
                <a:lnTo>
                  <a:pt x="1795567" y="383252"/>
                </a:lnTo>
                <a:lnTo>
                  <a:pt x="1796083" y="384751"/>
                </a:lnTo>
                <a:lnTo>
                  <a:pt x="1796575" y="385777"/>
                </a:lnTo>
                <a:lnTo>
                  <a:pt x="1795567" y="385777"/>
                </a:lnTo>
                <a:lnTo>
                  <a:pt x="1795051" y="386270"/>
                </a:lnTo>
                <a:lnTo>
                  <a:pt x="1794043" y="386782"/>
                </a:lnTo>
                <a:close/>
              </a:path>
              <a:path w="1868169" h="633094">
                <a:moveTo>
                  <a:pt x="877066" y="624594"/>
                </a:moveTo>
                <a:lnTo>
                  <a:pt x="866944" y="624594"/>
                </a:lnTo>
                <a:lnTo>
                  <a:pt x="872008" y="619545"/>
                </a:lnTo>
                <a:lnTo>
                  <a:pt x="875031" y="619050"/>
                </a:lnTo>
                <a:lnTo>
                  <a:pt x="877562" y="618045"/>
                </a:lnTo>
                <a:lnTo>
                  <a:pt x="878570" y="618045"/>
                </a:lnTo>
                <a:lnTo>
                  <a:pt x="879603" y="619050"/>
                </a:lnTo>
                <a:lnTo>
                  <a:pt x="882135" y="620055"/>
                </a:lnTo>
                <a:lnTo>
                  <a:pt x="878570" y="623095"/>
                </a:lnTo>
                <a:lnTo>
                  <a:pt x="877066" y="624594"/>
                </a:lnTo>
                <a:close/>
              </a:path>
              <a:path w="1868169" h="633094">
                <a:moveTo>
                  <a:pt x="859840" y="630153"/>
                </a:moveTo>
                <a:lnTo>
                  <a:pt x="859840" y="621060"/>
                </a:lnTo>
                <a:lnTo>
                  <a:pt x="866944" y="624594"/>
                </a:lnTo>
                <a:lnTo>
                  <a:pt x="877066" y="624594"/>
                </a:lnTo>
                <a:lnTo>
                  <a:pt x="876038" y="625619"/>
                </a:lnTo>
                <a:lnTo>
                  <a:pt x="873506" y="626624"/>
                </a:lnTo>
                <a:lnTo>
                  <a:pt x="868960" y="628144"/>
                </a:lnTo>
                <a:lnTo>
                  <a:pt x="859840" y="630153"/>
                </a:lnTo>
                <a:close/>
              </a:path>
              <a:path w="1868169" h="633094">
                <a:moveTo>
                  <a:pt x="1807709" y="226212"/>
                </a:moveTo>
                <a:lnTo>
                  <a:pt x="1804686" y="223687"/>
                </a:lnTo>
                <a:lnTo>
                  <a:pt x="1803162" y="222168"/>
                </a:lnTo>
                <a:lnTo>
                  <a:pt x="1801147" y="220649"/>
                </a:lnTo>
                <a:lnTo>
                  <a:pt x="1802646" y="218638"/>
                </a:lnTo>
                <a:lnTo>
                  <a:pt x="1803679" y="215600"/>
                </a:lnTo>
                <a:lnTo>
                  <a:pt x="1805177" y="214594"/>
                </a:lnTo>
                <a:lnTo>
                  <a:pt x="1809750" y="212582"/>
                </a:lnTo>
                <a:lnTo>
                  <a:pt x="1815304" y="210551"/>
                </a:lnTo>
                <a:lnTo>
                  <a:pt x="1820368" y="209052"/>
                </a:lnTo>
                <a:lnTo>
                  <a:pt x="1821892" y="209052"/>
                </a:lnTo>
                <a:lnTo>
                  <a:pt x="1823932" y="210551"/>
                </a:lnTo>
                <a:lnTo>
                  <a:pt x="1824940" y="212070"/>
                </a:lnTo>
                <a:lnTo>
                  <a:pt x="1825948" y="213075"/>
                </a:lnTo>
                <a:lnTo>
                  <a:pt x="1824940" y="216113"/>
                </a:lnTo>
                <a:lnTo>
                  <a:pt x="1823932" y="216625"/>
                </a:lnTo>
                <a:lnTo>
                  <a:pt x="1818869" y="220156"/>
                </a:lnTo>
                <a:lnTo>
                  <a:pt x="1807709" y="226212"/>
                </a:lnTo>
                <a:close/>
              </a:path>
              <a:path w="1868169" h="633094">
                <a:moveTo>
                  <a:pt x="1655315" y="567552"/>
                </a:moveTo>
                <a:lnTo>
                  <a:pt x="1654799" y="567552"/>
                </a:lnTo>
                <a:lnTo>
                  <a:pt x="1653791" y="564513"/>
                </a:lnTo>
                <a:lnTo>
                  <a:pt x="1655806" y="563508"/>
                </a:lnTo>
                <a:lnTo>
                  <a:pt x="1657847" y="562993"/>
                </a:lnTo>
                <a:lnTo>
                  <a:pt x="1660379" y="562503"/>
                </a:lnTo>
                <a:lnTo>
                  <a:pt x="1660870" y="564003"/>
                </a:lnTo>
                <a:lnTo>
                  <a:pt x="1661386" y="565028"/>
                </a:lnTo>
                <a:lnTo>
                  <a:pt x="1657330" y="567037"/>
                </a:lnTo>
                <a:lnTo>
                  <a:pt x="1655315" y="567552"/>
                </a:lnTo>
                <a:close/>
              </a:path>
              <a:path w="1868169" h="633094">
                <a:moveTo>
                  <a:pt x="1800630" y="507451"/>
                </a:moveTo>
                <a:lnTo>
                  <a:pt x="1796083" y="505936"/>
                </a:lnTo>
                <a:lnTo>
                  <a:pt x="1792028" y="504926"/>
                </a:lnTo>
                <a:lnTo>
                  <a:pt x="1787972" y="503411"/>
                </a:lnTo>
                <a:lnTo>
                  <a:pt x="1787455" y="503411"/>
                </a:lnTo>
                <a:lnTo>
                  <a:pt x="1787455" y="501397"/>
                </a:lnTo>
                <a:lnTo>
                  <a:pt x="1786964" y="500392"/>
                </a:lnTo>
                <a:lnTo>
                  <a:pt x="1787972" y="499877"/>
                </a:lnTo>
                <a:lnTo>
                  <a:pt x="1788979" y="498362"/>
                </a:lnTo>
                <a:lnTo>
                  <a:pt x="1789496" y="498872"/>
                </a:lnTo>
                <a:lnTo>
                  <a:pt x="1797582" y="502916"/>
                </a:lnTo>
                <a:lnTo>
                  <a:pt x="1801147" y="504926"/>
                </a:lnTo>
                <a:lnTo>
                  <a:pt x="1800630" y="506446"/>
                </a:lnTo>
                <a:lnTo>
                  <a:pt x="1800630" y="507451"/>
                </a:lnTo>
                <a:close/>
              </a:path>
              <a:path w="1868169" h="633094">
                <a:moveTo>
                  <a:pt x="1798099" y="474630"/>
                </a:moveTo>
                <a:lnTo>
                  <a:pt x="1797091" y="474630"/>
                </a:lnTo>
                <a:lnTo>
                  <a:pt x="1786964" y="472621"/>
                </a:lnTo>
                <a:lnTo>
                  <a:pt x="1780893" y="470591"/>
                </a:lnTo>
                <a:lnTo>
                  <a:pt x="1779860" y="469091"/>
                </a:lnTo>
                <a:lnTo>
                  <a:pt x="1778853" y="468066"/>
                </a:lnTo>
                <a:lnTo>
                  <a:pt x="1781384" y="463017"/>
                </a:lnTo>
                <a:lnTo>
                  <a:pt x="1782908" y="463527"/>
                </a:lnTo>
                <a:lnTo>
                  <a:pt x="1788488" y="465542"/>
                </a:lnTo>
                <a:lnTo>
                  <a:pt x="1794559" y="468066"/>
                </a:lnTo>
                <a:lnTo>
                  <a:pt x="1802646" y="471616"/>
                </a:lnTo>
                <a:lnTo>
                  <a:pt x="1799106" y="473626"/>
                </a:lnTo>
                <a:lnTo>
                  <a:pt x="1798099" y="474630"/>
                </a:lnTo>
                <a:close/>
              </a:path>
              <a:path w="1868169" h="633094">
                <a:moveTo>
                  <a:pt x="1659371" y="453943"/>
                </a:moveTo>
                <a:lnTo>
                  <a:pt x="1658854" y="452424"/>
                </a:lnTo>
                <a:lnTo>
                  <a:pt x="1658854" y="451909"/>
                </a:lnTo>
                <a:lnTo>
                  <a:pt x="1659862" y="451419"/>
                </a:lnTo>
                <a:lnTo>
                  <a:pt x="1660379" y="450904"/>
                </a:lnTo>
                <a:lnTo>
                  <a:pt x="1661386" y="450394"/>
                </a:lnTo>
                <a:lnTo>
                  <a:pt x="1661386" y="450904"/>
                </a:lnTo>
                <a:lnTo>
                  <a:pt x="1661903" y="451909"/>
                </a:lnTo>
                <a:lnTo>
                  <a:pt x="1662394" y="452424"/>
                </a:lnTo>
                <a:lnTo>
                  <a:pt x="1661386" y="452424"/>
                </a:lnTo>
                <a:lnTo>
                  <a:pt x="1660870" y="453428"/>
                </a:lnTo>
                <a:lnTo>
                  <a:pt x="1659862" y="453428"/>
                </a:lnTo>
                <a:lnTo>
                  <a:pt x="1659371" y="453943"/>
                </a:lnTo>
                <a:close/>
              </a:path>
              <a:path w="1868169" h="633094">
                <a:moveTo>
                  <a:pt x="1022878" y="632168"/>
                </a:moveTo>
                <a:lnTo>
                  <a:pt x="1006189" y="632168"/>
                </a:lnTo>
                <a:lnTo>
                  <a:pt x="1008720" y="626624"/>
                </a:lnTo>
                <a:lnTo>
                  <a:pt x="1015799" y="623584"/>
                </a:lnTo>
                <a:lnTo>
                  <a:pt x="1020862" y="626109"/>
                </a:lnTo>
                <a:lnTo>
                  <a:pt x="1022386" y="627119"/>
                </a:lnTo>
                <a:lnTo>
                  <a:pt x="1023394" y="629643"/>
                </a:lnTo>
                <a:lnTo>
                  <a:pt x="1023394" y="630668"/>
                </a:lnTo>
                <a:lnTo>
                  <a:pt x="1022878" y="631673"/>
                </a:lnTo>
                <a:lnTo>
                  <a:pt x="1022878" y="632168"/>
                </a:lnTo>
                <a:close/>
              </a:path>
              <a:path w="1868169" h="633094">
                <a:moveTo>
                  <a:pt x="1235542" y="632678"/>
                </a:moveTo>
                <a:lnTo>
                  <a:pt x="1218336" y="632678"/>
                </a:lnTo>
                <a:lnTo>
                  <a:pt x="1213789" y="628634"/>
                </a:lnTo>
                <a:lnTo>
                  <a:pt x="1211749" y="622580"/>
                </a:lnTo>
                <a:lnTo>
                  <a:pt x="1208726" y="618045"/>
                </a:lnTo>
                <a:lnTo>
                  <a:pt x="1211257" y="614496"/>
                </a:lnTo>
                <a:lnTo>
                  <a:pt x="1211749" y="614496"/>
                </a:lnTo>
                <a:lnTo>
                  <a:pt x="1217820" y="616010"/>
                </a:lnTo>
                <a:lnTo>
                  <a:pt x="1229987" y="621060"/>
                </a:lnTo>
                <a:lnTo>
                  <a:pt x="1234043" y="622580"/>
                </a:lnTo>
                <a:lnTo>
                  <a:pt x="1238073" y="625619"/>
                </a:lnTo>
                <a:lnTo>
                  <a:pt x="1236575" y="631673"/>
                </a:lnTo>
                <a:lnTo>
                  <a:pt x="1236058" y="631673"/>
                </a:lnTo>
                <a:lnTo>
                  <a:pt x="1236058" y="632168"/>
                </a:lnTo>
                <a:lnTo>
                  <a:pt x="1235542" y="632678"/>
                </a:lnTo>
                <a:close/>
              </a:path>
              <a:path w="1868169" h="633094">
                <a:moveTo>
                  <a:pt x="861364" y="87356"/>
                </a:moveTo>
                <a:lnTo>
                  <a:pt x="859349" y="86843"/>
                </a:lnTo>
                <a:lnTo>
                  <a:pt x="858833" y="86843"/>
                </a:lnTo>
                <a:lnTo>
                  <a:pt x="858833" y="84319"/>
                </a:lnTo>
                <a:lnTo>
                  <a:pt x="858316" y="82819"/>
                </a:lnTo>
                <a:lnTo>
                  <a:pt x="860357" y="82307"/>
                </a:lnTo>
                <a:lnTo>
                  <a:pt x="864413" y="82307"/>
                </a:lnTo>
                <a:lnTo>
                  <a:pt x="864413" y="84319"/>
                </a:lnTo>
                <a:lnTo>
                  <a:pt x="864904" y="86350"/>
                </a:lnTo>
                <a:lnTo>
                  <a:pt x="862888" y="86843"/>
                </a:lnTo>
                <a:lnTo>
                  <a:pt x="861364" y="87356"/>
                </a:lnTo>
                <a:close/>
              </a:path>
              <a:path w="1868169" h="633094">
                <a:moveTo>
                  <a:pt x="950491" y="632168"/>
                </a:moveTo>
                <a:lnTo>
                  <a:pt x="930728" y="632168"/>
                </a:lnTo>
                <a:lnTo>
                  <a:pt x="930237" y="631673"/>
                </a:lnTo>
                <a:lnTo>
                  <a:pt x="930237" y="627119"/>
                </a:lnTo>
                <a:lnTo>
                  <a:pt x="933776" y="624594"/>
                </a:lnTo>
                <a:lnTo>
                  <a:pt x="936308" y="622070"/>
                </a:lnTo>
                <a:lnTo>
                  <a:pt x="936799" y="621060"/>
                </a:lnTo>
                <a:lnTo>
                  <a:pt x="939331" y="621575"/>
                </a:lnTo>
                <a:lnTo>
                  <a:pt x="940364" y="622580"/>
                </a:lnTo>
                <a:lnTo>
                  <a:pt x="944610" y="623900"/>
                </a:lnTo>
                <a:lnTo>
                  <a:pt x="950368" y="623900"/>
                </a:lnTo>
                <a:lnTo>
                  <a:pt x="953664" y="624639"/>
                </a:lnTo>
                <a:lnTo>
                  <a:pt x="957053" y="629643"/>
                </a:lnTo>
                <a:lnTo>
                  <a:pt x="955038" y="630668"/>
                </a:lnTo>
                <a:lnTo>
                  <a:pt x="952506" y="631158"/>
                </a:lnTo>
                <a:lnTo>
                  <a:pt x="950491" y="632168"/>
                </a:lnTo>
                <a:close/>
              </a:path>
              <a:path w="1868169" h="633094">
                <a:moveTo>
                  <a:pt x="950368" y="623900"/>
                </a:moveTo>
                <a:lnTo>
                  <a:pt x="944610" y="623900"/>
                </a:lnTo>
                <a:lnTo>
                  <a:pt x="949280" y="623656"/>
                </a:lnTo>
                <a:lnTo>
                  <a:pt x="950368" y="623900"/>
                </a:lnTo>
                <a:close/>
              </a:path>
              <a:path w="1868169" h="633094">
                <a:moveTo>
                  <a:pt x="1162122" y="632168"/>
                </a:moveTo>
                <a:lnTo>
                  <a:pt x="1145924" y="632168"/>
                </a:lnTo>
                <a:lnTo>
                  <a:pt x="1146932" y="631158"/>
                </a:lnTo>
                <a:lnTo>
                  <a:pt x="1147448" y="630668"/>
                </a:lnTo>
                <a:lnTo>
                  <a:pt x="1148456" y="630153"/>
                </a:lnTo>
                <a:lnTo>
                  <a:pt x="1150496" y="629643"/>
                </a:lnTo>
                <a:lnTo>
                  <a:pt x="1152512" y="629643"/>
                </a:lnTo>
                <a:lnTo>
                  <a:pt x="1157059" y="629149"/>
                </a:lnTo>
                <a:lnTo>
                  <a:pt x="1157575" y="629643"/>
                </a:lnTo>
                <a:lnTo>
                  <a:pt x="1160107" y="631158"/>
                </a:lnTo>
                <a:lnTo>
                  <a:pt x="1162122" y="632168"/>
                </a:lnTo>
                <a:close/>
              </a:path>
              <a:path w="1868169" h="633094">
                <a:moveTo>
                  <a:pt x="1642657" y="457968"/>
                </a:moveTo>
                <a:lnTo>
                  <a:pt x="1637077" y="457968"/>
                </a:lnTo>
                <a:lnTo>
                  <a:pt x="1638084" y="457473"/>
                </a:lnTo>
                <a:lnTo>
                  <a:pt x="1642657" y="457968"/>
                </a:lnTo>
                <a:close/>
              </a:path>
              <a:path w="1868169" h="633094">
                <a:moveTo>
                  <a:pt x="1634054" y="473116"/>
                </a:moveTo>
                <a:lnTo>
                  <a:pt x="1629998" y="471101"/>
                </a:lnTo>
                <a:lnTo>
                  <a:pt x="1627957" y="467571"/>
                </a:lnTo>
                <a:lnTo>
                  <a:pt x="1626950" y="464532"/>
                </a:lnTo>
                <a:lnTo>
                  <a:pt x="1626950" y="463527"/>
                </a:lnTo>
                <a:lnTo>
                  <a:pt x="1629998" y="459998"/>
                </a:lnTo>
                <a:lnTo>
                  <a:pt x="1634054" y="457968"/>
                </a:lnTo>
                <a:lnTo>
                  <a:pt x="1645679" y="457968"/>
                </a:lnTo>
                <a:lnTo>
                  <a:pt x="1642140" y="463527"/>
                </a:lnTo>
                <a:lnTo>
                  <a:pt x="1641132" y="465542"/>
                </a:lnTo>
                <a:lnTo>
                  <a:pt x="1641132" y="469091"/>
                </a:lnTo>
                <a:lnTo>
                  <a:pt x="1639608" y="470096"/>
                </a:lnTo>
                <a:lnTo>
                  <a:pt x="1637077" y="471616"/>
                </a:lnTo>
                <a:lnTo>
                  <a:pt x="1634054" y="473116"/>
                </a:lnTo>
                <a:close/>
              </a:path>
              <a:path w="1868169" h="633094">
                <a:moveTo>
                  <a:pt x="1672029" y="520589"/>
                </a:moveTo>
                <a:lnTo>
                  <a:pt x="1670997" y="520074"/>
                </a:lnTo>
                <a:lnTo>
                  <a:pt x="1667974" y="520074"/>
                </a:lnTo>
                <a:lnTo>
                  <a:pt x="1665933" y="519584"/>
                </a:lnTo>
                <a:lnTo>
                  <a:pt x="1661903" y="518559"/>
                </a:lnTo>
                <a:lnTo>
                  <a:pt x="1658338" y="517060"/>
                </a:lnTo>
                <a:lnTo>
                  <a:pt x="1658338" y="514020"/>
                </a:lnTo>
                <a:lnTo>
                  <a:pt x="1658854" y="514020"/>
                </a:lnTo>
                <a:lnTo>
                  <a:pt x="1662910" y="513510"/>
                </a:lnTo>
                <a:lnTo>
                  <a:pt x="1667457" y="513015"/>
                </a:lnTo>
                <a:lnTo>
                  <a:pt x="1671513" y="512500"/>
                </a:lnTo>
                <a:lnTo>
                  <a:pt x="1672521" y="512500"/>
                </a:lnTo>
                <a:lnTo>
                  <a:pt x="1674561" y="514535"/>
                </a:lnTo>
                <a:lnTo>
                  <a:pt x="1675569" y="516545"/>
                </a:lnTo>
                <a:lnTo>
                  <a:pt x="1676576" y="518064"/>
                </a:lnTo>
                <a:lnTo>
                  <a:pt x="1675569" y="518559"/>
                </a:lnTo>
                <a:lnTo>
                  <a:pt x="1674561" y="519584"/>
                </a:lnTo>
                <a:lnTo>
                  <a:pt x="1673037" y="520074"/>
                </a:lnTo>
                <a:lnTo>
                  <a:pt x="1672029" y="520589"/>
                </a:lnTo>
                <a:close/>
              </a:path>
              <a:path w="1868169" h="633094">
                <a:moveTo>
                  <a:pt x="1610752" y="568557"/>
                </a:moveTo>
                <a:lnTo>
                  <a:pt x="1608737" y="567552"/>
                </a:lnTo>
                <a:lnTo>
                  <a:pt x="1607704" y="566033"/>
                </a:lnTo>
                <a:lnTo>
                  <a:pt x="1607213" y="564513"/>
                </a:lnTo>
                <a:lnTo>
                  <a:pt x="1607213" y="564003"/>
                </a:lnTo>
                <a:lnTo>
                  <a:pt x="1608737" y="562503"/>
                </a:lnTo>
                <a:lnTo>
                  <a:pt x="1610235" y="560983"/>
                </a:lnTo>
                <a:lnTo>
                  <a:pt x="1611759" y="563508"/>
                </a:lnTo>
                <a:lnTo>
                  <a:pt x="1612276" y="565028"/>
                </a:lnTo>
                <a:lnTo>
                  <a:pt x="1613284" y="567037"/>
                </a:lnTo>
                <a:lnTo>
                  <a:pt x="1612276" y="567552"/>
                </a:lnTo>
                <a:lnTo>
                  <a:pt x="1610752" y="568557"/>
                </a:lnTo>
                <a:close/>
              </a:path>
              <a:path w="1868169" h="633094">
                <a:moveTo>
                  <a:pt x="1608220" y="531182"/>
                </a:moveTo>
                <a:lnTo>
                  <a:pt x="1605688" y="531182"/>
                </a:lnTo>
                <a:lnTo>
                  <a:pt x="1601633" y="530173"/>
                </a:lnTo>
                <a:lnTo>
                  <a:pt x="1600109" y="529683"/>
                </a:lnTo>
                <a:lnTo>
                  <a:pt x="1598610" y="528163"/>
                </a:lnTo>
                <a:lnTo>
                  <a:pt x="1597086" y="527158"/>
                </a:lnTo>
                <a:lnTo>
                  <a:pt x="1598610" y="526643"/>
                </a:lnTo>
                <a:lnTo>
                  <a:pt x="1600625" y="526133"/>
                </a:lnTo>
                <a:lnTo>
                  <a:pt x="1602149" y="525638"/>
                </a:lnTo>
                <a:lnTo>
                  <a:pt x="1604681" y="526133"/>
                </a:lnTo>
                <a:lnTo>
                  <a:pt x="1606205" y="527158"/>
                </a:lnTo>
                <a:lnTo>
                  <a:pt x="1608220" y="527648"/>
                </a:lnTo>
                <a:lnTo>
                  <a:pt x="1608737" y="527648"/>
                </a:lnTo>
                <a:lnTo>
                  <a:pt x="1609228" y="528658"/>
                </a:lnTo>
                <a:lnTo>
                  <a:pt x="1608737" y="529683"/>
                </a:lnTo>
                <a:lnTo>
                  <a:pt x="1608220" y="531182"/>
                </a:lnTo>
                <a:close/>
              </a:path>
              <a:path w="1868169" h="633094">
                <a:moveTo>
                  <a:pt x="1630489" y="591774"/>
                </a:moveTo>
                <a:lnTo>
                  <a:pt x="1628990" y="590764"/>
                </a:lnTo>
                <a:lnTo>
                  <a:pt x="1626950" y="588754"/>
                </a:lnTo>
                <a:lnTo>
                  <a:pt x="1628990" y="586725"/>
                </a:lnTo>
                <a:lnTo>
                  <a:pt x="1630489" y="584200"/>
                </a:lnTo>
                <a:lnTo>
                  <a:pt x="1632530" y="582185"/>
                </a:lnTo>
                <a:lnTo>
                  <a:pt x="1633537" y="581675"/>
                </a:lnTo>
                <a:lnTo>
                  <a:pt x="1635553" y="584200"/>
                </a:lnTo>
                <a:lnTo>
                  <a:pt x="1637077" y="585225"/>
                </a:lnTo>
                <a:lnTo>
                  <a:pt x="1630489" y="591774"/>
                </a:lnTo>
                <a:close/>
              </a:path>
              <a:path w="1868169" h="633094">
                <a:moveTo>
                  <a:pt x="1371763" y="632168"/>
                </a:moveTo>
                <a:lnTo>
                  <a:pt x="1357064" y="632168"/>
                </a:lnTo>
                <a:lnTo>
                  <a:pt x="1354041" y="626109"/>
                </a:lnTo>
                <a:lnTo>
                  <a:pt x="1354041" y="623095"/>
                </a:lnTo>
                <a:lnTo>
                  <a:pt x="1355565" y="622070"/>
                </a:lnTo>
                <a:lnTo>
                  <a:pt x="1357580" y="619545"/>
                </a:lnTo>
                <a:lnTo>
                  <a:pt x="1359105" y="620055"/>
                </a:lnTo>
                <a:lnTo>
                  <a:pt x="1363160" y="622070"/>
                </a:lnTo>
                <a:lnTo>
                  <a:pt x="1367191" y="625104"/>
                </a:lnTo>
                <a:lnTo>
                  <a:pt x="1370239" y="628144"/>
                </a:lnTo>
                <a:lnTo>
                  <a:pt x="1371247" y="628634"/>
                </a:lnTo>
                <a:lnTo>
                  <a:pt x="1371763" y="630668"/>
                </a:lnTo>
                <a:lnTo>
                  <a:pt x="1371763" y="632168"/>
                </a:lnTo>
                <a:close/>
              </a:path>
              <a:path w="1868169" h="633094">
                <a:moveTo>
                  <a:pt x="980871" y="609956"/>
                </a:moveTo>
                <a:lnTo>
                  <a:pt x="979347" y="608951"/>
                </a:lnTo>
                <a:lnTo>
                  <a:pt x="977823" y="607432"/>
                </a:lnTo>
                <a:lnTo>
                  <a:pt x="976299" y="606427"/>
                </a:lnTo>
                <a:lnTo>
                  <a:pt x="977823" y="605912"/>
                </a:lnTo>
                <a:lnTo>
                  <a:pt x="979347" y="604397"/>
                </a:lnTo>
                <a:lnTo>
                  <a:pt x="982370" y="604397"/>
                </a:lnTo>
                <a:lnTo>
                  <a:pt x="983403" y="606427"/>
                </a:lnTo>
                <a:lnTo>
                  <a:pt x="984902" y="607432"/>
                </a:lnTo>
                <a:lnTo>
                  <a:pt x="983894" y="608436"/>
                </a:lnTo>
                <a:lnTo>
                  <a:pt x="982370" y="608951"/>
                </a:lnTo>
                <a:lnTo>
                  <a:pt x="980871" y="609956"/>
                </a:lnTo>
                <a:close/>
              </a:path>
              <a:path w="1868169" h="633094">
                <a:moveTo>
                  <a:pt x="116033" y="120177"/>
                </a:moveTo>
                <a:lnTo>
                  <a:pt x="103865" y="120177"/>
                </a:lnTo>
                <a:lnTo>
                  <a:pt x="106397" y="119664"/>
                </a:lnTo>
                <a:lnTo>
                  <a:pt x="109445" y="118658"/>
                </a:lnTo>
                <a:lnTo>
                  <a:pt x="113992" y="118658"/>
                </a:lnTo>
                <a:lnTo>
                  <a:pt x="116033" y="120177"/>
                </a:lnTo>
                <a:close/>
              </a:path>
              <a:path w="1868169" h="633094">
                <a:moveTo>
                  <a:pt x="89708" y="137849"/>
                </a:moveTo>
                <a:lnTo>
                  <a:pt x="84645" y="137336"/>
                </a:lnTo>
                <a:lnTo>
                  <a:pt x="82113" y="135324"/>
                </a:lnTo>
                <a:lnTo>
                  <a:pt x="82604" y="128756"/>
                </a:lnTo>
                <a:lnTo>
                  <a:pt x="82604" y="123214"/>
                </a:lnTo>
                <a:lnTo>
                  <a:pt x="84128" y="119170"/>
                </a:lnTo>
                <a:lnTo>
                  <a:pt x="103865" y="119170"/>
                </a:lnTo>
                <a:lnTo>
                  <a:pt x="103865" y="120177"/>
                </a:lnTo>
                <a:lnTo>
                  <a:pt x="116033" y="120177"/>
                </a:lnTo>
                <a:lnTo>
                  <a:pt x="117557" y="121182"/>
                </a:lnTo>
                <a:lnTo>
                  <a:pt x="116524" y="122701"/>
                </a:lnTo>
                <a:lnTo>
                  <a:pt x="115516" y="125226"/>
                </a:lnTo>
                <a:lnTo>
                  <a:pt x="113992" y="126232"/>
                </a:lnTo>
                <a:lnTo>
                  <a:pt x="108563" y="130818"/>
                </a:lnTo>
                <a:lnTo>
                  <a:pt x="102799" y="134503"/>
                </a:lnTo>
                <a:lnTo>
                  <a:pt x="96561" y="136957"/>
                </a:lnTo>
                <a:lnTo>
                  <a:pt x="89708" y="137849"/>
                </a:lnTo>
                <a:close/>
              </a:path>
              <a:path w="1868169" h="633094">
                <a:moveTo>
                  <a:pt x="57803" y="318617"/>
                </a:moveTo>
                <a:lnTo>
                  <a:pt x="53231" y="316092"/>
                </a:lnTo>
                <a:lnTo>
                  <a:pt x="49201" y="312562"/>
                </a:lnTo>
                <a:lnTo>
                  <a:pt x="48168" y="312049"/>
                </a:lnTo>
                <a:lnTo>
                  <a:pt x="49201" y="307513"/>
                </a:lnTo>
                <a:lnTo>
                  <a:pt x="50208" y="306487"/>
                </a:lnTo>
                <a:lnTo>
                  <a:pt x="56279" y="301438"/>
                </a:lnTo>
                <a:lnTo>
                  <a:pt x="59327" y="304988"/>
                </a:lnTo>
                <a:lnTo>
                  <a:pt x="61343" y="311536"/>
                </a:lnTo>
                <a:lnTo>
                  <a:pt x="57803" y="318617"/>
                </a:lnTo>
                <a:close/>
              </a:path>
              <a:path w="1868169" h="633094">
                <a:moveTo>
                  <a:pt x="67414" y="314574"/>
                </a:moveTo>
                <a:lnTo>
                  <a:pt x="66406" y="314061"/>
                </a:lnTo>
                <a:lnTo>
                  <a:pt x="64882" y="313568"/>
                </a:lnTo>
                <a:lnTo>
                  <a:pt x="63358" y="312562"/>
                </a:lnTo>
                <a:lnTo>
                  <a:pt x="61859" y="311536"/>
                </a:lnTo>
                <a:lnTo>
                  <a:pt x="63358" y="310531"/>
                </a:lnTo>
                <a:lnTo>
                  <a:pt x="64882" y="309012"/>
                </a:lnTo>
                <a:lnTo>
                  <a:pt x="67930" y="309012"/>
                </a:lnTo>
                <a:lnTo>
                  <a:pt x="68938" y="311536"/>
                </a:lnTo>
                <a:lnTo>
                  <a:pt x="69945" y="312562"/>
                </a:lnTo>
                <a:lnTo>
                  <a:pt x="68938" y="313055"/>
                </a:lnTo>
                <a:lnTo>
                  <a:pt x="67414" y="314574"/>
                </a:lnTo>
                <a:close/>
              </a:path>
              <a:path w="1868169" h="633094">
                <a:moveTo>
                  <a:pt x="61859" y="311536"/>
                </a:moveTo>
                <a:lnTo>
                  <a:pt x="61343" y="311536"/>
                </a:lnTo>
                <a:lnTo>
                  <a:pt x="61343" y="311043"/>
                </a:lnTo>
                <a:lnTo>
                  <a:pt x="62350" y="311043"/>
                </a:lnTo>
                <a:lnTo>
                  <a:pt x="61859" y="311536"/>
                </a:lnTo>
                <a:close/>
              </a:path>
              <a:path w="1868169" h="633094">
                <a:moveTo>
                  <a:pt x="98802" y="175206"/>
                </a:moveTo>
                <a:lnTo>
                  <a:pt x="97303" y="174712"/>
                </a:lnTo>
                <a:lnTo>
                  <a:pt x="96270" y="174712"/>
                </a:lnTo>
                <a:lnTo>
                  <a:pt x="95779" y="173194"/>
                </a:lnTo>
                <a:lnTo>
                  <a:pt x="94771" y="172188"/>
                </a:lnTo>
                <a:lnTo>
                  <a:pt x="95779" y="171182"/>
                </a:lnTo>
                <a:lnTo>
                  <a:pt x="97303" y="170669"/>
                </a:lnTo>
                <a:lnTo>
                  <a:pt x="98802" y="169663"/>
                </a:lnTo>
                <a:lnTo>
                  <a:pt x="99835" y="170669"/>
                </a:lnTo>
                <a:lnTo>
                  <a:pt x="100842" y="172188"/>
                </a:lnTo>
                <a:lnTo>
                  <a:pt x="101334" y="173194"/>
                </a:lnTo>
                <a:lnTo>
                  <a:pt x="100326" y="174200"/>
                </a:lnTo>
                <a:lnTo>
                  <a:pt x="98802" y="175206"/>
                </a:lnTo>
                <a:close/>
              </a:path>
              <a:path w="1868169" h="633094">
                <a:moveTo>
                  <a:pt x="92731" y="255994"/>
                </a:moveTo>
                <a:lnTo>
                  <a:pt x="87176" y="253983"/>
                </a:lnTo>
                <a:lnTo>
                  <a:pt x="82113" y="251970"/>
                </a:lnTo>
                <a:lnTo>
                  <a:pt x="76533" y="248933"/>
                </a:lnTo>
                <a:lnTo>
                  <a:pt x="75525" y="248420"/>
                </a:lnTo>
                <a:lnTo>
                  <a:pt x="74518" y="244890"/>
                </a:lnTo>
                <a:lnTo>
                  <a:pt x="75525" y="240846"/>
                </a:lnTo>
                <a:lnTo>
                  <a:pt x="78057" y="239347"/>
                </a:lnTo>
                <a:lnTo>
                  <a:pt x="79581" y="239347"/>
                </a:lnTo>
                <a:lnTo>
                  <a:pt x="89708" y="238322"/>
                </a:lnTo>
                <a:lnTo>
                  <a:pt x="94255" y="239347"/>
                </a:lnTo>
                <a:lnTo>
                  <a:pt x="97794" y="239841"/>
                </a:lnTo>
                <a:lnTo>
                  <a:pt x="100842" y="242878"/>
                </a:lnTo>
                <a:lnTo>
                  <a:pt x="103865" y="245402"/>
                </a:lnTo>
                <a:lnTo>
                  <a:pt x="105389" y="246409"/>
                </a:lnTo>
                <a:lnTo>
                  <a:pt x="105389" y="249446"/>
                </a:lnTo>
                <a:lnTo>
                  <a:pt x="106397" y="251458"/>
                </a:lnTo>
                <a:lnTo>
                  <a:pt x="102367" y="253470"/>
                </a:lnTo>
                <a:lnTo>
                  <a:pt x="100338" y="253983"/>
                </a:lnTo>
                <a:lnTo>
                  <a:pt x="93247" y="253983"/>
                </a:lnTo>
                <a:lnTo>
                  <a:pt x="93247" y="254495"/>
                </a:lnTo>
                <a:lnTo>
                  <a:pt x="92731" y="255501"/>
                </a:lnTo>
                <a:lnTo>
                  <a:pt x="92731" y="255994"/>
                </a:lnTo>
                <a:close/>
              </a:path>
              <a:path w="1868169" h="633094">
                <a:moveTo>
                  <a:pt x="98311" y="254495"/>
                </a:moveTo>
                <a:lnTo>
                  <a:pt x="95779" y="253983"/>
                </a:lnTo>
                <a:lnTo>
                  <a:pt x="100338" y="253983"/>
                </a:lnTo>
                <a:lnTo>
                  <a:pt x="98311" y="254495"/>
                </a:lnTo>
                <a:close/>
              </a:path>
              <a:path w="1868169" h="633094">
                <a:moveTo>
                  <a:pt x="79581" y="606922"/>
                </a:moveTo>
                <a:lnTo>
                  <a:pt x="72477" y="602897"/>
                </a:lnTo>
                <a:lnTo>
                  <a:pt x="65890" y="598853"/>
                </a:lnTo>
                <a:lnTo>
                  <a:pt x="58811" y="595323"/>
                </a:lnTo>
                <a:lnTo>
                  <a:pt x="55272" y="593289"/>
                </a:lnTo>
                <a:lnTo>
                  <a:pt x="51216" y="592799"/>
                </a:lnTo>
                <a:lnTo>
                  <a:pt x="47676" y="591774"/>
                </a:lnTo>
                <a:lnTo>
                  <a:pt x="51732" y="591279"/>
                </a:lnTo>
                <a:lnTo>
                  <a:pt x="55763" y="590274"/>
                </a:lnTo>
                <a:lnTo>
                  <a:pt x="59819" y="589759"/>
                </a:lnTo>
                <a:lnTo>
                  <a:pt x="67110" y="590386"/>
                </a:lnTo>
                <a:lnTo>
                  <a:pt x="72170" y="594368"/>
                </a:lnTo>
                <a:lnTo>
                  <a:pt x="75995" y="600336"/>
                </a:lnTo>
                <a:lnTo>
                  <a:pt x="79581" y="606922"/>
                </a:lnTo>
                <a:close/>
              </a:path>
              <a:path w="1868169" h="633094">
                <a:moveTo>
                  <a:pt x="84645" y="618535"/>
                </a:moveTo>
                <a:lnTo>
                  <a:pt x="83120" y="617020"/>
                </a:lnTo>
                <a:lnTo>
                  <a:pt x="80589" y="607432"/>
                </a:lnTo>
                <a:lnTo>
                  <a:pt x="85136" y="606922"/>
                </a:lnTo>
                <a:lnTo>
                  <a:pt x="89191" y="605422"/>
                </a:lnTo>
                <a:lnTo>
                  <a:pt x="93247" y="605912"/>
                </a:lnTo>
                <a:lnTo>
                  <a:pt x="95263" y="606427"/>
                </a:lnTo>
                <a:lnTo>
                  <a:pt x="97794" y="609446"/>
                </a:lnTo>
                <a:lnTo>
                  <a:pt x="99835" y="610961"/>
                </a:lnTo>
                <a:lnTo>
                  <a:pt x="97794" y="612481"/>
                </a:lnTo>
                <a:lnTo>
                  <a:pt x="95263" y="615521"/>
                </a:lnTo>
                <a:lnTo>
                  <a:pt x="92731" y="616010"/>
                </a:lnTo>
                <a:lnTo>
                  <a:pt x="84645" y="618535"/>
                </a:lnTo>
                <a:close/>
              </a:path>
              <a:path w="1868169" h="633094">
                <a:moveTo>
                  <a:pt x="80589" y="607947"/>
                </a:moveTo>
                <a:lnTo>
                  <a:pt x="80072" y="607947"/>
                </a:lnTo>
                <a:lnTo>
                  <a:pt x="80072" y="607432"/>
                </a:lnTo>
                <a:lnTo>
                  <a:pt x="79581" y="607432"/>
                </a:lnTo>
                <a:lnTo>
                  <a:pt x="79581" y="606922"/>
                </a:lnTo>
                <a:lnTo>
                  <a:pt x="80072" y="606922"/>
                </a:lnTo>
                <a:lnTo>
                  <a:pt x="80589" y="607432"/>
                </a:lnTo>
                <a:lnTo>
                  <a:pt x="80589" y="607947"/>
                </a:lnTo>
                <a:close/>
              </a:path>
              <a:path w="1868169" h="633094">
                <a:moveTo>
                  <a:pt x="65398" y="352444"/>
                </a:moveTo>
                <a:lnTo>
                  <a:pt x="61859" y="352444"/>
                </a:lnTo>
                <a:lnTo>
                  <a:pt x="60826" y="351437"/>
                </a:lnTo>
                <a:lnTo>
                  <a:pt x="58294" y="349919"/>
                </a:lnTo>
                <a:lnTo>
                  <a:pt x="56279" y="347907"/>
                </a:lnTo>
                <a:lnTo>
                  <a:pt x="54264" y="346388"/>
                </a:lnTo>
                <a:lnTo>
                  <a:pt x="54755" y="345382"/>
                </a:lnTo>
                <a:lnTo>
                  <a:pt x="55763" y="344357"/>
                </a:lnTo>
                <a:lnTo>
                  <a:pt x="56796" y="344357"/>
                </a:lnTo>
                <a:lnTo>
                  <a:pt x="60335" y="345382"/>
                </a:lnTo>
                <a:lnTo>
                  <a:pt x="63358" y="346881"/>
                </a:lnTo>
                <a:lnTo>
                  <a:pt x="67414" y="348400"/>
                </a:lnTo>
                <a:lnTo>
                  <a:pt x="65890" y="350925"/>
                </a:lnTo>
                <a:lnTo>
                  <a:pt x="65398" y="352444"/>
                </a:lnTo>
                <a:close/>
              </a:path>
              <a:path w="1868169" h="633094">
                <a:moveTo>
                  <a:pt x="46669" y="442820"/>
                </a:moveTo>
                <a:lnTo>
                  <a:pt x="44628" y="436269"/>
                </a:lnTo>
                <a:lnTo>
                  <a:pt x="44628" y="435244"/>
                </a:lnTo>
                <a:lnTo>
                  <a:pt x="45145" y="433232"/>
                </a:lnTo>
                <a:lnTo>
                  <a:pt x="45636" y="433232"/>
                </a:lnTo>
                <a:lnTo>
                  <a:pt x="49692" y="431713"/>
                </a:lnTo>
                <a:lnTo>
                  <a:pt x="57803" y="429701"/>
                </a:lnTo>
                <a:lnTo>
                  <a:pt x="58811" y="429189"/>
                </a:lnTo>
                <a:lnTo>
                  <a:pt x="60826" y="430708"/>
                </a:lnTo>
                <a:lnTo>
                  <a:pt x="61343" y="432226"/>
                </a:lnTo>
                <a:lnTo>
                  <a:pt x="62350" y="434238"/>
                </a:lnTo>
                <a:lnTo>
                  <a:pt x="62766" y="436269"/>
                </a:lnTo>
                <a:lnTo>
                  <a:pt x="62867" y="438794"/>
                </a:lnTo>
                <a:lnTo>
                  <a:pt x="51216" y="438794"/>
                </a:lnTo>
                <a:lnTo>
                  <a:pt x="46669" y="442820"/>
                </a:lnTo>
                <a:close/>
              </a:path>
              <a:path w="1868169" h="633094">
                <a:moveTo>
                  <a:pt x="57803" y="440805"/>
                </a:moveTo>
                <a:lnTo>
                  <a:pt x="56279" y="439800"/>
                </a:lnTo>
                <a:lnTo>
                  <a:pt x="54755" y="439800"/>
                </a:lnTo>
                <a:lnTo>
                  <a:pt x="51216" y="438794"/>
                </a:lnTo>
                <a:lnTo>
                  <a:pt x="62867" y="438794"/>
                </a:lnTo>
                <a:lnTo>
                  <a:pt x="60826" y="440295"/>
                </a:lnTo>
                <a:lnTo>
                  <a:pt x="59327" y="440295"/>
                </a:lnTo>
                <a:lnTo>
                  <a:pt x="57803" y="440805"/>
                </a:lnTo>
                <a:close/>
              </a:path>
              <a:path w="1868169" h="633094">
                <a:moveTo>
                  <a:pt x="64882" y="560468"/>
                </a:moveTo>
                <a:lnTo>
                  <a:pt x="57803" y="559978"/>
                </a:lnTo>
                <a:lnTo>
                  <a:pt x="45636" y="559978"/>
                </a:lnTo>
                <a:lnTo>
                  <a:pt x="42613" y="559463"/>
                </a:lnTo>
                <a:lnTo>
                  <a:pt x="41605" y="558953"/>
                </a:lnTo>
                <a:lnTo>
                  <a:pt x="40572" y="556939"/>
                </a:lnTo>
                <a:lnTo>
                  <a:pt x="40081" y="555419"/>
                </a:lnTo>
                <a:lnTo>
                  <a:pt x="39565" y="554929"/>
                </a:lnTo>
                <a:lnTo>
                  <a:pt x="41605" y="552894"/>
                </a:lnTo>
                <a:lnTo>
                  <a:pt x="47977" y="550558"/>
                </a:lnTo>
                <a:lnTo>
                  <a:pt x="54254" y="548166"/>
                </a:lnTo>
                <a:lnTo>
                  <a:pt x="60537" y="545867"/>
                </a:lnTo>
                <a:lnTo>
                  <a:pt x="66923" y="543806"/>
                </a:lnTo>
                <a:lnTo>
                  <a:pt x="67930" y="543311"/>
                </a:lnTo>
                <a:lnTo>
                  <a:pt x="70953" y="545320"/>
                </a:lnTo>
                <a:lnTo>
                  <a:pt x="71986" y="548360"/>
                </a:lnTo>
                <a:lnTo>
                  <a:pt x="70953" y="551380"/>
                </a:lnTo>
                <a:lnTo>
                  <a:pt x="64882" y="560468"/>
                </a:lnTo>
                <a:close/>
              </a:path>
              <a:path w="1868169" h="633094">
                <a:moveTo>
                  <a:pt x="58294" y="472106"/>
                </a:moveTo>
                <a:lnTo>
                  <a:pt x="51216" y="470591"/>
                </a:lnTo>
                <a:lnTo>
                  <a:pt x="50208" y="470096"/>
                </a:lnTo>
                <a:lnTo>
                  <a:pt x="48684" y="468576"/>
                </a:lnTo>
                <a:lnTo>
                  <a:pt x="48684" y="467056"/>
                </a:lnTo>
                <a:lnTo>
                  <a:pt x="48168" y="466052"/>
                </a:lnTo>
                <a:lnTo>
                  <a:pt x="49692" y="465047"/>
                </a:lnTo>
                <a:lnTo>
                  <a:pt x="51216" y="463017"/>
                </a:lnTo>
                <a:lnTo>
                  <a:pt x="59327" y="466052"/>
                </a:lnTo>
                <a:lnTo>
                  <a:pt x="66923" y="469091"/>
                </a:lnTo>
                <a:lnTo>
                  <a:pt x="67977" y="469581"/>
                </a:lnTo>
                <a:lnTo>
                  <a:pt x="66406" y="469581"/>
                </a:lnTo>
                <a:lnTo>
                  <a:pt x="58294" y="472106"/>
                </a:lnTo>
                <a:close/>
              </a:path>
              <a:path w="1868169" h="633094">
                <a:moveTo>
                  <a:pt x="71986" y="479190"/>
                </a:moveTo>
                <a:lnTo>
                  <a:pt x="71469" y="478165"/>
                </a:lnTo>
                <a:lnTo>
                  <a:pt x="66406" y="469581"/>
                </a:lnTo>
                <a:lnTo>
                  <a:pt x="67977" y="469581"/>
                </a:lnTo>
                <a:lnTo>
                  <a:pt x="74518" y="472621"/>
                </a:lnTo>
                <a:lnTo>
                  <a:pt x="75525" y="473116"/>
                </a:lnTo>
                <a:lnTo>
                  <a:pt x="76016" y="476665"/>
                </a:lnTo>
                <a:lnTo>
                  <a:pt x="76533" y="478675"/>
                </a:lnTo>
                <a:lnTo>
                  <a:pt x="74518" y="478675"/>
                </a:lnTo>
                <a:lnTo>
                  <a:pt x="71986" y="479190"/>
                </a:lnTo>
                <a:close/>
              </a:path>
              <a:path w="1868169" h="633094">
                <a:moveTo>
                  <a:pt x="179326" y="288815"/>
                </a:moveTo>
                <a:lnTo>
                  <a:pt x="178318" y="288815"/>
                </a:lnTo>
                <a:lnTo>
                  <a:pt x="177285" y="287316"/>
                </a:lnTo>
                <a:lnTo>
                  <a:pt x="176794" y="286803"/>
                </a:lnTo>
                <a:lnTo>
                  <a:pt x="177285" y="286290"/>
                </a:lnTo>
                <a:lnTo>
                  <a:pt x="178809" y="284791"/>
                </a:lnTo>
                <a:lnTo>
                  <a:pt x="180850" y="286803"/>
                </a:lnTo>
                <a:lnTo>
                  <a:pt x="179817" y="287809"/>
                </a:lnTo>
                <a:lnTo>
                  <a:pt x="179326" y="288815"/>
                </a:lnTo>
                <a:close/>
              </a:path>
              <a:path w="1868169" h="633094">
                <a:moveTo>
                  <a:pt x="174753" y="173707"/>
                </a:moveTo>
                <a:lnTo>
                  <a:pt x="173255" y="173707"/>
                </a:lnTo>
                <a:lnTo>
                  <a:pt x="172738" y="172188"/>
                </a:lnTo>
                <a:lnTo>
                  <a:pt x="172222" y="171675"/>
                </a:lnTo>
                <a:lnTo>
                  <a:pt x="172738" y="171182"/>
                </a:lnTo>
                <a:lnTo>
                  <a:pt x="173746" y="170156"/>
                </a:lnTo>
                <a:lnTo>
                  <a:pt x="174262" y="170156"/>
                </a:lnTo>
                <a:lnTo>
                  <a:pt x="174753" y="170669"/>
                </a:lnTo>
                <a:lnTo>
                  <a:pt x="175270" y="171675"/>
                </a:lnTo>
                <a:lnTo>
                  <a:pt x="175786" y="172188"/>
                </a:lnTo>
                <a:lnTo>
                  <a:pt x="175270" y="172681"/>
                </a:lnTo>
                <a:lnTo>
                  <a:pt x="174753" y="173707"/>
                </a:lnTo>
                <a:close/>
              </a:path>
              <a:path w="1868169" h="633094">
                <a:moveTo>
                  <a:pt x="159563" y="246921"/>
                </a:moveTo>
                <a:lnTo>
                  <a:pt x="159072" y="246409"/>
                </a:lnTo>
                <a:lnTo>
                  <a:pt x="155533" y="243371"/>
                </a:lnTo>
                <a:lnTo>
                  <a:pt x="149436" y="234298"/>
                </a:lnTo>
                <a:lnTo>
                  <a:pt x="149436" y="233785"/>
                </a:lnTo>
                <a:lnTo>
                  <a:pt x="150469" y="231773"/>
                </a:lnTo>
                <a:lnTo>
                  <a:pt x="151477" y="230255"/>
                </a:lnTo>
                <a:lnTo>
                  <a:pt x="155533" y="232267"/>
                </a:lnTo>
                <a:lnTo>
                  <a:pt x="159563" y="233272"/>
                </a:lnTo>
                <a:lnTo>
                  <a:pt x="162611" y="235797"/>
                </a:lnTo>
                <a:lnTo>
                  <a:pt x="164135" y="236823"/>
                </a:lnTo>
                <a:lnTo>
                  <a:pt x="165143" y="241359"/>
                </a:lnTo>
                <a:lnTo>
                  <a:pt x="164626" y="242878"/>
                </a:lnTo>
                <a:lnTo>
                  <a:pt x="163619" y="244890"/>
                </a:lnTo>
                <a:lnTo>
                  <a:pt x="159563" y="246921"/>
                </a:lnTo>
                <a:close/>
              </a:path>
              <a:path w="1868169" h="633094">
                <a:moveTo>
                  <a:pt x="180333" y="138855"/>
                </a:moveTo>
                <a:lnTo>
                  <a:pt x="179326" y="138362"/>
                </a:lnTo>
                <a:lnTo>
                  <a:pt x="173255" y="136330"/>
                </a:lnTo>
                <a:lnTo>
                  <a:pt x="161087" y="129762"/>
                </a:lnTo>
                <a:lnTo>
                  <a:pt x="160596" y="129762"/>
                </a:lnTo>
                <a:lnTo>
                  <a:pt x="159563" y="126744"/>
                </a:lnTo>
                <a:lnTo>
                  <a:pt x="160596" y="124713"/>
                </a:lnTo>
                <a:lnTo>
                  <a:pt x="163128" y="122701"/>
                </a:lnTo>
                <a:lnTo>
                  <a:pt x="163619" y="123214"/>
                </a:lnTo>
                <a:lnTo>
                  <a:pt x="181857" y="133806"/>
                </a:lnTo>
                <a:lnTo>
                  <a:pt x="182348" y="133806"/>
                </a:lnTo>
                <a:lnTo>
                  <a:pt x="181857" y="134811"/>
                </a:lnTo>
                <a:lnTo>
                  <a:pt x="182348" y="135837"/>
                </a:lnTo>
                <a:lnTo>
                  <a:pt x="181341" y="136843"/>
                </a:lnTo>
                <a:lnTo>
                  <a:pt x="180333" y="138855"/>
                </a:lnTo>
                <a:close/>
              </a:path>
              <a:path w="1868169" h="633094">
                <a:moveTo>
                  <a:pt x="171214" y="26252"/>
                </a:moveTo>
                <a:lnTo>
                  <a:pt x="169690" y="25246"/>
                </a:lnTo>
                <a:lnTo>
                  <a:pt x="167675" y="23727"/>
                </a:lnTo>
                <a:lnTo>
                  <a:pt x="166151" y="20709"/>
                </a:lnTo>
                <a:lnTo>
                  <a:pt x="164626" y="18185"/>
                </a:lnTo>
                <a:lnTo>
                  <a:pt x="166667" y="16153"/>
                </a:lnTo>
                <a:lnTo>
                  <a:pt x="169199" y="13135"/>
                </a:lnTo>
                <a:lnTo>
                  <a:pt x="171730" y="11617"/>
                </a:lnTo>
                <a:lnTo>
                  <a:pt x="173255" y="10611"/>
                </a:lnTo>
                <a:lnTo>
                  <a:pt x="175786" y="11617"/>
                </a:lnTo>
                <a:lnTo>
                  <a:pt x="177285" y="13135"/>
                </a:lnTo>
                <a:lnTo>
                  <a:pt x="179817" y="15147"/>
                </a:lnTo>
                <a:lnTo>
                  <a:pt x="181857" y="18678"/>
                </a:lnTo>
                <a:lnTo>
                  <a:pt x="183873" y="21202"/>
                </a:lnTo>
                <a:lnTo>
                  <a:pt x="178809" y="25246"/>
                </a:lnTo>
                <a:lnTo>
                  <a:pt x="178295" y="25758"/>
                </a:lnTo>
                <a:lnTo>
                  <a:pt x="173746" y="25758"/>
                </a:lnTo>
                <a:lnTo>
                  <a:pt x="171214" y="26252"/>
                </a:lnTo>
                <a:close/>
              </a:path>
              <a:path w="1868169" h="633094">
                <a:moveTo>
                  <a:pt x="177285" y="26765"/>
                </a:moveTo>
                <a:lnTo>
                  <a:pt x="173746" y="25758"/>
                </a:lnTo>
                <a:lnTo>
                  <a:pt x="178295" y="25758"/>
                </a:lnTo>
                <a:lnTo>
                  <a:pt x="177285" y="26765"/>
                </a:lnTo>
                <a:close/>
              </a:path>
              <a:path w="1868169" h="633094">
                <a:moveTo>
                  <a:pt x="135279" y="200452"/>
                </a:moveTo>
                <a:lnTo>
                  <a:pt x="120089" y="183805"/>
                </a:lnTo>
                <a:lnTo>
                  <a:pt x="119056" y="181280"/>
                </a:lnTo>
                <a:lnTo>
                  <a:pt x="121096" y="182780"/>
                </a:lnTo>
                <a:lnTo>
                  <a:pt x="124119" y="183293"/>
                </a:lnTo>
                <a:lnTo>
                  <a:pt x="125643" y="185304"/>
                </a:lnTo>
                <a:lnTo>
                  <a:pt x="129182" y="189348"/>
                </a:lnTo>
                <a:lnTo>
                  <a:pt x="140377" y="189348"/>
                </a:lnTo>
                <a:lnTo>
                  <a:pt x="140833" y="195916"/>
                </a:lnTo>
                <a:lnTo>
                  <a:pt x="135279" y="200452"/>
                </a:lnTo>
                <a:close/>
              </a:path>
              <a:path w="1868169" h="633094">
                <a:moveTo>
                  <a:pt x="140377" y="189348"/>
                </a:moveTo>
                <a:lnTo>
                  <a:pt x="132231" y="189348"/>
                </a:lnTo>
                <a:lnTo>
                  <a:pt x="137294" y="186823"/>
                </a:lnTo>
                <a:lnTo>
                  <a:pt x="139309" y="188342"/>
                </a:lnTo>
                <a:lnTo>
                  <a:pt x="140342" y="188854"/>
                </a:lnTo>
                <a:lnTo>
                  <a:pt x="140377" y="189348"/>
                </a:lnTo>
                <a:close/>
              </a:path>
              <a:path w="1868169" h="633094">
                <a:moveTo>
                  <a:pt x="125643" y="73727"/>
                </a:moveTo>
                <a:lnTo>
                  <a:pt x="124119" y="70196"/>
                </a:lnTo>
                <a:lnTo>
                  <a:pt x="122104" y="66646"/>
                </a:lnTo>
                <a:lnTo>
                  <a:pt x="120580" y="63116"/>
                </a:lnTo>
                <a:lnTo>
                  <a:pt x="119572" y="61103"/>
                </a:lnTo>
                <a:lnTo>
                  <a:pt x="120089" y="58579"/>
                </a:lnTo>
                <a:lnTo>
                  <a:pt x="119572" y="56547"/>
                </a:lnTo>
                <a:lnTo>
                  <a:pt x="121587" y="57573"/>
                </a:lnTo>
                <a:lnTo>
                  <a:pt x="125152" y="58579"/>
                </a:lnTo>
                <a:lnTo>
                  <a:pt x="125643" y="60098"/>
                </a:lnTo>
                <a:lnTo>
                  <a:pt x="126651" y="64634"/>
                </a:lnTo>
                <a:lnTo>
                  <a:pt x="125753" y="68677"/>
                </a:lnTo>
                <a:lnTo>
                  <a:pt x="125643" y="73727"/>
                </a:lnTo>
                <a:close/>
              </a:path>
              <a:path w="1868169" h="633094">
                <a:moveTo>
                  <a:pt x="131223" y="73214"/>
                </a:moveTo>
                <a:lnTo>
                  <a:pt x="125643" y="73214"/>
                </a:lnTo>
                <a:lnTo>
                  <a:pt x="128175" y="71695"/>
                </a:lnTo>
                <a:lnTo>
                  <a:pt x="130707" y="69684"/>
                </a:lnTo>
                <a:lnTo>
                  <a:pt x="133238" y="68677"/>
                </a:lnTo>
                <a:lnTo>
                  <a:pt x="133755" y="68677"/>
                </a:lnTo>
                <a:lnTo>
                  <a:pt x="135279" y="70196"/>
                </a:lnTo>
                <a:lnTo>
                  <a:pt x="136286" y="70690"/>
                </a:lnTo>
                <a:lnTo>
                  <a:pt x="135770" y="71202"/>
                </a:lnTo>
                <a:lnTo>
                  <a:pt x="134762" y="72721"/>
                </a:lnTo>
                <a:lnTo>
                  <a:pt x="133755" y="72721"/>
                </a:lnTo>
                <a:lnTo>
                  <a:pt x="131223" y="73214"/>
                </a:lnTo>
                <a:close/>
              </a:path>
              <a:path w="1868169" h="633094">
                <a:moveTo>
                  <a:pt x="123628" y="356487"/>
                </a:moveTo>
                <a:lnTo>
                  <a:pt x="118048" y="356487"/>
                </a:lnTo>
                <a:lnTo>
                  <a:pt x="117040" y="354968"/>
                </a:lnTo>
                <a:lnTo>
                  <a:pt x="117040" y="354455"/>
                </a:lnTo>
                <a:lnTo>
                  <a:pt x="117557" y="347394"/>
                </a:lnTo>
                <a:lnTo>
                  <a:pt x="121587" y="346388"/>
                </a:lnTo>
                <a:lnTo>
                  <a:pt x="126160" y="345382"/>
                </a:lnTo>
                <a:lnTo>
                  <a:pt x="127167" y="344870"/>
                </a:lnTo>
                <a:lnTo>
                  <a:pt x="129182" y="344870"/>
                </a:lnTo>
                <a:lnTo>
                  <a:pt x="128691" y="345876"/>
                </a:lnTo>
                <a:lnTo>
                  <a:pt x="128691" y="348400"/>
                </a:lnTo>
                <a:lnTo>
                  <a:pt x="127684" y="354455"/>
                </a:lnTo>
                <a:lnTo>
                  <a:pt x="123628" y="356487"/>
                </a:lnTo>
                <a:close/>
              </a:path>
              <a:path w="1868169" h="633094">
                <a:moveTo>
                  <a:pt x="139826" y="349406"/>
                </a:moveTo>
                <a:lnTo>
                  <a:pt x="129182" y="344870"/>
                </a:lnTo>
                <a:lnTo>
                  <a:pt x="133238" y="345876"/>
                </a:lnTo>
                <a:lnTo>
                  <a:pt x="140342" y="347907"/>
                </a:lnTo>
                <a:lnTo>
                  <a:pt x="139826" y="348400"/>
                </a:lnTo>
                <a:lnTo>
                  <a:pt x="139826" y="349406"/>
                </a:lnTo>
                <a:close/>
              </a:path>
              <a:path w="1868169" h="633094">
                <a:moveTo>
                  <a:pt x="144373" y="118658"/>
                </a:moveTo>
                <a:lnTo>
                  <a:pt x="141841" y="116133"/>
                </a:lnTo>
                <a:lnTo>
                  <a:pt x="140342" y="114121"/>
                </a:lnTo>
                <a:lnTo>
                  <a:pt x="138302" y="112090"/>
                </a:lnTo>
                <a:lnTo>
                  <a:pt x="140342" y="111084"/>
                </a:lnTo>
                <a:lnTo>
                  <a:pt x="141841" y="109072"/>
                </a:lnTo>
                <a:lnTo>
                  <a:pt x="143365" y="109565"/>
                </a:lnTo>
                <a:lnTo>
                  <a:pt x="145406" y="110078"/>
                </a:lnTo>
                <a:lnTo>
                  <a:pt x="146904" y="112090"/>
                </a:lnTo>
                <a:lnTo>
                  <a:pt x="148945" y="113608"/>
                </a:lnTo>
                <a:lnTo>
                  <a:pt x="147421" y="115127"/>
                </a:lnTo>
                <a:lnTo>
                  <a:pt x="146413" y="116646"/>
                </a:lnTo>
                <a:lnTo>
                  <a:pt x="144373" y="118658"/>
                </a:lnTo>
                <a:close/>
              </a:path>
              <a:path w="1868169" h="633094">
                <a:moveTo>
                  <a:pt x="50208" y="198440"/>
                </a:moveTo>
                <a:lnTo>
                  <a:pt x="49201" y="198440"/>
                </a:lnTo>
                <a:lnTo>
                  <a:pt x="47160" y="197927"/>
                </a:lnTo>
                <a:lnTo>
                  <a:pt x="46152" y="197434"/>
                </a:lnTo>
                <a:lnTo>
                  <a:pt x="45145" y="196428"/>
                </a:lnTo>
                <a:lnTo>
                  <a:pt x="44137" y="194910"/>
                </a:lnTo>
                <a:lnTo>
                  <a:pt x="43621" y="193391"/>
                </a:lnTo>
                <a:lnTo>
                  <a:pt x="43104" y="192878"/>
                </a:lnTo>
                <a:lnTo>
                  <a:pt x="45145" y="190867"/>
                </a:lnTo>
                <a:lnTo>
                  <a:pt x="52898" y="185676"/>
                </a:lnTo>
                <a:lnTo>
                  <a:pt x="60516" y="180011"/>
                </a:lnTo>
                <a:lnTo>
                  <a:pt x="68424" y="175104"/>
                </a:lnTo>
                <a:lnTo>
                  <a:pt x="78548" y="171675"/>
                </a:lnTo>
                <a:lnTo>
                  <a:pt x="79581" y="172188"/>
                </a:lnTo>
                <a:lnTo>
                  <a:pt x="81080" y="172188"/>
                </a:lnTo>
                <a:lnTo>
                  <a:pt x="80589" y="173707"/>
                </a:lnTo>
                <a:lnTo>
                  <a:pt x="80589" y="175719"/>
                </a:lnTo>
                <a:lnTo>
                  <a:pt x="79581" y="176231"/>
                </a:lnTo>
                <a:lnTo>
                  <a:pt x="74518" y="180255"/>
                </a:lnTo>
                <a:lnTo>
                  <a:pt x="65398" y="183293"/>
                </a:lnTo>
                <a:lnTo>
                  <a:pt x="64391" y="188342"/>
                </a:lnTo>
                <a:lnTo>
                  <a:pt x="62547" y="196428"/>
                </a:lnTo>
                <a:lnTo>
                  <a:pt x="55272" y="196428"/>
                </a:lnTo>
                <a:lnTo>
                  <a:pt x="50208" y="198440"/>
                </a:lnTo>
                <a:close/>
              </a:path>
              <a:path w="1868169" h="633094">
                <a:moveTo>
                  <a:pt x="61859" y="199446"/>
                </a:moveTo>
                <a:lnTo>
                  <a:pt x="55272" y="196428"/>
                </a:lnTo>
                <a:lnTo>
                  <a:pt x="62547" y="196428"/>
                </a:lnTo>
                <a:lnTo>
                  <a:pt x="61859" y="199446"/>
                </a:lnTo>
                <a:close/>
              </a:path>
              <a:path w="1868169" h="633094">
                <a:moveTo>
                  <a:pt x="112493" y="419603"/>
                </a:moveTo>
                <a:lnTo>
                  <a:pt x="110969" y="417078"/>
                </a:lnTo>
                <a:lnTo>
                  <a:pt x="112493" y="415560"/>
                </a:lnTo>
                <a:lnTo>
                  <a:pt x="113992" y="413548"/>
                </a:lnTo>
                <a:lnTo>
                  <a:pt x="115516" y="412029"/>
                </a:lnTo>
                <a:lnTo>
                  <a:pt x="116033" y="412522"/>
                </a:lnTo>
                <a:lnTo>
                  <a:pt x="116524" y="413548"/>
                </a:lnTo>
                <a:lnTo>
                  <a:pt x="117557" y="415560"/>
                </a:lnTo>
                <a:lnTo>
                  <a:pt x="116033" y="416566"/>
                </a:lnTo>
                <a:lnTo>
                  <a:pt x="114509" y="418084"/>
                </a:lnTo>
                <a:lnTo>
                  <a:pt x="112493" y="419603"/>
                </a:lnTo>
                <a:close/>
              </a:path>
              <a:path w="1868169" h="633094">
                <a:moveTo>
                  <a:pt x="1594037" y="13629"/>
                </a:moveTo>
                <a:lnTo>
                  <a:pt x="1593546" y="13629"/>
                </a:lnTo>
                <a:lnTo>
                  <a:pt x="1591506" y="13135"/>
                </a:lnTo>
                <a:lnTo>
                  <a:pt x="1588974" y="12623"/>
                </a:lnTo>
                <a:lnTo>
                  <a:pt x="1586959" y="12129"/>
                </a:lnTo>
                <a:lnTo>
                  <a:pt x="1587450" y="11104"/>
                </a:lnTo>
                <a:lnTo>
                  <a:pt x="1587450" y="10098"/>
                </a:lnTo>
                <a:lnTo>
                  <a:pt x="1587966" y="9092"/>
                </a:lnTo>
                <a:lnTo>
                  <a:pt x="1590498" y="9605"/>
                </a:lnTo>
                <a:lnTo>
                  <a:pt x="1592513" y="10098"/>
                </a:lnTo>
                <a:lnTo>
                  <a:pt x="1595045" y="10611"/>
                </a:lnTo>
                <a:lnTo>
                  <a:pt x="1594554" y="12129"/>
                </a:lnTo>
                <a:lnTo>
                  <a:pt x="1594037" y="13629"/>
                </a:lnTo>
                <a:close/>
              </a:path>
              <a:path w="1868169" h="633094">
                <a:moveTo>
                  <a:pt x="725659" y="9092"/>
                </a:moveTo>
                <a:lnTo>
                  <a:pt x="720596" y="7080"/>
                </a:lnTo>
                <a:lnTo>
                  <a:pt x="716049" y="5561"/>
                </a:lnTo>
                <a:lnTo>
                  <a:pt x="711477" y="3530"/>
                </a:lnTo>
                <a:lnTo>
                  <a:pt x="710469" y="3037"/>
                </a:lnTo>
                <a:lnTo>
                  <a:pt x="709978" y="1518"/>
                </a:lnTo>
                <a:lnTo>
                  <a:pt x="709462" y="512"/>
                </a:lnTo>
                <a:lnTo>
                  <a:pt x="721604" y="512"/>
                </a:lnTo>
                <a:lnTo>
                  <a:pt x="726176" y="2031"/>
                </a:lnTo>
                <a:lnTo>
                  <a:pt x="728191" y="2524"/>
                </a:lnTo>
                <a:lnTo>
                  <a:pt x="729715" y="5561"/>
                </a:lnTo>
                <a:lnTo>
                  <a:pt x="731239" y="7080"/>
                </a:lnTo>
                <a:lnTo>
                  <a:pt x="729199" y="7573"/>
                </a:lnTo>
                <a:lnTo>
                  <a:pt x="727700" y="8579"/>
                </a:lnTo>
                <a:lnTo>
                  <a:pt x="725659" y="9092"/>
                </a:lnTo>
                <a:close/>
              </a:path>
              <a:path w="1868169" h="633094">
                <a:moveTo>
                  <a:pt x="589954" y="632168"/>
                </a:moveTo>
                <a:lnTo>
                  <a:pt x="583392" y="632168"/>
                </a:lnTo>
                <a:lnTo>
                  <a:pt x="582876" y="631673"/>
                </a:lnTo>
                <a:lnTo>
                  <a:pt x="577812" y="629149"/>
                </a:lnTo>
                <a:lnTo>
                  <a:pt x="573757" y="624594"/>
                </a:lnTo>
                <a:lnTo>
                  <a:pt x="569701" y="620570"/>
                </a:lnTo>
                <a:lnTo>
                  <a:pt x="568693" y="619545"/>
                </a:lnTo>
                <a:lnTo>
                  <a:pt x="568569" y="616010"/>
                </a:lnTo>
                <a:lnTo>
                  <a:pt x="568202" y="614496"/>
                </a:lnTo>
                <a:lnTo>
                  <a:pt x="572232" y="614496"/>
                </a:lnTo>
                <a:lnTo>
                  <a:pt x="572232" y="615521"/>
                </a:lnTo>
                <a:lnTo>
                  <a:pt x="590987" y="615521"/>
                </a:lnTo>
                <a:lnTo>
                  <a:pt x="593519" y="616010"/>
                </a:lnTo>
                <a:lnTo>
                  <a:pt x="596542" y="617020"/>
                </a:lnTo>
                <a:lnTo>
                  <a:pt x="597058" y="619050"/>
                </a:lnTo>
                <a:lnTo>
                  <a:pt x="598066" y="620570"/>
                </a:lnTo>
                <a:lnTo>
                  <a:pt x="596542" y="624099"/>
                </a:lnTo>
                <a:lnTo>
                  <a:pt x="595534" y="626624"/>
                </a:lnTo>
                <a:lnTo>
                  <a:pt x="594010" y="629149"/>
                </a:lnTo>
                <a:lnTo>
                  <a:pt x="591995" y="631158"/>
                </a:lnTo>
                <a:lnTo>
                  <a:pt x="589954" y="632168"/>
                </a:lnTo>
                <a:close/>
              </a:path>
              <a:path w="1868169" h="633094">
                <a:moveTo>
                  <a:pt x="590987" y="615521"/>
                </a:moveTo>
                <a:lnTo>
                  <a:pt x="578329" y="615521"/>
                </a:lnTo>
                <a:lnTo>
                  <a:pt x="584891" y="615006"/>
                </a:lnTo>
                <a:lnTo>
                  <a:pt x="590987" y="615521"/>
                </a:lnTo>
                <a:close/>
              </a:path>
              <a:path w="1868169" h="633094">
                <a:moveTo>
                  <a:pt x="653247" y="5049"/>
                </a:moveTo>
                <a:lnTo>
                  <a:pt x="652240" y="3530"/>
                </a:lnTo>
                <a:lnTo>
                  <a:pt x="650716" y="2524"/>
                </a:lnTo>
                <a:lnTo>
                  <a:pt x="649217" y="1005"/>
                </a:lnTo>
                <a:lnTo>
                  <a:pt x="649217" y="512"/>
                </a:lnTo>
                <a:lnTo>
                  <a:pt x="653764" y="512"/>
                </a:lnTo>
                <a:lnTo>
                  <a:pt x="654771" y="1518"/>
                </a:lnTo>
                <a:lnTo>
                  <a:pt x="655288" y="2524"/>
                </a:lnTo>
                <a:lnTo>
                  <a:pt x="656296" y="3530"/>
                </a:lnTo>
                <a:lnTo>
                  <a:pt x="655288" y="3530"/>
                </a:lnTo>
                <a:lnTo>
                  <a:pt x="654771" y="4043"/>
                </a:lnTo>
                <a:lnTo>
                  <a:pt x="653247" y="5049"/>
                </a:lnTo>
                <a:close/>
              </a:path>
              <a:path w="1868169" h="633094">
                <a:moveTo>
                  <a:pt x="404648" y="449899"/>
                </a:moveTo>
                <a:lnTo>
                  <a:pt x="404648" y="439800"/>
                </a:lnTo>
                <a:lnTo>
                  <a:pt x="408704" y="435757"/>
                </a:lnTo>
                <a:lnTo>
                  <a:pt x="411727" y="433232"/>
                </a:lnTo>
                <a:lnTo>
                  <a:pt x="413251" y="432226"/>
                </a:lnTo>
                <a:lnTo>
                  <a:pt x="415266" y="432719"/>
                </a:lnTo>
                <a:lnTo>
                  <a:pt x="419566" y="432719"/>
                </a:lnTo>
                <a:lnTo>
                  <a:pt x="420330" y="433232"/>
                </a:lnTo>
                <a:lnTo>
                  <a:pt x="422861" y="434751"/>
                </a:lnTo>
                <a:lnTo>
                  <a:pt x="424902" y="435757"/>
                </a:lnTo>
                <a:lnTo>
                  <a:pt x="423378" y="438794"/>
                </a:lnTo>
                <a:lnTo>
                  <a:pt x="421363" y="442325"/>
                </a:lnTo>
                <a:lnTo>
                  <a:pt x="419322" y="444850"/>
                </a:lnTo>
                <a:lnTo>
                  <a:pt x="418314" y="446370"/>
                </a:lnTo>
                <a:lnTo>
                  <a:pt x="415783" y="446370"/>
                </a:lnTo>
                <a:lnTo>
                  <a:pt x="413767" y="446859"/>
                </a:lnTo>
                <a:lnTo>
                  <a:pt x="410203" y="447374"/>
                </a:lnTo>
                <a:lnTo>
                  <a:pt x="404648" y="449899"/>
                </a:lnTo>
                <a:close/>
              </a:path>
              <a:path w="1868169" h="633094">
                <a:moveTo>
                  <a:pt x="419566" y="432719"/>
                </a:moveTo>
                <a:lnTo>
                  <a:pt x="415266" y="432719"/>
                </a:lnTo>
                <a:lnTo>
                  <a:pt x="418831" y="432226"/>
                </a:lnTo>
                <a:lnTo>
                  <a:pt x="419566" y="432719"/>
                </a:lnTo>
                <a:close/>
              </a:path>
              <a:path w="1868169" h="633094">
                <a:moveTo>
                  <a:pt x="79065" y="1518"/>
                </a:moveTo>
                <a:lnTo>
                  <a:pt x="78057" y="1518"/>
                </a:lnTo>
                <a:lnTo>
                  <a:pt x="75009" y="1005"/>
                </a:lnTo>
                <a:lnTo>
                  <a:pt x="67930" y="0"/>
                </a:lnTo>
                <a:lnTo>
                  <a:pt x="80589" y="0"/>
                </a:lnTo>
                <a:lnTo>
                  <a:pt x="80072" y="1005"/>
                </a:lnTo>
                <a:lnTo>
                  <a:pt x="79065" y="1518"/>
                </a:lnTo>
                <a:close/>
              </a:path>
              <a:path w="1868169" h="633094">
                <a:moveTo>
                  <a:pt x="138302" y="472106"/>
                </a:moveTo>
                <a:lnTo>
                  <a:pt x="137294" y="471101"/>
                </a:lnTo>
                <a:lnTo>
                  <a:pt x="136286" y="470591"/>
                </a:lnTo>
                <a:lnTo>
                  <a:pt x="135770" y="470096"/>
                </a:lnTo>
                <a:lnTo>
                  <a:pt x="136778" y="469091"/>
                </a:lnTo>
                <a:lnTo>
                  <a:pt x="137811" y="467571"/>
                </a:lnTo>
                <a:lnTo>
                  <a:pt x="138818" y="467056"/>
                </a:lnTo>
                <a:lnTo>
                  <a:pt x="139309" y="467056"/>
                </a:lnTo>
                <a:lnTo>
                  <a:pt x="140342" y="468576"/>
                </a:lnTo>
                <a:lnTo>
                  <a:pt x="141350" y="469091"/>
                </a:lnTo>
                <a:lnTo>
                  <a:pt x="138302" y="472106"/>
                </a:lnTo>
                <a:close/>
              </a:path>
              <a:path w="1868169" h="633094">
                <a:moveTo>
                  <a:pt x="97303" y="296389"/>
                </a:moveTo>
                <a:lnTo>
                  <a:pt x="98802" y="290846"/>
                </a:lnTo>
                <a:lnTo>
                  <a:pt x="100326" y="286290"/>
                </a:lnTo>
                <a:lnTo>
                  <a:pt x="105906" y="286803"/>
                </a:lnTo>
                <a:lnTo>
                  <a:pt x="106913" y="286803"/>
                </a:lnTo>
                <a:lnTo>
                  <a:pt x="107921" y="288815"/>
                </a:lnTo>
                <a:lnTo>
                  <a:pt x="108929" y="289328"/>
                </a:lnTo>
                <a:lnTo>
                  <a:pt x="108438" y="290333"/>
                </a:lnTo>
                <a:lnTo>
                  <a:pt x="107921" y="292365"/>
                </a:lnTo>
                <a:lnTo>
                  <a:pt x="103865" y="294377"/>
                </a:lnTo>
                <a:lnTo>
                  <a:pt x="100326" y="295383"/>
                </a:lnTo>
                <a:lnTo>
                  <a:pt x="97303" y="296389"/>
                </a:lnTo>
                <a:close/>
              </a:path>
              <a:path w="1868169" h="633094">
                <a:moveTo>
                  <a:pt x="96787" y="296389"/>
                </a:moveTo>
                <a:lnTo>
                  <a:pt x="92731" y="295383"/>
                </a:lnTo>
                <a:lnTo>
                  <a:pt x="88184" y="294889"/>
                </a:lnTo>
                <a:lnTo>
                  <a:pt x="84128" y="293864"/>
                </a:lnTo>
                <a:lnTo>
                  <a:pt x="82604" y="293371"/>
                </a:lnTo>
                <a:lnTo>
                  <a:pt x="81596" y="290846"/>
                </a:lnTo>
                <a:lnTo>
                  <a:pt x="80589" y="289328"/>
                </a:lnTo>
                <a:lnTo>
                  <a:pt x="82604" y="289328"/>
                </a:lnTo>
                <a:lnTo>
                  <a:pt x="84645" y="287809"/>
                </a:lnTo>
                <a:lnTo>
                  <a:pt x="85652" y="288321"/>
                </a:lnTo>
                <a:lnTo>
                  <a:pt x="89708" y="290846"/>
                </a:lnTo>
                <a:lnTo>
                  <a:pt x="93247" y="293864"/>
                </a:lnTo>
                <a:lnTo>
                  <a:pt x="96787" y="296389"/>
                </a:lnTo>
                <a:close/>
              </a:path>
              <a:path w="1868169" h="633094">
                <a:moveTo>
                  <a:pt x="97303" y="296902"/>
                </a:moveTo>
                <a:lnTo>
                  <a:pt x="96787" y="296389"/>
                </a:lnTo>
                <a:lnTo>
                  <a:pt x="97303" y="296389"/>
                </a:lnTo>
                <a:lnTo>
                  <a:pt x="97303" y="296902"/>
                </a:lnTo>
                <a:close/>
              </a:path>
              <a:path w="1868169" h="633094">
                <a:moveTo>
                  <a:pt x="157031" y="6568"/>
                </a:moveTo>
                <a:lnTo>
                  <a:pt x="156024" y="6568"/>
                </a:lnTo>
                <a:lnTo>
                  <a:pt x="156024" y="6055"/>
                </a:lnTo>
                <a:lnTo>
                  <a:pt x="154008" y="4043"/>
                </a:lnTo>
                <a:lnTo>
                  <a:pt x="152484" y="2031"/>
                </a:lnTo>
                <a:lnTo>
                  <a:pt x="150469" y="0"/>
                </a:lnTo>
                <a:lnTo>
                  <a:pt x="155533" y="0"/>
                </a:lnTo>
                <a:lnTo>
                  <a:pt x="156024" y="1518"/>
                </a:lnTo>
                <a:lnTo>
                  <a:pt x="158064" y="3530"/>
                </a:lnTo>
                <a:lnTo>
                  <a:pt x="158064" y="4043"/>
                </a:lnTo>
                <a:lnTo>
                  <a:pt x="157548" y="5561"/>
                </a:lnTo>
                <a:lnTo>
                  <a:pt x="157031" y="6568"/>
                </a:lnTo>
                <a:close/>
              </a:path>
              <a:path w="1868169" h="633094">
                <a:moveTo>
                  <a:pt x="132231" y="558459"/>
                </a:moveTo>
                <a:lnTo>
                  <a:pt x="129699" y="558459"/>
                </a:lnTo>
                <a:lnTo>
                  <a:pt x="121096" y="557454"/>
                </a:lnTo>
                <a:lnTo>
                  <a:pt x="111977" y="557454"/>
                </a:lnTo>
                <a:lnTo>
                  <a:pt x="107921" y="545835"/>
                </a:lnTo>
                <a:lnTo>
                  <a:pt x="107430" y="544316"/>
                </a:lnTo>
                <a:lnTo>
                  <a:pt x="107921" y="541791"/>
                </a:lnTo>
                <a:lnTo>
                  <a:pt x="108438" y="540786"/>
                </a:lnTo>
                <a:lnTo>
                  <a:pt x="109445" y="539781"/>
                </a:lnTo>
                <a:lnTo>
                  <a:pt x="111460" y="539266"/>
                </a:lnTo>
                <a:lnTo>
                  <a:pt x="112493" y="539781"/>
                </a:lnTo>
                <a:lnTo>
                  <a:pt x="118182" y="543488"/>
                </a:lnTo>
                <a:lnTo>
                  <a:pt x="123822" y="547098"/>
                </a:lnTo>
                <a:lnTo>
                  <a:pt x="129365" y="550708"/>
                </a:lnTo>
                <a:lnTo>
                  <a:pt x="134762" y="554414"/>
                </a:lnTo>
                <a:lnTo>
                  <a:pt x="135279" y="554929"/>
                </a:lnTo>
                <a:lnTo>
                  <a:pt x="135279" y="557944"/>
                </a:lnTo>
                <a:lnTo>
                  <a:pt x="133755" y="557944"/>
                </a:lnTo>
                <a:lnTo>
                  <a:pt x="132231" y="558459"/>
                </a:lnTo>
                <a:close/>
              </a:path>
              <a:path w="1868169" h="633094">
                <a:moveTo>
                  <a:pt x="134246" y="558459"/>
                </a:moveTo>
                <a:lnTo>
                  <a:pt x="133755" y="557944"/>
                </a:lnTo>
                <a:lnTo>
                  <a:pt x="135279" y="557944"/>
                </a:lnTo>
                <a:lnTo>
                  <a:pt x="134246" y="558459"/>
                </a:lnTo>
                <a:close/>
              </a:path>
              <a:path w="1868169" h="633094">
                <a:moveTo>
                  <a:pt x="99835" y="500392"/>
                </a:moveTo>
                <a:lnTo>
                  <a:pt x="96787" y="500392"/>
                </a:lnTo>
                <a:lnTo>
                  <a:pt x="94771" y="497867"/>
                </a:lnTo>
                <a:lnTo>
                  <a:pt x="93247" y="496347"/>
                </a:lnTo>
                <a:lnTo>
                  <a:pt x="94255" y="494828"/>
                </a:lnTo>
                <a:lnTo>
                  <a:pt x="95779" y="492303"/>
                </a:lnTo>
                <a:lnTo>
                  <a:pt x="97303" y="491813"/>
                </a:lnTo>
                <a:lnTo>
                  <a:pt x="99318" y="491813"/>
                </a:lnTo>
                <a:lnTo>
                  <a:pt x="101334" y="493313"/>
                </a:lnTo>
                <a:lnTo>
                  <a:pt x="105389" y="494828"/>
                </a:lnTo>
                <a:lnTo>
                  <a:pt x="101850" y="497867"/>
                </a:lnTo>
                <a:lnTo>
                  <a:pt x="99835" y="500392"/>
                </a:lnTo>
                <a:close/>
              </a:path>
              <a:path w="1868169" h="633094">
                <a:moveTo>
                  <a:pt x="180480" y="376684"/>
                </a:moveTo>
                <a:lnTo>
                  <a:pt x="157548" y="376684"/>
                </a:lnTo>
                <a:lnTo>
                  <a:pt x="163619" y="374159"/>
                </a:lnTo>
                <a:lnTo>
                  <a:pt x="170206" y="372128"/>
                </a:lnTo>
                <a:lnTo>
                  <a:pt x="176277" y="370629"/>
                </a:lnTo>
                <a:lnTo>
                  <a:pt x="177801" y="370116"/>
                </a:lnTo>
                <a:lnTo>
                  <a:pt x="179817" y="371635"/>
                </a:lnTo>
                <a:lnTo>
                  <a:pt x="181341" y="372128"/>
                </a:lnTo>
                <a:lnTo>
                  <a:pt x="180850" y="374159"/>
                </a:lnTo>
                <a:lnTo>
                  <a:pt x="180480" y="376684"/>
                </a:lnTo>
                <a:close/>
              </a:path>
              <a:path w="1868169" h="633094">
                <a:moveTo>
                  <a:pt x="159563" y="386270"/>
                </a:moveTo>
                <a:lnTo>
                  <a:pt x="157548" y="384258"/>
                </a:lnTo>
                <a:lnTo>
                  <a:pt x="155533" y="383252"/>
                </a:lnTo>
                <a:lnTo>
                  <a:pt x="155016" y="381221"/>
                </a:lnTo>
                <a:lnTo>
                  <a:pt x="154500" y="379702"/>
                </a:lnTo>
                <a:lnTo>
                  <a:pt x="156024" y="376171"/>
                </a:lnTo>
                <a:lnTo>
                  <a:pt x="157548" y="376684"/>
                </a:lnTo>
                <a:lnTo>
                  <a:pt x="180480" y="376684"/>
                </a:lnTo>
                <a:lnTo>
                  <a:pt x="180333" y="377690"/>
                </a:lnTo>
                <a:lnTo>
                  <a:pt x="179326" y="378203"/>
                </a:lnTo>
                <a:lnTo>
                  <a:pt x="172738" y="381221"/>
                </a:lnTo>
                <a:lnTo>
                  <a:pt x="166151" y="383252"/>
                </a:lnTo>
                <a:lnTo>
                  <a:pt x="159563" y="386270"/>
                </a:lnTo>
                <a:close/>
              </a:path>
              <a:path w="1868169" h="633094">
                <a:moveTo>
                  <a:pt x="137294" y="596328"/>
                </a:moveTo>
                <a:lnTo>
                  <a:pt x="136778" y="596328"/>
                </a:lnTo>
                <a:lnTo>
                  <a:pt x="134762" y="595813"/>
                </a:lnTo>
                <a:lnTo>
                  <a:pt x="131714" y="593804"/>
                </a:lnTo>
                <a:lnTo>
                  <a:pt x="132747" y="592799"/>
                </a:lnTo>
                <a:lnTo>
                  <a:pt x="134246" y="591279"/>
                </a:lnTo>
                <a:lnTo>
                  <a:pt x="135770" y="592284"/>
                </a:lnTo>
                <a:lnTo>
                  <a:pt x="137294" y="593804"/>
                </a:lnTo>
                <a:lnTo>
                  <a:pt x="138818" y="594808"/>
                </a:lnTo>
                <a:lnTo>
                  <a:pt x="137294" y="596328"/>
                </a:lnTo>
                <a:close/>
              </a:path>
              <a:path w="1868169" h="633094">
                <a:moveTo>
                  <a:pt x="182865" y="419603"/>
                </a:moveTo>
                <a:lnTo>
                  <a:pt x="180850" y="417571"/>
                </a:lnTo>
                <a:lnTo>
                  <a:pt x="179817" y="416072"/>
                </a:lnTo>
                <a:lnTo>
                  <a:pt x="178809" y="414041"/>
                </a:lnTo>
                <a:lnTo>
                  <a:pt x="180850" y="411023"/>
                </a:lnTo>
                <a:lnTo>
                  <a:pt x="181341" y="411516"/>
                </a:lnTo>
                <a:lnTo>
                  <a:pt x="182865" y="412029"/>
                </a:lnTo>
                <a:lnTo>
                  <a:pt x="183873" y="413548"/>
                </a:lnTo>
                <a:lnTo>
                  <a:pt x="186404" y="416072"/>
                </a:lnTo>
                <a:lnTo>
                  <a:pt x="184389" y="417571"/>
                </a:lnTo>
                <a:lnTo>
                  <a:pt x="182865" y="419603"/>
                </a:lnTo>
                <a:close/>
              </a:path>
              <a:path w="1868169" h="633094">
                <a:moveTo>
                  <a:pt x="136286" y="317611"/>
                </a:moveTo>
                <a:lnTo>
                  <a:pt x="131223" y="317611"/>
                </a:lnTo>
                <a:lnTo>
                  <a:pt x="129699" y="317099"/>
                </a:lnTo>
                <a:lnTo>
                  <a:pt x="126651" y="315580"/>
                </a:lnTo>
                <a:lnTo>
                  <a:pt x="121587" y="314574"/>
                </a:lnTo>
                <a:lnTo>
                  <a:pt x="121096" y="312049"/>
                </a:lnTo>
                <a:lnTo>
                  <a:pt x="120580" y="308006"/>
                </a:lnTo>
                <a:lnTo>
                  <a:pt x="122104" y="302957"/>
                </a:lnTo>
                <a:lnTo>
                  <a:pt x="123628" y="298420"/>
                </a:lnTo>
                <a:lnTo>
                  <a:pt x="123628" y="297414"/>
                </a:lnTo>
                <a:lnTo>
                  <a:pt x="127167" y="296902"/>
                </a:lnTo>
                <a:lnTo>
                  <a:pt x="128691" y="297414"/>
                </a:lnTo>
                <a:lnTo>
                  <a:pt x="132747" y="298420"/>
                </a:lnTo>
                <a:lnTo>
                  <a:pt x="137294" y="300432"/>
                </a:lnTo>
                <a:lnTo>
                  <a:pt x="141350" y="301951"/>
                </a:lnTo>
                <a:lnTo>
                  <a:pt x="144373" y="302957"/>
                </a:lnTo>
                <a:lnTo>
                  <a:pt x="147421" y="303469"/>
                </a:lnTo>
                <a:lnTo>
                  <a:pt x="150469" y="304475"/>
                </a:lnTo>
                <a:lnTo>
                  <a:pt x="148429" y="307513"/>
                </a:lnTo>
                <a:lnTo>
                  <a:pt x="146413" y="311043"/>
                </a:lnTo>
                <a:lnTo>
                  <a:pt x="143882" y="313568"/>
                </a:lnTo>
                <a:lnTo>
                  <a:pt x="140833" y="316092"/>
                </a:lnTo>
                <a:lnTo>
                  <a:pt x="136286" y="317611"/>
                </a:lnTo>
                <a:close/>
              </a:path>
              <a:path w="1868169" h="633094">
                <a:moveTo>
                  <a:pt x="91207" y="382739"/>
                </a:moveTo>
                <a:lnTo>
                  <a:pt x="88675" y="382739"/>
                </a:lnTo>
                <a:lnTo>
                  <a:pt x="86143" y="382226"/>
                </a:lnTo>
                <a:lnTo>
                  <a:pt x="82113" y="379208"/>
                </a:lnTo>
                <a:lnTo>
                  <a:pt x="81483" y="376171"/>
                </a:lnTo>
                <a:lnTo>
                  <a:pt x="80589" y="372128"/>
                </a:lnTo>
                <a:lnTo>
                  <a:pt x="84128" y="369603"/>
                </a:lnTo>
                <a:lnTo>
                  <a:pt x="88184" y="370116"/>
                </a:lnTo>
                <a:lnTo>
                  <a:pt x="89191" y="370116"/>
                </a:lnTo>
                <a:lnTo>
                  <a:pt x="91207" y="370629"/>
                </a:lnTo>
                <a:lnTo>
                  <a:pt x="95545" y="370629"/>
                </a:lnTo>
                <a:lnTo>
                  <a:pt x="96787" y="371122"/>
                </a:lnTo>
                <a:lnTo>
                  <a:pt x="98802" y="371635"/>
                </a:lnTo>
                <a:lnTo>
                  <a:pt x="100326" y="373647"/>
                </a:lnTo>
                <a:lnTo>
                  <a:pt x="102367" y="374652"/>
                </a:lnTo>
                <a:lnTo>
                  <a:pt x="100842" y="376171"/>
                </a:lnTo>
                <a:lnTo>
                  <a:pt x="99835" y="378696"/>
                </a:lnTo>
                <a:lnTo>
                  <a:pt x="98311" y="379702"/>
                </a:lnTo>
                <a:lnTo>
                  <a:pt x="91207" y="382739"/>
                </a:lnTo>
                <a:close/>
              </a:path>
              <a:path w="1868169" h="633094">
                <a:moveTo>
                  <a:pt x="95545" y="370629"/>
                </a:moveTo>
                <a:lnTo>
                  <a:pt x="91723" y="370629"/>
                </a:lnTo>
                <a:lnTo>
                  <a:pt x="94255" y="370116"/>
                </a:lnTo>
                <a:lnTo>
                  <a:pt x="95545" y="370629"/>
                </a:lnTo>
                <a:close/>
              </a:path>
              <a:path w="1868169" h="633094">
                <a:moveTo>
                  <a:pt x="135770" y="444335"/>
                </a:moveTo>
                <a:lnTo>
                  <a:pt x="132747" y="440805"/>
                </a:lnTo>
                <a:lnTo>
                  <a:pt x="129699" y="437769"/>
                </a:lnTo>
                <a:lnTo>
                  <a:pt x="127684" y="433232"/>
                </a:lnTo>
                <a:lnTo>
                  <a:pt x="125643" y="429189"/>
                </a:lnTo>
                <a:lnTo>
                  <a:pt x="125152" y="428696"/>
                </a:lnTo>
                <a:lnTo>
                  <a:pt x="125152" y="426664"/>
                </a:lnTo>
                <a:lnTo>
                  <a:pt x="125643" y="426171"/>
                </a:lnTo>
                <a:lnTo>
                  <a:pt x="126160" y="425145"/>
                </a:lnTo>
                <a:lnTo>
                  <a:pt x="128175" y="425145"/>
                </a:lnTo>
                <a:lnTo>
                  <a:pt x="131714" y="426664"/>
                </a:lnTo>
                <a:lnTo>
                  <a:pt x="134762" y="427670"/>
                </a:lnTo>
                <a:lnTo>
                  <a:pt x="138302" y="429189"/>
                </a:lnTo>
                <a:lnTo>
                  <a:pt x="141350" y="430195"/>
                </a:lnTo>
                <a:lnTo>
                  <a:pt x="144373" y="431713"/>
                </a:lnTo>
                <a:lnTo>
                  <a:pt x="142357" y="436763"/>
                </a:lnTo>
                <a:lnTo>
                  <a:pt x="140833" y="441810"/>
                </a:lnTo>
                <a:lnTo>
                  <a:pt x="135770" y="444335"/>
                </a:lnTo>
                <a:close/>
              </a:path>
              <a:path w="1868169" h="633094">
                <a:moveTo>
                  <a:pt x="72477" y="113608"/>
                </a:moveTo>
                <a:lnTo>
                  <a:pt x="68421" y="111596"/>
                </a:lnTo>
                <a:lnTo>
                  <a:pt x="64882" y="109565"/>
                </a:lnTo>
                <a:lnTo>
                  <a:pt x="61343" y="107040"/>
                </a:lnTo>
                <a:lnTo>
                  <a:pt x="61343" y="106547"/>
                </a:lnTo>
                <a:lnTo>
                  <a:pt x="61859" y="104022"/>
                </a:lnTo>
                <a:lnTo>
                  <a:pt x="62350" y="103017"/>
                </a:lnTo>
                <a:lnTo>
                  <a:pt x="64391" y="103017"/>
                </a:lnTo>
                <a:lnTo>
                  <a:pt x="73485" y="110590"/>
                </a:lnTo>
                <a:lnTo>
                  <a:pt x="72994" y="112603"/>
                </a:lnTo>
                <a:lnTo>
                  <a:pt x="72477" y="113608"/>
                </a:lnTo>
                <a:close/>
              </a:path>
              <a:path w="1868169" h="633094">
                <a:moveTo>
                  <a:pt x="23883" y="503411"/>
                </a:moveTo>
                <a:lnTo>
                  <a:pt x="20319" y="499387"/>
                </a:lnTo>
                <a:lnTo>
                  <a:pt x="15772" y="494828"/>
                </a:lnTo>
                <a:lnTo>
                  <a:pt x="19828" y="491813"/>
                </a:lnTo>
                <a:lnTo>
                  <a:pt x="23367" y="488263"/>
                </a:lnTo>
                <a:lnTo>
                  <a:pt x="27914" y="486249"/>
                </a:lnTo>
                <a:lnTo>
                  <a:pt x="29438" y="485739"/>
                </a:lnTo>
                <a:lnTo>
                  <a:pt x="31970" y="489778"/>
                </a:lnTo>
                <a:lnTo>
                  <a:pt x="33494" y="492818"/>
                </a:lnTo>
                <a:lnTo>
                  <a:pt x="30446" y="495837"/>
                </a:lnTo>
                <a:lnTo>
                  <a:pt x="27914" y="499387"/>
                </a:lnTo>
                <a:lnTo>
                  <a:pt x="23883" y="503411"/>
                </a:lnTo>
                <a:close/>
              </a:path>
              <a:path w="1868169" h="633094">
                <a:moveTo>
                  <a:pt x="29438" y="618535"/>
                </a:moveTo>
                <a:lnTo>
                  <a:pt x="28947" y="617020"/>
                </a:lnTo>
                <a:lnTo>
                  <a:pt x="27914" y="616010"/>
                </a:lnTo>
                <a:lnTo>
                  <a:pt x="27914" y="614001"/>
                </a:lnTo>
                <a:lnTo>
                  <a:pt x="29438" y="612996"/>
                </a:lnTo>
                <a:lnTo>
                  <a:pt x="29954" y="612996"/>
                </a:lnTo>
                <a:lnTo>
                  <a:pt x="30962" y="613486"/>
                </a:lnTo>
                <a:lnTo>
                  <a:pt x="31479" y="614496"/>
                </a:lnTo>
                <a:lnTo>
                  <a:pt x="33494" y="616010"/>
                </a:lnTo>
                <a:lnTo>
                  <a:pt x="30446" y="618045"/>
                </a:lnTo>
                <a:lnTo>
                  <a:pt x="29438" y="618535"/>
                </a:lnTo>
                <a:close/>
              </a:path>
              <a:path w="1868169" h="633094">
                <a:moveTo>
                  <a:pt x="170723" y="531182"/>
                </a:moveTo>
                <a:lnTo>
                  <a:pt x="170206" y="530688"/>
                </a:lnTo>
                <a:lnTo>
                  <a:pt x="169199" y="530173"/>
                </a:lnTo>
                <a:lnTo>
                  <a:pt x="168191" y="528658"/>
                </a:lnTo>
                <a:lnTo>
                  <a:pt x="167158" y="527648"/>
                </a:lnTo>
                <a:lnTo>
                  <a:pt x="168191" y="527158"/>
                </a:lnTo>
                <a:lnTo>
                  <a:pt x="169199" y="526643"/>
                </a:lnTo>
                <a:lnTo>
                  <a:pt x="170723" y="526133"/>
                </a:lnTo>
                <a:lnTo>
                  <a:pt x="171214" y="527158"/>
                </a:lnTo>
                <a:lnTo>
                  <a:pt x="172222" y="528658"/>
                </a:lnTo>
                <a:lnTo>
                  <a:pt x="172738" y="529683"/>
                </a:lnTo>
                <a:lnTo>
                  <a:pt x="171730" y="530173"/>
                </a:lnTo>
                <a:lnTo>
                  <a:pt x="170723" y="531182"/>
                </a:lnTo>
                <a:close/>
              </a:path>
              <a:path w="1868169" h="633094">
                <a:moveTo>
                  <a:pt x="153492" y="494828"/>
                </a:moveTo>
                <a:lnTo>
                  <a:pt x="151477" y="492818"/>
                </a:lnTo>
                <a:lnTo>
                  <a:pt x="149436" y="491813"/>
                </a:lnTo>
                <a:lnTo>
                  <a:pt x="150960" y="490293"/>
                </a:lnTo>
                <a:lnTo>
                  <a:pt x="155016" y="487254"/>
                </a:lnTo>
                <a:lnTo>
                  <a:pt x="160596" y="489288"/>
                </a:lnTo>
                <a:lnTo>
                  <a:pt x="165659" y="490788"/>
                </a:lnTo>
                <a:lnTo>
                  <a:pt x="170723" y="492818"/>
                </a:lnTo>
                <a:lnTo>
                  <a:pt x="172222" y="493823"/>
                </a:lnTo>
                <a:lnTo>
                  <a:pt x="160079" y="493823"/>
                </a:lnTo>
                <a:lnTo>
                  <a:pt x="155533" y="494338"/>
                </a:lnTo>
                <a:lnTo>
                  <a:pt x="153492" y="494828"/>
                </a:lnTo>
                <a:close/>
              </a:path>
              <a:path w="1868169" h="633094">
                <a:moveTo>
                  <a:pt x="165659" y="500887"/>
                </a:moveTo>
                <a:lnTo>
                  <a:pt x="165143" y="499387"/>
                </a:lnTo>
                <a:lnTo>
                  <a:pt x="163128" y="494338"/>
                </a:lnTo>
                <a:lnTo>
                  <a:pt x="160079" y="493823"/>
                </a:lnTo>
                <a:lnTo>
                  <a:pt x="172222" y="493823"/>
                </a:lnTo>
                <a:lnTo>
                  <a:pt x="174753" y="496347"/>
                </a:lnTo>
                <a:lnTo>
                  <a:pt x="174753" y="496862"/>
                </a:lnTo>
                <a:lnTo>
                  <a:pt x="173255" y="499877"/>
                </a:lnTo>
                <a:lnTo>
                  <a:pt x="172222" y="499877"/>
                </a:lnTo>
                <a:lnTo>
                  <a:pt x="169690" y="500392"/>
                </a:lnTo>
                <a:lnTo>
                  <a:pt x="165659" y="500887"/>
                </a:lnTo>
                <a:close/>
              </a:path>
              <a:path w="1868169" h="633094">
                <a:moveTo>
                  <a:pt x="167158" y="618045"/>
                </a:moveTo>
                <a:lnTo>
                  <a:pt x="165143" y="617530"/>
                </a:lnTo>
                <a:lnTo>
                  <a:pt x="163128" y="617530"/>
                </a:lnTo>
                <a:lnTo>
                  <a:pt x="160596" y="617020"/>
                </a:lnTo>
                <a:lnTo>
                  <a:pt x="157548" y="617020"/>
                </a:lnTo>
                <a:lnTo>
                  <a:pt x="155016" y="615521"/>
                </a:lnTo>
                <a:lnTo>
                  <a:pt x="153001" y="614496"/>
                </a:lnTo>
                <a:lnTo>
                  <a:pt x="151477" y="611971"/>
                </a:lnTo>
                <a:lnTo>
                  <a:pt x="149953" y="609956"/>
                </a:lnTo>
                <a:lnTo>
                  <a:pt x="154008" y="607947"/>
                </a:lnTo>
                <a:lnTo>
                  <a:pt x="156024" y="606922"/>
                </a:lnTo>
                <a:lnTo>
                  <a:pt x="159072" y="605422"/>
                </a:lnTo>
                <a:lnTo>
                  <a:pt x="162095" y="602897"/>
                </a:lnTo>
                <a:lnTo>
                  <a:pt x="165143" y="601872"/>
                </a:lnTo>
                <a:lnTo>
                  <a:pt x="168682" y="600373"/>
                </a:lnTo>
                <a:lnTo>
                  <a:pt x="173746" y="600863"/>
                </a:lnTo>
                <a:lnTo>
                  <a:pt x="174262" y="606922"/>
                </a:lnTo>
                <a:lnTo>
                  <a:pt x="174262" y="609956"/>
                </a:lnTo>
                <a:lnTo>
                  <a:pt x="170206" y="614001"/>
                </a:lnTo>
                <a:lnTo>
                  <a:pt x="167675" y="617020"/>
                </a:lnTo>
                <a:lnTo>
                  <a:pt x="167158" y="618045"/>
                </a:lnTo>
                <a:close/>
              </a:path>
              <a:path w="1868169" h="633094">
                <a:moveTo>
                  <a:pt x="33494" y="287809"/>
                </a:moveTo>
                <a:lnTo>
                  <a:pt x="27914" y="287809"/>
                </a:lnTo>
                <a:lnTo>
                  <a:pt x="27914" y="285284"/>
                </a:lnTo>
                <a:lnTo>
                  <a:pt x="30962" y="284278"/>
                </a:lnTo>
                <a:lnTo>
                  <a:pt x="31970" y="284278"/>
                </a:lnTo>
                <a:lnTo>
                  <a:pt x="32486" y="285797"/>
                </a:lnTo>
                <a:lnTo>
                  <a:pt x="33494" y="287809"/>
                </a:lnTo>
                <a:close/>
              </a:path>
              <a:path w="1868169" h="633094">
                <a:moveTo>
                  <a:pt x="57803" y="82307"/>
                </a:moveTo>
                <a:lnTo>
                  <a:pt x="56279" y="78776"/>
                </a:lnTo>
                <a:lnTo>
                  <a:pt x="55272" y="76745"/>
                </a:lnTo>
                <a:lnTo>
                  <a:pt x="54755" y="75245"/>
                </a:lnTo>
                <a:lnTo>
                  <a:pt x="57803" y="73727"/>
                </a:lnTo>
                <a:lnTo>
                  <a:pt x="55272" y="65640"/>
                </a:lnTo>
                <a:lnTo>
                  <a:pt x="60826" y="67672"/>
                </a:lnTo>
                <a:lnTo>
                  <a:pt x="63874" y="68677"/>
                </a:lnTo>
                <a:lnTo>
                  <a:pt x="65890" y="71202"/>
                </a:lnTo>
                <a:lnTo>
                  <a:pt x="68421" y="72721"/>
                </a:lnTo>
                <a:lnTo>
                  <a:pt x="65398" y="75739"/>
                </a:lnTo>
                <a:lnTo>
                  <a:pt x="61859" y="78776"/>
                </a:lnTo>
                <a:lnTo>
                  <a:pt x="57803" y="82307"/>
                </a:lnTo>
                <a:close/>
              </a:path>
              <a:path w="1868169" h="633094">
                <a:moveTo>
                  <a:pt x="16200" y="601872"/>
                </a:moveTo>
                <a:lnTo>
                  <a:pt x="10708" y="601872"/>
                </a:lnTo>
                <a:lnTo>
                  <a:pt x="15255" y="600373"/>
                </a:lnTo>
                <a:lnTo>
                  <a:pt x="15772" y="600373"/>
                </a:lnTo>
                <a:lnTo>
                  <a:pt x="16200" y="601872"/>
                </a:lnTo>
                <a:close/>
              </a:path>
              <a:path w="1868169" h="633094">
                <a:moveTo>
                  <a:pt x="13757" y="618045"/>
                </a:moveTo>
                <a:lnTo>
                  <a:pt x="8177" y="616010"/>
                </a:lnTo>
                <a:lnTo>
                  <a:pt x="6161" y="615006"/>
                </a:lnTo>
                <a:lnTo>
                  <a:pt x="3113" y="610961"/>
                </a:lnTo>
                <a:lnTo>
                  <a:pt x="3630" y="608951"/>
                </a:lnTo>
                <a:lnTo>
                  <a:pt x="4637" y="601378"/>
                </a:lnTo>
                <a:lnTo>
                  <a:pt x="10708" y="601872"/>
                </a:lnTo>
                <a:lnTo>
                  <a:pt x="16200" y="601872"/>
                </a:lnTo>
                <a:lnTo>
                  <a:pt x="16779" y="603902"/>
                </a:lnTo>
                <a:lnTo>
                  <a:pt x="16779" y="604397"/>
                </a:lnTo>
                <a:lnTo>
                  <a:pt x="15772" y="615521"/>
                </a:lnTo>
                <a:lnTo>
                  <a:pt x="13757" y="618045"/>
                </a:lnTo>
                <a:close/>
              </a:path>
              <a:path w="1868169" h="633094">
                <a:moveTo>
                  <a:pt x="0" y="437660"/>
                </a:moveTo>
                <a:lnTo>
                  <a:pt x="0" y="432092"/>
                </a:lnTo>
                <a:lnTo>
                  <a:pt x="65" y="432226"/>
                </a:lnTo>
                <a:lnTo>
                  <a:pt x="1098" y="433745"/>
                </a:lnTo>
                <a:lnTo>
                  <a:pt x="2106" y="435757"/>
                </a:lnTo>
                <a:lnTo>
                  <a:pt x="581" y="437275"/>
                </a:lnTo>
                <a:lnTo>
                  <a:pt x="0" y="437660"/>
                </a:lnTo>
                <a:close/>
              </a:path>
              <a:path w="1868169" h="633094">
                <a:moveTo>
                  <a:pt x="0" y="304702"/>
                </a:moveTo>
                <a:lnTo>
                  <a:pt x="0" y="296011"/>
                </a:lnTo>
                <a:lnTo>
                  <a:pt x="581" y="295895"/>
                </a:lnTo>
                <a:lnTo>
                  <a:pt x="1589" y="295383"/>
                </a:lnTo>
                <a:lnTo>
                  <a:pt x="3630" y="296902"/>
                </a:lnTo>
                <a:lnTo>
                  <a:pt x="4121" y="297907"/>
                </a:lnTo>
                <a:lnTo>
                  <a:pt x="4637" y="299426"/>
                </a:lnTo>
                <a:lnTo>
                  <a:pt x="4121" y="301951"/>
                </a:lnTo>
                <a:lnTo>
                  <a:pt x="0" y="304702"/>
                </a:lnTo>
                <a:close/>
              </a:path>
              <a:path w="1868169" h="633094">
                <a:moveTo>
                  <a:pt x="27914" y="21202"/>
                </a:moveTo>
                <a:lnTo>
                  <a:pt x="16288" y="21202"/>
                </a:lnTo>
                <a:lnTo>
                  <a:pt x="14248" y="18678"/>
                </a:lnTo>
                <a:lnTo>
                  <a:pt x="17787" y="9092"/>
                </a:lnTo>
                <a:lnTo>
                  <a:pt x="18303" y="7080"/>
                </a:lnTo>
                <a:lnTo>
                  <a:pt x="20319" y="5049"/>
                </a:lnTo>
                <a:lnTo>
                  <a:pt x="22359" y="4555"/>
                </a:lnTo>
                <a:lnTo>
                  <a:pt x="23883" y="4043"/>
                </a:lnTo>
                <a:lnTo>
                  <a:pt x="27914" y="6055"/>
                </a:lnTo>
                <a:lnTo>
                  <a:pt x="32486" y="7573"/>
                </a:lnTo>
                <a:lnTo>
                  <a:pt x="39074" y="8086"/>
                </a:lnTo>
                <a:lnTo>
                  <a:pt x="39074" y="15660"/>
                </a:lnTo>
                <a:lnTo>
                  <a:pt x="38801" y="20197"/>
                </a:lnTo>
                <a:lnTo>
                  <a:pt x="31970" y="20197"/>
                </a:lnTo>
                <a:lnTo>
                  <a:pt x="27914" y="21202"/>
                </a:lnTo>
                <a:close/>
              </a:path>
              <a:path w="1868169" h="633094">
                <a:moveTo>
                  <a:pt x="38557" y="24240"/>
                </a:moveTo>
                <a:lnTo>
                  <a:pt x="31970" y="20197"/>
                </a:lnTo>
                <a:lnTo>
                  <a:pt x="38801" y="20197"/>
                </a:lnTo>
                <a:lnTo>
                  <a:pt x="38557" y="24240"/>
                </a:lnTo>
                <a:close/>
              </a:path>
              <a:path w="1868169" h="633094">
                <a:moveTo>
                  <a:pt x="17296" y="254495"/>
                </a:moveTo>
                <a:lnTo>
                  <a:pt x="16288" y="253983"/>
                </a:lnTo>
                <a:lnTo>
                  <a:pt x="14248" y="251970"/>
                </a:lnTo>
                <a:lnTo>
                  <a:pt x="17787" y="248933"/>
                </a:lnTo>
                <a:lnTo>
                  <a:pt x="20835" y="245402"/>
                </a:lnTo>
                <a:lnTo>
                  <a:pt x="24375" y="243371"/>
                </a:lnTo>
                <a:lnTo>
                  <a:pt x="25382" y="242878"/>
                </a:lnTo>
                <a:lnTo>
                  <a:pt x="28430" y="245402"/>
                </a:lnTo>
                <a:lnTo>
                  <a:pt x="30446" y="246409"/>
                </a:lnTo>
                <a:lnTo>
                  <a:pt x="29438" y="248420"/>
                </a:lnTo>
                <a:lnTo>
                  <a:pt x="28947" y="251458"/>
                </a:lnTo>
                <a:lnTo>
                  <a:pt x="24891" y="253470"/>
                </a:lnTo>
                <a:lnTo>
                  <a:pt x="21352" y="253983"/>
                </a:lnTo>
                <a:lnTo>
                  <a:pt x="17296" y="254495"/>
                </a:lnTo>
                <a:close/>
              </a:path>
              <a:path w="1868169" h="633094">
                <a:moveTo>
                  <a:pt x="28430" y="404948"/>
                </a:moveTo>
                <a:lnTo>
                  <a:pt x="25899" y="404948"/>
                </a:lnTo>
                <a:lnTo>
                  <a:pt x="22850" y="402937"/>
                </a:lnTo>
                <a:lnTo>
                  <a:pt x="23883" y="401930"/>
                </a:lnTo>
                <a:lnTo>
                  <a:pt x="24891" y="399899"/>
                </a:lnTo>
                <a:lnTo>
                  <a:pt x="25382" y="399406"/>
                </a:lnTo>
                <a:lnTo>
                  <a:pt x="26906" y="399406"/>
                </a:lnTo>
                <a:lnTo>
                  <a:pt x="28947" y="399899"/>
                </a:lnTo>
                <a:lnTo>
                  <a:pt x="31970" y="400924"/>
                </a:lnTo>
                <a:lnTo>
                  <a:pt x="29438" y="403449"/>
                </a:lnTo>
                <a:lnTo>
                  <a:pt x="28430" y="404948"/>
                </a:lnTo>
                <a:close/>
              </a:path>
              <a:path w="1868169" h="633094">
                <a:moveTo>
                  <a:pt x="28430" y="377690"/>
                </a:moveTo>
                <a:lnTo>
                  <a:pt x="25382" y="377177"/>
                </a:lnTo>
                <a:lnTo>
                  <a:pt x="21352" y="377177"/>
                </a:lnTo>
                <a:lnTo>
                  <a:pt x="18820" y="376684"/>
                </a:lnTo>
                <a:lnTo>
                  <a:pt x="16779" y="375166"/>
                </a:lnTo>
                <a:lnTo>
                  <a:pt x="15772" y="374652"/>
                </a:lnTo>
                <a:lnTo>
                  <a:pt x="14764" y="372128"/>
                </a:lnTo>
                <a:lnTo>
                  <a:pt x="14248" y="370116"/>
                </a:lnTo>
                <a:lnTo>
                  <a:pt x="14248" y="368597"/>
                </a:lnTo>
                <a:lnTo>
                  <a:pt x="15772" y="366073"/>
                </a:lnTo>
                <a:lnTo>
                  <a:pt x="16779" y="366073"/>
                </a:lnTo>
                <a:lnTo>
                  <a:pt x="32486" y="364554"/>
                </a:lnTo>
                <a:lnTo>
                  <a:pt x="32977" y="364554"/>
                </a:lnTo>
                <a:lnTo>
                  <a:pt x="33263" y="365679"/>
                </a:lnTo>
                <a:lnTo>
                  <a:pt x="31970" y="369110"/>
                </a:lnTo>
                <a:lnTo>
                  <a:pt x="30962" y="373153"/>
                </a:lnTo>
                <a:lnTo>
                  <a:pt x="28947" y="376171"/>
                </a:lnTo>
                <a:lnTo>
                  <a:pt x="28430" y="377690"/>
                </a:lnTo>
                <a:close/>
              </a:path>
              <a:path w="1868169" h="633094">
                <a:moveTo>
                  <a:pt x="33494" y="366585"/>
                </a:moveTo>
                <a:lnTo>
                  <a:pt x="33363" y="366073"/>
                </a:lnTo>
                <a:lnTo>
                  <a:pt x="33301" y="365579"/>
                </a:lnTo>
                <a:lnTo>
                  <a:pt x="33494" y="365067"/>
                </a:lnTo>
                <a:lnTo>
                  <a:pt x="33494" y="366585"/>
                </a:lnTo>
                <a:close/>
              </a:path>
              <a:path w="1868169" h="633094">
                <a:moveTo>
                  <a:pt x="8693" y="231261"/>
                </a:moveTo>
                <a:lnTo>
                  <a:pt x="6653" y="230748"/>
                </a:lnTo>
                <a:lnTo>
                  <a:pt x="4637" y="228736"/>
                </a:lnTo>
                <a:lnTo>
                  <a:pt x="2597" y="227730"/>
                </a:lnTo>
                <a:lnTo>
                  <a:pt x="3630" y="226212"/>
                </a:lnTo>
                <a:lnTo>
                  <a:pt x="4121" y="223687"/>
                </a:lnTo>
                <a:lnTo>
                  <a:pt x="4637" y="223687"/>
                </a:lnTo>
                <a:lnTo>
                  <a:pt x="6653" y="224199"/>
                </a:lnTo>
                <a:lnTo>
                  <a:pt x="8693" y="225205"/>
                </a:lnTo>
                <a:lnTo>
                  <a:pt x="11716" y="226212"/>
                </a:lnTo>
                <a:lnTo>
                  <a:pt x="8693" y="231261"/>
                </a:lnTo>
                <a:close/>
              </a:path>
              <a:path w="1868169" h="633094">
                <a:moveTo>
                  <a:pt x="1041633" y="66646"/>
                </a:moveTo>
                <a:lnTo>
                  <a:pt x="1038068" y="66153"/>
                </a:lnTo>
                <a:lnTo>
                  <a:pt x="1037060" y="65640"/>
                </a:lnTo>
                <a:lnTo>
                  <a:pt x="1036053" y="65640"/>
                </a:lnTo>
                <a:lnTo>
                  <a:pt x="1033004" y="65147"/>
                </a:lnTo>
                <a:lnTo>
                  <a:pt x="1028458" y="65147"/>
                </a:lnTo>
                <a:lnTo>
                  <a:pt x="1028926" y="60098"/>
                </a:lnTo>
                <a:lnTo>
                  <a:pt x="1029465" y="53017"/>
                </a:lnTo>
                <a:lnTo>
                  <a:pt x="1034037" y="56547"/>
                </a:lnTo>
                <a:lnTo>
                  <a:pt x="1039101" y="56547"/>
                </a:lnTo>
                <a:lnTo>
                  <a:pt x="1043131" y="58579"/>
                </a:lnTo>
                <a:lnTo>
                  <a:pt x="1045663" y="60098"/>
                </a:lnTo>
                <a:lnTo>
                  <a:pt x="1048711" y="61597"/>
                </a:lnTo>
                <a:lnTo>
                  <a:pt x="1045663" y="63628"/>
                </a:lnTo>
                <a:lnTo>
                  <a:pt x="1043131" y="65640"/>
                </a:lnTo>
                <a:lnTo>
                  <a:pt x="1041633" y="66646"/>
                </a:lnTo>
                <a:close/>
              </a:path>
              <a:path w="1868169" h="633094">
                <a:moveTo>
                  <a:pt x="1033521" y="29802"/>
                </a:moveTo>
                <a:lnTo>
                  <a:pt x="1032513" y="28776"/>
                </a:lnTo>
                <a:lnTo>
                  <a:pt x="1031997" y="28283"/>
                </a:lnTo>
                <a:lnTo>
                  <a:pt x="1032513" y="27771"/>
                </a:lnTo>
                <a:lnTo>
                  <a:pt x="1033004" y="26252"/>
                </a:lnTo>
                <a:lnTo>
                  <a:pt x="1033521" y="26252"/>
                </a:lnTo>
                <a:lnTo>
                  <a:pt x="1034037" y="25758"/>
                </a:lnTo>
                <a:lnTo>
                  <a:pt x="1035536" y="27277"/>
                </a:lnTo>
                <a:lnTo>
                  <a:pt x="1035045" y="27771"/>
                </a:lnTo>
                <a:lnTo>
                  <a:pt x="1034529" y="28776"/>
                </a:lnTo>
                <a:lnTo>
                  <a:pt x="1033521" y="29802"/>
                </a:lnTo>
                <a:close/>
              </a:path>
              <a:path w="1868169" h="633094">
                <a:moveTo>
                  <a:pt x="996553" y="6568"/>
                </a:moveTo>
                <a:lnTo>
                  <a:pt x="996062" y="6568"/>
                </a:lnTo>
                <a:lnTo>
                  <a:pt x="995029" y="6055"/>
                </a:lnTo>
                <a:lnTo>
                  <a:pt x="994538" y="6055"/>
                </a:lnTo>
                <a:lnTo>
                  <a:pt x="993530" y="5561"/>
                </a:lnTo>
                <a:lnTo>
                  <a:pt x="993530" y="5049"/>
                </a:lnTo>
                <a:lnTo>
                  <a:pt x="994021" y="4043"/>
                </a:lnTo>
                <a:lnTo>
                  <a:pt x="995029" y="4555"/>
                </a:lnTo>
                <a:lnTo>
                  <a:pt x="995545" y="4555"/>
                </a:lnTo>
                <a:lnTo>
                  <a:pt x="996553" y="5049"/>
                </a:lnTo>
                <a:lnTo>
                  <a:pt x="996553" y="6568"/>
                </a:lnTo>
                <a:close/>
              </a:path>
              <a:path w="1868169" h="633094">
                <a:moveTo>
                  <a:pt x="650716" y="374652"/>
                </a:moveTo>
                <a:lnTo>
                  <a:pt x="650224" y="373647"/>
                </a:lnTo>
                <a:lnTo>
                  <a:pt x="649217" y="373153"/>
                </a:lnTo>
                <a:lnTo>
                  <a:pt x="649217" y="371635"/>
                </a:lnTo>
                <a:lnTo>
                  <a:pt x="650224" y="370629"/>
                </a:lnTo>
                <a:lnTo>
                  <a:pt x="649708" y="369603"/>
                </a:lnTo>
                <a:lnTo>
                  <a:pt x="650716" y="370116"/>
                </a:lnTo>
                <a:lnTo>
                  <a:pt x="651232" y="370629"/>
                </a:lnTo>
                <a:lnTo>
                  <a:pt x="652240" y="371122"/>
                </a:lnTo>
                <a:lnTo>
                  <a:pt x="651749" y="372128"/>
                </a:lnTo>
                <a:lnTo>
                  <a:pt x="651232" y="373647"/>
                </a:lnTo>
                <a:lnTo>
                  <a:pt x="650716" y="374652"/>
                </a:lnTo>
                <a:close/>
              </a:path>
              <a:path w="1868169" h="633094">
                <a:moveTo>
                  <a:pt x="807682" y="632168"/>
                </a:moveTo>
                <a:lnTo>
                  <a:pt x="797555" y="632168"/>
                </a:lnTo>
                <a:lnTo>
                  <a:pt x="793008" y="629149"/>
                </a:lnTo>
                <a:lnTo>
                  <a:pt x="789469" y="625104"/>
                </a:lnTo>
                <a:lnTo>
                  <a:pt x="795023" y="619545"/>
                </a:lnTo>
                <a:lnTo>
                  <a:pt x="800603" y="617020"/>
                </a:lnTo>
                <a:lnTo>
                  <a:pt x="803651" y="615006"/>
                </a:lnTo>
                <a:lnTo>
                  <a:pt x="811738" y="616010"/>
                </a:lnTo>
                <a:lnTo>
                  <a:pt x="813778" y="617530"/>
                </a:lnTo>
                <a:lnTo>
                  <a:pt x="807682" y="625619"/>
                </a:lnTo>
                <a:lnTo>
                  <a:pt x="808715" y="629643"/>
                </a:lnTo>
                <a:lnTo>
                  <a:pt x="807682" y="632168"/>
                </a:lnTo>
                <a:close/>
              </a:path>
              <a:path w="1868169" h="633094">
                <a:moveTo>
                  <a:pt x="1006999" y="198953"/>
                </a:moveTo>
                <a:lnTo>
                  <a:pt x="995029" y="198953"/>
                </a:lnTo>
                <a:lnTo>
                  <a:pt x="998077" y="197434"/>
                </a:lnTo>
                <a:lnTo>
                  <a:pt x="1000609" y="195916"/>
                </a:lnTo>
                <a:lnTo>
                  <a:pt x="1003657" y="190867"/>
                </a:lnTo>
                <a:lnTo>
                  <a:pt x="1006189" y="196922"/>
                </a:lnTo>
                <a:lnTo>
                  <a:pt x="1006999" y="198953"/>
                </a:lnTo>
                <a:close/>
              </a:path>
              <a:path w="1868169" h="633094">
                <a:moveTo>
                  <a:pt x="998077" y="211064"/>
                </a:moveTo>
                <a:lnTo>
                  <a:pt x="989474" y="211064"/>
                </a:lnTo>
                <a:lnTo>
                  <a:pt x="987434" y="210057"/>
                </a:lnTo>
                <a:lnTo>
                  <a:pt x="986426" y="209052"/>
                </a:lnTo>
                <a:lnTo>
                  <a:pt x="985418" y="206014"/>
                </a:lnTo>
                <a:lnTo>
                  <a:pt x="985418" y="202483"/>
                </a:lnTo>
                <a:lnTo>
                  <a:pt x="986942" y="200452"/>
                </a:lnTo>
                <a:lnTo>
                  <a:pt x="987950" y="199959"/>
                </a:lnTo>
                <a:lnTo>
                  <a:pt x="991489" y="198440"/>
                </a:lnTo>
                <a:lnTo>
                  <a:pt x="995029" y="198953"/>
                </a:lnTo>
                <a:lnTo>
                  <a:pt x="1006999" y="198953"/>
                </a:lnTo>
                <a:lnTo>
                  <a:pt x="1008204" y="201971"/>
                </a:lnTo>
                <a:lnTo>
                  <a:pt x="1005672" y="208539"/>
                </a:lnTo>
                <a:lnTo>
                  <a:pt x="1000092" y="210551"/>
                </a:lnTo>
                <a:lnTo>
                  <a:pt x="998077" y="211064"/>
                </a:lnTo>
                <a:close/>
              </a:path>
              <a:path w="1868169" h="633094">
                <a:moveTo>
                  <a:pt x="993530" y="211576"/>
                </a:moveTo>
                <a:lnTo>
                  <a:pt x="992006" y="211064"/>
                </a:lnTo>
                <a:lnTo>
                  <a:pt x="996062" y="211064"/>
                </a:lnTo>
                <a:lnTo>
                  <a:pt x="993530" y="211576"/>
                </a:lnTo>
                <a:close/>
              </a:path>
              <a:path w="1868169" h="633094">
                <a:moveTo>
                  <a:pt x="1481634" y="165107"/>
                </a:moveTo>
                <a:lnTo>
                  <a:pt x="1478586" y="164101"/>
                </a:lnTo>
                <a:lnTo>
                  <a:pt x="1476055" y="164101"/>
                </a:lnTo>
                <a:lnTo>
                  <a:pt x="1474039" y="163608"/>
                </a:lnTo>
                <a:lnTo>
                  <a:pt x="1472515" y="160571"/>
                </a:lnTo>
                <a:lnTo>
                  <a:pt x="1472515" y="158559"/>
                </a:lnTo>
                <a:lnTo>
                  <a:pt x="1473523" y="156527"/>
                </a:lnTo>
                <a:lnTo>
                  <a:pt x="1474039" y="156527"/>
                </a:lnTo>
                <a:lnTo>
                  <a:pt x="1492769" y="155009"/>
                </a:lnTo>
                <a:lnTo>
                  <a:pt x="1492769" y="159565"/>
                </a:lnTo>
                <a:lnTo>
                  <a:pt x="1492278" y="160058"/>
                </a:lnTo>
                <a:lnTo>
                  <a:pt x="1488713" y="162089"/>
                </a:lnTo>
                <a:lnTo>
                  <a:pt x="1484683" y="163608"/>
                </a:lnTo>
                <a:lnTo>
                  <a:pt x="1481634" y="165107"/>
                </a:lnTo>
                <a:close/>
              </a:path>
              <a:path w="1868169" h="633094">
                <a:moveTo>
                  <a:pt x="1235050" y="83313"/>
                </a:moveTo>
                <a:lnTo>
                  <a:pt x="1233010" y="82819"/>
                </a:lnTo>
                <a:lnTo>
                  <a:pt x="1230995" y="82819"/>
                </a:lnTo>
                <a:lnTo>
                  <a:pt x="1229471" y="82307"/>
                </a:lnTo>
                <a:lnTo>
                  <a:pt x="1229471" y="79269"/>
                </a:lnTo>
                <a:lnTo>
                  <a:pt x="1230995" y="79269"/>
                </a:lnTo>
                <a:lnTo>
                  <a:pt x="1232519" y="78776"/>
                </a:lnTo>
                <a:lnTo>
                  <a:pt x="1234043" y="79269"/>
                </a:lnTo>
                <a:lnTo>
                  <a:pt x="1234043" y="79782"/>
                </a:lnTo>
                <a:lnTo>
                  <a:pt x="1234534" y="81301"/>
                </a:lnTo>
                <a:lnTo>
                  <a:pt x="1235050" y="83313"/>
                </a:lnTo>
                <a:close/>
              </a:path>
              <a:path w="1868169" h="633094">
                <a:moveTo>
                  <a:pt x="1091234" y="8579"/>
                </a:moveTo>
                <a:lnTo>
                  <a:pt x="1087203" y="6568"/>
                </a:lnTo>
                <a:lnTo>
                  <a:pt x="1084672" y="4555"/>
                </a:lnTo>
                <a:lnTo>
                  <a:pt x="1081624" y="3037"/>
                </a:lnTo>
                <a:lnTo>
                  <a:pt x="1083148" y="2524"/>
                </a:lnTo>
                <a:lnTo>
                  <a:pt x="1085163" y="1518"/>
                </a:lnTo>
                <a:lnTo>
                  <a:pt x="1086687" y="1518"/>
                </a:lnTo>
                <a:lnTo>
                  <a:pt x="1089219" y="2031"/>
                </a:lnTo>
                <a:lnTo>
                  <a:pt x="1091750" y="3037"/>
                </a:lnTo>
                <a:lnTo>
                  <a:pt x="1095806" y="4555"/>
                </a:lnTo>
                <a:lnTo>
                  <a:pt x="1092758" y="6568"/>
                </a:lnTo>
                <a:lnTo>
                  <a:pt x="1091234" y="8579"/>
                </a:lnTo>
                <a:close/>
              </a:path>
              <a:path w="1868169" h="633094">
                <a:moveTo>
                  <a:pt x="1066433" y="92918"/>
                </a:moveTo>
                <a:lnTo>
                  <a:pt x="1065426" y="91892"/>
                </a:lnTo>
                <a:lnTo>
                  <a:pt x="1064418" y="90393"/>
                </a:lnTo>
                <a:lnTo>
                  <a:pt x="1062894" y="88875"/>
                </a:lnTo>
                <a:lnTo>
                  <a:pt x="1061886" y="87356"/>
                </a:lnTo>
                <a:lnTo>
                  <a:pt x="1061886" y="83825"/>
                </a:lnTo>
                <a:lnTo>
                  <a:pt x="1063902" y="80788"/>
                </a:lnTo>
                <a:lnTo>
                  <a:pt x="1066433" y="79782"/>
                </a:lnTo>
                <a:lnTo>
                  <a:pt x="1070980" y="81301"/>
                </a:lnTo>
                <a:lnTo>
                  <a:pt x="1073512" y="82819"/>
                </a:lnTo>
                <a:lnTo>
                  <a:pt x="1076044" y="83825"/>
                </a:lnTo>
                <a:lnTo>
                  <a:pt x="1072504" y="86350"/>
                </a:lnTo>
                <a:lnTo>
                  <a:pt x="1069481" y="89368"/>
                </a:lnTo>
                <a:lnTo>
                  <a:pt x="1066433" y="92918"/>
                </a:lnTo>
                <a:close/>
              </a:path>
              <a:path w="1868169" h="633094">
                <a:moveTo>
                  <a:pt x="1477087" y="73214"/>
                </a:moveTo>
                <a:lnTo>
                  <a:pt x="1476571" y="73214"/>
                </a:lnTo>
                <a:lnTo>
                  <a:pt x="1475047" y="70196"/>
                </a:lnTo>
                <a:lnTo>
                  <a:pt x="1477579" y="69171"/>
                </a:lnTo>
                <a:lnTo>
                  <a:pt x="1480627" y="68165"/>
                </a:lnTo>
                <a:lnTo>
                  <a:pt x="1483159" y="67672"/>
                </a:lnTo>
                <a:lnTo>
                  <a:pt x="1484166" y="67159"/>
                </a:lnTo>
                <a:lnTo>
                  <a:pt x="1485174" y="68677"/>
                </a:lnTo>
                <a:lnTo>
                  <a:pt x="1488713" y="70196"/>
                </a:lnTo>
                <a:lnTo>
                  <a:pt x="1480110" y="72721"/>
                </a:lnTo>
                <a:lnTo>
                  <a:pt x="1477087" y="73214"/>
                </a:lnTo>
                <a:close/>
              </a:path>
              <a:path w="1868169" h="633094">
                <a:moveTo>
                  <a:pt x="1129210" y="33332"/>
                </a:moveTo>
                <a:lnTo>
                  <a:pt x="1126678" y="29802"/>
                </a:lnTo>
                <a:lnTo>
                  <a:pt x="1125179" y="28283"/>
                </a:lnTo>
                <a:lnTo>
                  <a:pt x="1125179" y="27277"/>
                </a:lnTo>
                <a:lnTo>
                  <a:pt x="1125670" y="25758"/>
                </a:lnTo>
                <a:lnTo>
                  <a:pt x="1127194" y="24240"/>
                </a:lnTo>
                <a:lnTo>
                  <a:pt x="1129210" y="24240"/>
                </a:lnTo>
                <a:lnTo>
                  <a:pt x="1130734" y="26252"/>
                </a:lnTo>
                <a:lnTo>
                  <a:pt x="1130734" y="27277"/>
                </a:lnTo>
                <a:lnTo>
                  <a:pt x="1131250" y="28776"/>
                </a:lnTo>
                <a:lnTo>
                  <a:pt x="1130243" y="30295"/>
                </a:lnTo>
                <a:lnTo>
                  <a:pt x="1129210" y="33332"/>
                </a:lnTo>
                <a:close/>
              </a:path>
              <a:path w="1868169" h="633094">
                <a:moveTo>
                  <a:pt x="1235542" y="204002"/>
                </a:moveTo>
                <a:lnTo>
                  <a:pt x="1225415" y="204002"/>
                </a:lnTo>
                <a:lnTo>
                  <a:pt x="1230478" y="197434"/>
                </a:lnTo>
                <a:lnTo>
                  <a:pt x="1231511" y="196428"/>
                </a:lnTo>
                <a:lnTo>
                  <a:pt x="1234043" y="197927"/>
                </a:lnTo>
                <a:lnTo>
                  <a:pt x="1236058" y="198440"/>
                </a:lnTo>
                <a:lnTo>
                  <a:pt x="1235542" y="200452"/>
                </a:lnTo>
                <a:lnTo>
                  <a:pt x="1235542" y="204002"/>
                </a:lnTo>
                <a:close/>
              </a:path>
              <a:path w="1868169" h="633094">
                <a:moveTo>
                  <a:pt x="1211749" y="213075"/>
                </a:moveTo>
                <a:lnTo>
                  <a:pt x="1210741" y="212070"/>
                </a:lnTo>
                <a:lnTo>
                  <a:pt x="1209217" y="211064"/>
                </a:lnTo>
                <a:lnTo>
                  <a:pt x="1207202" y="209052"/>
                </a:lnTo>
                <a:lnTo>
                  <a:pt x="1207202" y="205008"/>
                </a:lnTo>
                <a:lnTo>
                  <a:pt x="1209217" y="203490"/>
                </a:lnTo>
                <a:lnTo>
                  <a:pt x="1210741" y="201971"/>
                </a:lnTo>
                <a:lnTo>
                  <a:pt x="1211749" y="201478"/>
                </a:lnTo>
                <a:lnTo>
                  <a:pt x="1213789" y="201478"/>
                </a:lnTo>
                <a:lnTo>
                  <a:pt x="1219860" y="201971"/>
                </a:lnTo>
                <a:lnTo>
                  <a:pt x="1225415" y="204002"/>
                </a:lnTo>
                <a:lnTo>
                  <a:pt x="1235542" y="204002"/>
                </a:lnTo>
                <a:lnTo>
                  <a:pt x="1234534" y="204496"/>
                </a:lnTo>
                <a:lnTo>
                  <a:pt x="1222392" y="211576"/>
                </a:lnTo>
                <a:lnTo>
                  <a:pt x="1220369" y="212582"/>
                </a:lnTo>
                <a:lnTo>
                  <a:pt x="1213789" y="212582"/>
                </a:lnTo>
                <a:lnTo>
                  <a:pt x="1211749" y="213075"/>
                </a:lnTo>
                <a:close/>
              </a:path>
              <a:path w="1868169" h="633094">
                <a:moveTo>
                  <a:pt x="1216321" y="214594"/>
                </a:moveTo>
                <a:lnTo>
                  <a:pt x="1215804" y="214101"/>
                </a:lnTo>
                <a:lnTo>
                  <a:pt x="1215804" y="213075"/>
                </a:lnTo>
                <a:lnTo>
                  <a:pt x="1215288" y="212582"/>
                </a:lnTo>
                <a:lnTo>
                  <a:pt x="1220369" y="212582"/>
                </a:lnTo>
                <a:lnTo>
                  <a:pt x="1216321" y="214594"/>
                </a:lnTo>
                <a:close/>
              </a:path>
              <a:path w="1868169" h="633094">
                <a:moveTo>
                  <a:pt x="741857" y="152484"/>
                </a:moveTo>
                <a:lnTo>
                  <a:pt x="738834" y="148953"/>
                </a:lnTo>
                <a:lnTo>
                  <a:pt x="737310" y="146429"/>
                </a:lnTo>
                <a:lnTo>
                  <a:pt x="736794" y="145935"/>
                </a:lnTo>
                <a:lnTo>
                  <a:pt x="738318" y="141380"/>
                </a:lnTo>
                <a:lnTo>
                  <a:pt x="739326" y="140886"/>
                </a:lnTo>
                <a:lnTo>
                  <a:pt x="742890" y="138855"/>
                </a:lnTo>
                <a:lnTo>
                  <a:pt x="746921" y="137849"/>
                </a:lnTo>
                <a:lnTo>
                  <a:pt x="750485" y="136330"/>
                </a:lnTo>
                <a:lnTo>
                  <a:pt x="752501" y="137849"/>
                </a:lnTo>
                <a:lnTo>
                  <a:pt x="755032" y="138362"/>
                </a:lnTo>
                <a:lnTo>
                  <a:pt x="757048" y="139861"/>
                </a:lnTo>
                <a:lnTo>
                  <a:pt x="758081" y="140886"/>
                </a:lnTo>
                <a:lnTo>
                  <a:pt x="759088" y="143411"/>
                </a:lnTo>
                <a:lnTo>
                  <a:pt x="758572" y="144417"/>
                </a:lnTo>
                <a:lnTo>
                  <a:pt x="757309" y="148953"/>
                </a:lnTo>
                <a:lnTo>
                  <a:pt x="748445" y="148953"/>
                </a:lnTo>
                <a:lnTo>
                  <a:pt x="743381" y="151991"/>
                </a:lnTo>
                <a:lnTo>
                  <a:pt x="741857" y="152484"/>
                </a:lnTo>
                <a:close/>
              </a:path>
              <a:path w="1868169" h="633094">
                <a:moveTo>
                  <a:pt x="756040" y="153509"/>
                </a:moveTo>
                <a:lnTo>
                  <a:pt x="748445" y="148953"/>
                </a:lnTo>
                <a:lnTo>
                  <a:pt x="757309" y="148953"/>
                </a:lnTo>
                <a:lnTo>
                  <a:pt x="756040" y="153509"/>
                </a:lnTo>
                <a:close/>
              </a:path>
              <a:path w="1868169" h="633094">
                <a:moveTo>
                  <a:pt x="752501" y="186823"/>
                </a:moveTo>
                <a:lnTo>
                  <a:pt x="749969" y="186330"/>
                </a:lnTo>
                <a:lnTo>
                  <a:pt x="748961" y="185817"/>
                </a:lnTo>
                <a:lnTo>
                  <a:pt x="748445" y="183805"/>
                </a:lnTo>
                <a:lnTo>
                  <a:pt x="747437" y="182286"/>
                </a:lnTo>
                <a:lnTo>
                  <a:pt x="750485" y="181774"/>
                </a:lnTo>
                <a:lnTo>
                  <a:pt x="753017" y="180768"/>
                </a:lnTo>
                <a:lnTo>
                  <a:pt x="756040" y="180768"/>
                </a:lnTo>
                <a:lnTo>
                  <a:pt x="757048" y="182780"/>
                </a:lnTo>
                <a:lnTo>
                  <a:pt x="759579" y="186330"/>
                </a:lnTo>
                <a:lnTo>
                  <a:pt x="755032" y="186330"/>
                </a:lnTo>
                <a:lnTo>
                  <a:pt x="752501" y="186823"/>
                </a:lnTo>
                <a:close/>
              </a:path>
              <a:path w="1868169" h="633094">
                <a:moveTo>
                  <a:pt x="748445" y="266093"/>
                </a:moveTo>
                <a:lnTo>
                  <a:pt x="745422" y="266093"/>
                </a:lnTo>
                <a:lnTo>
                  <a:pt x="740359" y="265600"/>
                </a:lnTo>
                <a:lnTo>
                  <a:pt x="734779" y="265600"/>
                </a:lnTo>
                <a:lnTo>
                  <a:pt x="731730" y="258519"/>
                </a:lnTo>
                <a:lnTo>
                  <a:pt x="739842" y="253470"/>
                </a:lnTo>
                <a:lnTo>
                  <a:pt x="740850" y="252976"/>
                </a:lnTo>
                <a:lnTo>
                  <a:pt x="746430" y="252976"/>
                </a:lnTo>
                <a:lnTo>
                  <a:pt x="748961" y="251970"/>
                </a:lnTo>
                <a:lnTo>
                  <a:pt x="749452" y="252976"/>
                </a:lnTo>
                <a:lnTo>
                  <a:pt x="750977" y="254988"/>
                </a:lnTo>
                <a:lnTo>
                  <a:pt x="752501" y="258026"/>
                </a:lnTo>
                <a:lnTo>
                  <a:pt x="752501" y="260550"/>
                </a:lnTo>
                <a:lnTo>
                  <a:pt x="753017" y="262069"/>
                </a:lnTo>
                <a:lnTo>
                  <a:pt x="750977" y="264594"/>
                </a:lnTo>
                <a:lnTo>
                  <a:pt x="749452" y="265600"/>
                </a:lnTo>
                <a:lnTo>
                  <a:pt x="748445" y="266093"/>
                </a:lnTo>
                <a:close/>
              </a:path>
              <a:path w="1868169" h="633094">
                <a:moveTo>
                  <a:pt x="765159" y="494828"/>
                </a:moveTo>
                <a:lnTo>
                  <a:pt x="762628" y="492818"/>
                </a:lnTo>
                <a:lnTo>
                  <a:pt x="760612" y="490788"/>
                </a:lnTo>
                <a:lnTo>
                  <a:pt x="758572" y="489288"/>
                </a:lnTo>
                <a:lnTo>
                  <a:pt x="761103" y="487769"/>
                </a:lnTo>
                <a:lnTo>
                  <a:pt x="763635" y="485244"/>
                </a:lnTo>
                <a:lnTo>
                  <a:pt x="766167" y="484729"/>
                </a:lnTo>
                <a:lnTo>
                  <a:pt x="768207" y="484729"/>
                </a:lnTo>
                <a:lnTo>
                  <a:pt x="769706" y="487769"/>
                </a:lnTo>
                <a:lnTo>
                  <a:pt x="771230" y="489778"/>
                </a:lnTo>
                <a:lnTo>
                  <a:pt x="769215" y="491298"/>
                </a:lnTo>
                <a:lnTo>
                  <a:pt x="767691" y="492818"/>
                </a:lnTo>
                <a:lnTo>
                  <a:pt x="765159" y="494828"/>
                </a:lnTo>
                <a:close/>
              </a:path>
              <a:path w="1868169" h="633094">
                <a:moveTo>
                  <a:pt x="765159" y="315580"/>
                </a:moveTo>
                <a:lnTo>
                  <a:pt x="763144" y="315580"/>
                </a:lnTo>
                <a:lnTo>
                  <a:pt x="761620" y="314574"/>
                </a:lnTo>
                <a:lnTo>
                  <a:pt x="760612" y="313568"/>
                </a:lnTo>
                <a:lnTo>
                  <a:pt x="761620" y="312562"/>
                </a:lnTo>
                <a:lnTo>
                  <a:pt x="762628" y="311043"/>
                </a:lnTo>
                <a:lnTo>
                  <a:pt x="764643" y="311043"/>
                </a:lnTo>
                <a:lnTo>
                  <a:pt x="765676" y="312562"/>
                </a:lnTo>
                <a:lnTo>
                  <a:pt x="766683" y="313568"/>
                </a:lnTo>
                <a:lnTo>
                  <a:pt x="765676" y="314061"/>
                </a:lnTo>
                <a:lnTo>
                  <a:pt x="765159" y="315580"/>
                </a:lnTo>
                <a:close/>
              </a:path>
              <a:path w="1868169" h="633094">
                <a:moveTo>
                  <a:pt x="743381" y="549365"/>
                </a:moveTo>
                <a:lnTo>
                  <a:pt x="742890" y="549365"/>
                </a:lnTo>
                <a:lnTo>
                  <a:pt x="740359" y="548360"/>
                </a:lnTo>
                <a:lnTo>
                  <a:pt x="737827" y="546330"/>
                </a:lnTo>
                <a:lnTo>
                  <a:pt x="735295" y="544831"/>
                </a:lnTo>
                <a:lnTo>
                  <a:pt x="736303" y="543311"/>
                </a:lnTo>
                <a:lnTo>
                  <a:pt x="737827" y="542306"/>
                </a:lnTo>
                <a:lnTo>
                  <a:pt x="739326" y="540271"/>
                </a:lnTo>
                <a:lnTo>
                  <a:pt x="741366" y="542796"/>
                </a:lnTo>
                <a:lnTo>
                  <a:pt x="743381" y="544316"/>
                </a:lnTo>
                <a:lnTo>
                  <a:pt x="745422" y="546330"/>
                </a:lnTo>
                <a:lnTo>
                  <a:pt x="743381" y="549365"/>
                </a:lnTo>
                <a:close/>
              </a:path>
              <a:path w="1868169" h="633094">
                <a:moveTo>
                  <a:pt x="664407" y="540786"/>
                </a:moveTo>
                <a:lnTo>
                  <a:pt x="659835" y="540786"/>
                </a:lnTo>
                <a:lnTo>
                  <a:pt x="658311" y="539781"/>
                </a:lnTo>
                <a:lnTo>
                  <a:pt x="656812" y="539266"/>
                </a:lnTo>
                <a:lnTo>
                  <a:pt x="658311" y="538756"/>
                </a:lnTo>
                <a:lnTo>
                  <a:pt x="660351" y="536742"/>
                </a:lnTo>
                <a:lnTo>
                  <a:pt x="661875" y="537257"/>
                </a:lnTo>
                <a:lnTo>
                  <a:pt x="663374" y="537257"/>
                </a:lnTo>
                <a:lnTo>
                  <a:pt x="664407" y="539266"/>
                </a:lnTo>
                <a:lnTo>
                  <a:pt x="665906" y="540271"/>
                </a:lnTo>
                <a:lnTo>
                  <a:pt x="664407" y="540786"/>
                </a:lnTo>
                <a:close/>
              </a:path>
              <a:path w="1868169" h="633094">
                <a:moveTo>
                  <a:pt x="666939" y="541281"/>
                </a:moveTo>
                <a:lnTo>
                  <a:pt x="666422" y="541281"/>
                </a:lnTo>
                <a:lnTo>
                  <a:pt x="665906" y="540786"/>
                </a:lnTo>
                <a:lnTo>
                  <a:pt x="666939" y="540786"/>
                </a:lnTo>
                <a:lnTo>
                  <a:pt x="666939" y="541281"/>
                </a:lnTo>
                <a:close/>
              </a:path>
              <a:path w="1868169" h="633094">
                <a:moveTo>
                  <a:pt x="670478" y="548855"/>
                </a:moveTo>
                <a:lnTo>
                  <a:pt x="669471" y="546840"/>
                </a:lnTo>
                <a:lnTo>
                  <a:pt x="667946" y="544316"/>
                </a:lnTo>
                <a:lnTo>
                  <a:pt x="666939" y="542306"/>
                </a:lnTo>
                <a:lnTo>
                  <a:pt x="666939" y="541281"/>
                </a:lnTo>
                <a:lnTo>
                  <a:pt x="667946" y="541281"/>
                </a:lnTo>
                <a:lnTo>
                  <a:pt x="669471" y="543311"/>
                </a:lnTo>
                <a:lnTo>
                  <a:pt x="670969" y="544831"/>
                </a:lnTo>
                <a:lnTo>
                  <a:pt x="672493" y="546840"/>
                </a:lnTo>
                <a:lnTo>
                  <a:pt x="671486" y="547355"/>
                </a:lnTo>
                <a:lnTo>
                  <a:pt x="670969" y="548360"/>
                </a:lnTo>
                <a:lnTo>
                  <a:pt x="670478" y="548855"/>
                </a:lnTo>
                <a:close/>
              </a:path>
              <a:path w="1868169" h="633094">
                <a:moveTo>
                  <a:pt x="656296" y="508461"/>
                </a:moveTo>
                <a:lnTo>
                  <a:pt x="654771" y="508461"/>
                </a:lnTo>
                <a:lnTo>
                  <a:pt x="652756" y="507451"/>
                </a:lnTo>
                <a:lnTo>
                  <a:pt x="651232" y="505936"/>
                </a:lnTo>
                <a:lnTo>
                  <a:pt x="649217" y="504436"/>
                </a:lnTo>
                <a:lnTo>
                  <a:pt x="652240" y="501397"/>
                </a:lnTo>
                <a:lnTo>
                  <a:pt x="653764" y="500392"/>
                </a:lnTo>
                <a:lnTo>
                  <a:pt x="657303" y="497867"/>
                </a:lnTo>
                <a:lnTo>
                  <a:pt x="661359" y="495343"/>
                </a:lnTo>
                <a:lnTo>
                  <a:pt x="665415" y="493313"/>
                </a:lnTo>
                <a:lnTo>
                  <a:pt x="666939" y="492818"/>
                </a:lnTo>
                <a:lnTo>
                  <a:pt x="670478" y="493313"/>
                </a:lnTo>
                <a:lnTo>
                  <a:pt x="670478" y="493823"/>
                </a:lnTo>
                <a:lnTo>
                  <a:pt x="671486" y="495837"/>
                </a:lnTo>
                <a:lnTo>
                  <a:pt x="671486" y="500392"/>
                </a:lnTo>
                <a:lnTo>
                  <a:pt x="670478" y="501397"/>
                </a:lnTo>
                <a:lnTo>
                  <a:pt x="666939" y="504436"/>
                </a:lnTo>
                <a:lnTo>
                  <a:pt x="662883" y="506961"/>
                </a:lnTo>
                <a:lnTo>
                  <a:pt x="661359" y="507966"/>
                </a:lnTo>
                <a:lnTo>
                  <a:pt x="657303" y="507966"/>
                </a:lnTo>
                <a:lnTo>
                  <a:pt x="656296" y="508461"/>
                </a:lnTo>
                <a:close/>
              </a:path>
              <a:path w="1868169" h="633094">
                <a:moveTo>
                  <a:pt x="737310" y="514020"/>
                </a:moveTo>
                <a:lnTo>
                  <a:pt x="732247" y="511495"/>
                </a:lnTo>
                <a:lnTo>
                  <a:pt x="722120" y="505441"/>
                </a:lnTo>
                <a:lnTo>
                  <a:pt x="734262" y="493313"/>
                </a:lnTo>
                <a:lnTo>
                  <a:pt x="736794" y="499877"/>
                </a:lnTo>
                <a:lnTo>
                  <a:pt x="738318" y="504436"/>
                </a:lnTo>
                <a:lnTo>
                  <a:pt x="739842" y="509486"/>
                </a:lnTo>
                <a:lnTo>
                  <a:pt x="740359" y="510490"/>
                </a:lnTo>
                <a:lnTo>
                  <a:pt x="737827" y="513510"/>
                </a:lnTo>
                <a:lnTo>
                  <a:pt x="737310" y="514020"/>
                </a:lnTo>
                <a:close/>
              </a:path>
              <a:path w="1868169" h="633094">
                <a:moveTo>
                  <a:pt x="721604" y="373153"/>
                </a:moveTo>
                <a:lnTo>
                  <a:pt x="721112" y="373153"/>
                </a:lnTo>
                <a:lnTo>
                  <a:pt x="720105" y="372641"/>
                </a:lnTo>
                <a:lnTo>
                  <a:pt x="719072" y="371122"/>
                </a:lnTo>
                <a:lnTo>
                  <a:pt x="717573" y="370116"/>
                </a:lnTo>
                <a:lnTo>
                  <a:pt x="719588" y="368597"/>
                </a:lnTo>
                <a:lnTo>
                  <a:pt x="720596" y="368104"/>
                </a:lnTo>
                <a:lnTo>
                  <a:pt x="721604" y="367079"/>
                </a:lnTo>
                <a:lnTo>
                  <a:pt x="722120" y="368104"/>
                </a:lnTo>
                <a:lnTo>
                  <a:pt x="723128" y="369603"/>
                </a:lnTo>
                <a:lnTo>
                  <a:pt x="723128" y="371635"/>
                </a:lnTo>
                <a:lnTo>
                  <a:pt x="721604" y="373153"/>
                </a:lnTo>
                <a:close/>
              </a:path>
              <a:path w="1868169" h="633094">
                <a:moveTo>
                  <a:pt x="1588483" y="453943"/>
                </a:moveTo>
                <a:lnTo>
                  <a:pt x="1587966" y="453943"/>
                </a:lnTo>
                <a:lnTo>
                  <a:pt x="1588483" y="453428"/>
                </a:lnTo>
                <a:lnTo>
                  <a:pt x="1588483" y="453943"/>
                </a:lnTo>
                <a:close/>
              </a:path>
              <a:path w="1868169" h="633094">
                <a:moveTo>
                  <a:pt x="1587450" y="454948"/>
                </a:moveTo>
                <a:lnTo>
                  <a:pt x="1587966" y="453943"/>
                </a:lnTo>
                <a:lnTo>
                  <a:pt x="1587966" y="454433"/>
                </a:lnTo>
                <a:lnTo>
                  <a:pt x="1587450" y="454948"/>
                </a:lnTo>
                <a:close/>
              </a:path>
              <a:path w="1868169" h="633094">
                <a:moveTo>
                  <a:pt x="1567196" y="473626"/>
                </a:moveTo>
                <a:lnTo>
                  <a:pt x="1565697" y="473626"/>
                </a:lnTo>
                <a:lnTo>
                  <a:pt x="1564173" y="471616"/>
                </a:lnTo>
                <a:lnTo>
                  <a:pt x="1562649" y="470591"/>
                </a:lnTo>
                <a:lnTo>
                  <a:pt x="1564173" y="468576"/>
                </a:lnTo>
                <a:lnTo>
                  <a:pt x="1564665" y="466567"/>
                </a:lnTo>
                <a:lnTo>
                  <a:pt x="1566189" y="465542"/>
                </a:lnTo>
                <a:lnTo>
                  <a:pt x="1573293" y="461517"/>
                </a:lnTo>
                <a:lnTo>
                  <a:pt x="1580371" y="458478"/>
                </a:lnTo>
                <a:lnTo>
                  <a:pt x="1587450" y="454948"/>
                </a:lnTo>
                <a:lnTo>
                  <a:pt x="1584154" y="462692"/>
                </a:lnTo>
                <a:lnTo>
                  <a:pt x="1579997" y="468827"/>
                </a:lnTo>
                <a:lnTo>
                  <a:pt x="1574502" y="472693"/>
                </a:lnTo>
                <a:lnTo>
                  <a:pt x="1567196" y="473626"/>
                </a:lnTo>
                <a:close/>
              </a:path>
              <a:path w="1868169" h="633094">
                <a:moveTo>
                  <a:pt x="1525190" y="99466"/>
                </a:moveTo>
                <a:lnTo>
                  <a:pt x="1516562" y="97455"/>
                </a:lnTo>
                <a:lnTo>
                  <a:pt x="1514547" y="96942"/>
                </a:lnTo>
                <a:lnTo>
                  <a:pt x="1513539" y="93924"/>
                </a:lnTo>
                <a:lnTo>
                  <a:pt x="1511499" y="91399"/>
                </a:lnTo>
                <a:lnTo>
                  <a:pt x="1513023" y="90393"/>
                </a:lnTo>
                <a:lnTo>
                  <a:pt x="1514547" y="88875"/>
                </a:lnTo>
                <a:lnTo>
                  <a:pt x="1522142" y="86350"/>
                </a:lnTo>
                <a:lnTo>
                  <a:pt x="1528729" y="84319"/>
                </a:lnTo>
                <a:lnTo>
                  <a:pt x="1534800" y="82307"/>
                </a:lnTo>
                <a:lnTo>
                  <a:pt x="1536325" y="82307"/>
                </a:lnTo>
                <a:lnTo>
                  <a:pt x="1537849" y="83313"/>
                </a:lnTo>
                <a:lnTo>
                  <a:pt x="1539864" y="83825"/>
                </a:lnTo>
                <a:lnTo>
                  <a:pt x="1538856" y="86350"/>
                </a:lnTo>
                <a:lnTo>
                  <a:pt x="1537849" y="88362"/>
                </a:lnTo>
                <a:lnTo>
                  <a:pt x="1532269" y="94930"/>
                </a:lnTo>
                <a:lnTo>
                  <a:pt x="1525190" y="99466"/>
                </a:lnTo>
                <a:close/>
              </a:path>
              <a:path w="1868169" h="633094">
                <a:moveTo>
                  <a:pt x="1514547" y="138362"/>
                </a:moveTo>
                <a:lnTo>
                  <a:pt x="1512531" y="138362"/>
                </a:lnTo>
                <a:lnTo>
                  <a:pt x="1511007" y="137336"/>
                </a:lnTo>
                <a:lnTo>
                  <a:pt x="1510000" y="136843"/>
                </a:lnTo>
                <a:lnTo>
                  <a:pt x="1513023" y="133806"/>
                </a:lnTo>
                <a:lnTo>
                  <a:pt x="1514547" y="134811"/>
                </a:lnTo>
                <a:lnTo>
                  <a:pt x="1515554" y="135324"/>
                </a:lnTo>
                <a:lnTo>
                  <a:pt x="1516562" y="136330"/>
                </a:lnTo>
                <a:lnTo>
                  <a:pt x="1514547" y="138362"/>
                </a:lnTo>
                <a:close/>
              </a:path>
              <a:path w="1868169" h="633094">
                <a:moveTo>
                  <a:pt x="1541879" y="405461"/>
                </a:moveTo>
                <a:lnTo>
                  <a:pt x="1537849" y="404455"/>
                </a:lnTo>
                <a:lnTo>
                  <a:pt x="1537332" y="403942"/>
                </a:lnTo>
                <a:lnTo>
                  <a:pt x="1536325" y="401930"/>
                </a:lnTo>
                <a:lnTo>
                  <a:pt x="1540380" y="396881"/>
                </a:lnTo>
                <a:lnTo>
                  <a:pt x="1543920" y="392838"/>
                </a:lnTo>
                <a:lnTo>
                  <a:pt x="1547975" y="388301"/>
                </a:lnTo>
                <a:lnTo>
                  <a:pt x="1547975" y="387789"/>
                </a:lnTo>
                <a:lnTo>
                  <a:pt x="1549474" y="388795"/>
                </a:lnTo>
                <a:lnTo>
                  <a:pt x="1550507" y="389800"/>
                </a:lnTo>
                <a:lnTo>
                  <a:pt x="1550998" y="390313"/>
                </a:lnTo>
                <a:lnTo>
                  <a:pt x="1550998" y="391832"/>
                </a:lnTo>
                <a:lnTo>
                  <a:pt x="1551515" y="392838"/>
                </a:lnTo>
                <a:lnTo>
                  <a:pt x="1550507" y="397887"/>
                </a:lnTo>
                <a:lnTo>
                  <a:pt x="1541879" y="405461"/>
                </a:lnTo>
                <a:close/>
              </a:path>
              <a:path w="1868169" h="633094">
                <a:moveTo>
                  <a:pt x="1541388" y="318105"/>
                </a:moveTo>
                <a:lnTo>
                  <a:pt x="1538856" y="318105"/>
                </a:lnTo>
                <a:lnTo>
                  <a:pt x="1538856" y="317099"/>
                </a:lnTo>
                <a:lnTo>
                  <a:pt x="1539347" y="316586"/>
                </a:lnTo>
                <a:lnTo>
                  <a:pt x="1539347" y="315580"/>
                </a:lnTo>
                <a:lnTo>
                  <a:pt x="1539864" y="316092"/>
                </a:lnTo>
                <a:lnTo>
                  <a:pt x="1540871" y="316092"/>
                </a:lnTo>
                <a:lnTo>
                  <a:pt x="1541879" y="316586"/>
                </a:lnTo>
                <a:lnTo>
                  <a:pt x="1541388" y="317099"/>
                </a:lnTo>
                <a:lnTo>
                  <a:pt x="1541388" y="318105"/>
                </a:lnTo>
                <a:close/>
              </a:path>
              <a:path w="1868169" h="633094">
                <a:moveTo>
                  <a:pt x="1508476" y="221675"/>
                </a:moveTo>
                <a:lnTo>
                  <a:pt x="1505427" y="220649"/>
                </a:lnTo>
                <a:lnTo>
                  <a:pt x="1502896" y="218638"/>
                </a:lnTo>
                <a:lnTo>
                  <a:pt x="1501888" y="217631"/>
                </a:lnTo>
                <a:lnTo>
                  <a:pt x="1501888" y="213588"/>
                </a:lnTo>
                <a:lnTo>
                  <a:pt x="1502405" y="212070"/>
                </a:lnTo>
                <a:lnTo>
                  <a:pt x="1505427" y="205008"/>
                </a:lnTo>
                <a:lnTo>
                  <a:pt x="1513023" y="202483"/>
                </a:lnTo>
                <a:lnTo>
                  <a:pt x="1519094" y="206014"/>
                </a:lnTo>
                <a:lnTo>
                  <a:pt x="1520127" y="206527"/>
                </a:lnTo>
                <a:lnTo>
                  <a:pt x="1521134" y="208539"/>
                </a:lnTo>
                <a:lnTo>
                  <a:pt x="1521134" y="209545"/>
                </a:lnTo>
                <a:lnTo>
                  <a:pt x="1520618" y="211064"/>
                </a:lnTo>
                <a:lnTo>
                  <a:pt x="1520127" y="211576"/>
                </a:lnTo>
                <a:lnTo>
                  <a:pt x="1517078" y="215107"/>
                </a:lnTo>
                <a:lnTo>
                  <a:pt x="1513539" y="218638"/>
                </a:lnTo>
                <a:lnTo>
                  <a:pt x="1510000" y="220649"/>
                </a:lnTo>
                <a:lnTo>
                  <a:pt x="1508476" y="221675"/>
                </a:lnTo>
                <a:close/>
              </a:path>
              <a:path w="1868169" h="633094">
                <a:moveTo>
                  <a:pt x="1506952" y="345876"/>
                </a:moveTo>
                <a:lnTo>
                  <a:pt x="1500364" y="345876"/>
                </a:lnTo>
                <a:lnTo>
                  <a:pt x="1496825" y="342345"/>
                </a:lnTo>
                <a:lnTo>
                  <a:pt x="1495817" y="339307"/>
                </a:lnTo>
                <a:lnTo>
                  <a:pt x="1495301" y="337296"/>
                </a:lnTo>
                <a:lnTo>
                  <a:pt x="1497341" y="333252"/>
                </a:lnTo>
                <a:lnTo>
                  <a:pt x="1499356" y="330728"/>
                </a:lnTo>
                <a:lnTo>
                  <a:pt x="1500364" y="329722"/>
                </a:lnTo>
                <a:lnTo>
                  <a:pt x="1503903" y="329209"/>
                </a:lnTo>
                <a:lnTo>
                  <a:pt x="1504420" y="330234"/>
                </a:lnTo>
                <a:lnTo>
                  <a:pt x="1506435" y="334771"/>
                </a:lnTo>
                <a:lnTo>
                  <a:pt x="1508967" y="337296"/>
                </a:lnTo>
                <a:lnTo>
                  <a:pt x="1513539" y="337296"/>
                </a:lnTo>
                <a:lnTo>
                  <a:pt x="1514030" y="338814"/>
                </a:lnTo>
                <a:lnTo>
                  <a:pt x="1514547" y="339821"/>
                </a:lnTo>
                <a:lnTo>
                  <a:pt x="1514547" y="341339"/>
                </a:lnTo>
                <a:lnTo>
                  <a:pt x="1511007" y="342858"/>
                </a:lnTo>
                <a:lnTo>
                  <a:pt x="1506952" y="345876"/>
                </a:lnTo>
                <a:close/>
              </a:path>
              <a:path w="1868169" h="633094">
                <a:moveTo>
                  <a:pt x="1470991" y="277710"/>
                </a:moveTo>
                <a:lnTo>
                  <a:pt x="1469492" y="277710"/>
                </a:lnTo>
                <a:lnTo>
                  <a:pt x="1468459" y="275698"/>
                </a:lnTo>
                <a:lnTo>
                  <a:pt x="1468459" y="275186"/>
                </a:lnTo>
                <a:lnTo>
                  <a:pt x="1468976" y="274180"/>
                </a:lnTo>
                <a:lnTo>
                  <a:pt x="1471508" y="271655"/>
                </a:lnTo>
                <a:lnTo>
                  <a:pt x="1472515" y="273667"/>
                </a:lnTo>
                <a:lnTo>
                  <a:pt x="1473523" y="276704"/>
                </a:lnTo>
                <a:lnTo>
                  <a:pt x="1472515" y="277217"/>
                </a:lnTo>
                <a:lnTo>
                  <a:pt x="1470991" y="277710"/>
                </a:lnTo>
                <a:close/>
              </a:path>
              <a:path w="1868169" h="633094">
                <a:moveTo>
                  <a:pt x="1498840" y="620055"/>
                </a:moveTo>
                <a:lnTo>
                  <a:pt x="1498349" y="619545"/>
                </a:lnTo>
                <a:lnTo>
                  <a:pt x="1497832" y="619050"/>
                </a:lnTo>
                <a:lnTo>
                  <a:pt x="1498349" y="618535"/>
                </a:lnTo>
                <a:lnTo>
                  <a:pt x="1499356" y="618045"/>
                </a:lnTo>
                <a:lnTo>
                  <a:pt x="1499873" y="617020"/>
                </a:lnTo>
                <a:lnTo>
                  <a:pt x="1500364" y="617020"/>
                </a:lnTo>
                <a:lnTo>
                  <a:pt x="1500364" y="617530"/>
                </a:lnTo>
                <a:lnTo>
                  <a:pt x="1500881" y="618045"/>
                </a:lnTo>
                <a:lnTo>
                  <a:pt x="1500364" y="619050"/>
                </a:lnTo>
                <a:lnTo>
                  <a:pt x="1499356" y="619545"/>
                </a:lnTo>
                <a:lnTo>
                  <a:pt x="1498840" y="620055"/>
                </a:lnTo>
                <a:close/>
              </a:path>
              <a:path w="1868169" h="633094">
                <a:moveTo>
                  <a:pt x="1505944" y="472106"/>
                </a:moveTo>
                <a:lnTo>
                  <a:pt x="1497269" y="471294"/>
                </a:lnTo>
                <a:lnTo>
                  <a:pt x="1487076" y="465229"/>
                </a:lnTo>
                <a:lnTo>
                  <a:pt x="1478592" y="456420"/>
                </a:lnTo>
                <a:lnTo>
                  <a:pt x="1475047" y="447374"/>
                </a:lnTo>
                <a:lnTo>
                  <a:pt x="1475047" y="446859"/>
                </a:lnTo>
                <a:lnTo>
                  <a:pt x="1477087" y="445345"/>
                </a:lnTo>
                <a:lnTo>
                  <a:pt x="1477579" y="445855"/>
                </a:lnTo>
                <a:lnTo>
                  <a:pt x="1482642" y="447869"/>
                </a:lnTo>
                <a:lnTo>
                  <a:pt x="1487705" y="449384"/>
                </a:lnTo>
                <a:lnTo>
                  <a:pt x="1492278" y="452918"/>
                </a:lnTo>
                <a:lnTo>
                  <a:pt x="1498349" y="457473"/>
                </a:lnTo>
                <a:lnTo>
                  <a:pt x="1508476" y="467571"/>
                </a:lnTo>
                <a:lnTo>
                  <a:pt x="1506952" y="470096"/>
                </a:lnTo>
                <a:lnTo>
                  <a:pt x="1506435" y="471616"/>
                </a:lnTo>
                <a:lnTo>
                  <a:pt x="1505944" y="472106"/>
                </a:lnTo>
                <a:close/>
              </a:path>
              <a:path w="1868169" h="633094">
                <a:moveTo>
                  <a:pt x="1505427" y="580665"/>
                </a:moveTo>
                <a:lnTo>
                  <a:pt x="1503903" y="578656"/>
                </a:lnTo>
                <a:lnTo>
                  <a:pt x="1502896" y="576626"/>
                </a:lnTo>
                <a:lnTo>
                  <a:pt x="1501888" y="575126"/>
                </a:lnTo>
                <a:lnTo>
                  <a:pt x="1503903" y="573606"/>
                </a:lnTo>
                <a:lnTo>
                  <a:pt x="1505427" y="571577"/>
                </a:lnTo>
                <a:lnTo>
                  <a:pt x="1507468" y="571082"/>
                </a:lnTo>
                <a:lnTo>
                  <a:pt x="1508476" y="570567"/>
                </a:lnTo>
                <a:lnTo>
                  <a:pt x="1510000" y="573091"/>
                </a:lnTo>
                <a:lnTo>
                  <a:pt x="1511499" y="574611"/>
                </a:lnTo>
                <a:lnTo>
                  <a:pt x="1510000" y="576131"/>
                </a:lnTo>
                <a:lnTo>
                  <a:pt x="1505427" y="580665"/>
                </a:lnTo>
                <a:close/>
              </a:path>
              <a:path w="1868169" h="633094">
                <a:moveTo>
                  <a:pt x="1545444" y="291852"/>
                </a:moveTo>
                <a:lnTo>
                  <a:pt x="1541388" y="289840"/>
                </a:lnTo>
                <a:lnTo>
                  <a:pt x="1538340" y="288815"/>
                </a:lnTo>
                <a:lnTo>
                  <a:pt x="1536325" y="286803"/>
                </a:lnTo>
                <a:lnTo>
                  <a:pt x="1534284" y="284278"/>
                </a:lnTo>
                <a:lnTo>
                  <a:pt x="1533276" y="280235"/>
                </a:lnTo>
                <a:lnTo>
                  <a:pt x="1537849" y="278716"/>
                </a:lnTo>
                <a:lnTo>
                  <a:pt x="1542912" y="277217"/>
                </a:lnTo>
                <a:lnTo>
                  <a:pt x="1548467" y="275186"/>
                </a:lnTo>
                <a:lnTo>
                  <a:pt x="1553530" y="274180"/>
                </a:lnTo>
                <a:lnTo>
                  <a:pt x="1555054" y="273667"/>
                </a:lnTo>
                <a:lnTo>
                  <a:pt x="1557069" y="274692"/>
                </a:lnTo>
                <a:lnTo>
                  <a:pt x="1558102" y="276191"/>
                </a:lnTo>
                <a:lnTo>
                  <a:pt x="1558593" y="277217"/>
                </a:lnTo>
                <a:lnTo>
                  <a:pt x="1558102" y="280747"/>
                </a:lnTo>
                <a:lnTo>
                  <a:pt x="1557586" y="281241"/>
                </a:lnTo>
                <a:lnTo>
                  <a:pt x="1545444" y="291852"/>
                </a:lnTo>
                <a:close/>
              </a:path>
              <a:path w="1868169" h="633094">
                <a:moveTo>
                  <a:pt x="1524674" y="387789"/>
                </a:moveTo>
                <a:lnTo>
                  <a:pt x="1524157" y="387789"/>
                </a:lnTo>
                <a:lnTo>
                  <a:pt x="1523149" y="387276"/>
                </a:lnTo>
                <a:lnTo>
                  <a:pt x="1521625" y="386270"/>
                </a:lnTo>
                <a:lnTo>
                  <a:pt x="1520618" y="385264"/>
                </a:lnTo>
                <a:lnTo>
                  <a:pt x="1518603" y="382739"/>
                </a:lnTo>
                <a:lnTo>
                  <a:pt x="1517078" y="379702"/>
                </a:lnTo>
                <a:lnTo>
                  <a:pt x="1515554" y="377177"/>
                </a:lnTo>
                <a:lnTo>
                  <a:pt x="1516562" y="377177"/>
                </a:lnTo>
                <a:lnTo>
                  <a:pt x="1517595" y="376171"/>
                </a:lnTo>
                <a:lnTo>
                  <a:pt x="1518086" y="376684"/>
                </a:lnTo>
                <a:lnTo>
                  <a:pt x="1521134" y="379208"/>
                </a:lnTo>
                <a:lnTo>
                  <a:pt x="1524157" y="382226"/>
                </a:lnTo>
                <a:lnTo>
                  <a:pt x="1527205" y="384751"/>
                </a:lnTo>
                <a:lnTo>
                  <a:pt x="1525190" y="386782"/>
                </a:lnTo>
                <a:lnTo>
                  <a:pt x="1524674" y="387789"/>
                </a:lnTo>
                <a:close/>
              </a:path>
              <a:path w="1868169" h="633094">
                <a:moveTo>
                  <a:pt x="1499873" y="380727"/>
                </a:moveTo>
                <a:lnTo>
                  <a:pt x="1498349" y="380727"/>
                </a:lnTo>
                <a:lnTo>
                  <a:pt x="1497341" y="378696"/>
                </a:lnTo>
                <a:lnTo>
                  <a:pt x="1498349" y="378203"/>
                </a:lnTo>
                <a:lnTo>
                  <a:pt x="1498840" y="377690"/>
                </a:lnTo>
                <a:lnTo>
                  <a:pt x="1500364" y="377690"/>
                </a:lnTo>
                <a:lnTo>
                  <a:pt x="1500881" y="379208"/>
                </a:lnTo>
                <a:lnTo>
                  <a:pt x="1501372" y="379208"/>
                </a:lnTo>
                <a:lnTo>
                  <a:pt x="1500364" y="379702"/>
                </a:lnTo>
                <a:lnTo>
                  <a:pt x="1499873" y="380727"/>
                </a:lnTo>
                <a:close/>
              </a:path>
              <a:path w="1868169" h="633094">
                <a:moveTo>
                  <a:pt x="1588974" y="453943"/>
                </a:moveTo>
                <a:lnTo>
                  <a:pt x="1589491" y="452424"/>
                </a:lnTo>
                <a:lnTo>
                  <a:pt x="1589491" y="450904"/>
                </a:lnTo>
                <a:lnTo>
                  <a:pt x="1590498" y="449899"/>
                </a:lnTo>
                <a:lnTo>
                  <a:pt x="1591506" y="448379"/>
                </a:lnTo>
                <a:lnTo>
                  <a:pt x="1593546" y="447374"/>
                </a:lnTo>
                <a:lnTo>
                  <a:pt x="1595045" y="446370"/>
                </a:lnTo>
                <a:lnTo>
                  <a:pt x="1596078" y="447869"/>
                </a:lnTo>
                <a:lnTo>
                  <a:pt x="1597086" y="448379"/>
                </a:lnTo>
                <a:lnTo>
                  <a:pt x="1595045" y="449899"/>
                </a:lnTo>
                <a:lnTo>
                  <a:pt x="1592022" y="451909"/>
                </a:lnTo>
                <a:lnTo>
                  <a:pt x="1591015" y="452424"/>
                </a:lnTo>
                <a:lnTo>
                  <a:pt x="1589982" y="453428"/>
                </a:lnTo>
                <a:lnTo>
                  <a:pt x="1588974" y="453943"/>
                </a:lnTo>
                <a:close/>
              </a:path>
              <a:path w="1868169" h="633094">
                <a:moveTo>
                  <a:pt x="767691" y="361023"/>
                </a:moveTo>
                <a:lnTo>
                  <a:pt x="765159" y="361023"/>
                </a:lnTo>
                <a:lnTo>
                  <a:pt x="764643" y="359505"/>
                </a:lnTo>
                <a:lnTo>
                  <a:pt x="762628" y="358006"/>
                </a:lnTo>
                <a:lnTo>
                  <a:pt x="764643" y="356980"/>
                </a:lnTo>
                <a:lnTo>
                  <a:pt x="766167" y="355974"/>
                </a:lnTo>
                <a:lnTo>
                  <a:pt x="767174" y="355974"/>
                </a:lnTo>
                <a:lnTo>
                  <a:pt x="768207" y="356487"/>
                </a:lnTo>
                <a:lnTo>
                  <a:pt x="768699" y="358006"/>
                </a:lnTo>
                <a:lnTo>
                  <a:pt x="769706" y="359011"/>
                </a:lnTo>
                <a:lnTo>
                  <a:pt x="767691" y="361023"/>
                </a:lnTo>
                <a:close/>
              </a:path>
              <a:path w="1868169" h="633094">
                <a:moveTo>
                  <a:pt x="1596569" y="324673"/>
                </a:moveTo>
                <a:lnTo>
                  <a:pt x="1594037" y="324673"/>
                </a:lnTo>
                <a:lnTo>
                  <a:pt x="1594037" y="323154"/>
                </a:lnTo>
                <a:lnTo>
                  <a:pt x="1596569" y="323154"/>
                </a:lnTo>
                <a:lnTo>
                  <a:pt x="1596569" y="324673"/>
                </a:lnTo>
                <a:close/>
              </a:path>
              <a:path w="1868169" h="633094">
                <a:moveTo>
                  <a:pt x="1543403" y="19703"/>
                </a:moveTo>
                <a:lnTo>
                  <a:pt x="1539864" y="16153"/>
                </a:lnTo>
                <a:lnTo>
                  <a:pt x="1540871" y="15147"/>
                </a:lnTo>
                <a:lnTo>
                  <a:pt x="1541388" y="14142"/>
                </a:lnTo>
                <a:lnTo>
                  <a:pt x="1542912" y="15147"/>
                </a:lnTo>
                <a:lnTo>
                  <a:pt x="1543920" y="15660"/>
                </a:lnTo>
                <a:lnTo>
                  <a:pt x="1544927" y="16666"/>
                </a:lnTo>
                <a:lnTo>
                  <a:pt x="1544411" y="18185"/>
                </a:lnTo>
                <a:lnTo>
                  <a:pt x="1543920" y="18678"/>
                </a:lnTo>
                <a:lnTo>
                  <a:pt x="1543403" y="19703"/>
                </a:lnTo>
                <a:close/>
              </a:path>
              <a:path w="1868169" h="633094">
                <a:moveTo>
                  <a:pt x="1569237" y="592799"/>
                </a:moveTo>
                <a:lnTo>
                  <a:pt x="1566189" y="592799"/>
                </a:lnTo>
                <a:lnTo>
                  <a:pt x="1566189" y="591774"/>
                </a:lnTo>
                <a:lnTo>
                  <a:pt x="1565697" y="591279"/>
                </a:lnTo>
                <a:lnTo>
                  <a:pt x="1566189" y="590764"/>
                </a:lnTo>
                <a:lnTo>
                  <a:pt x="1566705" y="589759"/>
                </a:lnTo>
                <a:lnTo>
                  <a:pt x="1567713" y="589759"/>
                </a:lnTo>
                <a:lnTo>
                  <a:pt x="1569237" y="592799"/>
                </a:lnTo>
                <a:close/>
              </a:path>
              <a:path w="1868169" h="633094">
                <a:moveTo>
                  <a:pt x="1534800" y="449384"/>
                </a:moveTo>
                <a:lnTo>
                  <a:pt x="1531752" y="448379"/>
                </a:lnTo>
                <a:lnTo>
                  <a:pt x="1529737" y="447869"/>
                </a:lnTo>
                <a:lnTo>
                  <a:pt x="1528213" y="446859"/>
                </a:lnTo>
                <a:lnTo>
                  <a:pt x="1527722" y="446859"/>
                </a:lnTo>
                <a:lnTo>
                  <a:pt x="1526689" y="445345"/>
                </a:lnTo>
                <a:lnTo>
                  <a:pt x="1526689" y="444335"/>
                </a:lnTo>
                <a:lnTo>
                  <a:pt x="1527205" y="442820"/>
                </a:lnTo>
                <a:lnTo>
                  <a:pt x="1527722" y="440805"/>
                </a:lnTo>
                <a:lnTo>
                  <a:pt x="1528729" y="440295"/>
                </a:lnTo>
                <a:lnTo>
                  <a:pt x="1530253" y="439800"/>
                </a:lnTo>
                <a:lnTo>
                  <a:pt x="1534284" y="439800"/>
                </a:lnTo>
                <a:lnTo>
                  <a:pt x="1538856" y="440295"/>
                </a:lnTo>
                <a:lnTo>
                  <a:pt x="1542912" y="441810"/>
                </a:lnTo>
                <a:lnTo>
                  <a:pt x="1546943" y="442820"/>
                </a:lnTo>
                <a:lnTo>
                  <a:pt x="1542912" y="445345"/>
                </a:lnTo>
                <a:lnTo>
                  <a:pt x="1538340" y="447374"/>
                </a:lnTo>
                <a:lnTo>
                  <a:pt x="1534800" y="449384"/>
                </a:lnTo>
                <a:close/>
              </a:path>
              <a:path w="1868169" h="633094">
                <a:moveTo>
                  <a:pt x="1579364" y="513015"/>
                </a:moveTo>
                <a:lnTo>
                  <a:pt x="1578356" y="513015"/>
                </a:lnTo>
                <a:lnTo>
                  <a:pt x="1571769" y="512010"/>
                </a:lnTo>
                <a:lnTo>
                  <a:pt x="1559601" y="508971"/>
                </a:lnTo>
                <a:lnTo>
                  <a:pt x="1558593" y="508461"/>
                </a:lnTo>
                <a:lnTo>
                  <a:pt x="1558102" y="506961"/>
                </a:lnTo>
                <a:lnTo>
                  <a:pt x="1557069" y="505936"/>
                </a:lnTo>
                <a:lnTo>
                  <a:pt x="1558102" y="503921"/>
                </a:lnTo>
                <a:lnTo>
                  <a:pt x="1559110" y="503411"/>
                </a:lnTo>
                <a:lnTo>
                  <a:pt x="1561125" y="502916"/>
                </a:lnTo>
                <a:lnTo>
                  <a:pt x="1563657" y="502401"/>
                </a:lnTo>
                <a:lnTo>
                  <a:pt x="1565697" y="501912"/>
                </a:lnTo>
                <a:lnTo>
                  <a:pt x="1570761" y="503411"/>
                </a:lnTo>
                <a:lnTo>
                  <a:pt x="1575308" y="504926"/>
                </a:lnTo>
                <a:lnTo>
                  <a:pt x="1580888" y="506446"/>
                </a:lnTo>
                <a:lnTo>
                  <a:pt x="1581379" y="506961"/>
                </a:lnTo>
                <a:lnTo>
                  <a:pt x="1582387" y="509486"/>
                </a:lnTo>
                <a:lnTo>
                  <a:pt x="1581895" y="510985"/>
                </a:lnTo>
                <a:lnTo>
                  <a:pt x="1581379" y="512010"/>
                </a:lnTo>
                <a:lnTo>
                  <a:pt x="1579364" y="513015"/>
                </a:lnTo>
                <a:close/>
              </a:path>
              <a:path w="1868169" h="633094">
                <a:moveTo>
                  <a:pt x="1560118" y="74733"/>
                </a:moveTo>
                <a:lnTo>
                  <a:pt x="1557586" y="74733"/>
                </a:lnTo>
                <a:lnTo>
                  <a:pt x="1556578" y="74220"/>
                </a:lnTo>
                <a:lnTo>
                  <a:pt x="1555054" y="73727"/>
                </a:lnTo>
                <a:lnTo>
                  <a:pt x="1559601" y="70690"/>
                </a:lnTo>
                <a:lnTo>
                  <a:pt x="1561125" y="70690"/>
                </a:lnTo>
                <a:lnTo>
                  <a:pt x="1564173" y="71202"/>
                </a:lnTo>
                <a:lnTo>
                  <a:pt x="1566705" y="71695"/>
                </a:lnTo>
                <a:lnTo>
                  <a:pt x="1569728" y="72208"/>
                </a:lnTo>
                <a:lnTo>
                  <a:pt x="1567196" y="73214"/>
                </a:lnTo>
                <a:lnTo>
                  <a:pt x="1562133" y="74220"/>
                </a:lnTo>
                <a:lnTo>
                  <a:pt x="1561125" y="74220"/>
                </a:lnTo>
                <a:lnTo>
                  <a:pt x="1560118" y="74733"/>
                </a:lnTo>
                <a:close/>
              </a:path>
              <a:path w="1868169" h="633094">
                <a:moveTo>
                  <a:pt x="1533793" y="533707"/>
                </a:moveTo>
                <a:lnTo>
                  <a:pt x="1527205" y="527648"/>
                </a:lnTo>
                <a:lnTo>
                  <a:pt x="1527722" y="524118"/>
                </a:lnTo>
                <a:lnTo>
                  <a:pt x="1527722" y="522599"/>
                </a:lnTo>
                <a:lnTo>
                  <a:pt x="1529737" y="521084"/>
                </a:lnTo>
                <a:lnTo>
                  <a:pt x="1530745" y="521084"/>
                </a:lnTo>
                <a:lnTo>
                  <a:pt x="1535317" y="520589"/>
                </a:lnTo>
                <a:lnTo>
                  <a:pt x="1538856" y="522109"/>
                </a:lnTo>
                <a:lnTo>
                  <a:pt x="1539864" y="528658"/>
                </a:lnTo>
                <a:lnTo>
                  <a:pt x="1538340" y="531692"/>
                </a:lnTo>
                <a:lnTo>
                  <a:pt x="1537332" y="532207"/>
                </a:lnTo>
                <a:lnTo>
                  <a:pt x="1533793" y="533707"/>
                </a:lnTo>
                <a:close/>
              </a:path>
              <a:path w="1868169" h="633094">
                <a:moveTo>
                  <a:pt x="1579364" y="381733"/>
                </a:moveTo>
                <a:lnTo>
                  <a:pt x="1578847" y="381733"/>
                </a:lnTo>
                <a:lnTo>
                  <a:pt x="1576315" y="380727"/>
                </a:lnTo>
                <a:lnTo>
                  <a:pt x="1574300" y="379702"/>
                </a:lnTo>
                <a:lnTo>
                  <a:pt x="1572260" y="378696"/>
                </a:lnTo>
                <a:lnTo>
                  <a:pt x="1573293" y="377177"/>
                </a:lnTo>
                <a:lnTo>
                  <a:pt x="1573784" y="375166"/>
                </a:lnTo>
                <a:lnTo>
                  <a:pt x="1574300" y="375166"/>
                </a:lnTo>
                <a:lnTo>
                  <a:pt x="1578356" y="377177"/>
                </a:lnTo>
                <a:lnTo>
                  <a:pt x="1580888" y="378203"/>
                </a:lnTo>
                <a:lnTo>
                  <a:pt x="1579855" y="380215"/>
                </a:lnTo>
                <a:lnTo>
                  <a:pt x="1579364" y="381733"/>
                </a:lnTo>
                <a:close/>
              </a:path>
              <a:path w="1868169" h="633094">
                <a:moveTo>
                  <a:pt x="1580371" y="340826"/>
                </a:moveTo>
                <a:lnTo>
                  <a:pt x="1576832" y="340826"/>
                </a:lnTo>
                <a:lnTo>
                  <a:pt x="1575308" y="340333"/>
                </a:lnTo>
                <a:lnTo>
                  <a:pt x="1573293" y="340333"/>
                </a:lnTo>
                <a:lnTo>
                  <a:pt x="1571252" y="339821"/>
                </a:lnTo>
                <a:lnTo>
                  <a:pt x="1570244" y="339307"/>
                </a:lnTo>
                <a:lnTo>
                  <a:pt x="1568720" y="337808"/>
                </a:lnTo>
                <a:lnTo>
                  <a:pt x="1568229" y="337296"/>
                </a:lnTo>
                <a:lnTo>
                  <a:pt x="1568720" y="335284"/>
                </a:lnTo>
                <a:lnTo>
                  <a:pt x="1569237" y="331240"/>
                </a:lnTo>
                <a:lnTo>
                  <a:pt x="1570244" y="331240"/>
                </a:lnTo>
                <a:lnTo>
                  <a:pt x="1574300" y="330234"/>
                </a:lnTo>
                <a:lnTo>
                  <a:pt x="1578847" y="330234"/>
                </a:lnTo>
                <a:lnTo>
                  <a:pt x="1582903" y="330728"/>
                </a:lnTo>
                <a:lnTo>
                  <a:pt x="1583911" y="330728"/>
                </a:lnTo>
                <a:lnTo>
                  <a:pt x="1585435" y="333765"/>
                </a:lnTo>
                <a:lnTo>
                  <a:pt x="1586442" y="335284"/>
                </a:lnTo>
                <a:lnTo>
                  <a:pt x="1584918" y="336783"/>
                </a:lnTo>
                <a:lnTo>
                  <a:pt x="1583419" y="338814"/>
                </a:lnTo>
                <a:lnTo>
                  <a:pt x="1581379" y="340333"/>
                </a:lnTo>
                <a:lnTo>
                  <a:pt x="1580371" y="340826"/>
                </a:lnTo>
                <a:close/>
              </a:path>
              <a:path w="1868169" h="633094">
                <a:moveTo>
                  <a:pt x="809206" y="426171"/>
                </a:moveTo>
                <a:lnTo>
                  <a:pt x="806183" y="426171"/>
                </a:lnTo>
                <a:lnTo>
                  <a:pt x="806183" y="424652"/>
                </a:lnTo>
                <a:lnTo>
                  <a:pt x="805667" y="423134"/>
                </a:lnTo>
                <a:lnTo>
                  <a:pt x="806674" y="422621"/>
                </a:lnTo>
                <a:lnTo>
                  <a:pt x="808198" y="422127"/>
                </a:lnTo>
                <a:lnTo>
                  <a:pt x="809722" y="422127"/>
                </a:lnTo>
                <a:lnTo>
                  <a:pt x="809722" y="424140"/>
                </a:lnTo>
                <a:lnTo>
                  <a:pt x="810214" y="425658"/>
                </a:lnTo>
                <a:lnTo>
                  <a:pt x="809206" y="426171"/>
                </a:lnTo>
                <a:close/>
              </a:path>
              <a:path w="1868169" h="633094">
                <a:moveTo>
                  <a:pt x="675542" y="180768"/>
                </a:moveTo>
                <a:lnTo>
                  <a:pt x="674018" y="177730"/>
                </a:lnTo>
                <a:lnTo>
                  <a:pt x="672493" y="176725"/>
                </a:lnTo>
                <a:lnTo>
                  <a:pt x="672002" y="174712"/>
                </a:lnTo>
                <a:lnTo>
                  <a:pt x="671486" y="173707"/>
                </a:lnTo>
                <a:lnTo>
                  <a:pt x="673010" y="171675"/>
                </a:lnTo>
                <a:lnTo>
                  <a:pt x="673501" y="170669"/>
                </a:lnTo>
                <a:lnTo>
                  <a:pt x="676549" y="173707"/>
                </a:lnTo>
                <a:lnTo>
                  <a:pt x="677557" y="175206"/>
                </a:lnTo>
                <a:lnTo>
                  <a:pt x="678073" y="175719"/>
                </a:lnTo>
                <a:lnTo>
                  <a:pt x="676549" y="177730"/>
                </a:lnTo>
                <a:lnTo>
                  <a:pt x="675542" y="180768"/>
                </a:lnTo>
                <a:close/>
              </a:path>
              <a:path w="1868169" h="633094">
                <a:moveTo>
                  <a:pt x="695795" y="570567"/>
                </a:moveTo>
                <a:lnTo>
                  <a:pt x="693755" y="568042"/>
                </a:lnTo>
                <a:lnTo>
                  <a:pt x="692256" y="567037"/>
                </a:lnTo>
                <a:lnTo>
                  <a:pt x="694788" y="565028"/>
                </a:lnTo>
                <a:lnTo>
                  <a:pt x="697319" y="562503"/>
                </a:lnTo>
                <a:lnTo>
                  <a:pt x="701350" y="560468"/>
                </a:lnTo>
                <a:lnTo>
                  <a:pt x="702874" y="561478"/>
                </a:lnTo>
                <a:lnTo>
                  <a:pt x="705406" y="562503"/>
                </a:lnTo>
                <a:lnTo>
                  <a:pt x="701350" y="566033"/>
                </a:lnTo>
                <a:lnTo>
                  <a:pt x="699335" y="568557"/>
                </a:lnTo>
                <a:lnTo>
                  <a:pt x="696286" y="570077"/>
                </a:lnTo>
                <a:lnTo>
                  <a:pt x="695795" y="570567"/>
                </a:lnTo>
                <a:close/>
              </a:path>
              <a:path w="1868169" h="633094">
                <a:moveTo>
                  <a:pt x="601605" y="540271"/>
                </a:moveTo>
                <a:lnTo>
                  <a:pt x="597058" y="540271"/>
                </a:lnTo>
                <a:lnTo>
                  <a:pt x="597058" y="538756"/>
                </a:lnTo>
                <a:lnTo>
                  <a:pt x="596542" y="537746"/>
                </a:lnTo>
                <a:lnTo>
                  <a:pt x="597550" y="537746"/>
                </a:lnTo>
                <a:lnTo>
                  <a:pt x="598583" y="536742"/>
                </a:lnTo>
                <a:lnTo>
                  <a:pt x="600598" y="536742"/>
                </a:lnTo>
                <a:lnTo>
                  <a:pt x="601114" y="538756"/>
                </a:lnTo>
                <a:lnTo>
                  <a:pt x="601605" y="540271"/>
                </a:lnTo>
                <a:close/>
              </a:path>
              <a:path w="1868169" h="633094">
                <a:moveTo>
                  <a:pt x="598583" y="540786"/>
                </a:moveTo>
                <a:lnTo>
                  <a:pt x="597550" y="540271"/>
                </a:lnTo>
                <a:lnTo>
                  <a:pt x="600081" y="540271"/>
                </a:lnTo>
                <a:lnTo>
                  <a:pt x="598583" y="540786"/>
                </a:lnTo>
                <a:close/>
              </a:path>
              <a:path w="1868169" h="633094">
                <a:moveTo>
                  <a:pt x="675025" y="388795"/>
                </a:moveTo>
                <a:lnTo>
                  <a:pt x="673010" y="385777"/>
                </a:lnTo>
                <a:lnTo>
                  <a:pt x="672493" y="384751"/>
                </a:lnTo>
                <a:lnTo>
                  <a:pt x="672002" y="384258"/>
                </a:lnTo>
                <a:lnTo>
                  <a:pt x="673010" y="383252"/>
                </a:lnTo>
                <a:lnTo>
                  <a:pt x="673501" y="382226"/>
                </a:lnTo>
                <a:lnTo>
                  <a:pt x="674534" y="382226"/>
                </a:lnTo>
                <a:lnTo>
                  <a:pt x="675025" y="381733"/>
                </a:lnTo>
                <a:lnTo>
                  <a:pt x="676549" y="382739"/>
                </a:lnTo>
                <a:lnTo>
                  <a:pt x="676549" y="383745"/>
                </a:lnTo>
                <a:lnTo>
                  <a:pt x="676033" y="385264"/>
                </a:lnTo>
                <a:lnTo>
                  <a:pt x="675542" y="387276"/>
                </a:lnTo>
                <a:lnTo>
                  <a:pt x="675025" y="388795"/>
                </a:lnTo>
                <a:close/>
              </a:path>
              <a:path w="1868169" h="633094">
                <a:moveTo>
                  <a:pt x="663891" y="632678"/>
                </a:moveTo>
                <a:lnTo>
                  <a:pt x="654280" y="632678"/>
                </a:lnTo>
                <a:lnTo>
                  <a:pt x="650716" y="631158"/>
                </a:lnTo>
                <a:lnTo>
                  <a:pt x="647176" y="628144"/>
                </a:lnTo>
                <a:lnTo>
                  <a:pt x="646169" y="624594"/>
                </a:lnTo>
                <a:lnTo>
                  <a:pt x="643637" y="618045"/>
                </a:lnTo>
                <a:lnTo>
                  <a:pt x="649708" y="611971"/>
                </a:lnTo>
                <a:lnTo>
                  <a:pt x="657820" y="612996"/>
                </a:lnTo>
                <a:lnTo>
                  <a:pt x="658827" y="612996"/>
                </a:lnTo>
                <a:lnTo>
                  <a:pt x="661359" y="613486"/>
                </a:lnTo>
                <a:lnTo>
                  <a:pt x="662883" y="614496"/>
                </a:lnTo>
                <a:lnTo>
                  <a:pt x="665415" y="616525"/>
                </a:lnTo>
                <a:lnTo>
                  <a:pt x="670478" y="620055"/>
                </a:lnTo>
                <a:lnTo>
                  <a:pt x="669962" y="621575"/>
                </a:lnTo>
                <a:lnTo>
                  <a:pt x="669471" y="625619"/>
                </a:lnTo>
                <a:lnTo>
                  <a:pt x="666939" y="630153"/>
                </a:lnTo>
                <a:lnTo>
                  <a:pt x="663891" y="632678"/>
                </a:lnTo>
                <a:close/>
              </a:path>
              <a:path w="1868169" h="633094">
                <a:moveTo>
                  <a:pt x="709978" y="492818"/>
                </a:moveTo>
                <a:lnTo>
                  <a:pt x="706930" y="489778"/>
                </a:lnTo>
                <a:lnTo>
                  <a:pt x="704915" y="487254"/>
                </a:lnTo>
                <a:lnTo>
                  <a:pt x="702383" y="484239"/>
                </a:lnTo>
                <a:lnTo>
                  <a:pt x="702874" y="483214"/>
                </a:lnTo>
                <a:lnTo>
                  <a:pt x="703882" y="481200"/>
                </a:lnTo>
                <a:lnTo>
                  <a:pt x="704915" y="481200"/>
                </a:lnTo>
                <a:lnTo>
                  <a:pt x="710469" y="480195"/>
                </a:lnTo>
                <a:lnTo>
                  <a:pt x="711477" y="484239"/>
                </a:lnTo>
                <a:lnTo>
                  <a:pt x="711993" y="490293"/>
                </a:lnTo>
                <a:lnTo>
                  <a:pt x="711477" y="490788"/>
                </a:lnTo>
                <a:lnTo>
                  <a:pt x="709978" y="492818"/>
                </a:lnTo>
                <a:close/>
              </a:path>
              <a:path w="1868169" h="633094">
                <a:moveTo>
                  <a:pt x="847182" y="567552"/>
                </a:moveTo>
                <a:lnTo>
                  <a:pt x="846691" y="567037"/>
                </a:lnTo>
                <a:lnTo>
                  <a:pt x="846174" y="566033"/>
                </a:lnTo>
                <a:lnTo>
                  <a:pt x="846174" y="565028"/>
                </a:lnTo>
                <a:lnTo>
                  <a:pt x="844650" y="554414"/>
                </a:lnTo>
                <a:lnTo>
                  <a:pt x="847182" y="555934"/>
                </a:lnTo>
                <a:lnTo>
                  <a:pt x="850721" y="556939"/>
                </a:lnTo>
                <a:lnTo>
                  <a:pt x="852245" y="559978"/>
                </a:lnTo>
                <a:lnTo>
                  <a:pt x="854561" y="565518"/>
                </a:lnTo>
                <a:lnTo>
                  <a:pt x="849713" y="565518"/>
                </a:lnTo>
                <a:lnTo>
                  <a:pt x="847182" y="567552"/>
                </a:lnTo>
                <a:close/>
              </a:path>
              <a:path w="1868169" h="633094">
                <a:moveTo>
                  <a:pt x="838579" y="571082"/>
                </a:moveTo>
                <a:lnTo>
                  <a:pt x="832508" y="571082"/>
                </a:lnTo>
                <a:lnTo>
                  <a:pt x="829460" y="569052"/>
                </a:lnTo>
                <a:lnTo>
                  <a:pt x="827444" y="567037"/>
                </a:lnTo>
                <a:lnTo>
                  <a:pt x="826437" y="565518"/>
                </a:lnTo>
                <a:lnTo>
                  <a:pt x="826437" y="562503"/>
                </a:lnTo>
                <a:lnTo>
                  <a:pt x="825920" y="560468"/>
                </a:lnTo>
                <a:lnTo>
                  <a:pt x="827936" y="559978"/>
                </a:lnTo>
                <a:lnTo>
                  <a:pt x="829976" y="558459"/>
                </a:lnTo>
                <a:lnTo>
                  <a:pt x="830984" y="559463"/>
                </a:lnTo>
                <a:lnTo>
                  <a:pt x="836047" y="561988"/>
                </a:lnTo>
                <a:lnTo>
                  <a:pt x="846174" y="568042"/>
                </a:lnTo>
                <a:lnTo>
                  <a:pt x="842635" y="569052"/>
                </a:lnTo>
                <a:lnTo>
                  <a:pt x="838579" y="571082"/>
                </a:lnTo>
                <a:close/>
              </a:path>
              <a:path w="1868169" h="633094">
                <a:moveTo>
                  <a:pt x="854777" y="566033"/>
                </a:moveTo>
                <a:lnTo>
                  <a:pt x="849713" y="565518"/>
                </a:lnTo>
                <a:lnTo>
                  <a:pt x="854561" y="565518"/>
                </a:lnTo>
                <a:lnTo>
                  <a:pt x="854777" y="566033"/>
                </a:lnTo>
                <a:close/>
              </a:path>
              <a:path w="1868169" h="633094">
                <a:moveTo>
                  <a:pt x="846691" y="568042"/>
                </a:moveTo>
                <a:lnTo>
                  <a:pt x="846174" y="567552"/>
                </a:lnTo>
                <a:lnTo>
                  <a:pt x="846691" y="567552"/>
                </a:lnTo>
                <a:lnTo>
                  <a:pt x="846691" y="568042"/>
                </a:lnTo>
                <a:close/>
              </a:path>
              <a:path w="1868169" h="633094">
                <a:moveTo>
                  <a:pt x="790993" y="86350"/>
                </a:moveTo>
                <a:lnTo>
                  <a:pt x="790993" y="71695"/>
                </a:lnTo>
                <a:lnTo>
                  <a:pt x="793525" y="70690"/>
                </a:lnTo>
                <a:lnTo>
                  <a:pt x="795023" y="70690"/>
                </a:lnTo>
                <a:lnTo>
                  <a:pt x="796547" y="73727"/>
                </a:lnTo>
                <a:lnTo>
                  <a:pt x="796056" y="74733"/>
                </a:lnTo>
                <a:lnTo>
                  <a:pt x="794532" y="78776"/>
                </a:lnTo>
                <a:lnTo>
                  <a:pt x="792492" y="82307"/>
                </a:lnTo>
                <a:lnTo>
                  <a:pt x="790993" y="86350"/>
                </a:lnTo>
                <a:close/>
              </a:path>
              <a:path w="1868169" h="633094">
                <a:moveTo>
                  <a:pt x="786937" y="89368"/>
                </a:moveTo>
                <a:lnTo>
                  <a:pt x="784405" y="89368"/>
                </a:lnTo>
                <a:lnTo>
                  <a:pt x="782881" y="87869"/>
                </a:lnTo>
                <a:lnTo>
                  <a:pt x="781357" y="86843"/>
                </a:lnTo>
                <a:lnTo>
                  <a:pt x="782365" y="85837"/>
                </a:lnTo>
                <a:lnTo>
                  <a:pt x="783398" y="83825"/>
                </a:lnTo>
                <a:lnTo>
                  <a:pt x="784405" y="83825"/>
                </a:lnTo>
                <a:lnTo>
                  <a:pt x="786421" y="84319"/>
                </a:lnTo>
                <a:lnTo>
                  <a:pt x="788461" y="85837"/>
                </a:lnTo>
                <a:lnTo>
                  <a:pt x="790476" y="86843"/>
                </a:lnTo>
                <a:lnTo>
                  <a:pt x="788952" y="87869"/>
                </a:lnTo>
                <a:lnTo>
                  <a:pt x="786937" y="89368"/>
                </a:lnTo>
                <a:close/>
              </a:path>
              <a:path w="1868169" h="633094">
                <a:moveTo>
                  <a:pt x="790993" y="86843"/>
                </a:moveTo>
                <a:lnTo>
                  <a:pt x="790476" y="86843"/>
                </a:lnTo>
                <a:lnTo>
                  <a:pt x="790993" y="86350"/>
                </a:lnTo>
                <a:lnTo>
                  <a:pt x="790993" y="86843"/>
                </a:lnTo>
                <a:close/>
              </a:path>
              <a:path w="1868169" h="633094">
                <a:moveTo>
                  <a:pt x="733255" y="631673"/>
                </a:moveTo>
                <a:lnTo>
                  <a:pt x="716049" y="631673"/>
                </a:lnTo>
                <a:lnTo>
                  <a:pt x="715533" y="631158"/>
                </a:lnTo>
                <a:lnTo>
                  <a:pt x="715041" y="631158"/>
                </a:lnTo>
                <a:lnTo>
                  <a:pt x="714525" y="630668"/>
                </a:lnTo>
                <a:lnTo>
                  <a:pt x="713001" y="629149"/>
                </a:lnTo>
                <a:lnTo>
                  <a:pt x="713001" y="624594"/>
                </a:lnTo>
                <a:lnTo>
                  <a:pt x="711993" y="621575"/>
                </a:lnTo>
                <a:lnTo>
                  <a:pt x="714525" y="621060"/>
                </a:lnTo>
                <a:lnTo>
                  <a:pt x="717057" y="619050"/>
                </a:lnTo>
                <a:lnTo>
                  <a:pt x="719588" y="619545"/>
                </a:lnTo>
                <a:lnTo>
                  <a:pt x="722637" y="620055"/>
                </a:lnTo>
                <a:lnTo>
                  <a:pt x="725168" y="622580"/>
                </a:lnTo>
                <a:lnTo>
                  <a:pt x="727700" y="624099"/>
                </a:lnTo>
                <a:lnTo>
                  <a:pt x="730723" y="626109"/>
                </a:lnTo>
                <a:lnTo>
                  <a:pt x="735295" y="626624"/>
                </a:lnTo>
                <a:lnTo>
                  <a:pt x="733255" y="631673"/>
                </a:lnTo>
                <a:close/>
              </a:path>
              <a:path w="1868169" h="633094">
                <a:moveTo>
                  <a:pt x="771747" y="8086"/>
                </a:moveTo>
                <a:lnTo>
                  <a:pt x="769706" y="7573"/>
                </a:lnTo>
                <a:lnTo>
                  <a:pt x="768699" y="7080"/>
                </a:lnTo>
                <a:lnTo>
                  <a:pt x="767174" y="6568"/>
                </a:lnTo>
                <a:lnTo>
                  <a:pt x="769215" y="4555"/>
                </a:lnTo>
                <a:lnTo>
                  <a:pt x="771230" y="2031"/>
                </a:lnTo>
                <a:lnTo>
                  <a:pt x="773762" y="1005"/>
                </a:lnTo>
                <a:lnTo>
                  <a:pt x="774770" y="512"/>
                </a:lnTo>
                <a:lnTo>
                  <a:pt x="776810" y="3037"/>
                </a:lnTo>
                <a:lnTo>
                  <a:pt x="778334" y="4043"/>
                </a:lnTo>
                <a:lnTo>
                  <a:pt x="775803" y="5561"/>
                </a:lnTo>
                <a:lnTo>
                  <a:pt x="773271" y="6568"/>
                </a:lnTo>
                <a:lnTo>
                  <a:pt x="771747" y="8086"/>
                </a:lnTo>
                <a:close/>
              </a:path>
              <a:path w="1868169" h="633094">
                <a:moveTo>
                  <a:pt x="704398" y="609956"/>
                </a:moveTo>
                <a:lnTo>
                  <a:pt x="703882" y="609956"/>
                </a:lnTo>
                <a:lnTo>
                  <a:pt x="702383" y="609446"/>
                </a:lnTo>
                <a:lnTo>
                  <a:pt x="700859" y="608436"/>
                </a:lnTo>
                <a:lnTo>
                  <a:pt x="700342" y="606922"/>
                </a:lnTo>
                <a:lnTo>
                  <a:pt x="699851" y="605912"/>
                </a:lnTo>
                <a:lnTo>
                  <a:pt x="700859" y="603902"/>
                </a:lnTo>
                <a:lnTo>
                  <a:pt x="701866" y="600863"/>
                </a:lnTo>
                <a:lnTo>
                  <a:pt x="703882" y="603902"/>
                </a:lnTo>
                <a:lnTo>
                  <a:pt x="705406" y="604907"/>
                </a:lnTo>
                <a:lnTo>
                  <a:pt x="705922" y="606922"/>
                </a:lnTo>
                <a:lnTo>
                  <a:pt x="706413" y="607432"/>
                </a:lnTo>
                <a:lnTo>
                  <a:pt x="704398" y="609956"/>
                </a:lnTo>
                <a:close/>
              </a:path>
              <a:path w="1868169" h="633094">
                <a:moveTo>
                  <a:pt x="441100" y="497867"/>
                </a:moveTo>
                <a:lnTo>
                  <a:pt x="436553" y="490293"/>
                </a:lnTo>
                <a:lnTo>
                  <a:pt x="430973" y="485739"/>
                </a:lnTo>
                <a:lnTo>
                  <a:pt x="430456" y="485244"/>
                </a:lnTo>
                <a:lnTo>
                  <a:pt x="430456" y="482719"/>
                </a:lnTo>
                <a:lnTo>
                  <a:pt x="432988" y="482719"/>
                </a:lnTo>
                <a:lnTo>
                  <a:pt x="440092" y="484729"/>
                </a:lnTo>
                <a:lnTo>
                  <a:pt x="447687" y="486764"/>
                </a:lnTo>
                <a:lnTo>
                  <a:pt x="454766" y="489288"/>
                </a:lnTo>
                <a:lnTo>
                  <a:pt x="457298" y="489778"/>
                </a:lnTo>
                <a:lnTo>
                  <a:pt x="458822" y="491813"/>
                </a:lnTo>
                <a:lnTo>
                  <a:pt x="460837" y="493313"/>
                </a:lnTo>
                <a:lnTo>
                  <a:pt x="458822" y="493823"/>
                </a:lnTo>
                <a:lnTo>
                  <a:pt x="457298" y="494828"/>
                </a:lnTo>
                <a:lnTo>
                  <a:pt x="455282" y="495343"/>
                </a:lnTo>
                <a:lnTo>
                  <a:pt x="453242" y="495837"/>
                </a:lnTo>
                <a:lnTo>
                  <a:pt x="451227" y="495837"/>
                </a:lnTo>
                <a:lnTo>
                  <a:pt x="449211" y="496347"/>
                </a:lnTo>
                <a:lnTo>
                  <a:pt x="441100" y="497867"/>
                </a:lnTo>
                <a:close/>
              </a:path>
              <a:path w="1868169" h="633094">
                <a:moveTo>
                  <a:pt x="429449" y="610471"/>
                </a:moveTo>
                <a:lnTo>
                  <a:pt x="425910" y="609446"/>
                </a:lnTo>
                <a:lnTo>
                  <a:pt x="423894" y="608951"/>
                </a:lnTo>
                <a:lnTo>
                  <a:pt x="422861" y="604397"/>
                </a:lnTo>
                <a:lnTo>
                  <a:pt x="421363" y="601378"/>
                </a:lnTo>
                <a:lnTo>
                  <a:pt x="423894" y="601378"/>
                </a:lnTo>
                <a:lnTo>
                  <a:pt x="426917" y="600373"/>
                </a:lnTo>
                <a:lnTo>
                  <a:pt x="428441" y="601378"/>
                </a:lnTo>
                <a:lnTo>
                  <a:pt x="431489" y="602897"/>
                </a:lnTo>
                <a:lnTo>
                  <a:pt x="434021" y="605912"/>
                </a:lnTo>
                <a:lnTo>
                  <a:pt x="436553" y="608436"/>
                </a:lnTo>
                <a:lnTo>
                  <a:pt x="432988" y="608951"/>
                </a:lnTo>
                <a:lnTo>
                  <a:pt x="429449" y="610471"/>
                </a:lnTo>
                <a:close/>
              </a:path>
              <a:path w="1868169" h="633094">
                <a:moveTo>
                  <a:pt x="589954" y="183805"/>
                </a:moveTo>
                <a:lnTo>
                  <a:pt x="593003" y="181280"/>
                </a:lnTo>
                <a:lnTo>
                  <a:pt x="596051" y="178243"/>
                </a:lnTo>
                <a:lnTo>
                  <a:pt x="598583" y="174712"/>
                </a:lnTo>
                <a:lnTo>
                  <a:pt x="601114" y="175206"/>
                </a:lnTo>
                <a:lnTo>
                  <a:pt x="604137" y="175206"/>
                </a:lnTo>
                <a:lnTo>
                  <a:pt x="606669" y="176231"/>
                </a:lnTo>
                <a:lnTo>
                  <a:pt x="608709" y="176725"/>
                </a:lnTo>
                <a:lnTo>
                  <a:pt x="610208" y="178756"/>
                </a:lnTo>
                <a:lnTo>
                  <a:pt x="611732" y="180255"/>
                </a:lnTo>
                <a:lnTo>
                  <a:pt x="610208" y="182286"/>
                </a:lnTo>
                <a:lnTo>
                  <a:pt x="609708" y="183293"/>
                </a:lnTo>
                <a:lnTo>
                  <a:pt x="591995" y="183293"/>
                </a:lnTo>
                <a:lnTo>
                  <a:pt x="589954" y="183805"/>
                </a:lnTo>
                <a:close/>
              </a:path>
              <a:path w="1868169" h="633094">
                <a:moveTo>
                  <a:pt x="603646" y="186330"/>
                </a:moveTo>
                <a:lnTo>
                  <a:pt x="599590" y="185304"/>
                </a:lnTo>
                <a:lnTo>
                  <a:pt x="596542" y="184298"/>
                </a:lnTo>
                <a:lnTo>
                  <a:pt x="594010" y="183293"/>
                </a:lnTo>
                <a:lnTo>
                  <a:pt x="609708" y="183293"/>
                </a:lnTo>
                <a:lnTo>
                  <a:pt x="608709" y="185304"/>
                </a:lnTo>
                <a:lnTo>
                  <a:pt x="606669" y="185817"/>
                </a:lnTo>
                <a:lnTo>
                  <a:pt x="603646" y="186330"/>
                </a:lnTo>
                <a:close/>
              </a:path>
              <a:path w="1868169" h="633094">
                <a:moveTo>
                  <a:pt x="475020" y="562993"/>
                </a:moveTo>
                <a:lnTo>
                  <a:pt x="470473" y="560983"/>
                </a:lnTo>
                <a:lnTo>
                  <a:pt x="466933" y="546840"/>
                </a:lnTo>
                <a:lnTo>
                  <a:pt x="461870" y="544316"/>
                </a:lnTo>
                <a:lnTo>
                  <a:pt x="457298" y="539781"/>
                </a:lnTo>
                <a:lnTo>
                  <a:pt x="456807" y="538261"/>
                </a:lnTo>
                <a:lnTo>
                  <a:pt x="455774" y="537257"/>
                </a:lnTo>
                <a:lnTo>
                  <a:pt x="457298" y="536232"/>
                </a:lnTo>
                <a:lnTo>
                  <a:pt x="459338" y="534732"/>
                </a:lnTo>
                <a:lnTo>
                  <a:pt x="463885" y="536232"/>
                </a:lnTo>
                <a:lnTo>
                  <a:pt x="466417" y="537746"/>
                </a:lnTo>
                <a:lnTo>
                  <a:pt x="468949" y="539781"/>
                </a:lnTo>
                <a:lnTo>
                  <a:pt x="474529" y="543806"/>
                </a:lnTo>
                <a:lnTo>
                  <a:pt x="480083" y="548360"/>
                </a:lnTo>
                <a:lnTo>
                  <a:pt x="485147" y="552894"/>
                </a:lnTo>
                <a:lnTo>
                  <a:pt x="487187" y="554929"/>
                </a:lnTo>
                <a:lnTo>
                  <a:pt x="488686" y="557454"/>
                </a:lnTo>
                <a:lnTo>
                  <a:pt x="490726" y="559978"/>
                </a:lnTo>
                <a:lnTo>
                  <a:pt x="488195" y="560983"/>
                </a:lnTo>
                <a:lnTo>
                  <a:pt x="485147" y="561478"/>
                </a:lnTo>
                <a:lnTo>
                  <a:pt x="482615" y="562503"/>
                </a:lnTo>
                <a:lnTo>
                  <a:pt x="475020" y="562993"/>
                </a:lnTo>
                <a:close/>
              </a:path>
              <a:path w="1868169" h="633094">
                <a:moveTo>
                  <a:pt x="444639" y="621060"/>
                </a:moveTo>
                <a:lnTo>
                  <a:pt x="443632" y="618535"/>
                </a:lnTo>
                <a:lnTo>
                  <a:pt x="441616" y="614496"/>
                </a:lnTo>
                <a:lnTo>
                  <a:pt x="440092" y="612481"/>
                </a:lnTo>
                <a:lnTo>
                  <a:pt x="439085" y="610471"/>
                </a:lnTo>
                <a:lnTo>
                  <a:pt x="437560" y="608436"/>
                </a:lnTo>
                <a:lnTo>
                  <a:pt x="440092" y="608436"/>
                </a:lnTo>
                <a:lnTo>
                  <a:pt x="443115" y="607432"/>
                </a:lnTo>
                <a:lnTo>
                  <a:pt x="445647" y="607947"/>
                </a:lnTo>
                <a:lnTo>
                  <a:pt x="450219" y="608436"/>
                </a:lnTo>
                <a:lnTo>
                  <a:pt x="451743" y="611971"/>
                </a:lnTo>
                <a:lnTo>
                  <a:pt x="448695" y="616525"/>
                </a:lnTo>
                <a:lnTo>
                  <a:pt x="447687" y="618535"/>
                </a:lnTo>
                <a:lnTo>
                  <a:pt x="446163" y="619545"/>
                </a:lnTo>
                <a:lnTo>
                  <a:pt x="444639" y="621060"/>
                </a:lnTo>
                <a:close/>
              </a:path>
              <a:path w="1868169" h="633094">
                <a:moveTo>
                  <a:pt x="437044" y="608951"/>
                </a:moveTo>
                <a:lnTo>
                  <a:pt x="437044" y="608436"/>
                </a:lnTo>
                <a:lnTo>
                  <a:pt x="437560" y="608436"/>
                </a:lnTo>
                <a:lnTo>
                  <a:pt x="437044" y="608951"/>
                </a:lnTo>
                <a:close/>
              </a:path>
              <a:path w="1868169" h="633094">
                <a:moveTo>
                  <a:pt x="555994" y="323515"/>
                </a:moveTo>
                <a:lnTo>
                  <a:pt x="547948" y="319110"/>
                </a:lnTo>
                <a:lnTo>
                  <a:pt x="546424" y="317611"/>
                </a:lnTo>
                <a:lnTo>
                  <a:pt x="545417" y="314061"/>
                </a:lnTo>
                <a:lnTo>
                  <a:pt x="545417" y="310531"/>
                </a:lnTo>
                <a:lnTo>
                  <a:pt x="548439" y="308518"/>
                </a:lnTo>
                <a:lnTo>
                  <a:pt x="549447" y="308518"/>
                </a:lnTo>
                <a:lnTo>
                  <a:pt x="555473" y="307468"/>
                </a:lnTo>
                <a:lnTo>
                  <a:pt x="561544" y="306561"/>
                </a:lnTo>
                <a:lnTo>
                  <a:pt x="567895" y="305750"/>
                </a:lnTo>
                <a:lnTo>
                  <a:pt x="574764" y="304988"/>
                </a:lnTo>
                <a:lnTo>
                  <a:pt x="574764" y="305994"/>
                </a:lnTo>
                <a:lnTo>
                  <a:pt x="576288" y="308518"/>
                </a:lnTo>
                <a:lnTo>
                  <a:pt x="575797" y="310037"/>
                </a:lnTo>
                <a:lnTo>
                  <a:pt x="570585" y="318691"/>
                </a:lnTo>
                <a:lnTo>
                  <a:pt x="563762" y="323279"/>
                </a:lnTo>
                <a:lnTo>
                  <a:pt x="555994" y="323515"/>
                </a:lnTo>
                <a:close/>
              </a:path>
              <a:path w="1868169" h="633094">
                <a:moveTo>
                  <a:pt x="573757" y="195403"/>
                </a:moveTo>
                <a:lnTo>
                  <a:pt x="573757" y="194910"/>
                </a:lnTo>
                <a:lnTo>
                  <a:pt x="573265" y="194397"/>
                </a:lnTo>
                <a:lnTo>
                  <a:pt x="573757" y="193904"/>
                </a:lnTo>
                <a:lnTo>
                  <a:pt x="575797" y="192878"/>
                </a:lnTo>
                <a:lnTo>
                  <a:pt x="576288" y="192385"/>
                </a:lnTo>
                <a:lnTo>
                  <a:pt x="575797" y="193391"/>
                </a:lnTo>
                <a:lnTo>
                  <a:pt x="573757" y="195403"/>
                </a:lnTo>
                <a:close/>
              </a:path>
              <a:path w="1868169" h="633094">
                <a:moveTo>
                  <a:pt x="485663" y="202977"/>
                </a:moveTo>
                <a:lnTo>
                  <a:pt x="484655" y="201971"/>
                </a:lnTo>
                <a:lnTo>
                  <a:pt x="483131" y="199446"/>
                </a:lnTo>
                <a:lnTo>
                  <a:pt x="480600" y="196922"/>
                </a:lnTo>
                <a:lnTo>
                  <a:pt x="480083" y="193904"/>
                </a:lnTo>
                <a:lnTo>
                  <a:pt x="479592" y="192385"/>
                </a:lnTo>
                <a:lnTo>
                  <a:pt x="482615" y="189348"/>
                </a:lnTo>
                <a:lnTo>
                  <a:pt x="484655" y="188342"/>
                </a:lnTo>
                <a:lnTo>
                  <a:pt x="490210" y="185817"/>
                </a:lnTo>
                <a:lnTo>
                  <a:pt x="496281" y="183293"/>
                </a:lnTo>
                <a:lnTo>
                  <a:pt x="502377" y="181280"/>
                </a:lnTo>
                <a:lnTo>
                  <a:pt x="503876" y="182286"/>
                </a:lnTo>
                <a:lnTo>
                  <a:pt x="504909" y="183805"/>
                </a:lnTo>
                <a:lnTo>
                  <a:pt x="506408" y="184811"/>
                </a:lnTo>
                <a:lnTo>
                  <a:pt x="506408" y="185304"/>
                </a:lnTo>
                <a:lnTo>
                  <a:pt x="505917" y="185304"/>
                </a:lnTo>
                <a:lnTo>
                  <a:pt x="505917" y="185817"/>
                </a:lnTo>
                <a:lnTo>
                  <a:pt x="505400" y="186330"/>
                </a:lnTo>
                <a:lnTo>
                  <a:pt x="504909" y="187829"/>
                </a:lnTo>
                <a:lnTo>
                  <a:pt x="504393" y="188854"/>
                </a:lnTo>
                <a:lnTo>
                  <a:pt x="504870" y="200965"/>
                </a:lnTo>
                <a:lnTo>
                  <a:pt x="496281" y="200965"/>
                </a:lnTo>
                <a:lnTo>
                  <a:pt x="488195" y="202483"/>
                </a:lnTo>
                <a:lnTo>
                  <a:pt x="487678" y="202483"/>
                </a:lnTo>
                <a:lnTo>
                  <a:pt x="485663" y="202977"/>
                </a:lnTo>
                <a:close/>
              </a:path>
              <a:path w="1868169" h="633094">
                <a:moveTo>
                  <a:pt x="504909" y="201971"/>
                </a:moveTo>
                <a:lnTo>
                  <a:pt x="496281" y="200965"/>
                </a:lnTo>
                <a:lnTo>
                  <a:pt x="504870" y="200965"/>
                </a:lnTo>
                <a:lnTo>
                  <a:pt x="504909" y="201971"/>
                </a:lnTo>
                <a:close/>
              </a:path>
              <a:path w="1868169" h="633094">
                <a:moveTo>
                  <a:pt x="492975" y="321504"/>
                </a:moveTo>
                <a:lnTo>
                  <a:pt x="487187" y="320629"/>
                </a:lnTo>
                <a:lnTo>
                  <a:pt x="485663" y="319623"/>
                </a:lnTo>
                <a:lnTo>
                  <a:pt x="483622" y="317099"/>
                </a:lnTo>
                <a:lnTo>
                  <a:pt x="483622" y="313568"/>
                </a:lnTo>
                <a:lnTo>
                  <a:pt x="485663" y="311043"/>
                </a:lnTo>
                <a:lnTo>
                  <a:pt x="487187" y="310037"/>
                </a:lnTo>
                <a:lnTo>
                  <a:pt x="492251" y="307000"/>
                </a:lnTo>
                <a:lnTo>
                  <a:pt x="496798" y="303962"/>
                </a:lnTo>
                <a:lnTo>
                  <a:pt x="501861" y="301438"/>
                </a:lnTo>
                <a:lnTo>
                  <a:pt x="503385" y="300945"/>
                </a:lnTo>
                <a:lnTo>
                  <a:pt x="505400" y="302463"/>
                </a:lnTo>
                <a:lnTo>
                  <a:pt x="507441" y="303469"/>
                </a:lnTo>
                <a:lnTo>
                  <a:pt x="504763" y="311692"/>
                </a:lnTo>
                <a:lnTo>
                  <a:pt x="499387" y="318114"/>
                </a:lnTo>
                <a:lnTo>
                  <a:pt x="492975" y="321504"/>
                </a:lnTo>
                <a:close/>
              </a:path>
              <a:path w="1868169" h="633094">
                <a:moveTo>
                  <a:pt x="502869" y="604907"/>
                </a:moveTo>
                <a:lnTo>
                  <a:pt x="475020" y="597333"/>
                </a:lnTo>
                <a:lnTo>
                  <a:pt x="474012" y="595813"/>
                </a:lnTo>
                <a:lnTo>
                  <a:pt x="475536" y="594808"/>
                </a:lnTo>
                <a:lnTo>
                  <a:pt x="477551" y="592799"/>
                </a:lnTo>
                <a:lnTo>
                  <a:pt x="479076" y="593289"/>
                </a:lnTo>
                <a:lnTo>
                  <a:pt x="505917" y="602897"/>
                </a:lnTo>
                <a:lnTo>
                  <a:pt x="502869" y="604907"/>
                </a:lnTo>
                <a:close/>
              </a:path>
              <a:path w="1868169" h="633094">
                <a:moveTo>
                  <a:pt x="504909" y="236310"/>
                </a:moveTo>
                <a:lnTo>
                  <a:pt x="501861" y="235304"/>
                </a:lnTo>
                <a:lnTo>
                  <a:pt x="500853" y="235304"/>
                </a:lnTo>
                <a:lnTo>
                  <a:pt x="499846" y="234298"/>
                </a:lnTo>
                <a:lnTo>
                  <a:pt x="498813" y="233785"/>
                </a:lnTo>
                <a:lnTo>
                  <a:pt x="498322" y="231773"/>
                </a:lnTo>
                <a:lnTo>
                  <a:pt x="497314" y="230748"/>
                </a:lnTo>
                <a:lnTo>
                  <a:pt x="498813" y="231261"/>
                </a:lnTo>
                <a:lnTo>
                  <a:pt x="501358" y="231261"/>
                </a:lnTo>
                <a:lnTo>
                  <a:pt x="502377" y="231773"/>
                </a:lnTo>
                <a:lnTo>
                  <a:pt x="502869" y="233272"/>
                </a:lnTo>
                <a:lnTo>
                  <a:pt x="504909" y="236310"/>
                </a:lnTo>
                <a:close/>
              </a:path>
              <a:path w="1868169" h="633094">
                <a:moveTo>
                  <a:pt x="501358" y="231261"/>
                </a:moveTo>
                <a:lnTo>
                  <a:pt x="498813" y="231261"/>
                </a:lnTo>
                <a:lnTo>
                  <a:pt x="500337" y="230748"/>
                </a:lnTo>
                <a:lnTo>
                  <a:pt x="501358" y="231261"/>
                </a:lnTo>
                <a:close/>
              </a:path>
              <a:path w="1868169" h="633094">
                <a:moveTo>
                  <a:pt x="813262" y="494338"/>
                </a:moveTo>
                <a:lnTo>
                  <a:pt x="812254" y="494338"/>
                </a:lnTo>
                <a:lnTo>
                  <a:pt x="811247" y="491813"/>
                </a:lnTo>
                <a:lnTo>
                  <a:pt x="812254" y="490788"/>
                </a:lnTo>
                <a:lnTo>
                  <a:pt x="813262" y="490293"/>
                </a:lnTo>
                <a:lnTo>
                  <a:pt x="814786" y="489288"/>
                </a:lnTo>
                <a:lnTo>
                  <a:pt x="814786" y="490293"/>
                </a:lnTo>
                <a:lnTo>
                  <a:pt x="815277" y="491298"/>
                </a:lnTo>
                <a:lnTo>
                  <a:pt x="815794" y="492818"/>
                </a:lnTo>
                <a:lnTo>
                  <a:pt x="814786" y="493313"/>
                </a:lnTo>
                <a:lnTo>
                  <a:pt x="813262" y="494338"/>
                </a:lnTo>
                <a:close/>
              </a:path>
              <a:path w="1868169" h="633094">
                <a:moveTo>
                  <a:pt x="811451" y="371635"/>
                </a:moveTo>
                <a:lnTo>
                  <a:pt x="801611" y="371635"/>
                </a:lnTo>
                <a:lnTo>
                  <a:pt x="805150" y="371122"/>
                </a:lnTo>
                <a:lnTo>
                  <a:pt x="810730" y="370629"/>
                </a:lnTo>
                <a:lnTo>
                  <a:pt x="811451" y="371635"/>
                </a:lnTo>
                <a:close/>
              </a:path>
              <a:path w="1868169" h="633094">
                <a:moveTo>
                  <a:pt x="804659" y="391319"/>
                </a:moveTo>
                <a:lnTo>
                  <a:pt x="796547" y="382739"/>
                </a:lnTo>
                <a:lnTo>
                  <a:pt x="796547" y="371122"/>
                </a:lnTo>
                <a:lnTo>
                  <a:pt x="801611" y="371635"/>
                </a:lnTo>
                <a:lnTo>
                  <a:pt x="811451" y="371635"/>
                </a:lnTo>
                <a:lnTo>
                  <a:pt x="813262" y="374159"/>
                </a:lnTo>
                <a:lnTo>
                  <a:pt x="813262" y="383745"/>
                </a:lnTo>
                <a:lnTo>
                  <a:pt x="812254" y="384751"/>
                </a:lnTo>
                <a:lnTo>
                  <a:pt x="810214" y="388301"/>
                </a:lnTo>
                <a:lnTo>
                  <a:pt x="807682" y="389800"/>
                </a:lnTo>
                <a:lnTo>
                  <a:pt x="804659" y="391319"/>
                </a:lnTo>
                <a:close/>
              </a:path>
              <a:path w="1868169" h="633094">
                <a:moveTo>
                  <a:pt x="1467968" y="407473"/>
                </a:moveTo>
                <a:lnTo>
                  <a:pt x="1465437" y="407473"/>
                </a:lnTo>
                <a:lnTo>
                  <a:pt x="1463396" y="404948"/>
                </a:lnTo>
                <a:lnTo>
                  <a:pt x="1461381" y="403449"/>
                </a:lnTo>
                <a:lnTo>
                  <a:pt x="1459857" y="402424"/>
                </a:lnTo>
                <a:lnTo>
                  <a:pt x="1459365" y="400924"/>
                </a:lnTo>
                <a:lnTo>
                  <a:pt x="1458333" y="399406"/>
                </a:lnTo>
                <a:lnTo>
                  <a:pt x="1459857" y="398400"/>
                </a:lnTo>
                <a:lnTo>
                  <a:pt x="1461381" y="396881"/>
                </a:lnTo>
                <a:lnTo>
                  <a:pt x="1462905" y="396368"/>
                </a:lnTo>
                <a:lnTo>
                  <a:pt x="1464429" y="395363"/>
                </a:lnTo>
                <a:lnTo>
                  <a:pt x="1466444" y="395363"/>
                </a:lnTo>
                <a:lnTo>
                  <a:pt x="1469983" y="394850"/>
                </a:lnTo>
                <a:lnTo>
                  <a:pt x="1471508" y="395875"/>
                </a:lnTo>
                <a:lnTo>
                  <a:pt x="1474039" y="396881"/>
                </a:lnTo>
                <a:lnTo>
                  <a:pt x="1476571" y="399406"/>
                </a:lnTo>
                <a:lnTo>
                  <a:pt x="1476571" y="402937"/>
                </a:lnTo>
                <a:lnTo>
                  <a:pt x="1475563" y="403449"/>
                </a:lnTo>
                <a:lnTo>
                  <a:pt x="1473523" y="405461"/>
                </a:lnTo>
                <a:lnTo>
                  <a:pt x="1470500" y="406980"/>
                </a:lnTo>
                <a:lnTo>
                  <a:pt x="1467968" y="407473"/>
                </a:lnTo>
                <a:close/>
              </a:path>
              <a:path w="1868169" h="633094">
                <a:moveTo>
                  <a:pt x="803651" y="269130"/>
                </a:moveTo>
                <a:lnTo>
                  <a:pt x="803135" y="269130"/>
                </a:lnTo>
                <a:lnTo>
                  <a:pt x="802618" y="267612"/>
                </a:lnTo>
                <a:lnTo>
                  <a:pt x="801611" y="265600"/>
                </a:lnTo>
                <a:lnTo>
                  <a:pt x="803651" y="263568"/>
                </a:lnTo>
                <a:lnTo>
                  <a:pt x="805667" y="259544"/>
                </a:lnTo>
                <a:lnTo>
                  <a:pt x="807682" y="259544"/>
                </a:lnTo>
                <a:lnTo>
                  <a:pt x="810214" y="259032"/>
                </a:lnTo>
                <a:lnTo>
                  <a:pt x="813262" y="261557"/>
                </a:lnTo>
                <a:lnTo>
                  <a:pt x="816310" y="263075"/>
                </a:lnTo>
                <a:lnTo>
                  <a:pt x="816310" y="266093"/>
                </a:lnTo>
                <a:lnTo>
                  <a:pt x="815794" y="266093"/>
                </a:lnTo>
                <a:lnTo>
                  <a:pt x="811738" y="267612"/>
                </a:lnTo>
                <a:lnTo>
                  <a:pt x="807682" y="268617"/>
                </a:lnTo>
                <a:lnTo>
                  <a:pt x="803651" y="269130"/>
                </a:lnTo>
                <a:close/>
              </a:path>
              <a:path w="1868169" h="633094">
                <a:moveTo>
                  <a:pt x="822381" y="156527"/>
                </a:moveTo>
                <a:lnTo>
                  <a:pt x="819849" y="155522"/>
                </a:lnTo>
                <a:lnTo>
                  <a:pt x="817809" y="155522"/>
                </a:lnTo>
                <a:lnTo>
                  <a:pt x="816801" y="154515"/>
                </a:lnTo>
                <a:lnTo>
                  <a:pt x="813262" y="151991"/>
                </a:lnTo>
                <a:lnTo>
                  <a:pt x="809722" y="148953"/>
                </a:lnTo>
                <a:lnTo>
                  <a:pt x="806183" y="146429"/>
                </a:lnTo>
                <a:lnTo>
                  <a:pt x="805667" y="145935"/>
                </a:lnTo>
                <a:lnTo>
                  <a:pt x="806674" y="141892"/>
                </a:lnTo>
                <a:lnTo>
                  <a:pt x="816801" y="141892"/>
                </a:lnTo>
                <a:lnTo>
                  <a:pt x="821373" y="142385"/>
                </a:lnTo>
                <a:lnTo>
                  <a:pt x="822381" y="142898"/>
                </a:lnTo>
                <a:lnTo>
                  <a:pt x="823905" y="143904"/>
                </a:lnTo>
                <a:lnTo>
                  <a:pt x="824913" y="145423"/>
                </a:lnTo>
                <a:lnTo>
                  <a:pt x="826437" y="147435"/>
                </a:lnTo>
                <a:lnTo>
                  <a:pt x="828452" y="152484"/>
                </a:lnTo>
                <a:lnTo>
                  <a:pt x="825920" y="154003"/>
                </a:lnTo>
                <a:lnTo>
                  <a:pt x="823905" y="155522"/>
                </a:lnTo>
                <a:lnTo>
                  <a:pt x="822381" y="156527"/>
                </a:lnTo>
                <a:close/>
              </a:path>
              <a:path w="1868169" h="633094">
                <a:moveTo>
                  <a:pt x="774770" y="199959"/>
                </a:moveTo>
                <a:lnTo>
                  <a:pt x="772238" y="199959"/>
                </a:lnTo>
                <a:lnTo>
                  <a:pt x="771230" y="197434"/>
                </a:lnTo>
                <a:lnTo>
                  <a:pt x="770223" y="195916"/>
                </a:lnTo>
                <a:lnTo>
                  <a:pt x="771747" y="194910"/>
                </a:lnTo>
                <a:lnTo>
                  <a:pt x="773271" y="193391"/>
                </a:lnTo>
                <a:lnTo>
                  <a:pt x="774770" y="192878"/>
                </a:lnTo>
                <a:lnTo>
                  <a:pt x="776294" y="192385"/>
                </a:lnTo>
                <a:lnTo>
                  <a:pt x="777301" y="193904"/>
                </a:lnTo>
                <a:lnTo>
                  <a:pt x="780866" y="195403"/>
                </a:lnTo>
                <a:lnTo>
                  <a:pt x="776294" y="198440"/>
                </a:lnTo>
                <a:lnTo>
                  <a:pt x="774770" y="199959"/>
                </a:lnTo>
                <a:close/>
              </a:path>
              <a:path w="1868169" h="633094">
                <a:moveTo>
                  <a:pt x="820040" y="34464"/>
                </a:moveTo>
                <a:lnTo>
                  <a:pt x="813642" y="32461"/>
                </a:lnTo>
                <a:lnTo>
                  <a:pt x="808715" y="26765"/>
                </a:lnTo>
                <a:lnTo>
                  <a:pt x="807191" y="24240"/>
                </a:lnTo>
                <a:lnTo>
                  <a:pt x="807191" y="20709"/>
                </a:lnTo>
                <a:lnTo>
                  <a:pt x="806674" y="17179"/>
                </a:lnTo>
                <a:lnTo>
                  <a:pt x="809206" y="18678"/>
                </a:lnTo>
                <a:lnTo>
                  <a:pt x="811738" y="18678"/>
                </a:lnTo>
                <a:lnTo>
                  <a:pt x="813778" y="20709"/>
                </a:lnTo>
                <a:lnTo>
                  <a:pt x="818842" y="25246"/>
                </a:lnTo>
                <a:lnTo>
                  <a:pt x="823905" y="27277"/>
                </a:lnTo>
                <a:lnTo>
                  <a:pt x="832999" y="27277"/>
                </a:lnTo>
                <a:lnTo>
                  <a:pt x="832508" y="27771"/>
                </a:lnTo>
                <a:lnTo>
                  <a:pt x="826723" y="32870"/>
                </a:lnTo>
                <a:lnTo>
                  <a:pt x="820040" y="34464"/>
                </a:lnTo>
                <a:close/>
              </a:path>
              <a:path w="1868169" h="633094">
                <a:moveTo>
                  <a:pt x="832999" y="27277"/>
                </a:moveTo>
                <a:lnTo>
                  <a:pt x="823905" y="27277"/>
                </a:lnTo>
                <a:lnTo>
                  <a:pt x="830984" y="23727"/>
                </a:lnTo>
                <a:lnTo>
                  <a:pt x="832508" y="24753"/>
                </a:lnTo>
                <a:lnTo>
                  <a:pt x="833516" y="25246"/>
                </a:lnTo>
                <a:lnTo>
                  <a:pt x="832999" y="26765"/>
                </a:lnTo>
                <a:lnTo>
                  <a:pt x="832999" y="27277"/>
                </a:lnTo>
                <a:close/>
              </a:path>
              <a:path w="1868169" h="633094">
                <a:moveTo>
                  <a:pt x="780350" y="565028"/>
                </a:moveTo>
                <a:lnTo>
                  <a:pt x="777301" y="565028"/>
                </a:lnTo>
                <a:lnTo>
                  <a:pt x="776294" y="562503"/>
                </a:lnTo>
                <a:lnTo>
                  <a:pt x="774770" y="560983"/>
                </a:lnTo>
                <a:lnTo>
                  <a:pt x="775803" y="559463"/>
                </a:lnTo>
                <a:lnTo>
                  <a:pt x="776810" y="556939"/>
                </a:lnTo>
                <a:lnTo>
                  <a:pt x="778825" y="556939"/>
                </a:lnTo>
                <a:lnTo>
                  <a:pt x="780350" y="556429"/>
                </a:lnTo>
                <a:lnTo>
                  <a:pt x="781874" y="558459"/>
                </a:lnTo>
                <a:lnTo>
                  <a:pt x="784896" y="559978"/>
                </a:lnTo>
                <a:lnTo>
                  <a:pt x="781874" y="562503"/>
                </a:lnTo>
                <a:lnTo>
                  <a:pt x="780350" y="565028"/>
                </a:lnTo>
                <a:close/>
              </a:path>
              <a:path w="1868169" h="633094">
                <a:moveTo>
                  <a:pt x="804143" y="542306"/>
                </a:moveTo>
                <a:lnTo>
                  <a:pt x="803651" y="542306"/>
                </a:lnTo>
                <a:lnTo>
                  <a:pt x="803135" y="540786"/>
                </a:lnTo>
                <a:lnTo>
                  <a:pt x="802127" y="540271"/>
                </a:lnTo>
                <a:lnTo>
                  <a:pt x="803135" y="539266"/>
                </a:lnTo>
                <a:lnTo>
                  <a:pt x="803651" y="538261"/>
                </a:lnTo>
                <a:lnTo>
                  <a:pt x="804659" y="537257"/>
                </a:lnTo>
                <a:lnTo>
                  <a:pt x="807191" y="539781"/>
                </a:lnTo>
                <a:lnTo>
                  <a:pt x="805150" y="541791"/>
                </a:lnTo>
                <a:lnTo>
                  <a:pt x="804143" y="542306"/>
                </a:lnTo>
                <a:close/>
              </a:path>
              <a:path w="1868169" h="633094">
                <a:moveTo>
                  <a:pt x="777818" y="125738"/>
                </a:moveTo>
                <a:lnTo>
                  <a:pt x="774278" y="125738"/>
                </a:lnTo>
                <a:lnTo>
                  <a:pt x="773762" y="125226"/>
                </a:lnTo>
                <a:lnTo>
                  <a:pt x="773762" y="123707"/>
                </a:lnTo>
                <a:lnTo>
                  <a:pt x="774278" y="122188"/>
                </a:lnTo>
                <a:lnTo>
                  <a:pt x="786937" y="121182"/>
                </a:lnTo>
                <a:lnTo>
                  <a:pt x="793525" y="121182"/>
                </a:lnTo>
                <a:lnTo>
                  <a:pt x="794016" y="123214"/>
                </a:lnTo>
                <a:lnTo>
                  <a:pt x="794016" y="124713"/>
                </a:lnTo>
                <a:lnTo>
                  <a:pt x="793253" y="125226"/>
                </a:lnTo>
                <a:lnTo>
                  <a:pt x="780350" y="125226"/>
                </a:lnTo>
                <a:lnTo>
                  <a:pt x="777818" y="125738"/>
                </a:lnTo>
                <a:close/>
              </a:path>
              <a:path w="1868169" h="633094">
                <a:moveTo>
                  <a:pt x="788952" y="126232"/>
                </a:moveTo>
                <a:lnTo>
                  <a:pt x="786421" y="125738"/>
                </a:lnTo>
                <a:lnTo>
                  <a:pt x="780866" y="125226"/>
                </a:lnTo>
                <a:lnTo>
                  <a:pt x="793253" y="125226"/>
                </a:lnTo>
                <a:lnTo>
                  <a:pt x="792492" y="125738"/>
                </a:lnTo>
                <a:lnTo>
                  <a:pt x="792000" y="125738"/>
                </a:lnTo>
                <a:lnTo>
                  <a:pt x="788952" y="126232"/>
                </a:lnTo>
                <a:close/>
              </a:path>
              <a:path w="1868169" h="633094">
                <a:moveTo>
                  <a:pt x="809722" y="515025"/>
                </a:moveTo>
                <a:lnTo>
                  <a:pt x="808715" y="515025"/>
                </a:lnTo>
                <a:lnTo>
                  <a:pt x="801611" y="514020"/>
                </a:lnTo>
                <a:lnTo>
                  <a:pt x="798588" y="512500"/>
                </a:lnTo>
                <a:lnTo>
                  <a:pt x="797064" y="511495"/>
                </a:lnTo>
                <a:lnTo>
                  <a:pt x="796056" y="507966"/>
                </a:lnTo>
                <a:lnTo>
                  <a:pt x="796056" y="504436"/>
                </a:lnTo>
                <a:lnTo>
                  <a:pt x="798588" y="502916"/>
                </a:lnTo>
                <a:lnTo>
                  <a:pt x="800603" y="500887"/>
                </a:lnTo>
                <a:lnTo>
                  <a:pt x="804143" y="504436"/>
                </a:lnTo>
                <a:lnTo>
                  <a:pt x="807682" y="507451"/>
                </a:lnTo>
                <a:lnTo>
                  <a:pt x="811247" y="510985"/>
                </a:lnTo>
                <a:lnTo>
                  <a:pt x="811738" y="511495"/>
                </a:lnTo>
                <a:lnTo>
                  <a:pt x="811738" y="513510"/>
                </a:lnTo>
                <a:lnTo>
                  <a:pt x="810730" y="514535"/>
                </a:lnTo>
                <a:lnTo>
                  <a:pt x="809722" y="515025"/>
                </a:lnTo>
                <a:close/>
              </a:path>
              <a:path w="1868169" h="633094">
                <a:moveTo>
                  <a:pt x="782881" y="444335"/>
                </a:moveTo>
                <a:lnTo>
                  <a:pt x="782365" y="443845"/>
                </a:lnTo>
                <a:lnTo>
                  <a:pt x="782365" y="442820"/>
                </a:lnTo>
                <a:lnTo>
                  <a:pt x="783398" y="442325"/>
                </a:lnTo>
                <a:lnTo>
                  <a:pt x="783889" y="441810"/>
                </a:lnTo>
                <a:lnTo>
                  <a:pt x="784896" y="441810"/>
                </a:lnTo>
                <a:lnTo>
                  <a:pt x="785413" y="442325"/>
                </a:lnTo>
                <a:lnTo>
                  <a:pt x="785413" y="443330"/>
                </a:lnTo>
                <a:lnTo>
                  <a:pt x="784405" y="443845"/>
                </a:lnTo>
                <a:lnTo>
                  <a:pt x="783889" y="443845"/>
                </a:lnTo>
                <a:lnTo>
                  <a:pt x="782881" y="444335"/>
                </a:lnTo>
                <a:close/>
              </a:path>
              <a:path w="1868169" h="633094">
                <a:moveTo>
                  <a:pt x="825404" y="445855"/>
                </a:moveTo>
                <a:lnTo>
                  <a:pt x="823905" y="444335"/>
                </a:lnTo>
                <a:lnTo>
                  <a:pt x="823389" y="443330"/>
                </a:lnTo>
                <a:lnTo>
                  <a:pt x="824396" y="442820"/>
                </a:lnTo>
                <a:lnTo>
                  <a:pt x="824913" y="441810"/>
                </a:lnTo>
                <a:lnTo>
                  <a:pt x="825404" y="441810"/>
                </a:lnTo>
                <a:lnTo>
                  <a:pt x="825920" y="442325"/>
                </a:lnTo>
                <a:lnTo>
                  <a:pt x="826437" y="443330"/>
                </a:lnTo>
                <a:lnTo>
                  <a:pt x="827444" y="444335"/>
                </a:lnTo>
                <a:lnTo>
                  <a:pt x="826437" y="444850"/>
                </a:lnTo>
                <a:lnTo>
                  <a:pt x="825404" y="445855"/>
                </a:lnTo>
                <a:close/>
              </a:path>
              <a:path w="1868169" h="633094">
                <a:moveTo>
                  <a:pt x="823905" y="189348"/>
                </a:moveTo>
                <a:lnTo>
                  <a:pt x="822872" y="188854"/>
                </a:lnTo>
                <a:lnTo>
                  <a:pt x="819333" y="187336"/>
                </a:lnTo>
                <a:lnTo>
                  <a:pt x="816310" y="184811"/>
                </a:lnTo>
                <a:lnTo>
                  <a:pt x="812745" y="182780"/>
                </a:lnTo>
                <a:lnTo>
                  <a:pt x="817809" y="178756"/>
                </a:lnTo>
                <a:lnTo>
                  <a:pt x="821373" y="176231"/>
                </a:lnTo>
                <a:lnTo>
                  <a:pt x="823905" y="179249"/>
                </a:lnTo>
                <a:lnTo>
                  <a:pt x="825404" y="181774"/>
                </a:lnTo>
                <a:lnTo>
                  <a:pt x="827444" y="183805"/>
                </a:lnTo>
                <a:lnTo>
                  <a:pt x="825920" y="185817"/>
                </a:lnTo>
                <a:lnTo>
                  <a:pt x="823905" y="189348"/>
                </a:lnTo>
                <a:close/>
              </a:path>
              <a:path w="1868169" h="633094">
                <a:moveTo>
                  <a:pt x="824396" y="258026"/>
                </a:moveTo>
                <a:lnTo>
                  <a:pt x="823905" y="257020"/>
                </a:lnTo>
                <a:lnTo>
                  <a:pt x="822872" y="256507"/>
                </a:lnTo>
                <a:lnTo>
                  <a:pt x="822872" y="254988"/>
                </a:lnTo>
                <a:lnTo>
                  <a:pt x="823905" y="252976"/>
                </a:lnTo>
                <a:lnTo>
                  <a:pt x="824396" y="253470"/>
                </a:lnTo>
                <a:lnTo>
                  <a:pt x="825920" y="253983"/>
                </a:lnTo>
                <a:lnTo>
                  <a:pt x="825920" y="255501"/>
                </a:lnTo>
                <a:lnTo>
                  <a:pt x="825404" y="256507"/>
                </a:lnTo>
                <a:lnTo>
                  <a:pt x="824396" y="258026"/>
                </a:lnTo>
                <a:close/>
              </a:path>
              <a:path w="1868169" h="633094">
                <a:moveTo>
                  <a:pt x="829460" y="65147"/>
                </a:moveTo>
                <a:lnTo>
                  <a:pt x="827936" y="65147"/>
                </a:lnTo>
                <a:lnTo>
                  <a:pt x="826437" y="64121"/>
                </a:lnTo>
                <a:lnTo>
                  <a:pt x="825404" y="63628"/>
                </a:lnTo>
                <a:lnTo>
                  <a:pt x="825920" y="62622"/>
                </a:lnTo>
                <a:lnTo>
                  <a:pt x="826437" y="60591"/>
                </a:lnTo>
                <a:lnTo>
                  <a:pt x="827936" y="60591"/>
                </a:lnTo>
                <a:lnTo>
                  <a:pt x="829460" y="62110"/>
                </a:lnTo>
                <a:lnTo>
                  <a:pt x="830467" y="62622"/>
                </a:lnTo>
                <a:lnTo>
                  <a:pt x="829976" y="63628"/>
                </a:lnTo>
                <a:lnTo>
                  <a:pt x="829460" y="65147"/>
                </a:lnTo>
                <a:close/>
              </a:path>
              <a:path w="1868169" h="633094">
                <a:moveTo>
                  <a:pt x="847182" y="609446"/>
                </a:moveTo>
                <a:lnTo>
                  <a:pt x="844159" y="609446"/>
                </a:lnTo>
                <a:lnTo>
                  <a:pt x="842118" y="608951"/>
                </a:lnTo>
                <a:lnTo>
                  <a:pt x="836564" y="608436"/>
                </a:lnTo>
                <a:lnTo>
                  <a:pt x="829976" y="606427"/>
                </a:lnTo>
                <a:lnTo>
                  <a:pt x="830034" y="605422"/>
                </a:lnTo>
                <a:lnTo>
                  <a:pt x="830984" y="597333"/>
                </a:lnTo>
                <a:lnTo>
                  <a:pt x="837055" y="603902"/>
                </a:lnTo>
                <a:lnTo>
                  <a:pt x="848202" y="603902"/>
                </a:lnTo>
                <a:lnTo>
                  <a:pt x="848706" y="605422"/>
                </a:lnTo>
                <a:lnTo>
                  <a:pt x="849713" y="606922"/>
                </a:lnTo>
                <a:lnTo>
                  <a:pt x="848706" y="607947"/>
                </a:lnTo>
                <a:lnTo>
                  <a:pt x="847182" y="609446"/>
                </a:lnTo>
                <a:close/>
              </a:path>
              <a:path w="1868169" h="633094">
                <a:moveTo>
                  <a:pt x="848202" y="603902"/>
                </a:moveTo>
                <a:lnTo>
                  <a:pt x="837055" y="603902"/>
                </a:lnTo>
                <a:lnTo>
                  <a:pt x="840594" y="601872"/>
                </a:lnTo>
                <a:lnTo>
                  <a:pt x="842118" y="600863"/>
                </a:lnTo>
                <a:lnTo>
                  <a:pt x="844650" y="601378"/>
                </a:lnTo>
                <a:lnTo>
                  <a:pt x="846691" y="601872"/>
                </a:lnTo>
                <a:lnTo>
                  <a:pt x="847698" y="602382"/>
                </a:lnTo>
                <a:lnTo>
                  <a:pt x="848202" y="603902"/>
                </a:lnTo>
                <a:close/>
              </a:path>
              <a:path w="1868169" h="633094">
                <a:moveTo>
                  <a:pt x="848189" y="314574"/>
                </a:moveTo>
                <a:lnTo>
                  <a:pt x="846691" y="313568"/>
                </a:lnTo>
                <a:lnTo>
                  <a:pt x="845658" y="313055"/>
                </a:lnTo>
                <a:lnTo>
                  <a:pt x="844650" y="312049"/>
                </a:lnTo>
                <a:lnTo>
                  <a:pt x="844650" y="311043"/>
                </a:lnTo>
                <a:lnTo>
                  <a:pt x="845166" y="310531"/>
                </a:lnTo>
                <a:lnTo>
                  <a:pt x="846174" y="309012"/>
                </a:lnTo>
                <a:lnTo>
                  <a:pt x="847182" y="310037"/>
                </a:lnTo>
                <a:lnTo>
                  <a:pt x="849222" y="312049"/>
                </a:lnTo>
                <a:lnTo>
                  <a:pt x="848189" y="314061"/>
                </a:lnTo>
                <a:lnTo>
                  <a:pt x="848189" y="314574"/>
                </a:lnTo>
                <a:close/>
              </a:path>
              <a:path w="1868169" h="633094">
                <a:moveTo>
                  <a:pt x="845166" y="213075"/>
                </a:moveTo>
                <a:lnTo>
                  <a:pt x="843126" y="213075"/>
                </a:lnTo>
                <a:lnTo>
                  <a:pt x="841111" y="211576"/>
                </a:lnTo>
                <a:lnTo>
                  <a:pt x="839095" y="210551"/>
                </a:lnTo>
                <a:lnTo>
                  <a:pt x="840103" y="208539"/>
                </a:lnTo>
                <a:lnTo>
                  <a:pt x="840594" y="206014"/>
                </a:lnTo>
                <a:lnTo>
                  <a:pt x="842118" y="205008"/>
                </a:lnTo>
                <a:lnTo>
                  <a:pt x="846691" y="200965"/>
                </a:lnTo>
                <a:lnTo>
                  <a:pt x="851754" y="201478"/>
                </a:lnTo>
                <a:lnTo>
                  <a:pt x="857309" y="205008"/>
                </a:lnTo>
                <a:lnTo>
                  <a:pt x="857825" y="205501"/>
                </a:lnTo>
                <a:lnTo>
                  <a:pt x="857825" y="207020"/>
                </a:lnTo>
                <a:lnTo>
                  <a:pt x="858316" y="208026"/>
                </a:lnTo>
                <a:lnTo>
                  <a:pt x="857825" y="208539"/>
                </a:lnTo>
                <a:lnTo>
                  <a:pt x="857309" y="210057"/>
                </a:lnTo>
                <a:lnTo>
                  <a:pt x="856301" y="210057"/>
                </a:lnTo>
                <a:lnTo>
                  <a:pt x="852762" y="211576"/>
                </a:lnTo>
                <a:lnTo>
                  <a:pt x="849222" y="212582"/>
                </a:lnTo>
                <a:lnTo>
                  <a:pt x="845166" y="213075"/>
                </a:lnTo>
                <a:close/>
              </a:path>
              <a:path w="1868169" h="633094">
                <a:moveTo>
                  <a:pt x="847182" y="333252"/>
                </a:moveTo>
                <a:lnTo>
                  <a:pt x="843126" y="331240"/>
                </a:lnTo>
                <a:lnTo>
                  <a:pt x="839095" y="329722"/>
                </a:lnTo>
                <a:lnTo>
                  <a:pt x="834032" y="327197"/>
                </a:lnTo>
                <a:lnTo>
                  <a:pt x="833516" y="325185"/>
                </a:lnTo>
                <a:lnTo>
                  <a:pt x="832999" y="323666"/>
                </a:lnTo>
                <a:lnTo>
                  <a:pt x="834032" y="323154"/>
                </a:lnTo>
                <a:lnTo>
                  <a:pt x="851754" y="329209"/>
                </a:lnTo>
                <a:lnTo>
                  <a:pt x="853253" y="330728"/>
                </a:lnTo>
                <a:lnTo>
                  <a:pt x="851238" y="331240"/>
                </a:lnTo>
                <a:lnTo>
                  <a:pt x="849713" y="332247"/>
                </a:lnTo>
                <a:lnTo>
                  <a:pt x="847182" y="333252"/>
                </a:lnTo>
                <a:close/>
              </a:path>
              <a:path w="1868169" h="633094">
                <a:moveTo>
                  <a:pt x="842635" y="364554"/>
                </a:moveTo>
                <a:lnTo>
                  <a:pt x="841627" y="364061"/>
                </a:lnTo>
                <a:lnTo>
                  <a:pt x="840103" y="364061"/>
                </a:lnTo>
                <a:lnTo>
                  <a:pt x="838579" y="362029"/>
                </a:lnTo>
                <a:lnTo>
                  <a:pt x="837055" y="361023"/>
                </a:lnTo>
                <a:lnTo>
                  <a:pt x="838062" y="360018"/>
                </a:lnTo>
                <a:lnTo>
                  <a:pt x="839095" y="358006"/>
                </a:lnTo>
                <a:lnTo>
                  <a:pt x="842118" y="358006"/>
                </a:lnTo>
                <a:lnTo>
                  <a:pt x="843642" y="359505"/>
                </a:lnTo>
                <a:lnTo>
                  <a:pt x="846174" y="361023"/>
                </a:lnTo>
                <a:lnTo>
                  <a:pt x="843642" y="363055"/>
                </a:lnTo>
                <a:lnTo>
                  <a:pt x="842635" y="364554"/>
                </a:lnTo>
                <a:close/>
              </a:path>
              <a:path w="1868169" h="633094">
                <a:moveTo>
                  <a:pt x="837055" y="488773"/>
                </a:moveTo>
                <a:lnTo>
                  <a:pt x="836047" y="488773"/>
                </a:lnTo>
                <a:lnTo>
                  <a:pt x="835040" y="487769"/>
                </a:lnTo>
                <a:lnTo>
                  <a:pt x="832999" y="486764"/>
                </a:lnTo>
                <a:lnTo>
                  <a:pt x="835040" y="485244"/>
                </a:lnTo>
                <a:lnTo>
                  <a:pt x="836047" y="483724"/>
                </a:lnTo>
                <a:lnTo>
                  <a:pt x="838062" y="483724"/>
                </a:lnTo>
                <a:lnTo>
                  <a:pt x="839095" y="485244"/>
                </a:lnTo>
                <a:lnTo>
                  <a:pt x="840103" y="485739"/>
                </a:lnTo>
                <a:lnTo>
                  <a:pt x="839095" y="486764"/>
                </a:lnTo>
                <a:lnTo>
                  <a:pt x="838062" y="488263"/>
                </a:lnTo>
                <a:lnTo>
                  <a:pt x="837055" y="488773"/>
                </a:lnTo>
                <a:close/>
              </a:path>
              <a:path w="1868169" h="633094">
                <a:moveTo>
                  <a:pt x="847698" y="456958"/>
                </a:moveTo>
                <a:lnTo>
                  <a:pt x="845658" y="456958"/>
                </a:lnTo>
                <a:lnTo>
                  <a:pt x="843642" y="455953"/>
                </a:lnTo>
                <a:lnTo>
                  <a:pt x="841111" y="455443"/>
                </a:lnTo>
                <a:lnTo>
                  <a:pt x="842635" y="453428"/>
                </a:lnTo>
                <a:lnTo>
                  <a:pt x="844159" y="450904"/>
                </a:lnTo>
                <a:lnTo>
                  <a:pt x="846174" y="449899"/>
                </a:lnTo>
                <a:lnTo>
                  <a:pt x="847182" y="448894"/>
                </a:lnTo>
                <a:lnTo>
                  <a:pt x="849222" y="449899"/>
                </a:lnTo>
                <a:lnTo>
                  <a:pt x="853253" y="450394"/>
                </a:lnTo>
                <a:lnTo>
                  <a:pt x="850721" y="453428"/>
                </a:lnTo>
                <a:lnTo>
                  <a:pt x="849222" y="455953"/>
                </a:lnTo>
                <a:lnTo>
                  <a:pt x="847698" y="456958"/>
                </a:lnTo>
                <a:close/>
              </a:path>
              <a:path w="1868169" h="633094">
                <a:moveTo>
                  <a:pt x="855293" y="495837"/>
                </a:moveTo>
                <a:lnTo>
                  <a:pt x="854777" y="494828"/>
                </a:lnTo>
                <a:lnTo>
                  <a:pt x="853253" y="494338"/>
                </a:lnTo>
                <a:lnTo>
                  <a:pt x="852762" y="492818"/>
                </a:lnTo>
                <a:lnTo>
                  <a:pt x="852762" y="492303"/>
                </a:lnTo>
                <a:lnTo>
                  <a:pt x="854286" y="490788"/>
                </a:lnTo>
                <a:lnTo>
                  <a:pt x="854286" y="489778"/>
                </a:lnTo>
                <a:lnTo>
                  <a:pt x="855293" y="490788"/>
                </a:lnTo>
                <a:lnTo>
                  <a:pt x="855784" y="492303"/>
                </a:lnTo>
                <a:lnTo>
                  <a:pt x="856817" y="493313"/>
                </a:lnTo>
                <a:lnTo>
                  <a:pt x="856301" y="494338"/>
                </a:lnTo>
                <a:lnTo>
                  <a:pt x="855784" y="494828"/>
                </a:lnTo>
                <a:lnTo>
                  <a:pt x="855293" y="495837"/>
                </a:lnTo>
                <a:close/>
              </a:path>
              <a:path w="1868169" h="633094">
                <a:moveTo>
                  <a:pt x="1421355" y="137672"/>
                </a:moveTo>
                <a:lnTo>
                  <a:pt x="1402664" y="137672"/>
                </a:lnTo>
                <a:lnTo>
                  <a:pt x="1409668" y="135950"/>
                </a:lnTo>
                <a:lnTo>
                  <a:pt x="1416197" y="132150"/>
                </a:lnTo>
                <a:lnTo>
                  <a:pt x="1422397" y="126744"/>
                </a:lnTo>
                <a:lnTo>
                  <a:pt x="1429845" y="121508"/>
                </a:lnTo>
                <a:lnTo>
                  <a:pt x="1438288" y="120490"/>
                </a:lnTo>
                <a:lnTo>
                  <a:pt x="1447395" y="124112"/>
                </a:lnTo>
                <a:lnTo>
                  <a:pt x="1456834" y="132800"/>
                </a:lnTo>
                <a:lnTo>
                  <a:pt x="1458333" y="134318"/>
                </a:lnTo>
                <a:lnTo>
                  <a:pt x="1458849" y="136843"/>
                </a:lnTo>
                <a:lnTo>
                  <a:pt x="1459035" y="137336"/>
                </a:lnTo>
                <a:lnTo>
                  <a:pt x="1421881" y="137336"/>
                </a:lnTo>
                <a:lnTo>
                  <a:pt x="1421355" y="137672"/>
                </a:lnTo>
                <a:close/>
              </a:path>
              <a:path w="1868169" h="633094">
                <a:moveTo>
                  <a:pt x="1406199" y="158559"/>
                </a:moveTo>
                <a:lnTo>
                  <a:pt x="1396564" y="157040"/>
                </a:lnTo>
                <a:lnTo>
                  <a:pt x="1391009" y="145935"/>
                </a:lnTo>
                <a:lnTo>
                  <a:pt x="1391417" y="140886"/>
                </a:lnTo>
                <a:lnTo>
                  <a:pt x="1391500" y="138855"/>
                </a:lnTo>
                <a:lnTo>
                  <a:pt x="1394032" y="136330"/>
                </a:lnTo>
                <a:lnTo>
                  <a:pt x="1395040" y="136843"/>
                </a:lnTo>
                <a:lnTo>
                  <a:pt x="1402664" y="137672"/>
                </a:lnTo>
                <a:lnTo>
                  <a:pt x="1421355" y="137672"/>
                </a:lnTo>
                <a:lnTo>
                  <a:pt x="1416326" y="140886"/>
                </a:lnTo>
                <a:lnTo>
                  <a:pt x="1413795" y="148460"/>
                </a:lnTo>
                <a:lnTo>
                  <a:pt x="1411263" y="157040"/>
                </a:lnTo>
                <a:lnTo>
                  <a:pt x="1406199" y="158559"/>
                </a:lnTo>
                <a:close/>
              </a:path>
              <a:path w="1868169" h="633094">
                <a:moveTo>
                  <a:pt x="1460373" y="140886"/>
                </a:moveTo>
                <a:lnTo>
                  <a:pt x="1454302" y="140886"/>
                </a:lnTo>
                <a:lnTo>
                  <a:pt x="1441127" y="139175"/>
                </a:lnTo>
                <a:lnTo>
                  <a:pt x="1434496" y="138396"/>
                </a:lnTo>
                <a:lnTo>
                  <a:pt x="1421881" y="137336"/>
                </a:lnTo>
                <a:lnTo>
                  <a:pt x="1459035" y="137336"/>
                </a:lnTo>
                <a:lnTo>
                  <a:pt x="1460373" y="140886"/>
                </a:lnTo>
                <a:close/>
              </a:path>
              <a:path w="1868169" h="633094">
                <a:moveTo>
                  <a:pt x="1072013" y="249446"/>
                </a:moveTo>
                <a:lnTo>
                  <a:pt x="1069481" y="248933"/>
                </a:lnTo>
                <a:lnTo>
                  <a:pt x="1067441" y="248933"/>
                </a:lnTo>
                <a:lnTo>
                  <a:pt x="1066433" y="248420"/>
                </a:lnTo>
                <a:lnTo>
                  <a:pt x="1064418" y="246409"/>
                </a:lnTo>
                <a:lnTo>
                  <a:pt x="1063902" y="244890"/>
                </a:lnTo>
                <a:lnTo>
                  <a:pt x="1064909" y="242878"/>
                </a:lnTo>
                <a:lnTo>
                  <a:pt x="1065917" y="242878"/>
                </a:lnTo>
                <a:lnTo>
                  <a:pt x="1067957" y="242365"/>
                </a:lnTo>
                <a:lnTo>
                  <a:pt x="1069973" y="241359"/>
                </a:lnTo>
                <a:lnTo>
                  <a:pt x="1071497" y="241872"/>
                </a:lnTo>
                <a:lnTo>
                  <a:pt x="1073512" y="242878"/>
                </a:lnTo>
                <a:lnTo>
                  <a:pt x="1075036" y="244890"/>
                </a:lnTo>
                <a:lnTo>
                  <a:pt x="1077077" y="246409"/>
                </a:lnTo>
                <a:lnTo>
                  <a:pt x="1075036" y="247415"/>
                </a:lnTo>
                <a:lnTo>
                  <a:pt x="1073021" y="248933"/>
                </a:lnTo>
                <a:lnTo>
                  <a:pt x="1072013" y="249446"/>
                </a:lnTo>
                <a:close/>
              </a:path>
              <a:path w="1868169" h="633094">
                <a:moveTo>
                  <a:pt x="1082140" y="208539"/>
                </a:moveTo>
                <a:lnTo>
                  <a:pt x="1079092" y="201478"/>
                </a:lnTo>
                <a:lnTo>
                  <a:pt x="1078084" y="197434"/>
                </a:lnTo>
                <a:lnTo>
                  <a:pt x="1077568" y="196428"/>
                </a:lnTo>
                <a:lnTo>
                  <a:pt x="1080099" y="194397"/>
                </a:lnTo>
                <a:lnTo>
                  <a:pt x="1081107" y="192878"/>
                </a:lnTo>
                <a:lnTo>
                  <a:pt x="1082140" y="193904"/>
                </a:lnTo>
                <a:lnTo>
                  <a:pt x="1084672" y="195916"/>
                </a:lnTo>
                <a:lnTo>
                  <a:pt x="1084597" y="197434"/>
                </a:lnTo>
                <a:lnTo>
                  <a:pt x="1084155" y="200452"/>
                </a:lnTo>
                <a:lnTo>
                  <a:pt x="1082631" y="204496"/>
                </a:lnTo>
                <a:lnTo>
                  <a:pt x="1082140" y="208539"/>
                </a:lnTo>
                <a:close/>
              </a:path>
              <a:path w="1868169" h="633094">
                <a:moveTo>
                  <a:pt x="1064909" y="213588"/>
                </a:moveTo>
                <a:lnTo>
                  <a:pt x="1064418" y="213588"/>
                </a:lnTo>
                <a:lnTo>
                  <a:pt x="1062377" y="211576"/>
                </a:lnTo>
                <a:lnTo>
                  <a:pt x="1061886" y="210551"/>
                </a:lnTo>
                <a:lnTo>
                  <a:pt x="1061886" y="209545"/>
                </a:lnTo>
                <a:lnTo>
                  <a:pt x="1062894" y="207533"/>
                </a:lnTo>
                <a:lnTo>
                  <a:pt x="1063902" y="206527"/>
                </a:lnTo>
                <a:lnTo>
                  <a:pt x="1069973" y="201478"/>
                </a:lnTo>
                <a:lnTo>
                  <a:pt x="1075552" y="206527"/>
                </a:lnTo>
                <a:lnTo>
                  <a:pt x="1081624" y="208539"/>
                </a:lnTo>
                <a:lnTo>
                  <a:pt x="1076044" y="210057"/>
                </a:lnTo>
                <a:lnTo>
                  <a:pt x="1070489" y="212070"/>
                </a:lnTo>
                <a:lnTo>
                  <a:pt x="1064909" y="213588"/>
                </a:lnTo>
                <a:close/>
              </a:path>
              <a:path w="1868169" h="633094">
                <a:moveTo>
                  <a:pt x="1084672" y="314574"/>
                </a:moveTo>
                <a:lnTo>
                  <a:pt x="1083639" y="314574"/>
                </a:lnTo>
                <a:lnTo>
                  <a:pt x="1081624" y="312049"/>
                </a:lnTo>
                <a:lnTo>
                  <a:pt x="1081234" y="310531"/>
                </a:lnTo>
                <a:lnTo>
                  <a:pt x="1081107" y="309525"/>
                </a:lnTo>
                <a:lnTo>
                  <a:pt x="1082631" y="307000"/>
                </a:lnTo>
                <a:lnTo>
                  <a:pt x="1083639" y="306487"/>
                </a:lnTo>
                <a:lnTo>
                  <a:pt x="1088211" y="305481"/>
                </a:lnTo>
                <a:lnTo>
                  <a:pt x="1092267" y="304475"/>
                </a:lnTo>
                <a:lnTo>
                  <a:pt x="1095290" y="303962"/>
                </a:lnTo>
                <a:lnTo>
                  <a:pt x="1100353" y="304475"/>
                </a:lnTo>
                <a:lnTo>
                  <a:pt x="1103893" y="304988"/>
                </a:lnTo>
                <a:lnTo>
                  <a:pt x="1106941" y="305481"/>
                </a:lnTo>
                <a:lnTo>
                  <a:pt x="1108956" y="305994"/>
                </a:lnTo>
                <a:lnTo>
                  <a:pt x="1113012" y="308006"/>
                </a:lnTo>
                <a:lnTo>
                  <a:pt x="1110996" y="309012"/>
                </a:lnTo>
                <a:lnTo>
                  <a:pt x="1109472" y="310531"/>
                </a:lnTo>
                <a:lnTo>
                  <a:pt x="1107948" y="311043"/>
                </a:lnTo>
                <a:lnTo>
                  <a:pt x="1100353" y="312562"/>
                </a:lnTo>
                <a:lnTo>
                  <a:pt x="1092267" y="314061"/>
                </a:lnTo>
                <a:lnTo>
                  <a:pt x="1084672" y="314574"/>
                </a:lnTo>
                <a:close/>
              </a:path>
              <a:path w="1868169" h="633094">
                <a:moveTo>
                  <a:pt x="1059846" y="333765"/>
                </a:moveTo>
                <a:lnTo>
                  <a:pt x="1054782" y="332759"/>
                </a:lnTo>
                <a:lnTo>
                  <a:pt x="1051243" y="325678"/>
                </a:lnTo>
                <a:lnTo>
                  <a:pt x="1051759" y="322661"/>
                </a:lnTo>
                <a:lnTo>
                  <a:pt x="1052251" y="321635"/>
                </a:lnTo>
                <a:lnTo>
                  <a:pt x="1056361" y="317141"/>
                </a:lnTo>
                <a:lnTo>
                  <a:pt x="1061941" y="314443"/>
                </a:lnTo>
                <a:lnTo>
                  <a:pt x="1067992" y="313827"/>
                </a:lnTo>
                <a:lnTo>
                  <a:pt x="1073512" y="315580"/>
                </a:lnTo>
                <a:lnTo>
                  <a:pt x="1081107" y="320629"/>
                </a:lnTo>
                <a:lnTo>
                  <a:pt x="1073512" y="326191"/>
                </a:lnTo>
                <a:lnTo>
                  <a:pt x="1068965" y="329722"/>
                </a:lnTo>
                <a:lnTo>
                  <a:pt x="1059846" y="333765"/>
                </a:lnTo>
                <a:close/>
              </a:path>
              <a:path w="1868169" h="633094">
                <a:moveTo>
                  <a:pt x="1108465" y="434751"/>
                </a:moveTo>
                <a:lnTo>
                  <a:pt x="1105933" y="431713"/>
                </a:lnTo>
                <a:lnTo>
                  <a:pt x="1103893" y="429189"/>
                </a:lnTo>
                <a:lnTo>
                  <a:pt x="1101361" y="426664"/>
                </a:lnTo>
                <a:lnTo>
                  <a:pt x="1102394" y="425145"/>
                </a:lnTo>
                <a:lnTo>
                  <a:pt x="1104409" y="422621"/>
                </a:lnTo>
                <a:lnTo>
                  <a:pt x="1104925" y="423134"/>
                </a:lnTo>
                <a:lnTo>
                  <a:pt x="1107457" y="425145"/>
                </a:lnTo>
                <a:lnTo>
                  <a:pt x="1109989" y="428183"/>
                </a:lnTo>
                <a:lnTo>
                  <a:pt x="1112004" y="430708"/>
                </a:lnTo>
                <a:lnTo>
                  <a:pt x="1109989" y="432719"/>
                </a:lnTo>
                <a:lnTo>
                  <a:pt x="1108465" y="434751"/>
                </a:lnTo>
                <a:close/>
              </a:path>
              <a:path w="1868169" h="633094">
                <a:moveTo>
                  <a:pt x="1145433" y="218638"/>
                </a:moveTo>
                <a:lnTo>
                  <a:pt x="1139853" y="218125"/>
                </a:lnTo>
                <a:lnTo>
                  <a:pt x="1136314" y="217119"/>
                </a:lnTo>
                <a:lnTo>
                  <a:pt x="1138845" y="210551"/>
                </a:lnTo>
                <a:lnTo>
                  <a:pt x="1139853" y="207533"/>
                </a:lnTo>
                <a:lnTo>
                  <a:pt x="1141377" y="205008"/>
                </a:lnTo>
                <a:lnTo>
                  <a:pt x="1142385" y="202483"/>
                </a:lnTo>
                <a:lnTo>
                  <a:pt x="1145433" y="206527"/>
                </a:lnTo>
                <a:lnTo>
                  <a:pt x="1147965" y="210551"/>
                </a:lnTo>
                <a:lnTo>
                  <a:pt x="1150987" y="214594"/>
                </a:lnTo>
                <a:lnTo>
                  <a:pt x="1148456" y="216113"/>
                </a:lnTo>
                <a:lnTo>
                  <a:pt x="1146440" y="218125"/>
                </a:lnTo>
                <a:lnTo>
                  <a:pt x="1145433" y="218638"/>
                </a:lnTo>
                <a:close/>
              </a:path>
              <a:path w="1868169" h="633094">
                <a:moveTo>
                  <a:pt x="1102885" y="551380"/>
                </a:moveTo>
                <a:lnTo>
                  <a:pt x="1102394" y="551380"/>
                </a:lnTo>
                <a:lnTo>
                  <a:pt x="1100870" y="549880"/>
                </a:lnTo>
                <a:lnTo>
                  <a:pt x="1100870" y="549365"/>
                </a:lnTo>
                <a:lnTo>
                  <a:pt x="1101361" y="547845"/>
                </a:lnTo>
                <a:lnTo>
                  <a:pt x="1102885" y="544831"/>
                </a:lnTo>
                <a:lnTo>
                  <a:pt x="1104409" y="546840"/>
                </a:lnTo>
                <a:lnTo>
                  <a:pt x="1104925" y="547845"/>
                </a:lnTo>
                <a:lnTo>
                  <a:pt x="1105933" y="548855"/>
                </a:lnTo>
                <a:lnTo>
                  <a:pt x="1104925" y="549880"/>
                </a:lnTo>
                <a:lnTo>
                  <a:pt x="1103893" y="550885"/>
                </a:lnTo>
                <a:lnTo>
                  <a:pt x="1102885" y="551380"/>
                </a:lnTo>
                <a:close/>
              </a:path>
              <a:path w="1868169" h="633094">
                <a:moveTo>
                  <a:pt x="1095290" y="395363"/>
                </a:moveTo>
                <a:lnTo>
                  <a:pt x="1091234" y="395363"/>
                </a:lnTo>
                <a:lnTo>
                  <a:pt x="1091234" y="393844"/>
                </a:lnTo>
                <a:lnTo>
                  <a:pt x="1095290" y="391319"/>
                </a:lnTo>
                <a:lnTo>
                  <a:pt x="1099862" y="389307"/>
                </a:lnTo>
                <a:lnTo>
                  <a:pt x="1103893" y="386782"/>
                </a:lnTo>
                <a:lnTo>
                  <a:pt x="1106424" y="388301"/>
                </a:lnTo>
                <a:lnTo>
                  <a:pt x="1107948" y="389800"/>
                </a:lnTo>
                <a:lnTo>
                  <a:pt x="1109472" y="390826"/>
                </a:lnTo>
                <a:lnTo>
                  <a:pt x="1107948" y="392325"/>
                </a:lnTo>
                <a:lnTo>
                  <a:pt x="1106941" y="393844"/>
                </a:lnTo>
                <a:lnTo>
                  <a:pt x="1105417" y="394850"/>
                </a:lnTo>
                <a:lnTo>
                  <a:pt x="1099862" y="394850"/>
                </a:lnTo>
                <a:lnTo>
                  <a:pt x="1095290" y="395363"/>
                </a:lnTo>
                <a:close/>
              </a:path>
              <a:path w="1868169" h="633094">
                <a:moveTo>
                  <a:pt x="1104925" y="395363"/>
                </a:moveTo>
                <a:lnTo>
                  <a:pt x="1104409" y="395363"/>
                </a:lnTo>
                <a:lnTo>
                  <a:pt x="1103893" y="394850"/>
                </a:lnTo>
                <a:lnTo>
                  <a:pt x="1105417" y="394850"/>
                </a:lnTo>
                <a:lnTo>
                  <a:pt x="1104925" y="395363"/>
                </a:lnTo>
                <a:close/>
              </a:path>
              <a:path w="1868169" h="633094">
                <a:moveTo>
                  <a:pt x="1094799" y="625619"/>
                </a:moveTo>
                <a:lnTo>
                  <a:pt x="1092267" y="622580"/>
                </a:lnTo>
                <a:lnTo>
                  <a:pt x="1091234" y="620570"/>
                </a:lnTo>
                <a:lnTo>
                  <a:pt x="1089735" y="618535"/>
                </a:lnTo>
                <a:lnTo>
                  <a:pt x="1092758" y="616525"/>
                </a:lnTo>
                <a:lnTo>
                  <a:pt x="1094799" y="614496"/>
                </a:lnTo>
                <a:lnTo>
                  <a:pt x="1098829" y="612481"/>
                </a:lnTo>
                <a:lnTo>
                  <a:pt x="1100353" y="615521"/>
                </a:lnTo>
                <a:lnTo>
                  <a:pt x="1101361" y="616525"/>
                </a:lnTo>
                <a:lnTo>
                  <a:pt x="1099862" y="619050"/>
                </a:lnTo>
                <a:lnTo>
                  <a:pt x="1097821" y="622070"/>
                </a:lnTo>
                <a:lnTo>
                  <a:pt x="1094799" y="625619"/>
                </a:lnTo>
                <a:close/>
              </a:path>
              <a:path w="1868169" h="633094">
                <a:moveTo>
                  <a:pt x="1063385" y="449384"/>
                </a:moveTo>
                <a:lnTo>
                  <a:pt x="1060853" y="447869"/>
                </a:lnTo>
                <a:lnTo>
                  <a:pt x="1058838" y="446859"/>
                </a:lnTo>
                <a:lnTo>
                  <a:pt x="1058322" y="446859"/>
                </a:lnTo>
                <a:lnTo>
                  <a:pt x="1058322" y="444335"/>
                </a:lnTo>
                <a:lnTo>
                  <a:pt x="1058838" y="443845"/>
                </a:lnTo>
                <a:lnTo>
                  <a:pt x="1061370" y="441320"/>
                </a:lnTo>
                <a:lnTo>
                  <a:pt x="1064418" y="439287"/>
                </a:lnTo>
                <a:lnTo>
                  <a:pt x="1067441" y="437769"/>
                </a:lnTo>
                <a:lnTo>
                  <a:pt x="1067957" y="437275"/>
                </a:lnTo>
                <a:lnTo>
                  <a:pt x="1069973" y="439800"/>
                </a:lnTo>
                <a:lnTo>
                  <a:pt x="1072504" y="441810"/>
                </a:lnTo>
                <a:lnTo>
                  <a:pt x="1069481" y="444850"/>
                </a:lnTo>
                <a:lnTo>
                  <a:pt x="1067957" y="447374"/>
                </a:lnTo>
                <a:lnTo>
                  <a:pt x="1065426" y="448379"/>
                </a:lnTo>
                <a:lnTo>
                  <a:pt x="1063385" y="449384"/>
                </a:lnTo>
                <a:close/>
              </a:path>
              <a:path w="1868169" h="633094">
                <a:moveTo>
                  <a:pt x="1086171" y="548855"/>
                </a:moveTo>
                <a:lnTo>
                  <a:pt x="1084672" y="547845"/>
                </a:lnTo>
                <a:lnTo>
                  <a:pt x="1082631" y="547355"/>
                </a:lnTo>
                <a:lnTo>
                  <a:pt x="1081107" y="546330"/>
                </a:lnTo>
                <a:lnTo>
                  <a:pt x="1081624" y="545320"/>
                </a:lnTo>
                <a:lnTo>
                  <a:pt x="1082140" y="543806"/>
                </a:lnTo>
                <a:lnTo>
                  <a:pt x="1082631" y="544316"/>
                </a:lnTo>
                <a:lnTo>
                  <a:pt x="1084155" y="544316"/>
                </a:lnTo>
                <a:lnTo>
                  <a:pt x="1085679" y="544831"/>
                </a:lnTo>
                <a:lnTo>
                  <a:pt x="1087695" y="545320"/>
                </a:lnTo>
                <a:lnTo>
                  <a:pt x="1086687" y="547355"/>
                </a:lnTo>
                <a:lnTo>
                  <a:pt x="1086171" y="548855"/>
                </a:lnTo>
                <a:close/>
              </a:path>
              <a:path w="1868169" h="633094">
                <a:moveTo>
                  <a:pt x="1208726" y="568557"/>
                </a:moveTo>
                <a:lnTo>
                  <a:pt x="1207693" y="567552"/>
                </a:lnTo>
                <a:lnTo>
                  <a:pt x="1207202" y="567037"/>
                </a:lnTo>
                <a:lnTo>
                  <a:pt x="1207693" y="566033"/>
                </a:lnTo>
                <a:lnTo>
                  <a:pt x="1208209" y="565518"/>
                </a:lnTo>
                <a:lnTo>
                  <a:pt x="1208726" y="564513"/>
                </a:lnTo>
                <a:lnTo>
                  <a:pt x="1209217" y="565028"/>
                </a:lnTo>
                <a:lnTo>
                  <a:pt x="1210225" y="565518"/>
                </a:lnTo>
                <a:lnTo>
                  <a:pt x="1210741" y="566033"/>
                </a:lnTo>
                <a:lnTo>
                  <a:pt x="1209733" y="568042"/>
                </a:lnTo>
                <a:lnTo>
                  <a:pt x="1209217" y="568042"/>
                </a:lnTo>
                <a:lnTo>
                  <a:pt x="1208726" y="568557"/>
                </a:lnTo>
                <a:close/>
              </a:path>
              <a:path w="1868169" h="633094">
                <a:moveTo>
                  <a:pt x="1214693" y="453428"/>
                </a:moveTo>
                <a:lnTo>
                  <a:pt x="1205678" y="453428"/>
                </a:lnTo>
                <a:lnTo>
                  <a:pt x="1212265" y="448894"/>
                </a:lnTo>
                <a:lnTo>
                  <a:pt x="1214693" y="453428"/>
                </a:lnTo>
                <a:close/>
              </a:path>
              <a:path w="1868169" h="633094">
                <a:moveTo>
                  <a:pt x="1199606" y="462007"/>
                </a:moveTo>
                <a:lnTo>
                  <a:pt x="1197566" y="461002"/>
                </a:lnTo>
                <a:lnTo>
                  <a:pt x="1194027" y="460492"/>
                </a:lnTo>
                <a:lnTo>
                  <a:pt x="1190487" y="458993"/>
                </a:lnTo>
                <a:lnTo>
                  <a:pt x="1189971" y="458993"/>
                </a:lnTo>
                <a:lnTo>
                  <a:pt x="1189480" y="454433"/>
                </a:lnTo>
                <a:lnTo>
                  <a:pt x="1189971" y="454433"/>
                </a:lnTo>
                <a:lnTo>
                  <a:pt x="1193535" y="452918"/>
                </a:lnTo>
                <a:lnTo>
                  <a:pt x="1197566" y="450394"/>
                </a:lnTo>
                <a:lnTo>
                  <a:pt x="1200614" y="451419"/>
                </a:lnTo>
                <a:lnTo>
                  <a:pt x="1205678" y="453428"/>
                </a:lnTo>
                <a:lnTo>
                  <a:pt x="1214693" y="453428"/>
                </a:lnTo>
                <a:lnTo>
                  <a:pt x="1216321" y="456468"/>
                </a:lnTo>
                <a:lnTo>
                  <a:pt x="1211257" y="457968"/>
                </a:lnTo>
                <a:lnTo>
                  <a:pt x="1206194" y="459998"/>
                </a:lnTo>
                <a:lnTo>
                  <a:pt x="1199606" y="462007"/>
                </a:lnTo>
                <a:close/>
              </a:path>
              <a:path w="1868169" h="633094">
                <a:moveTo>
                  <a:pt x="1209217" y="247927"/>
                </a:moveTo>
                <a:lnTo>
                  <a:pt x="1205678" y="244397"/>
                </a:lnTo>
                <a:lnTo>
                  <a:pt x="1206685" y="242878"/>
                </a:lnTo>
                <a:lnTo>
                  <a:pt x="1207202" y="240846"/>
                </a:lnTo>
                <a:lnTo>
                  <a:pt x="1208209" y="240846"/>
                </a:lnTo>
                <a:lnTo>
                  <a:pt x="1209217" y="240353"/>
                </a:lnTo>
                <a:lnTo>
                  <a:pt x="1211749" y="242878"/>
                </a:lnTo>
                <a:lnTo>
                  <a:pt x="1210741" y="244397"/>
                </a:lnTo>
                <a:lnTo>
                  <a:pt x="1210225" y="245402"/>
                </a:lnTo>
                <a:lnTo>
                  <a:pt x="1209217" y="247927"/>
                </a:lnTo>
                <a:close/>
              </a:path>
              <a:path w="1868169" h="633094">
                <a:moveTo>
                  <a:pt x="1196067" y="497867"/>
                </a:moveTo>
                <a:lnTo>
                  <a:pt x="1193535" y="495343"/>
                </a:lnTo>
                <a:lnTo>
                  <a:pt x="1192011" y="493313"/>
                </a:lnTo>
                <a:lnTo>
                  <a:pt x="1190487" y="491813"/>
                </a:lnTo>
                <a:lnTo>
                  <a:pt x="1191495" y="490293"/>
                </a:lnTo>
                <a:lnTo>
                  <a:pt x="1193019" y="488263"/>
                </a:lnTo>
                <a:lnTo>
                  <a:pt x="1193535" y="488263"/>
                </a:lnTo>
                <a:lnTo>
                  <a:pt x="1195551" y="488773"/>
                </a:lnTo>
                <a:lnTo>
                  <a:pt x="1197566" y="490788"/>
                </a:lnTo>
                <a:lnTo>
                  <a:pt x="1199606" y="491813"/>
                </a:lnTo>
                <a:lnTo>
                  <a:pt x="1198599" y="493313"/>
                </a:lnTo>
                <a:lnTo>
                  <a:pt x="1197566" y="495343"/>
                </a:lnTo>
                <a:lnTo>
                  <a:pt x="1196067" y="497867"/>
                </a:lnTo>
                <a:close/>
              </a:path>
              <a:path w="1868169" h="633094">
                <a:moveTo>
                  <a:pt x="1211749" y="332247"/>
                </a:moveTo>
                <a:lnTo>
                  <a:pt x="1206685" y="332247"/>
                </a:lnTo>
                <a:lnTo>
                  <a:pt x="1205161" y="331734"/>
                </a:lnTo>
                <a:lnTo>
                  <a:pt x="1203146" y="331240"/>
                </a:lnTo>
                <a:lnTo>
                  <a:pt x="1202138" y="330728"/>
                </a:lnTo>
                <a:lnTo>
                  <a:pt x="1201131" y="329209"/>
                </a:lnTo>
                <a:lnTo>
                  <a:pt x="1201256" y="327710"/>
                </a:lnTo>
                <a:lnTo>
                  <a:pt x="1202138" y="320629"/>
                </a:lnTo>
                <a:lnTo>
                  <a:pt x="1208209" y="319623"/>
                </a:lnTo>
                <a:lnTo>
                  <a:pt x="1212756" y="317099"/>
                </a:lnTo>
                <a:lnTo>
                  <a:pt x="1215804" y="315087"/>
                </a:lnTo>
                <a:lnTo>
                  <a:pt x="1218336" y="316092"/>
                </a:lnTo>
                <a:lnTo>
                  <a:pt x="1219344" y="321635"/>
                </a:lnTo>
                <a:lnTo>
                  <a:pt x="1219860" y="327710"/>
                </a:lnTo>
                <a:lnTo>
                  <a:pt x="1217820" y="330728"/>
                </a:lnTo>
                <a:lnTo>
                  <a:pt x="1213273" y="331734"/>
                </a:lnTo>
                <a:lnTo>
                  <a:pt x="1211749" y="332247"/>
                </a:lnTo>
                <a:close/>
              </a:path>
              <a:path w="1868169" h="633094">
                <a:moveTo>
                  <a:pt x="1186948" y="144910"/>
                </a:moveTo>
                <a:lnTo>
                  <a:pt x="1184416" y="144910"/>
                </a:lnTo>
                <a:lnTo>
                  <a:pt x="1183900" y="142898"/>
                </a:lnTo>
                <a:lnTo>
                  <a:pt x="1183409" y="141892"/>
                </a:lnTo>
                <a:lnTo>
                  <a:pt x="1185940" y="139367"/>
                </a:lnTo>
                <a:lnTo>
                  <a:pt x="1187956" y="139367"/>
                </a:lnTo>
                <a:lnTo>
                  <a:pt x="1188963" y="140886"/>
                </a:lnTo>
                <a:lnTo>
                  <a:pt x="1191495" y="142385"/>
                </a:lnTo>
                <a:lnTo>
                  <a:pt x="1188472" y="143411"/>
                </a:lnTo>
                <a:lnTo>
                  <a:pt x="1186948" y="144910"/>
                </a:lnTo>
                <a:close/>
              </a:path>
              <a:path w="1868169" h="633094">
                <a:moveTo>
                  <a:pt x="1175813" y="271655"/>
                </a:moveTo>
                <a:lnTo>
                  <a:pt x="1172249" y="269130"/>
                </a:lnTo>
                <a:lnTo>
                  <a:pt x="1169226" y="267612"/>
                </a:lnTo>
                <a:lnTo>
                  <a:pt x="1168218" y="265087"/>
                </a:lnTo>
                <a:lnTo>
                  <a:pt x="1166694" y="261044"/>
                </a:lnTo>
                <a:lnTo>
                  <a:pt x="1171758" y="254988"/>
                </a:lnTo>
                <a:lnTo>
                  <a:pt x="1180877" y="253983"/>
                </a:lnTo>
                <a:lnTo>
                  <a:pt x="1187439" y="260038"/>
                </a:lnTo>
                <a:lnTo>
                  <a:pt x="1185940" y="263075"/>
                </a:lnTo>
                <a:lnTo>
                  <a:pt x="1183900" y="267118"/>
                </a:lnTo>
                <a:lnTo>
                  <a:pt x="1179353" y="268617"/>
                </a:lnTo>
                <a:lnTo>
                  <a:pt x="1175813" y="271655"/>
                </a:lnTo>
                <a:close/>
              </a:path>
              <a:path w="1868169" h="633094">
                <a:moveTo>
                  <a:pt x="1173282" y="432226"/>
                </a:moveTo>
                <a:lnTo>
                  <a:pt x="1167185" y="432226"/>
                </a:lnTo>
                <a:lnTo>
                  <a:pt x="1166178" y="430195"/>
                </a:lnTo>
                <a:lnTo>
                  <a:pt x="1170234" y="429189"/>
                </a:lnTo>
                <a:lnTo>
                  <a:pt x="1172249" y="429189"/>
                </a:lnTo>
                <a:lnTo>
                  <a:pt x="1173282" y="432226"/>
                </a:lnTo>
                <a:close/>
              </a:path>
              <a:path w="1868169" h="633094">
                <a:moveTo>
                  <a:pt x="1169717" y="432719"/>
                </a:moveTo>
                <a:lnTo>
                  <a:pt x="1167702" y="432226"/>
                </a:lnTo>
                <a:lnTo>
                  <a:pt x="1171241" y="432226"/>
                </a:lnTo>
                <a:lnTo>
                  <a:pt x="1169717" y="432719"/>
                </a:lnTo>
                <a:close/>
              </a:path>
              <a:path w="1868169" h="633094">
                <a:moveTo>
                  <a:pt x="1190641" y="375678"/>
                </a:moveTo>
                <a:lnTo>
                  <a:pt x="1168218" y="375678"/>
                </a:lnTo>
                <a:lnTo>
                  <a:pt x="1175297" y="373647"/>
                </a:lnTo>
                <a:lnTo>
                  <a:pt x="1181884" y="372128"/>
                </a:lnTo>
                <a:lnTo>
                  <a:pt x="1188472" y="370116"/>
                </a:lnTo>
                <a:lnTo>
                  <a:pt x="1192011" y="369110"/>
                </a:lnTo>
                <a:lnTo>
                  <a:pt x="1195034" y="368104"/>
                </a:lnTo>
                <a:lnTo>
                  <a:pt x="1198599" y="367592"/>
                </a:lnTo>
                <a:lnTo>
                  <a:pt x="1199090" y="367592"/>
                </a:lnTo>
                <a:lnTo>
                  <a:pt x="1200098" y="368104"/>
                </a:lnTo>
                <a:lnTo>
                  <a:pt x="1201131" y="368597"/>
                </a:lnTo>
                <a:lnTo>
                  <a:pt x="1200614" y="369603"/>
                </a:lnTo>
                <a:lnTo>
                  <a:pt x="1200614" y="370629"/>
                </a:lnTo>
                <a:lnTo>
                  <a:pt x="1200098" y="371122"/>
                </a:lnTo>
                <a:lnTo>
                  <a:pt x="1190641" y="375678"/>
                </a:lnTo>
                <a:close/>
              </a:path>
              <a:path w="1868169" h="633094">
                <a:moveTo>
                  <a:pt x="1165687" y="387276"/>
                </a:moveTo>
                <a:lnTo>
                  <a:pt x="1163155" y="387276"/>
                </a:lnTo>
                <a:lnTo>
                  <a:pt x="1161631" y="386270"/>
                </a:lnTo>
                <a:lnTo>
                  <a:pt x="1160107" y="384751"/>
                </a:lnTo>
                <a:lnTo>
                  <a:pt x="1158091" y="381221"/>
                </a:lnTo>
                <a:lnTo>
                  <a:pt x="1158091" y="377177"/>
                </a:lnTo>
                <a:lnTo>
                  <a:pt x="1160623" y="374652"/>
                </a:lnTo>
                <a:lnTo>
                  <a:pt x="1162638" y="373647"/>
                </a:lnTo>
                <a:lnTo>
                  <a:pt x="1164162" y="373153"/>
                </a:lnTo>
                <a:lnTo>
                  <a:pt x="1166178" y="374159"/>
                </a:lnTo>
                <a:lnTo>
                  <a:pt x="1168218" y="374159"/>
                </a:lnTo>
                <a:lnTo>
                  <a:pt x="1168218" y="375678"/>
                </a:lnTo>
                <a:lnTo>
                  <a:pt x="1190641" y="375678"/>
                </a:lnTo>
                <a:lnTo>
                  <a:pt x="1175543" y="382915"/>
                </a:lnTo>
                <a:lnTo>
                  <a:pt x="1167185" y="386782"/>
                </a:lnTo>
                <a:lnTo>
                  <a:pt x="1165687" y="387276"/>
                </a:lnTo>
                <a:close/>
              </a:path>
              <a:path w="1868169" h="633094">
                <a:moveTo>
                  <a:pt x="1092758" y="516035"/>
                </a:moveTo>
                <a:lnTo>
                  <a:pt x="1068449" y="490293"/>
                </a:lnTo>
                <a:lnTo>
                  <a:pt x="1067957" y="489778"/>
                </a:lnTo>
                <a:lnTo>
                  <a:pt x="1068449" y="488263"/>
                </a:lnTo>
                <a:lnTo>
                  <a:pt x="1068965" y="487254"/>
                </a:lnTo>
                <a:lnTo>
                  <a:pt x="1069973" y="486764"/>
                </a:lnTo>
                <a:lnTo>
                  <a:pt x="1070489" y="487254"/>
                </a:lnTo>
                <a:lnTo>
                  <a:pt x="1076558" y="493240"/>
                </a:lnTo>
                <a:lnTo>
                  <a:pt x="1088715" y="505011"/>
                </a:lnTo>
                <a:lnTo>
                  <a:pt x="1094799" y="510985"/>
                </a:lnTo>
                <a:lnTo>
                  <a:pt x="1095806" y="511495"/>
                </a:lnTo>
                <a:lnTo>
                  <a:pt x="1095290" y="513015"/>
                </a:lnTo>
                <a:lnTo>
                  <a:pt x="1095806" y="515025"/>
                </a:lnTo>
                <a:lnTo>
                  <a:pt x="1092758" y="516035"/>
                </a:lnTo>
                <a:close/>
              </a:path>
              <a:path w="1868169" h="633094">
                <a:moveTo>
                  <a:pt x="1112892" y="263324"/>
                </a:moveTo>
                <a:lnTo>
                  <a:pt x="1106930" y="261461"/>
                </a:lnTo>
                <a:lnTo>
                  <a:pt x="1102394" y="257513"/>
                </a:lnTo>
                <a:lnTo>
                  <a:pt x="1101877" y="256507"/>
                </a:lnTo>
                <a:lnTo>
                  <a:pt x="1102885" y="252976"/>
                </a:lnTo>
                <a:lnTo>
                  <a:pt x="1103893" y="252464"/>
                </a:lnTo>
                <a:lnTo>
                  <a:pt x="1112004" y="250452"/>
                </a:lnTo>
                <a:lnTo>
                  <a:pt x="1115052" y="249939"/>
                </a:lnTo>
                <a:lnTo>
                  <a:pt x="1118075" y="250452"/>
                </a:lnTo>
                <a:lnTo>
                  <a:pt x="1120607" y="250452"/>
                </a:lnTo>
                <a:lnTo>
                  <a:pt x="1123139" y="251458"/>
                </a:lnTo>
                <a:lnTo>
                  <a:pt x="1126678" y="252976"/>
                </a:lnTo>
                <a:lnTo>
                  <a:pt x="1127194" y="257513"/>
                </a:lnTo>
                <a:lnTo>
                  <a:pt x="1124146" y="260038"/>
                </a:lnTo>
                <a:lnTo>
                  <a:pt x="1119043" y="262913"/>
                </a:lnTo>
                <a:lnTo>
                  <a:pt x="1112892" y="263324"/>
                </a:lnTo>
                <a:close/>
              </a:path>
              <a:path w="1868169" h="633094">
                <a:moveTo>
                  <a:pt x="1157575" y="504436"/>
                </a:moveTo>
                <a:lnTo>
                  <a:pt x="1153028" y="501397"/>
                </a:lnTo>
                <a:lnTo>
                  <a:pt x="1144916" y="495343"/>
                </a:lnTo>
                <a:lnTo>
                  <a:pt x="1144400" y="494828"/>
                </a:lnTo>
                <a:lnTo>
                  <a:pt x="1144400" y="492303"/>
                </a:lnTo>
                <a:lnTo>
                  <a:pt x="1144916" y="491813"/>
                </a:lnTo>
                <a:lnTo>
                  <a:pt x="1145433" y="491813"/>
                </a:lnTo>
                <a:lnTo>
                  <a:pt x="1149980" y="494338"/>
                </a:lnTo>
                <a:lnTo>
                  <a:pt x="1155043" y="496862"/>
                </a:lnTo>
                <a:lnTo>
                  <a:pt x="1159590" y="499387"/>
                </a:lnTo>
                <a:lnTo>
                  <a:pt x="1160107" y="499877"/>
                </a:lnTo>
                <a:lnTo>
                  <a:pt x="1160107" y="501912"/>
                </a:lnTo>
                <a:lnTo>
                  <a:pt x="1157575" y="504436"/>
                </a:lnTo>
                <a:close/>
              </a:path>
              <a:path w="1868169" h="633094">
                <a:moveTo>
                  <a:pt x="1000609" y="337808"/>
                </a:moveTo>
                <a:lnTo>
                  <a:pt x="997560" y="335777"/>
                </a:lnTo>
                <a:lnTo>
                  <a:pt x="994538" y="333252"/>
                </a:lnTo>
                <a:lnTo>
                  <a:pt x="991489" y="330234"/>
                </a:lnTo>
                <a:lnTo>
                  <a:pt x="997560" y="325185"/>
                </a:lnTo>
                <a:lnTo>
                  <a:pt x="1001616" y="322148"/>
                </a:lnTo>
                <a:lnTo>
                  <a:pt x="1003140" y="324160"/>
                </a:lnTo>
                <a:lnTo>
                  <a:pt x="1005156" y="326191"/>
                </a:lnTo>
                <a:lnTo>
                  <a:pt x="1004664" y="327197"/>
                </a:lnTo>
                <a:lnTo>
                  <a:pt x="1003657" y="331240"/>
                </a:lnTo>
                <a:lnTo>
                  <a:pt x="1002133" y="334258"/>
                </a:lnTo>
                <a:lnTo>
                  <a:pt x="1000609" y="337808"/>
                </a:lnTo>
                <a:close/>
              </a:path>
              <a:path w="1868169" h="633094">
                <a:moveTo>
                  <a:pt x="1007196" y="84319"/>
                </a:moveTo>
                <a:lnTo>
                  <a:pt x="1005156" y="82819"/>
                </a:lnTo>
                <a:lnTo>
                  <a:pt x="1001125" y="79782"/>
                </a:lnTo>
                <a:lnTo>
                  <a:pt x="1002624" y="79269"/>
                </a:lnTo>
                <a:lnTo>
                  <a:pt x="1004664" y="77770"/>
                </a:lnTo>
                <a:lnTo>
                  <a:pt x="1007687" y="77770"/>
                </a:lnTo>
                <a:lnTo>
                  <a:pt x="1009211" y="79269"/>
                </a:lnTo>
                <a:lnTo>
                  <a:pt x="1010736" y="80295"/>
                </a:lnTo>
                <a:lnTo>
                  <a:pt x="1008720" y="82307"/>
                </a:lnTo>
                <a:lnTo>
                  <a:pt x="1007196" y="84319"/>
                </a:lnTo>
                <a:close/>
              </a:path>
              <a:path w="1868169" h="633094">
                <a:moveTo>
                  <a:pt x="1029242" y="503411"/>
                </a:moveTo>
                <a:lnTo>
                  <a:pt x="1022386" y="503411"/>
                </a:lnTo>
                <a:lnTo>
                  <a:pt x="1029465" y="501397"/>
                </a:lnTo>
                <a:lnTo>
                  <a:pt x="1029242" y="503411"/>
                </a:lnTo>
                <a:close/>
              </a:path>
              <a:path w="1868169" h="633094">
                <a:moveTo>
                  <a:pt x="1021870" y="518064"/>
                </a:moveTo>
                <a:lnTo>
                  <a:pt x="1011252" y="518064"/>
                </a:lnTo>
                <a:lnTo>
                  <a:pt x="1008204" y="514020"/>
                </a:lnTo>
                <a:lnTo>
                  <a:pt x="1009211" y="503411"/>
                </a:lnTo>
                <a:lnTo>
                  <a:pt x="1011252" y="502401"/>
                </a:lnTo>
                <a:lnTo>
                  <a:pt x="1017814" y="502916"/>
                </a:lnTo>
                <a:lnTo>
                  <a:pt x="1022386" y="503411"/>
                </a:lnTo>
                <a:lnTo>
                  <a:pt x="1029242" y="503411"/>
                </a:lnTo>
                <a:lnTo>
                  <a:pt x="1028458" y="510490"/>
                </a:lnTo>
                <a:lnTo>
                  <a:pt x="1027941" y="517549"/>
                </a:lnTo>
                <a:lnTo>
                  <a:pt x="1021870" y="518064"/>
                </a:lnTo>
                <a:close/>
              </a:path>
              <a:path w="1868169" h="633094">
                <a:moveTo>
                  <a:pt x="1036053" y="438282"/>
                </a:moveTo>
                <a:lnTo>
                  <a:pt x="1034037" y="438282"/>
                </a:lnTo>
                <a:lnTo>
                  <a:pt x="1033004" y="437769"/>
                </a:lnTo>
                <a:lnTo>
                  <a:pt x="1026442" y="433745"/>
                </a:lnTo>
                <a:lnTo>
                  <a:pt x="1020346" y="429189"/>
                </a:lnTo>
                <a:lnTo>
                  <a:pt x="1013784" y="424652"/>
                </a:lnTo>
                <a:lnTo>
                  <a:pt x="1012751" y="424140"/>
                </a:lnTo>
                <a:lnTo>
                  <a:pt x="1012260" y="422127"/>
                </a:lnTo>
                <a:lnTo>
                  <a:pt x="1015282" y="419090"/>
                </a:lnTo>
                <a:lnTo>
                  <a:pt x="1016315" y="418084"/>
                </a:lnTo>
                <a:lnTo>
                  <a:pt x="1023086" y="419989"/>
                </a:lnTo>
                <a:lnTo>
                  <a:pt x="1028009" y="424209"/>
                </a:lnTo>
                <a:lnTo>
                  <a:pt x="1031890" y="429656"/>
                </a:lnTo>
                <a:lnTo>
                  <a:pt x="1035536" y="435244"/>
                </a:lnTo>
                <a:lnTo>
                  <a:pt x="1036053" y="435757"/>
                </a:lnTo>
                <a:lnTo>
                  <a:pt x="1036053" y="438282"/>
                </a:lnTo>
                <a:close/>
              </a:path>
              <a:path w="1868169" h="633094">
                <a:moveTo>
                  <a:pt x="1033521" y="382226"/>
                </a:moveTo>
                <a:lnTo>
                  <a:pt x="1032513" y="378203"/>
                </a:lnTo>
                <a:lnTo>
                  <a:pt x="1032513" y="375166"/>
                </a:lnTo>
                <a:lnTo>
                  <a:pt x="1034529" y="374159"/>
                </a:lnTo>
                <a:lnTo>
                  <a:pt x="1035536" y="373153"/>
                </a:lnTo>
                <a:lnTo>
                  <a:pt x="1035536" y="378203"/>
                </a:lnTo>
                <a:lnTo>
                  <a:pt x="1035045" y="379702"/>
                </a:lnTo>
                <a:lnTo>
                  <a:pt x="1034037" y="380727"/>
                </a:lnTo>
                <a:lnTo>
                  <a:pt x="1033521" y="382226"/>
                </a:lnTo>
                <a:close/>
              </a:path>
              <a:path w="1868169" h="633094">
                <a:moveTo>
                  <a:pt x="1024918" y="394356"/>
                </a:moveTo>
                <a:lnTo>
                  <a:pt x="1017323" y="392325"/>
                </a:lnTo>
                <a:lnTo>
                  <a:pt x="1016315" y="391832"/>
                </a:lnTo>
                <a:lnTo>
                  <a:pt x="1015282" y="388795"/>
                </a:lnTo>
                <a:lnTo>
                  <a:pt x="1015799" y="388301"/>
                </a:lnTo>
                <a:lnTo>
                  <a:pt x="1020346" y="382226"/>
                </a:lnTo>
                <a:lnTo>
                  <a:pt x="1026442" y="381221"/>
                </a:lnTo>
                <a:lnTo>
                  <a:pt x="1033004" y="382739"/>
                </a:lnTo>
                <a:lnTo>
                  <a:pt x="1029465" y="389307"/>
                </a:lnTo>
                <a:lnTo>
                  <a:pt x="1024918" y="394356"/>
                </a:lnTo>
                <a:close/>
              </a:path>
              <a:path w="1868169" h="633094">
                <a:moveTo>
                  <a:pt x="1033521" y="382739"/>
                </a:moveTo>
                <a:lnTo>
                  <a:pt x="1033004" y="382739"/>
                </a:lnTo>
                <a:lnTo>
                  <a:pt x="1033521" y="382226"/>
                </a:lnTo>
                <a:lnTo>
                  <a:pt x="1033521" y="382739"/>
                </a:lnTo>
                <a:close/>
              </a:path>
              <a:path w="1868169" h="633094">
                <a:moveTo>
                  <a:pt x="1006189" y="370116"/>
                </a:moveTo>
                <a:lnTo>
                  <a:pt x="1001125" y="370116"/>
                </a:lnTo>
                <a:lnTo>
                  <a:pt x="995029" y="369603"/>
                </a:lnTo>
                <a:lnTo>
                  <a:pt x="989474" y="368597"/>
                </a:lnTo>
                <a:lnTo>
                  <a:pt x="983403" y="368104"/>
                </a:lnTo>
                <a:lnTo>
                  <a:pt x="989474" y="366585"/>
                </a:lnTo>
                <a:lnTo>
                  <a:pt x="995545" y="364554"/>
                </a:lnTo>
                <a:lnTo>
                  <a:pt x="1000609" y="363055"/>
                </a:lnTo>
                <a:lnTo>
                  <a:pt x="1002624" y="363548"/>
                </a:lnTo>
                <a:lnTo>
                  <a:pt x="1005672" y="364554"/>
                </a:lnTo>
                <a:lnTo>
                  <a:pt x="1006189" y="365067"/>
                </a:lnTo>
                <a:lnTo>
                  <a:pt x="1006680" y="366585"/>
                </a:lnTo>
                <a:lnTo>
                  <a:pt x="1007196" y="367592"/>
                </a:lnTo>
                <a:lnTo>
                  <a:pt x="1007196" y="368597"/>
                </a:lnTo>
                <a:lnTo>
                  <a:pt x="1006189" y="370116"/>
                </a:lnTo>
                <a:close/>
              </a:path>
              <a:path w="1868169" h="633094">
                <a:moveTo>
                  <a:pt x="1004148" y="370629"/>
                </a:moveTo>
                <a:lnTo>
                  <a:pt x="1002624" y="370116"/>
                </a:lnTo>
                <a:lnTo>
                  <a:pt x="1005672" y="370116"/>
                </a:lnTo>
                <a:lnTo>
                  <a:pt x="1004148" y="370629"/>
                </a:lnTo>
                <a:close/>
              </a:path>
              <a:path w="1868169" h="633094">
                <a:moveTo>
                  <a:pt x="894277" y="272661"/>
                </a:moveTo>
                <a:lnTo>
                  <a:pt x="893269" y="271655"/>
                </a:lnTo>
                <a:lnTo>
                  <a:pt x="892261" y="271142"/>
                </a:lnTo>
                <a:lnTo>
                  <a:pt x="891228" y="270136"/>
                </a:lnTo>
                <a:lnTo>
                  <a:pt x="891745" y="269643"/>
                </a:lnTo>
                <a:lnTo>
                  <a:pt x="892753" y="268124"/>
                </a:lnTo>
                <a:lnTo>
                  <a:pt x="893760" y="268124"/>
                </a:lnTo>
                <a:lnTo>
                  <a:pt x="894277" y="269130"/>
                </a:lnTo>
                <a:lnTo>
                  <a:pt x="895284" y="269643"/>
                </a:lnTo>
                <a:lnTo>
                  <a:pt x="894793" y="270649"/>
                </a:lnTo>
                <a:lnTo>
                  <a:pt x="894793" y="271655"/>
                </a:lnTo>
                <a:lnTo>
                  <a:pt x="894277" y="272661"/>
                </a:lnTo>
                <a:close/>
              </a:path>
              <a:path w="1868169" h="633094">
                <a:moveTo>
                  <a:pt x="898332" y="188854"/>
                </a:moveTo>
                <a:lnTo>
                  <a:pt x="896292" y="188342"/>
                </a:lnTo>
                <a:lnTo>
                  <a:pt x="893269" y="187336"/>
                </a:lnTo>
                <a:lnTo>
                  <a:pt x="890737" y="185304"/>
                </a:lnTo>
                <a:lnTo>
                  <a:pt x="888206" y="183805"/>
                </a:lnTo>
                <a:lnTo>
                  <a:pt x="886682" y="182780"/>
                </a:lnTo>
                <a:lnTo>
                  <a:pt x="884150" y="182286"/>
                </a:lnTo>
                <a:lnTo>
                  <a:pt x="882135" y="181774"/>
                </a:lnTo>
                <a:lnTo>
                  <a:pt x="887198" y="178756"/>
                </a:lnTo>
                <a:lnTo>
                  <a:pt x="889213" y="177237"/>
                </a:lnTo>
                <a:lnTo>
                  <a:pt x="892753" y="178243"/>
                </a:lnTo>
                <a:lnTo>
                  <a:pt x="895801" y="178756"/>
                </a:lnTo>
                <a:lnTo>
                  <a:pt x="898332" y="180255"/>
                </a:lnTo>
                <a:lnTo>
                  <a:pt x="899857" y="181774"/>
                </a:lnTo>
                <a:lnTo>
                  <a:pt x="900864" y="184811"/>
                </a:lnTo>
                <a:lnTo>
                  <a:pt x="902879" y="186823"/>
                </a:lnTo>
                <a:lnTo>
                  <a:pt x="900348" y="187336"/>
                </a:lnTo>
                <a:lnTo>
                  <a:pt x="898332" y="188854"/>
                </a:lnTo>
                <a:close/>
              </a:path>
              <a:path w="1868169" h="633094">
                <a:moveTo>
                  <a:pt x="886165" y="310037"/>
                </a:moveTo>
                <a:lnTo>
                  <a:pt x="885157" y="310037"/>
                </a:lnTo>
                <a:lnTo>
                  <a:pt x="880610" y="309012"/>
                </a:lnTo>
                <a:lnTo>
                  <a:pt x="875547" y="308518"/>
                </a:lnTo>
                <a:lnTo>
                  <a:pt x="870975" y="307513"/>
                </a:lnTo>
                <a:lnTo>
                  <a:pt x="871491" y="307000"/>
                </a:lnTo>
                <a:lnTo>
                  <a:pt x="871491" y="305994"/>
                </a:lnTo>
                <a:lnTo>
                  <a:pt x="875547" y="304475"/>
                </a:lnTo>
                <a:lnTo>
                  <a:pt x="881618" y="302957"/>
                </a:lnTo>
                <a:lnTo>
                  <a:pt x="885157" y="303469"/>
                </a:lnTo>
                <a:lnTo>
                  <a:pt x="887198" y="303469"/>
                </a:lnTo>
                <a:lnTo>
                  <a:pt x="888206" y="303962"/>
                </a:lnTo>
                <a:lnTo>
                  <a:pt x="889213" y="305481"/>
                </a:lnTo>
                <a:lnTo>
                  <a:pt x="889730" y="306487"/>
                </a:lnTo>
                <a:lnTo>
                  <a:pt x="888697" y="308518"/>
                </a:lnTo>
                <a:lnTo>
                  <a:pt x="887689" y="309012"/>
                </a:lnTo>
                <a:lnTo>
                  <a:pt x="887198" y="309525"/>
                </a:lnTo>
                <a:lnTo>
                  <a:pt x="886165" y="310037"/>
                </a:lnTo>
                <a:close/>
              </a:path>
              <a:path w="1868169" h="633094">
                <a:moveTo>
                  <a:pt x="887198" y="303469"/>
                </a:moveTo>
                <a:lnTo>
                  <a:pt x="885157" y="303469"/>
                </a:lnTo>
                <a:lnTo>
                  <a:pt x="886165" y="302957"/>
                </a:lnTo>
                <a:lnTo>
                  <a:pt x="887198" y="303469"/>
                </a:lnTo>
                <a:close/>
              </a:path>
              <a:path w="1868169" h="633094">
                <a:moveTo>
                  <a:pt x="1001125" y="244890"/>
                </a:moveTo>
                <a:lnTo>
                  <a:pt x="1000609" y="244890"/>
                </a:lnTo>
                <a:lnTo>
                  <a:pt x="999085" y="243884"/>
                </a:lnTo>
                <a:lnTo>
                  <a:pt x="998077" y="242365"/>
                </a:lnTo>
                <a:lnTo>
                  <a:pt x="996553" y="240846"/>
                </a:lnTo>
                <a:lnTo>
                  <a:pt x="998593" y="238835"/>
                </a:lnTo>
                <a:lnTo>
                  <a:pt x="1000092" y="236823"/>
                </a:lnTo>
                <a:lnTo>
                  <a:pt x="1001616" y="239347"/>
                </a:lnTo>
                <a:lnTo>
                  <a:pt x="1003657" y="242365"/>
                </a:lnTo>
                <a:lnTo>
                  <a:pt x="1002624" y="243371"/>
                </a:lnTo>
                <a:lnTo>
                  <a:pt x="1001125" y="244890"/>
                </a:lnTo>
                <a:close/>
              </a:path>
              <a:path w="1868169" h="633094">
                <a:moveTo>
                  <a:pt x="876038" y="371635"/>
                </a:moveTo>
                <a:lnTo>
                  <a:pt x="875547" y="371122"/>
                </a:lnTo>
                <a:lnTo>
                  <a:pt x="875031" y="370629"/>
                </a:lnTo>
                <a:lnTo>
                  <a:pt x="876038" y="369603"/>
                </a:lnTo>
                <a:lnTo>
                  <a:pt x="876555" y="369110"/>
                </a:lnTo>
                <a:lnTo>
                  <a:pt x="877071" y="369603"/>
                </a:lnTo>
                <a:lnTo>
                  <a:pt x="877562" y="370116"/>
                </a:lnTo>
                <a:lnTo>
                  <a:pt x="877071" y="370629"/>
                </a:lnTo>
                <a:lnTo>
                  <a:pt x="876038" y="371635"/>
                </a:lnTo>
                <a:close/>
              </a:path>
              <a:path w="1868169" h="633094">
                <a:moveTo>
                  <a:pt x="1229987" y="324160"/>
                </a:moveTo>
                <a:lnTo>
                  <a:pt x="1229471" y="323666"/>
                </a:lnTo>
                <a:lnTo>
                  <a:pt x="1227947" y="323154"/>
                </a:lnTo>
                <a:lnTo>
                  <a:pt x="1227947" y="321635"/>
                </a:lnTo>
                <a:lnTo>
                  <a:pt x="1228979" y="319623"/>
                </a:lnTo>
                <a:lnTo>
                  <a:pt x="1229987" y="320136"/>
                </a:lnTo>
                <a:lnTo>
                  <a:pt x="1230995" y="321142"/>
                </a:lnTo>
                <a:lnTo>
                  <a:pt x="1232002" y="321635"/>
                </a:lnTo>
                <a:lnTo>
                  <a:pt x="1230995" y="322661"/>
                </a:lnTo>
                <a:lnTo>
                  <a:pt x="1230478" y="323154"/>
                </a:lnTo>
                <a:lnTo>
                  <a:pt x="1229987" y="324160"/>
                </a:lnTo>
                <a:close/>
              </a:path>
              <a:path w="1868169" h="633094">
                <a:moveTo>
                  <a:pt x="1164654" y="79269"/>
                </a:moveTo>
                <a:lnTo>
                  <a:pt x="1163155" y="79269"/>
                </a:lnTo>
                <a:lnTo>
                  <a:pt x="1161631" y="78776"/>
                </a:lnTo>
                <a:lnTo>
                  <a:pt x="1160107" y="76745"/>
                </a:lnTo>
                <a:lnTo>
                  <a:pt x="1158583" y="76251"/>
                </a:lnTo>
                <a:lnTo>
                  <a:pt x="1160107" y="74733"/>
                </a:lnTo>
                <a:lnTo>
                  <a:pt x="1161114" y="72721"/>
                </a:lnTo>
                <a:lnTo>
                  <a:pt x="1164162" y="71695"/>
                </a:lnTo>
                <a:lnTo>
                  <a:pt x="1165687" y="73214"/>
                </a:lnTo>
                <a:lnTo>
                  <a:pt x="1168709" y="75245"/>
                </a:lnTo>
                <a:lnTo>
                  <a:pt x="1166178" y="77258"/>
                </a:lnTo>
                <a:lnTo>
                  <a:pt x="1164654" y="79269"/>
                </a:lnTo>
                <a:close/>
              </a:path>
              <a:path w="1868169" h="633094">
                <a:moveTo>
                  <a:pt x="1133782" y="573091"/>
                </a:moveTo>
                <a:lnTo>
                  <a:pt x="1128718" y="573091"/>
                </a:lnTo>
                <a:lnTo>
                  <a:pt x="1125179" y="571577"/>
                </a:lnTo>
                <a:lnTo>
                  <a:pt x="1125670" y="566033"/>
                </a:lnTo>
                <a:lnTo>
                  <a:pt x="1126187" y="564003"/>
                </a:lnTo>
                <a:lnTo>
                  <a:pt x="1128202" y="561988"/>
                </a:lnTo>
                <a:lnTo>
                  <a:pt x="1130734" y="557944"/>
                </a:lnTo>
                <a:lnTo>
                  <a:pt x="1133265" y="562993"/>
                </a:lnTo>
                <a:lnTo>
                  <a:pt x="1135306" y="566033"/>
                </a:lnTo>
                <a:lnTo>
                  <a:pt x="1136314" y="569562"/>
                </a:lnTo>
                <a:lnTo>
                  <a:pt x="1136314" y="570077"/>
                </a:lnTo>
                <a:lnTo>
                  <a:pt x="1133782" y="573091"/>
                </a:lnTo>
                <a:close/>
              </a:path>
              <a:path w="1868169" h="633094">
                <a:moveTo>
                  <a:pt x="1193535" y="15147"/>
                </a:moveTo>
                <a:lnTo>
                  <a:pt x="1187956" y="15147"/>
                </a:lnTo>
                <a:lnTo>
                  <a:pt x="1191495" y="14142"/>
                </a:lnTo>
                <a:lnTo>
                  <a:pt x="1193535" y="15147"/>
                </a:lnTo>
                <a:close/>
              </a:path>
              <a:path w="1868169" h="633094">
                <a:moveTo>
                  <a:pt x="1188472" y="31301"/>
                </a:moveTo>
                <a:lnTo>
                  <a:pt x="1183900" y="30808"/>
                </a:lnTo>
                <a:lnTo>
                  <a:pt x="1181884" y="30808"/>
                </a:lnTo>
                <a:lnTo>
                  <a:pt x="1178836" y="26252"/>
                </a:lnTo>
                <a:lnTo>
                  <a:pt x="1178345" y="23727"/>
                </a:lnTo>
                <a:lnTo>
                  <a:pt x="1178345" y="21202"/>
                </a:lnTo>
                <a:lnTo>
                  <a:pt x="1181368" y="17672"/>
                </a:lnTo>
                <a:lnTo>
                  <a:pt x="1185424" y="14654"/>
                </a:lnTo>
                <a:lnTo>
                  <a:pt x="1187956" y="15147"/>
                </a:lnTo>
                <a:lnTo>
                  <a:pt x="1193535" y="15147"/>
                </a:lnTo>
                <a:lnTo>
                  <a:pt x="1196067" y="15660"/>
                </a:lnTo>
                <a:lnTo>
                  <a:pt x="1198599" y="17672"/>
                </a:lnTo>
                <a:lnTo>
                  <a:pt x="1202629" y="20709"/>
                </a:lnTo>
                <a:lnTo>
                  <a:pt x="1202138" y="27277"/>
                </a:lnTo>
                <a:lnTo>
                  <a:pt x="1198082" y="28776"/>
                </a:lnTo>
                <a:lnTo>
                  <a:pt x="1193535" y="30295"/>
                </a:lnTo>
                <a:lnTo>
                  <a:pt x="1188472" y="31301"/>
                </a:lnTo>
                <a:close/>
              </a:path>
              <a:path w="1868169" h="633094">
                <a:moveTo>
                  <a:pt x="1133265" y="465047"/>
                </a:moveTo>
                <a:lnTo>
                  <a:pt x="1130734" y="461517"/>
                </a:lnTo>
                <a:lnTo>
                  <a:pt x="1132774" y="458478"/>
                </a:lnTo>
                <a:lnTo>
                  <a:pt x="1135306" y="454948"/>
                </a:lnTo>
                <a:lnTo>
                  <a:pt x="1137838" y="449899"/>
                </a:lnTo>
                <a:lnTo>
                  <a:pt x="1140369" y="453943"/>
                </a:lnTo>
                <a:lnTo>
                  <a:pt x="1141377" y="455953"/>
                </a:lnTo>
                <a:lnTo>
                  <a:pt x="1142385" y="457473"/>
                </a:lnTo>
                <a:lnTo>
                  <a:pt x="1136314" y="462522"/>
                </a:lnTo>
                <a:lnTo>
                  <a:pt x="1133265" y="464532"/>
                </a:lnTo>
                <a:lnTo>
                  <a:pt x="1133265" y="465047"/>
                </a:lnTo>
                <a:close/>
              </a:path>
              <a:path w="1868169" h="633094">
                <a:moveTo>
                  <a:pt x="1147965" y="337296"/>
                </a:moveTo>
                <a:lnTo>
                  <a:pt x="1146932" y="337296"/>
                </a:lnTo>
                <a:lnTo>
                  <a:pt x="1142901" y="336290"/>
                </a:lnTo>
                <a:lnTo>
                  <a:pt x="1138329" y="335284"/>
                </a:lnTo>
                <a:lnTo>
                  <a:pt x="1133782" y="333765"/>
                </a:lnTo>
                <a:lnTo>
                  <a:pt x="1132774" y="333252"/>
                </a:lnTo>
                <a:lnTo>
                  <a:pt x="1131741" y="329722"/>
                </a:lnTo>
                <a:lnTo>
                  <a:pt x="1131741" y="325678"/>
                </a:lnTo>
                <a:lnTo>
                  <a:pt x="1133782" y="324160"/>
                </a:lnTo>
                <a:lnTo>
                  <a:pt x="1135306" y="322148"/>
                </a:lnTo>
                <a:lnTo>
                  <a:pt x="1140369" y="324160"/>
                </a:lnTo>
                <a:lnTo>
                  <a:pt x="1144400" y="325678"/>
                </a:lnTo>
                <a:lnTo>
                  <a:pt x="1148456" y="328203"/>
                </a:lnTo>
                <a:lnTo>
                  <a:pt x="1149463" y="328716"/>
                </a:lnTo>
                <a:lnTo>
                  <a:pt x="1149980" y="332247"/>
                </a:lnTo>
                <a:lnTo>
                  <a:pt x="1149980" y="335284"/>
                </a:lnTo>
                <a:lnTo>
                  <a:pt x="1147965" y="337296"/>
                </a:lnTo>
                <a:close/>
              </a:path>
              <a:path w="1868169" h="633094">
                <a:moveTo>
                  <a:pt x="1041633" y="312049"/>
                </a:moveTo>
                <a:lnTo>
                  <a:pt x="1036053" y="310531"/>
                </a:lnTo>
                <a:lnTo>
                  <a:pt x="1031506" y="309525"/>
                </a:lnTo>
                <a:lnTo>
                  <a:pt x="1026933" y="307513"/>
                </a:lnTo>
                <a:lnTo>
                  <a:pt x="1025409" y="306487"/>
                </a:lnTo>
                <a:lnTo>
                  <a:pt x="1024918" y="302463"/>
                </a:lnTo>
                <a:lnTo>
                  <a:pt x="1023911" y="299939"/>
                </a:lnTo>
                <a:lnTo>
                  <a:pt x="1025409" y="298913"/>
                </a:lnTo>
                <a:lnTo>
                  <a:pt x="1027450" y="297414"/>
                </a:lnTo>
                <a:lnTo>
                  <a:pt x="1028974" y="297907"/>
                </a:lnTo>
                <a:lnTo>
                  <a:pt x="1034037" y="299426"/>
                </a:lnTo>
                <a:lnTo>
                  <a:pt x="1039101" y="301438"/>
                </a:lnTo>
                <a:lnTo>
                  <a:pt x="1045172" y="304475"/>
                </a:lnTo>
                <a:lnTo>
                  <a:pt x="1045663" y="308006"/>
                </a:lnTo>
                <a:lnTo>
                  <a:pt x="1046180" y="310037"/>
                </a:lnTo>
                <a:lnTo>
                  <a:pt x="1044655" y="310531"/>
                </a:lnTo>
                <a:lnTo>
                  <a:pt x="1043131" y="311536"/>
                </a:lnTo>
                <a:lnTo>
                  <a:pt x="1041633" y="312049"/>
                </a:lnTo>
                <a:close/>
              </a:path>
              <a:path w="1868169" h="633094">
                <a:moveTo>
                  <a:pt x="1048195" y="488263"/>
                </a:moveTo>
                <a:lnTo>
                  <a:pt x="1047187" y="487254"/>
                </a:lnTo>
                <a:lnTo>
                  <a:pt x="1046696" y="486249"/>
                </a:lnTo>
                <a:lnTo>
                  <a:pt x="1045663" y="485244"/>
                </a:lnTo>
                <a:lnTo>
                  <a:pt x="1046180" y="484729"/>
                </a:lnTo>
                <a:lnTo>
                  <a:pt x="1047187" y="484239"/>
                </a:lnTo>
                <a:lnTo>
                  <a:pt x="1047704" y="483724"/>
                </a:lnTo>
                <a:lnTo>
                  <a:pt x="1048711" y="484239"/>
                </a:lnTo>
                <a:lnTo>
                  <a:pt x="1049719" y="485244"/>
                </a:lnTo>
                <a:lnTo>
                  <a:pt x="1049719" y="486764"/>
                </a:lnTo>
                <a:lnTo>
                  <a:pt x="1048711" y="487254"/>
                </a:lnTo>
                <a:lnTo>
                  <a:pt x="1048195" y="488263"/>
                </a:lnTo>
                <a:close/>
              </a:path>
              <a:path w="1868169" h="633094">
                <a:moveTo>
                  <a:pt x="1113012" y="67672"/>
                </a:moveTo>
                <a:lnTo>
                  <a:pt x="1108465" y="67672"/>
                </a:lnTo>
                <a:lnTo>
                  <a:pt x="1106424" y="64121"/>
                </a:lnTo>
                <a:lnTo>
                  <a:pt x="1104925" y="61597"/>
                </a:lnTo>
                <a:lnTo>
                  <a:pt x="1110480" y="56054"/>
                </a:lnTo>
                <a:lnTo>
                  <a:pt x="1113528" y="58579"/>
                </a:lnTo>
                <a:lnTo>
                  <a:pt x="1117584" y="62622"/>
                </a:lnTo>
                <a:lnTo>
                  <a:pt x="1115052" y="64634"/>
                </a:lnTo>
                <a:lnTo>
                  <a:pt x="1113012" y="67672"/>
                </a:lnTo>
                <a:close/>
              </a:path>
              <a:path w="1868169" h="633094">
                <a:moveTo>
                  <a:pt x="1023394" y="271142"/>
                </a:moveTo>
                <a:lnTo>
                  <a:pt x="1023394" y="254495"/>
                </a:lnTo>
                <a:lnTo>
                  <a:pt x="1031997" y="259032"/>
                </a:lnTo>
                <a:lnTo>
                  <a:pt x="1038068" y="259032"/>
                </a:lnTo>
                <a:lnTo>
                  <a:pt x="1040600" y="259544"/>
                </a:lnTo>
                <a:lnTo>
                  <a:pt x="1043131" y="260550"/>
                </a:lnTo>
                <a:lnTo>
                  <a:pt x="1045663" y="261044"/>
                </a:lnTo>
                <a:lnTo>
                  <a:pt x="1043648" y="264081"/>
                </a:lnTo>
                <a:lnTo>
                  <a:pt x="1041631" y="266093"/>
                </a:lnTo>
                <a:lnTo>
                  <a:pt x="1032513" y="266093"/>
                </a:lnTo>
                <a:lnTo>
                  <a:pt x="1023394" y="271142"/>
                </a:lnTo>
                <a:close/>
              </a:path>
              <a:path w="1868169" h="633094">
                <a:moveTo>
                  <a:pt x="1038584" y="269130"/>
                </a:moveTo>
                <a:lnTo>
                  <a:pt x="1037060" y="269130"/>
                </a:lnTo>
                <a:lnTo>
                  <a:pt x="1032513" y="266093"/>
                </a:lnTo>
                <a:lnTo>
                  <a:pt x="1041631" y="266093"/>
                </a:lnTo>
                <a:lnTo>
                  <a:pt x="1038584" y="269130"/>
                </a:lnTo>
                <a:close/>
              </a:path>
              <a:path w="1868169" h="633094">
                <a:moveTo>
                  <a:pt x="1061992" y="561988"/>
                </a:moveTo>
                <a:lnTo>
                  <a:pt x="1048711" y="561988"/>
                </a:lnTo>
                <a:lnTo>
                  <a:pt x="1052767" y="561478"/>
                </a:lnTo>
                <a:lnTo>
                  <a:pt x="1057830" y="558459"/>
                </a:lnTo>
                <a:lnTo>
                  <a:pt x="1062377" y="555934"/>
                </a:lnTo>
                <a:lnTo>
                  <a:pt x="1062377" y="556429"/>
                </a:lnTo>
                <a:lnTo>
                  <a:pt x="1061992" y="561988"/>
                </a:lnTo>
                <a:close/>
              </a:path>
              <a:path w="1868169" h="633094">
                <a:moveTo>
                  <a:pt x="1059846" y="577136"/>
                </a:moveTo>
                <a:lnTo>
                  <a:pt x="1049228" y="576626"/>
                </a:lnTo>
                <a:lnTo>
                  <a:pt x="1047187" y="575126"/>
                </a:lnTo>
                <a:lnTo>
                  <a:pt x="1042640" y="572087"/>
                </a:lnTo>
                <a:lnTo>
                  <a:pt x="1038584" y="568042"/>
                </a:lnTo>
                <a:lnTo>
                  <a:pt x="1037060" y="566033"/>
                </a:lnTo>
                <a:lnTo>
                  <a:pt x="1036569" y="561988"/>
                </a:lnTo>
                <a:lnTo>
                  <a:pt x="1035536" y="558459"/>
                </a:lnTo>
                <a:lnTo>
                  <a:pt x="1038584" y="558953"/>
                </a:lnTo>
                <a:lnTo>
                  <a:pt x="1042363" y="558953"/>
                </a:lnTo>
                <a:lnTo>
                  <a:pt x="1043648" y="559463"/>
                </a:lnTo>
                <a:lnTo>
                  <a:pt x="1048711" y="561988"/>
                </a:lnTo>
                <a:lnTo>
                  <a:pt x="1061992" y="561988"/>
                </a:lnTo>
                <a:lnTo>
                  <a:pt x="1061886" y="563508"/>
                </a:lnTo>
                <a:lnTo>
                  <a:pt x="1060853" y="575616"/>
                </a:lnTo>
                <a:lnTo>
                  <a:pt x="1059846" y="577136"/>
                </a:lnTo>
                <a:close/>
              </a:path>
              <a:path w="1868169" h="633094">
                <a:moveTo>
                  <a:pt x="1042363" y="558953"/>
                </a:moveTo>
                <a:lnTo>
                  <a:pt x="1038584" y="558953"/>
                </a:lnTo>
                <a:lnTo>
                  <a:pt x="1041116" y="558459"/>
                </a:lnTo>
                <a:lnTo>
                  <a:pt x="1042363" y="558953"/>
                </a:lnTo>
                <a:close/>
              </a:path>
              <a:path w="1868169" h="633094">
                <a:moveTo>
                  <a:pt x="1470500" y="521084"/>
                </a:moveTo>
                <a:lnTo>
                  <a:pt x="1469983" y="520074"/>
                </a:lnTo>
                <a:lnTo>
                  <a:pt x="1468976" y="519069"/>
                </a:lnTo>
                <a:lnTo>
                  <a:pt x="1468976" y="518559"/>
                </a:lnTo>
                <a:lnTo>
                  <a:pt x="1469983" y="516545"/>
                </a:lnTo>
                <a:lnTo>
                  <a:pt x="1470991" y="516035"/>
                </a:lnTo>
                <a:lnTo>
                  <a:pt x="1471508" y="516035"/>
                </a:lnTo>
                <a:lnTo>
                  <a:pt x="1472024" y="516545"/>
                </a:lnTo>
                <a:lnTo>
                  <a:pt x="1473032" y="517060"/>
                </a:lnTo>
                <a:lnTo>
                  <a:pt x="1472515" y="518559"/>
                </a:lnTo>
                <a:lnTo>
                  <a:pt x="1471508" y="519584"/>
                </a:lnTo>
                <a:lnTo>
                  <a:pt x="1470500" y="521084"/>
                </a:lnTo>
                <a:close/>
              </a:path>
              <a:path w="1868169" h="633094">
                <a:moveTo>
                  <a:pt x="1055299" y="611476"/>
                </a:moveTo>
                <a:lnTo>
                  <a:pt x="1052767" y="610471"/>
                </a:lnTo>
                <a:lnTo>
                  <a:pt x="1048711" y="608436"/>
                </a:lnTo>
                <a:lnTo>
                  <a:pt x="1049228" y="606922"/>
                </a:lnTo>
                <a:lnTo>
                  <a:pt x="1050235" y="604397"/>
                </a:lnTo>
                <a:lnTo>
                  <a:pt x="1050235" y="604907"/>
                </a:lnTo>
                <a:lnTo>
                  <a:pt x="1052767" y="605422"/>
                </a:lnTo>
                <a:lnTo>
                  <a:pt x="1054782" y="606922"/>
                </a:lnTo>
                <a:lnTo>
                  <a:pt x="1056823" y="607947"/>
                </a:lnTo>
                <a:lnTo>
                  <a:pt x="1056306" y="609956"/>
                </a:lnTo>
                <a:lnTo>
                  <a:pt x="1055299" y="611476"/>
                </a:lnTo>
                <a:close/>
              </a:path>
              <a:path w="1868169" h="633094">
                <a:moveTo>
                  <a:pt x="1445183" y="217631"/>
                </a:moveTo>
                <a:lnTo>
                  <a:pt x="1443142" y="214594"/>
                </a:lnTo>
                <a:lnTo>
                  <a:pt x="1441127" y="213075"/>
                </a:lnTo>
                <a:lnTo>
                  <a:pt x="1443659" y="211064"/>
                </a:lnTo>
                <a:lnTo>
                  <a:pt x="1446190" y="208539"/>
                </a:lnTo>
                <a:lnTo>
                  <a:pt x="1449239" y="207020"/>
                </a:lnTo>
                <a:lnTo>
                  <a:pt x="1450246" y="206014"/>
                </a:lnTo>
                <a:lnTo>
                  <a:pt x="1452261" y="208539"/>
                </a:lnTo>
                <a:lnTo>
                  <a:pt x="1455310" y="210057"/>
                </a:lnTo>
                <a:lnTo>
                  <a:pt x="1451770" y="213588"/>
                </a:lnTo>
                <a:lnTo>
                  <a:pt x="1449730" y="216625"/>
                </a:lnTo>
                <a:lnTo>
                  <a:pt x="1447198" y="217119"/>
                </a:lnTo>
                <a:lnTo>
                  <a:pt x="1445183" y="217631"/>
                </a:lnTo>
                <a:close/>
              </a:path>
              <a:path w="1868169" h="633094">
                <a:moveTo>
                  <a:pt x="1389485" y="524633"/>
                </a:moveTo>
                <a:lnTo>
                  <a:pt x="1381890" y="524118"/>
                </a:lnTo>
                <a:lnTo>
                  <a:pt x="1379849" y="524118"/>
                </a:lnTo>
                <a:lnTo>
                  <a:pt x="1378351" y="522109"/>
                </a:lnTo>
                <a:lnTo>
                  <a:pt x="1376827" y="521084"/>
                </a:lnTo>
                <a:lnTo>
                  <a:pt x="1378351" y="519584"/>
                </a:lnTo>
                <a:lnTo>
                  <a:pt x="1379358" y="517549"/>
                </a:lnTo>
                <a:lnTo>
                  <a:pt x="1380882" y="516545"/>
                </a:lnTo>
                <a:lnTo>
                  <a:pt x="1383905" y="514020"/>
                </a:lnTo>
                <a:lnTo>
                  <a:pt x="1387445" y="511495"/>
                </a:lnTo>
                <a:lnTo>
                  <a:pt x="1391009" y="509486"/>
                </a:lnTo>
                <a:lnTo>
                  <a:pt x="1392017" y="508971"/>
                </a:lnTo>
                <a:lnTo>
                  <a:pt x="1394549" y="511495"/>
                </a:lnTo>
                <a:lnTo>
                  <a:pt x="1393541" y="520589"/>
                </a:lnTo>
                <a:lnTo>
                  <a:pt x="1389485" y="524633"/>
                </a:lnTo>
                <a:close/>
              </a:path>
              <a:path w="1868169" h="633094">
                <a:moveTo>
                  <a:pt x="1402144" y="272661"/>
                </a:moveTo>
                <a:lnTo>
                  <a:pt x="1399612" y="272661"/>
                </a:lnTo>
                <a:lnTo>
                  <a:pt x="1397571" y="270649"/>
                </a:lnTo>
                <a:lnTo>
                  <a:pt x="1397080" y="269130"/>
                </a:lnTo>
                <a:lnTo>
                  <a:pt x="1396564" y="268124"/>
                </a:lnTo>
                <a:lnTo>
                  <a:pt x="1398604" y="266093"/>
                </a:lnTo>
                <a:lnTo>
                  <a:pt x="1399612" y="263075"/>
                </a:lnTo>
                <a:lnTo>
                  <a:pt x="1401627" y="265600"/>
                </a:lnTo>
                <a:lnTo>
                  <a:pt x="1403668" y="267118"/>
                </a:lnTo>
                <a:lnTo>
                  <a:pt x="1404159" y="268124"/>
                </a:lnTo>
                <a:lnTo>
                  <a:pt x="1404159" y="269643"/>
                </a:lnTo>
                <a:lnTo>
                  <a:pt x="1402144" y="272661"/>
                </a:lnTo>
                <a:close/>
              </a:path>
              <a:path w="1868169" h="633094">
                <a:moveTo>
                  <a:pt x="1328207" y="271909"/>
                </a:moveTo>
                <a:lnTo>
                  <a:pt x="1322334" y="270799"/>
                </a:lnTo>
                <a:lnTo>
                  <a:pt x="1316557" y="266093"/>
                </a:lnTo>
                <a:lnTo>
                  <a:pt x="1315549" y="265087"/>
                </a:lnTo>
                <a:lnTo>
                  <a:pt x="1314541" y="262562"/>
                </a:lnTo>
                <a:lnTo>
                  <a:pt x="1314541" y="262069"/>
                </a:lnTo>
                <a:lnTo>
                  <a:pt x="1316065" y="260550"/>
                </a:lnTo>
                <a:lnTo>
                  <a:pt x="1317589" y="258519"/>
                </a:lnTo>
                <a:lnTo>
                  <a:pt x="1319088" y="258519"/>
                </a:lnTo>
                <a:lnTo>
                  <a:pt x="1325676" y="257513"/>
                </a:lnTo>
                <a:lnTo>
                  <a:pt x="1331747" y="257513"/>
                </a:lnTo>
                <a:lnTo>
                  <a:pt x="1340375" y="257020"/>
                </a:lnTo>
                <a:lnTo>
                  <a:pt x="1344405" y="260038"/>
                </a:lnTo>
                <a:lnTo>
                  <a:pt x="1342907" y="262069"/>
                </a:lnTo>
                <a:lnTo>
                  <a:pt x="1341874" y="265600"/>
                </a:lnTo>
                <a:lnTo>
                  <a:pt x="1339858" y="267118"/>
                </a:lnTo>
                <a:lnTo>
                  <a:pt x="1334081" y="270367"/>
                </a:lnTo>
                <a:lnTo>
                  <a:pt x="1328207" y="271909"/>
                </a:lnTo>
                <a:close/>
              </a:path>
              <a:path w="1868169" h="633094">
                <a:moveTo>
                  <a:pt x="1389976" y="563508"/>
                </a:moveTo>
                <a:lnTo>
                  <a:pt x="1389485" y="562993"/>
                </a:lnTo>
                <a:lnTo>
                  <a:pt x="1387445" y="561988"/>
                </a:lnTo>
                <a:lnTo>
                  <a:pt x="1385946" y="560468"/>
                </a:lnTo>
                <a:lnTo>
                  <a:pt x="1384913" y="558459"/>
                </a:lnTo>
                <a:lnTo>
                  <a:pt x="1384422" y="557944"/>
                </a:lnTo>
                <a:lnTo>
                  <a:pt x="1385946" y="555934"/>
                </a:lnTo>
                <a:lnTo>
                  <a:pt x="1387961" y="553409"/>
                </a:lnTo>
                <a:lnTo>
                  <a:pt x="1389976" y="556429"/>
                </a:lnTo>
                <a:lnTo>
                  <a:pt x="1391009" y="558459"/>
                </a:lnTo>
                <a:lnTo>
                  <a:pt x="1392508" y="560468"/>
                </a:lnTo>
                <a:lnTo>
                  <a:pt x="1391500" y="561478"/>
                </a:lnTo>
                <a:lnTo>
                  <a:pt x="1389976" y="563508"/>
                </a:lnTo>
                <a:close/>
              </a:path>
              <a:path w="1868169" h="633094">
                <a:moveTo>
                  <a:pt x="1384422" y="405461"/>
                </a:moveTo>
                <a:lnTo>
                  <a:pt x="1383905" y="404948"/>
                </a:lnTo>
                <a:lnTo>
                  <a:pt x="1381890" y="403942"/>
                </a:lnTo>
                <a:lnTo>
                  <a:pt x="1380366" y="402937"/>
                </a:lnTo>
                <a:lnTo>
                  <a:pt x="1381373" y="400412"/>
                </a:lnTo>
                <a:lnTo>
                  <a:pt x="1381890" y="396368"/>
                </a:lnTo>
                <a:lnTo>
                  <a:pt x="1383414" y="395875"/>
                </a:lnTo>
                <a:lnTo>
                  <a:pt x="1386953" y="394356"/>
                </a:lnTo>
                <a:lnTo>
                  <a:pt x="1391500" y="393351"/>
                </a:lnTo>
                <a:lnTo>
                  <a:pt x="1395556" y="392838"/>
                </a:lnTo>
                <a:lnTo>
                  <a:pt x="1396073" y="392838"/>
                </a:lnTo>
                <a:lnTo>
                  <a:pt x="1397080" y="395363"/>
                </a:lnTo>
                <a:lnTo>
                  <a:pt x="1397080" y="396881"/>
                </a:lnTo>
                <a:lnTo>
                  <a:pt x="1396073" y="404948"/>
                </a:lnTo>
                <a:lnTo>
                  <a:pt x="1390493" y="404948"/>
                </a:lnTo>
                <a:lnTo>
                  <a:pt x="1384422" y="405461"/>
                </a:lnTo>
                <a:close/>
              </a:path>
              <a:path w="1868169" h="633094">
                <a:moveTo>
                  <a:pt x="1331747" y="157533"/>
                </a:moveTo>
                <a:lnTo>
                  <a:pt x="1331256" y="151991"/>
                </a:lnTo>
                <a:lnTo>
                  <a:pt x="1330739" y="144417"/>
                </a:lnTo>
                <a:lnTo>
                  <a:pt x="1334279" y="137336"/>
                </a:lnTo>
                <a:lnTo>
                  <a:pt x="1339858" y="137336"/>
                </a:lnTo>
                <a:lnTo>
                  <a:pt x="1342907" y="137849"/>
                </a:lnTo>
                <a:lnTo>
                  <a:pt x="1345929" y="140374"/>
                </a:lnTo>
                <a:lnTo>
                  <a:pt x="1348461" y="141380"/>
                </a:lnTo>
                <a:lnTo>
                  <a:pt x="1348978" y="149466"/>
                </a:lnTo>
                <a:lnTo>
                  <a:pt x="1343914" y="155009"/>
                </a:lnTo>
                <a:lnTo>
                  <a:pt x="1334795" y="156527"/>
                </a:lnTo>
                <a:lnTo>
                  <a:pt x="1331747" y="157533"/>
                </a:lnTo>
                <a:close/>
              </a:path>
              <a:path w="1868169" h="633094">
                <a:moveTo>
                  <a:pt x="1361120" y="374159"/>
                </a:moveTo>
                <a:lnTo>
                  <a:pt x="1357064" y="374159"/>
                </a:lnTo>
                <a:lnTo>
                  <a:pt x="1355049" y="372128"/>
                </a:lnTo>
                <a:lnTo>
                  <a:pt x="1353033" y="371122"/>
                </a:lnTo>
                <a:lnTo>
                  <a:pt x="1355049" y="369603"/>
                </a:lnTo>
                <a:lnTo>
                  <a:pt x="1357064" y="368597"/>
                </a:lnTo>
                <a:lnTo>
                  <a:pt x="1359105" y="367079"/>
                </a:lnTo>
                <a:lnTo>
                  <a:pt x="1361636" y="369110"/>
                </a:lnTo>
                <a:lnTo>
                  <a:pt x="1363160" y="370629"/>
                </a:lnTo>
                <a:lnTo>
                  <a:pt x="1365176" y="372128"/>
                </a:lnTo>
                <a:lnTo>
                  <a:pt x="1363160" y="372641"/>
                </a:lnTo>
                <a:lnTo>
                  <a:pt x="1361120" y="374159"/>
                </a:lnTo>
                <a:close/>
              </a:path>
              <a:path w="1868169" h="633094">
                <a:moveTo>
                  <a:pt x="1374295" y="99979"/>
                </a:moveTo>
                <a:lnTo>
                  <a:pt x="1370755" y="99979"/>
                </a:lnTo>
                <a:lnTo>
                  <a:pt x="1370239" y="98973"/>
                </a:lnTo>
                <a:lnTo>
                  <a:pt x="1368224" y="95936"/>
                </a:lnTo>
                <a:lnTo>
                  <a:pt x="1365692" y="91892"/>
                </a:lnTo>
                <a:lnTo>
                  <a:pt x="1366700" y="89881"/>
                </a:lnTo>
                <a:lnTo>
                  <a:pt x="1367707" y="87356"/>
                </a:lnTo>
                <a:lnTo>
                  <a:pt x="1371763" y="86350"/>
                </a:lnTo>
                <a:lnTo>
                  <a:pt x="1374786" y="83825"/>
                </a:lnTo>
                <a:lnTo>
                  <a:pt x="1378351" y="86350"/>
                </a:lnTo>
                <a:lnTo>
                  <a:pt x="1382898" y="87356"/>
                </a:lnTo>
                <a:lnTo>
                  <a:pt x="1386437" y="94417"/>
                </a:lnTo>
                <a:lnTo>
                  <a:pt x="1380366" y="99466"/>
                </a:lnTo>
                <a:lnTo>
                  <a:pt x="1374295" y="99979"/>
                </a:lnTo>
                <a:close/>
              </a:path>
              <a:path w="1868169" h="633094">
                <a:moveTo>
                  <a:pt x="1354532" y="342345"/>
                </a:moveTo>
                <a:lnTo>
                  <a:pt x="1350993" y="341339"/>
                </a:lnTo>
                <a:lnTo>
                  <a:pt x="1349469" y="341339"/>
                </a:lnTo>
                <a:lnTo>
                  <a:pt x="1348461" y="337296"/>
                </a:lnTo>
                <a:lnTo>
                  <a:pt x="1346937" y="334771"/>
                </a:lnTo>
                <a:lnTo>
                  <a:pt x="1348978" y="333252"/>
                </a:lnTo>
                <a:lnTo>
                  <a:pt x="1354041" y="329209"/>
                </a:lnTo>
                <a:lnTo>
                  <a:pt x="1357064" y="331734"/>
                </a:lnTo>
                <a:lnTo>
                  <a:pt x="1360112" y="333765"/>
                </a:lnTo>
                <a:lnTo>
                  <a:pt x="1363160" y="336290"/>
                </a:lnTo>
                <a:lnTo>
                  <a:pt x="1363651" y="336783"/>
                </a:lnTo>
                <a:lnTo>
                  <a:pt x="1362644" y="340826"/>
                </a:lnTo>
                <a:lnTo>
                  <a:pt x="1362127" y="340826"/>
                </a:lnTo>
                <a:lnTo>
                  <a:pt x="1358097" y="341339"/>
                </a:lnTo>
                <a:lnTo>
                  <a:pt x="1354532" y="342345"/>
                </a:lnTo>
                <a:close/>
              </a:path>
              <a:path w="1868169" h="633094">
                <a:moveTo>
                  <a:pt x="1388477" y="445345"/>
                </a:moveTo>
                <a:lnTo>
                  <a:pt x="1381890" y="445345"/>
                </a:lnTo>
                <a:lnTo>
                  <a:pt x="1378842" y="442325"/>
                </a:lnTo>
                <a:lnTo>
                  <a:pt x="1378351" y="439800"/>
                </a:lnTo>
                <a:lnTo>
                  <a:pt x="1377318" y="437769"/>
                </a:lnTo>
                <a:lnTo>
                  <a:pt x="1379358" y="437769"/>
                </a:lnTo>
                <a:lnTo>
                  <a:pt x="1380882" y="436763"/>
                </a:lnTo>
                <a:lnTo>
                  <a:pt x="1382381" y="437275"/>
                </a:lnTo>
                <a:lnTo>
                  <a:pt x="1391500" y="443330"/>
                </a:lnTo>
                <a:lnTo>
                  <a:pt x="1390493" y="443845"/>
                </a:lnTo>
                <a:lnTo>
                  <a:pt x="1389976" y="444335"/>
                </a:lnTo>
                <a:lnTo>
                  <a:pt x="1388969" y="444850"/>
                </a:lnTo>
                <a:lnTo>
                  <a:pt x="1388477" y="445345"/>
                </a:lnTo>
                <a:close/>
              </a:path>
              <a:path w="1868169" h="633094">
                <a:moveTo>
                  <a:pt x="1384913" y="445855"/>
                </a:moveTo>
                <a:lnTo>
                  <a:pt x="1383905" y="445345"/>
                </a:lnTo>
                <a:lnTo>
                  <a:pt x="1387445" y="445345"/>
                </a:lnTo>
                <a:lnTo>
                  <a:pt x="1384913" y="445855"/>
                </a:lnTo>
                <a:close/>
              </a:path>
              <a:path w="1868169" h="633094">
                <a:moveTo>
                  <a:pt x="1340866" y="37869"/>
                </a:moveTo>
                <a:lnTo>
                  <a:pt x="1336319" y="35345"/>
                </a:lnTo>
                <a:lnTo>
                  <a:pt x="1331256" y="34339"/>
                </a:lnTo>
                <a:lnTo>
                  <a:pt x="1328207" y="30295"/>
                </a:lnTo>
                <a:lnTo>
                  <a:pt x="1322762" y="23435"/>
                </a:lnTo>
                <a:lnTo>
                  <a:pt x="1316886" y="17423"/>
                </a:lnTo>
                <a:lnTo>
                  <a:pt x="1310341" y="12547"/>
                </a:lnTo>
                <a:lnTo>
                  <a:pt x="1302890" y="9092"/>
                </a:lnTo>
                <a:lnTo>
                  <a:pt x="1301883" y="8579"/>
                </a:lnTo>
                <a:lnTo>
                  <a:pt x="1301366" y="6568"/>
                </a:lnTo>
                <a:lnTo>
                  <a:pt x="1300359" y="5049"/>
                </a:lnTo>
                <a:lnTo>
                  <a:pt x="1301883" y="4555"/>
                </a:lnTo>
                <a:lnTo>
                  <a:pt x="1303407" y="3530"/>
                </a:lnTo>
                <a:lnTo>
                  <a:pt x="1304414" y="4043"/>
                </a:lnTo>
                <a:lnTo>
                  <a:pt x="1309994" y="7080"/>
                </a:lnTo>
                <a:lnTo>
                  <a:pt x="1316557" y="9605"/>
                </a:lnTo>
                <a:lnTo>
                  <a:pt x="1321620" y="13629"/>
                </a:lnTo>
                <a:lnTo>
                  <a:pt x="1327200" y="17672"/>
                </a:lnTo>
                <a:lnTo>
                  <a:pt x="1331747" y="19703"/>
                </a:lnTo>
                <a:lnTo>
                  <a:pt x="1365333" y="19703"/>
                </a:lnTo>
                <a:lnTo>
                  <a:pt x="1360629" y="23234"/>
                </a:lnTo>
                <a:lnTo>
                  <a:pt x="1356056" y="29289"/>
                </a:lnTo>
                <a:lnTo>
                  <a:pt x="1352001" y="34851"/>
                </a:lnTo>
                <a:lnTo>
                  <a:pt x="1347454" y="36863"/>
                </a:lnTo>
                <a:lnTo>
                  <a:pt x="1340866" y="37869"/>
                </a:lnTo>
                <a:close/>
              </a:path>
              <a:path w="1868169" h="633094">
                <a:moveTo>
                  <a:pt x="1365333" y="19703"/>
                </a:moveTo>
                <a:lnTo>
                  <a:pt x="1331747" y="19703"/>
                </a:lnTo>
                <a:lnTo>
                  <a:pt x="1338334" y="17672"/>
                </a:lnTo>
                <a:lnTo>
                  <a:pt x="1354287" y="13197"/>
                </a:lnTo>
                <a:lnTo>
                  <a:pt x="1362260" y="11074"/>
                </a:lnTo>
                <a:lnTo>
                  <a:pt x="1370239" y="9092"/>
                </a:lnTo>
                <a:lnTo>
                  <a:pt x="1371763" y="8579"/>
                </a:lnTo>
                <a:lnTo>
                  <a:pt x="1372771" y="9605"/>
                </a:lnTo>
                <a:lnTo>
                  <a:pt x="1374295" y="9605"/>
                </a:lnTo>
                <a:lnTo>
                  <a:pt x="1373287" y="11104"/>
                </a:lnTo>
                <a:lnTo>
                  <a:pt x="1372771" y="12623"/>
                </a:lnTo>
                <a:lnTo>
                  <a:pt x="1366700" y="18678"/>
                </a:lnTo>
                <a:lnTo>
                  <a:pt x="1365333" y="19703"/>
                </a:lnTo>
                <a:close/>
              </a:path>
              <a:path w="1868169" h="633094">
                <a:moveTo>
                  <a:pt x="1391009" y="317099"/>
                </a:moveTo>
                <a:lnTo>
                  <a:pt x="1388477" y="314574"/>
                </a:lnTo>
                <a:lnTo>
                  <a:pt x="1388969" y="312049"/>
                </a:lnTo>
                <a:lnTo>
                  <a:pt x="1388477" y="310037"/>
                </a:lnTo>
                <a:lnTo>
                  <a:pt x="1392017" y="310037"/>
                </a:lnTo>
                <a:lnTo>
                  <a:pt x="1393541" y="310531"/>
                </a:lnTo>
                <a:lnTo>
                  <a:pt x="1394032" y="311043"/>
                </a:lnTo>
                <a:lnTo>
                  <a:pt x="1394549" y="313055"/>
                </a:lnTo>
                <a:lnTo>
                  <a:pt x="1395556" y="316092"/>
                </a:lnTo>
                <a:lnTo>
                  <a:pt x="1393024" y="316092"/>
                </a:lnTo>
                <a:lnTo>
                  <a:pt x="1391009" y="317099"/>
                </a:lnTo>
                <a:close/>
              </a:path>
              <a:path w="1868169" h="633094">
                <a:moveTo>
                  <a:pt x="1408731" y="586230"/>
                </a:moveTo>
                <a:lnTo>
                  <a:pt x="1406691" y="583190"/>
                </a:lnTo>
                <a:lnTo>
                  <a:pt x="1404675" y="582185"/>
                </a:lnTo>
                <a:lnTo>
                  <a:pt x="1405683" y="579661"/>
                </a:lnTo>
                <a:lnTo>
                  <a:pt x="1406691" y="576626"/>
                </a:lnTo>
                <a:lnTo>
                  <a:pt x="1408731" y="575616"/>
                </a:lnTo>
                <a:lnTo>
                  <a:pt x="1413278" y="573091"/>
                </a:lnTo>
                <a:lnTo>
                  <a:pt x="1423405" y="571082"/>
                </a:lnTo>
                <a:lnTo>
                  <a:pt x="1424929" y="572602"/>
                </a:lnTo>
                <a:lnTo>
                  <a:pt x="1426453" y="573606"/>
                </a:lnTo>
                <a:lnTo>
                  <a:pt x="1427952" y="575126"/>
                </a:lnTo>
                <a:lnTo>
                  <a:pt x="1426944" y="576626"/>
                </a:lnTo>
                <a:lnTo>
                  <a:pt x="1426453" y="578656"/>
                </a:lnTo>
                <a:lnTo>
                  <a:pt x="1425420" y="579151"/>
                </a:lnTo>
                <a:lnTo>
                  <a:pt x="1415293" y="584200"/>
                </a:lnTo>
                <a:lnTo>
                  <a:pt x="1410230" y="585715"/>
                </a:lnTo>
                <a:lnTo>
                  <a:pt x="1408731" y="586230"/>
                </a:lnTo>
                <a:close/>
              </a:path>
              <a:path w="1868169" h="633094">
                <a:moveTo>
                  <a:pt x="1420357" y="618535"/>
                </a:moveTo>
                <a:lnTo>
                  <a:pt x="1418858" y="618535"/>
                </a:lnTo>
                <a:lnTo>
                  <a:pt x="1418858" y="618045"/>
                </a:lnTo>
                <a:lnTo>
                  <a:pt x="1418342" y="617530"/>
                </a:lnTo>
                <a:lnTo>
                  <a:pt x="1418858" y="617020"/>
                </a:lnTo>
                <a:lnTo>
                  <a:pt x="1419349" y="616010"/>
                </a:lnTo>
                <a:lnTo>
                  <a:pt x="1420873" y="616010"/>
                </a:lnTo>
                <a:lnTo>
                  <a:pt x="1421390" y="617020"/>
                </a:lnTo>
                <a:lnTo>
                  <a:pt x="1421881" y="618045"/>
                </a:lnTo>
                <a:lnTo>
                  <a:pt x="1420873" y="618045"/>
                </a:lnTo>
                <a:lnTo>
                  <a:pt x="1420357" y="618535"/>
                </a:lnTo>
                <a:close/>
              </a:path>
              <a:path w="1868169" h="633094">
                <a:moveTo>
                  <a:pt x="900864" y="491298"/>
                </a:moveTo>
                <a:lnTo>
                  <a:pt x="892261" y="491298"/>
                </a:lnTo>
                <a:lnTo>
                  <a:pt x="894277" y="488773"/>
                </a:lnTo>
                <a:lnTo>
                  <a:pt x="895801" y="484729"/>
                </a:lnTo>
                <a:lnTo>
                  <a:pt x="905928" y="484729"/>
                </a:lnTo>
                <a:lnTo>
                  <a:pt x="921609" y="486764"/>
                </a:lnTo>
                <a:lnTo>
                  <a:pt x="922126" y="486764"/>
                </a:lnTo>
                <a:lnTo>
                  <a:pt x="923133" y="488263"/>
                </a:lnTo>
                <a:lnTo>
                  <a:pt x="923133" y="490293"/>
                </a:lnTo>
                <a:lnTo>
                  <a:pt x="922637" y="490788"/>
                </a:lnTo>
                <a:lnTo>
                  <a:pt x="902879" y="490788"/>
                </a:lnTo>
                <a:lnTo>
                  <a:pt x="900864" y="491298"/>
                </a:lnTo>
                <a:close/>
              </a:path>
              <a:path w="1868169" h="633094">
                <a:moveTo>
                  <a:pt x="921118" y="492303"/>
                </a:moveTo>
                <a:lnTo>
                  <a:pt x="915538" y="491813"/>
                </a:lnTo>
                <a:lnTo>
                  <a:pt x="910475" y="491298"/>
                </a:lnTo>
                <a:lnTo>
                  <a:pt x="903887" y="490788"/>
                </a:lnTo>
                <a:lnTo>
                  <a:pt x="922637" y="490788"/>
                </a:lnTo>
                <a:lnTo>
                  <a:pt x="921118" y="492303"/>
                </a:lnTo>
                <a:close/>
              </a:path>
              <a:path w="1868169" h="633094">
                <a:moveTo>
                  <a:pt x="1412271" y="505441"/>
                </a:moveTo>
                <a:lnTo>
                  <a:pt x="1408215" y="499877"/>
                </a:lnTo>
                <a:lnTo>
                  <a:pt x="1406199" y="496862"/>
                </a:lnTo>
                <a:lnTo>
                  <a:pt x="1407698" y="495343"/>
                </a:lnTo>
                <a:lnTo>
                  <a:pt x="1408731" y="493313"/>
                </a:lnTo>
                <a:lnTo>
                  <a:pt x="1411754" y="493313"/>
                </a:lnTo>
                <a:lnTo>
                  <a:pt x="1413795" y="495343"/>
                </a:lnTo>
                <a:lnTo>
                  <a:pt x="1414286" y="496862"/>
                </a:lnTo>
                <a:lnTo>
                  <a:pt x="1414802" y="498872"/>
                </a:lnTo>
                <a:lnTo>
                  <a:pt x="1413278" y="500887"/>
                </a:lnTo>
                <a:lnTo>
                  <a:pt x="1412271" y="505441"/>
                </a:lnTo>
                <a:close/>
              </a:path>
              <a:path w="1868169" h="633094">
                <a:moveTo>
                  <a:pt x="1468459" y="565028"/>
                </a:moveTo>
                <a:lnTo>
                  <a:pt x="1467968" y="564513"/>
                </a:lnTo>
                <a:lnTo>
                  <a:pt x="1467452" y="563508"/>
                </a:lnTo>
                <a:lnTo>
                  <a:pt x="1466961" y="562993"/>
                </a:lnTo>
                <a:lnTo>
                  <a:pt x="1467968" y="561988"/>
                </a:lnTo>
                <a:lnTo>
                  <a:pt x="1468976" y="561478"/>
                </a:lnTo>
                <a:lnTo>
                  <a:pt x="1469492" y="560983"/>
                </a:lnTo>
                <a:lnTo>
                  <a:pt x="1469983" y="561478"/>
                </a:lnTo>
                <a:lnTo>
                  <a:pt x="1470500" y="562993"/>
                </a:lnTo>
                <a:lnTo>
                  <a:pt x="1470500" y="564003"/>
                </a:lnTo>
                <a:lnTo>
                  <a:pt x="1468976" y="564513"/>
                </a:lnTo>
                <a:lnTo>
                  <a:pt x="1468459" y="565028"/>
                </a:lnTo>
                <a:close/>
              </a:path>
              <a:path w="1868169" h="633094">
                <a:moveTo>
                  <a:pt x="1461897" y="14654"/>
                </a:moveTo>
                <a:lnTo>
                  <a:pt x="1460864" y="14142"/>
                </a:lnTo>
                <a:lnTo>
                  <a:pt x="1458333" y="13135"/>
                </a:lnTo>
                <a:lnTo>
                  <a:pt x="1455310" y="12129"/>
                </a:lnTo>
                <a:lnTo>
                  <a:pt x="1452778" y="10611"/>
                </a:lnTo>
                <a:lnTo>
                  <a:pt x="1451770" y="10098"/>
                </a:lnTo>
                <a:lnTo>
                  <a:pt x="1450737" y="7080"/>
                </a:lnTo>
                <a:lnTo>
                  <a:pt x="1451770" y="7080"/>
                </a:lnTo>
                <a:lnTo>
                  <a:pt x="1453786" y="6055"/>
                </a:lnTo>
                <a:lnTo>
                  <a:pt x="1456317" y="7080"/>
                </a:lnTo>
                <a:lnTo>
                  <a:pt x="1459857" y="8086"/>
                </a:lnTo>
                <a:lnTo>
                  <a:pt x="1463912" y="10098"/>
                </a:lnTo>
                <a:lnTo>
                  <a:pt x="1464429" y="12129"/>
                </a:lnTo>
                <a:lnTo>
                  <a:pt x="1464920" y="13629"/>
                </a:lnTo>
                <a:lnTo>
                  <a:pt x="1463396" y="13629"/>
                </a:lnTo>
                <a:lnTo>
                  <a:pt x="1461897" y="14654"/>
                </a:lnTo>
                <a:close/>
              </a:path>
              <a:path w="1868169" h="633094">
                <a:moveTo>
                  <a:pt x="1412271" y="330728"/>
                </a:moveTo>
                <a:lnTo>
                  <a:pt x="1411754" y="330234"/>
                </a:lnTo>
                <a:lnTo>
                  <a:pt x="1410746" y="330234"/>
                </a:lnTo>
                <a:lnTo>
                  <a:pt x="1410230" y="329722"/>
                </a:lnTo>
                <a:lnTo>
                  <a:pt x="1410230" y="329209"/>
                </a:lnTo>
                <a:lnTo>
                  <a:pt x="1410746" y="328203"/>
                </a:lnTo>
                <a:lnTo>
                  <a:pt x="1412271" y="328203"/>
                </a:lnTo>
                <a:lnTo>
                  <a:pt x="1412762" y="328716"/>
                </a:lnTo>
                <a:lnTo>
                  <a:pt x="1412762" y="329209"/>
                </a:lnTo>
                <a:lnTo>
                  <a:pt x="1412271" y="329722"/>
                </a:lnTo>
                <a:lnTo>
                  <a:pt x="1412271" y="330728"/>
                </a:lnTo>
                <a:close/>
              </a:path>
              <a:path w="1868169" h="633094">
                <a:moveTo>
                  <a:pt x="1434539" y="340826"/>
                </a:moveTo>
                <a:lnTo>
                  <a:pt x="1434048" y="340826"/>
                </a:lnTo>
                <a:lnTo>
                  <a:pt x="1432008" y="340333"/>
                </a:lnTo>
                <a:lnTo>
                  <a:pt x="1429993" y="338814"/>
                </a:lnTo>
                <a:lnTo>
                  <a:pt x="1427952" y="337808"/>
                </a:lnTo>
                <a:lnTo>
                  <a:pt x="1429476" y="336290"/>
                </a:lnTo>
                <a:lnTo>
                  <a:pt x="1430484" y="334258"/>
                </a:lnTo>
                <a:lnTo>
                  <a:pt x="1432008" y="334258"/>
                </a:lnTo>
                <a:lnTo>
                  <a:pt x="1433532" y="333765"/>
                </a:lnTo>
                <a:lnTo>
                  <a:pt x="1435056" y="335777"/>
                </a:lnTo>
                <a:lnTo>
                  <a:pt x="1437588" y="336783"/>
                </a:lnTo>
                <a:lnTo>
                  <a:pt x="1434539" y="340826"/>
                </a:lnTo>
                <a:close/>
              </a:path>
              <a:path w="1868169" h="633094">
                <a:moveTo>
                  <a:pt x="1434048" y="250945"/>
                </a:moveTo>
                <a:lnTo>
                  <a:pt x="1432524" y="250945"/>
                </a:lnTo>
                <a:lnTo>
                  <a:pt x="1431000" y="249939"/>
                </a:lnTo>
                <a:lnTo>
                  <a:pt x="1429993" y="249446"/>
                </a:lnTo>
                <a:lnTo>
                  <a:pt x="1430484" y="248420"/>
                </a:lnTo>
                <a:lnTo>
                  <a:pt x="1431517" y="246921"/>
                </a:lnTo>
                <a:lnTo>
                  <a:pt x="1433015" y="246921"/>
                </a:lnTo>
                <a:lnTo>
                  <a:pt x="1434539" y="247927"/>
                </a:lnTo>
                <a:lnTo>
                  <a:pt x="1435547" y="248933"/>
                </a:lnTo>
                <a:lnTo>
                  <a:pt x="1435056" y="249939"/>
                </a:lnTo>
                <a:lnTo>
                  <a:pt x="1434048" y="250945"/>
                </a:lnTo>
                <a:close/>
              </a:path>
              <a:path w="1868169" h="633094">
                <a:moveTo>
                  <a:pt x="1418858" y="379208"/>
                </a:moveTo>
                <a:lnTo>
                  <a:pt x="1416817" y="379208"/>
                </a:lnTo>
                <a:lnTo>
                  <a:pt x="1415810" y="377690"/>
                </a:lnTo>
                <a:lnTo>
                  <a:pt x="1415293" y="376684"/>
                </a:lnTo>
                <a:lnTo>
                  <a:pt x="1416326" y="375678"/>
                </a:lnTo>
                <a:lnTo>
                  <a:pt x="1417334" y="374159"/>
                </a:lnTo>
                <a:lnTo>
                  <a:pt x="1418858" y="374159"/>
                </a:lnTo>
                <a:lnTo>
                  <a:pt x="1420357" y="375166"/>
                </a:lnTo>
                <a:lnTo>
                  <a:pt x="1421881" y="376684"/>
                </a:lnTo>
                <a:lnTo>
                  <a:pt x="1419866" y="378203"/>
                </a:lnTo>
                <a:lnTo>
                  <a:pt x="1418858" y="379208"/>
                </a:lnTo>
                <a:close/>
              </a:path>
              <a:path w="1868169" h="633094">
                <a:moveTo>
                  <a:pt x="1446190" y="526643"/>
                </a:moveTo>
                <a:lnTo>
                  <a:pt x="1439603" y="519069"/>
                </a:lnTo>
                <a:lnTo>
                  <a:pt x="1441127" y="515025"/>
                </a:lnTo>
                <a:lnTo>
                  <a:pt x="1442135" y="512010"/>
                </a:lnTo>
                <a:lnTo>
                  <a:pt x="1446190" y="508461"/>
                </a:lnTo>
                <a:lnTo>
                  <a:pt x="1454302" y="508461"/>
                </a:lnTo>
                <a:lnTo>
                  <a:pt x="1453786" y="514535"/>
                </a:lnTo>
                <a:lnTo>
                  <a:pt x="1452354" y="522109"/>
                </a:lnTo>
                <a:lnTo>
                  <a:pt x="1451770" y="526133"/>
                </a:lnTo>
                <a:lnTo>
                  <a:pt x="1450737" y="526133"/>
                </a:lnTo>
                <a:lnTo>
                  <a:pt x="1446190" y="526643"/>
                </a:lnTo>
                <a:close/>
              </a:path>
              <a:path w="1868169" h="633094">
                <a:moveTo>
                  <a:pt x="1452261" y="522599"/>
                </a:moveTo>
                <a:lnTo>
                  <a:pt x="1452261" y="522109"/>
                </a:lnTo>
                <a:lnTo>
                  <a:pt x="1452261" y="522599"/>
                </a:lnTo>
                <a:close/>
              </a:path>
              <a:path w="1868169" h="633094">
                <a:moveTo>
                  <a:pt x="1423921" y="467056"/>
                </a:moveTo>
                <a:lnTo>
                  <a:pt x="1417825" y="463017"/>
                </a:lnTo>
                <a:lnTo>
                  <a:pt x="1415293" y="461517"/>
                </a:lnTo>
                <a:lnTo>
                  <a:pt x="1412762" y="458478"/>
                </a:lnTo>
                <a:lnTo>
                  <a:pt x="1410230" y="455953"/>
                </a:lnTo>
                <a:lnTo>
                  <a:pt x="1413278" y="454948"/>
                </a:lnTo>
                <a:lnTo>
                  <a:pt x="1416326" y="452918"/>
                </a:lnTo>
                <a:lnTo>
                  <a:pt x="1449239" y="438794"/>
                </a:lnTo>
                <a:lnTo>
                  <a:pt x="1450737" y="439800"/>
                </a:lnTo>
                <a:lnTo>
                  <a:pt x="1452261" y="439800"/>
                </a:lnTo>
                <a:lnTo>
                  <a:pt x="1452261" y="441320"/>
                </a:lnTo>
                <a:lnTo>
                  <a:pt x="1451770" y="442325"/>
                </a:lnTo>
                <a:lnTo>
                  <a:pt x="1450737" y="443330"/>
                </a:lnTo>
                <a:lnTo>
                  <a:pt x="1450246" y="443845"/>
                </a:lnTo>
                <a:lnTo>
                  <a:pt x="1444666" y="448894"/>
                </a:lnTo>
                <a:lnTo>
                  <a:pt x="1439603" y="453943"/>
                </a:lnTo>
                <a:lnTo>
                  <a:pt x="1434048" y="458993"/>
                </a:lnTo>
                <a:lnTo>
                  <a:pt x="1423921" y="467056"/>
                </a:lnTo>
                <a:close/>
              </a:path>
              <a:path w="1868169" h="633094">
                <a:moveTo>
                  <a:pt x="1420873" y="204002"/>
                </a:moveTo>
                <a:lnTo>
                  <a:pt x="1420873" y="203490"/>
                </a:lnTo>
                <a:lnTo>
                  <a:pt x="1418858" y="201478"/>
                </a:lnTo>
                <a:lnTo>
                  <a:pt x="1417334" y="198953"/>
                </a:lnTo>
                <a:lnTo>
                  <a:pt x="1415810" y="196922"/>
                </a:lnTo>
                <a:lnTo>
                  <a:pt x="1417334" y="196922"/>
                </a:lnTo>
                <a:lnTo>
                  <a:pt x="1418858" y="196428"/>
                </a:lnTo>
                <a:lnTo>
                  <a:pt x="1419866" y="198953"/>
                </a:lnTo>
                <a:lnTo>
                  <a:pt x="1420873" y="200965"/>
                </a:lnTo>
                <a:lnTo>
                  <a:pt x="1421881" y="203490"/>
                </a:lnTo>
                <a:lnTo>
                  <a:pt x="1421390" y="203490"/>
                </a:lnTo>
                <a:lnTo>
                  <a:pt x="1420873" y="204002"/>
                </a:lnTo>
                <a:close/>
              </a:path>
              <a:path w="1868169" h="633094">
                <a:moveTo>
                  <a:pt x="1264915" y="319623"/>
                </a:moveTo>
                <a:lnTo>
                  <a:pt x="1263391" y="318617"/>
                </a:lnTo>
                <a:lnTo>
                  <a:pt x="1262383" y="318617"/>
                </a:lnTo>
                <a:lnTo>
                  <a:pt x="1261375" y="318105"/>
                </a:lnTo>
                <a:lnTo>
                  <a:pt x="1256312" y="316092"/>
                </a:lnTo>
                <a:lnTo>
                  <a:pt x="1253780" y="314574"/>
                </a:lnTo>
                <a:lnTo>
                  <a:pt x="1254297" y="314061"/>
                </a:lnTo>
                <a:lnTo>
                  <a:pt x="1255304" y="312562"/>
                </a:lnTo>
                <a:lnTo>
                  <a:pt x="1256312" y="312562"/>
                </a:lnTo>
                <a:lnTo>
                  <a:pt x="1263391" y="314574"/>
                </a:lnTo>
                <a:lnTo>
                  <a:pt x="1266955" y="316092"/>
                </a:lnTo>
                <a:lnTo>
                  <a:pt x="1265922" y="317611"/>
                </a:lnTo>
                <a:lnTo>
                  <a:pt x="1264915" y="319623"/>
                </a:lnTo>
                <a:close/>
              </a:path>
              <a:path w="1868169" h="633094">
                <a:moveTo>
                  <a:pt x="1298343" y="86843"/>
                </a:moveTo>
                <a:lnTo>
                  <a:pt x="1295295" y="84832"/>
                </a:lnTo>
                <a:lnTo>
                  <a:pt x="1293280" y="84319"/>
                </a:lnTo>
                <a:lnTo>
                  <a:pt x="1291239" y="83313"/>
                </a:lnTo>
                <a:lnTo>
                  <a:pt x="1290748" y="82307"/>
                </a:lnTo>
                <a:lnTo>
                  <a:pt x="1291239" y="77770"/>
                </a:lnTo>
                <a:lnTo>
                  <a:pt x="1291756" y="77770"/>
                </a:lnTo>
                <a:lnTo>
                  <a:pt x="1297827" y="75739"/>
                </a:lnTo>
                <a:lnTo>
                  <a:pt x="1304414" y="73727"/>
                </a:lnTo>
                <a:lnTo>
                  <a:pt x="1310485" y="72721"/>
                </a:lnTo>
                <a:lnTo>
                  <a:pt x="1311493" y="72208"/>
                </a:lnTo>
                <a:lnTo>
                  <a:pt x="1314025" y="74733"/>
                </a:lnTo>
                <a:lnTo>
                  <a:pt x="1315058" y="77770"/>
                </a:lnTo>
                <a:lnTo>
                  <a:pt x="1313534" y="80788"/>
                </a:lnTo>
                <a:lnTo>
                  <a:pt x="1312010" y="81301"/>
                </a:lnTo>
                <a:lnTo>
                  <a:pt x="1302890" y="85344"/>
                </a:lnTo>
                <a:lnTo>
                  <a:pt x="1298343" y="86843"/>
                </a:lnTo>
                <a:close/>
              </a:path>
              <a:path w="1868169" h="633094">
                <a:moveTo>
                  <a:pt x="1357064" y="503921"/>
                </a:moveTo>
                <a:lnTo>
                  <a:pt x="1352001" y="501397"/>
                </a:lnTo>
                <a:lnTo>
                  <a:pt x="1347454" y="498872"/>
                </a:lnTo>
                <a:lnTo>
                  <a:pt x="1342390" y="496347"/>
                </a:lnTo>
                <a:lnTo>
                  <a:pt x="1342390" y="494828"/>
                </a:lnTo>
                <a:lnTo>
                  <a:pt x="1353033" y="494828"/>
                </a:lnTo>
                <a:lnTo>
                  <a:pt x="1358097" y="495343"/>
                </a:lnTo>
                <a:lnTo>
                  <a:pt x="1360112" y="495343"/>
                </a:lnTo>
                <a:lnTo>
                  <a:pt x="1361120" y="498872"/>
                </a:lnTo>
                <a:lnTo>
                  <a:pt x="1362644" y="500887"/>
                </a:lnTo>
                <a:lnTo>
                  <a:pt x="1360629" y="501912"/>
                </a:lnTo>
                <a:lnTo>
                  <a:pt x="1359105" y="502401"/>
                </a:lnTo>
                <a:lnTo>
                  <a:pt x="1357064" y="503921"/>
                </a:lnTo>
                <a:close/>
              </a:path>
              <a:path w="1868169" h="633094">
                <a:moveTo>
                  <a:pt x="1298343" y="219150"/>
                </a:moveTo>
                <a:lnTo>
                  <a:pt x="1292272" y="219150"/>
                </a:lnTo>
                <a:lnTo>
                  <a:pt x="1290748" y="217119"/>
                </a:lnTo>
                <a:lnTo>
                  <a:pt x="1288708" y="215600"/>
                </a:lnTo>
                <a:lnTo>
                  <a:pt x="1288217" y="212070"/>
                </a:lnTo>
                <a:lnTo>
                  <a:pt x="1286692" y="209052"/>
                </a:lnTo>
                <a:lnTo>
                  <a:pt x="1288708" y="209545"/>
                </a:lnTo>
                <a:lnTo>
                  <a:pt x="1292240" y="209545"/>
                </a:lnTo>
                <a:lnTo>
                  <a:pt x="1293280" y="210057"/>
                </a:lnTo>
                <a:lnTo>
                  <a:pt x="1295812" y="211576"/>
                </a:lnTo>
                <a:lnTo>
                  <a:pt x="1298343" y="213588"/>
                </a:lnTo>
                <a:lnTo>
                  <a:pt x="1300359" y="215600"/>
                </a:lnTo>
                <a:lnTo>
                  <a:pt x="1298835" y="217631"/>
                </a:lnTo>
                <a:lnTo>
                  <a:pt x="1298343" y="219150"/>
                </a:lnTo>
                <a:close/>
              </a:path>
              <a:path w="1868169" h="633094">
                <a:moveTo>
                  <a:pt x="1292240" y="209545"/>
                </a:moveTo>
                <a:lnTo>
                  <a:pt x="1288708" y="209545"/>
                </a:lnTo>
                <a:lnTo>
                  <a:pt x="1291239" y="209052"/>
                </a:lnTo>
                <a:lnTo>
                  <a:pt x="1292240" y="209545"/>
                </a:lnTo>
                <a:close/>
              </a:path>
              <a:path w="1868169" h="633094">
                <a:moveTo>
                  <a:pt x="1336810" y="584200"/>
                </a:moveTo>
                <a:lnTo>
                  <a:pt x="1333787" y="580176"/>
                </a:lnTo>
                <a:lnTo>
                  <a:pt x="1330739" y="577651"/>
                </a:lnTo>
                <a:lnTo>
                  <a:pt x="1330739" y="572602"/>
                </a:lnTo>
                <a:lnTo>
                  <a:pt x="1333271" y="568042"/>
                </a:lnTo>
                <a:lnTo>
                  <a:pt x="1335311" y="567552"/>
                </a:lnTo>
                <a:lnTo>
                  <a:pt x="1336810" y="567037"/>
                </a:lnTo>
                <a:lnTo>
                  <a:pt x="1341383" y="571082"/>
                </a:lnTo>
                <a:lnTo>
                  <a:pt x="1341383" y="575616"/>
                </a:lnTo>
                <a:lnTo>
                  <a:pt x="1338851" y="579151"/>
                </a:lnTo>
                <a:lnTo>
                  <a:pt x="1336810" y="584200"/>
                </a:lnTo>
                <a:close/>
              </a:path>
              <a:path w="1868169" h="633094">
                <a:moveTo>
                  <a:pt x="1355049" y="461002"/>
                </a:moveTo>
                <a:lnTo>
                  <a:pt x="1357064" y="455953"/>
                </a:lnTo>
                <a:lnTo>
                  <a:pt x="1358588" y="450394"/>
                </a:lnTo>
                <a:lnTo>
                  <a:pt x="1364168" y="449899"/>
                </a:lnTo>
                <a:lnTo>
                  <a:pt x="1364659" y="449899"/>
                </a:lnTo>
                <a:lnTo>
                  <a:pt x="1365176" y="450394"/>
                </a:lnTo>
                <a:lnTo>
                  <a:pt x="1365176" y="450904"/>
                </a:lnTo>
                <a:lnTo>
                  <a:pt x="1355049" y="461002"/>
                </a:lnTo>
                <a:close/>
              </a:path>
              <a:path w="1868169" h="633094">
                <a:moveTo>
                  <a:pt x="1354532" y="469581"/>
                </a:moveTo>
                <a:lnTo>
                  <a:pt x="1349469" y="467571"/>
                </a:lnTo>
                <a:lnTo>
                  <a:pt x="1346446" y="467571"/>
                </a:lnTo>
                <a:lnTo>
                  <a:pt x="1343914" y="466567"/>
                </a:lnTo>
                <a:lnTo>
                  <a:pt x="1341874" y="464042"/>
                </a:lnTo>
                <a:lnTo>
                  <a:pt x="1339342" y="462007"/>
                </a:lnTo>
                <a:lnTo>
                  <a:pt x="1340375" y="461002"/>
                </a:lnTo>
                <a:lnTo>
                  <a:pt x="1341383" y="458993"/>
                </a:lnTo>
                <a:lnTo>
                  <a:pt x="1341874" y="458993"/>
                </a:lnTo>
                <a:lnTo>
                  <a:pt x="1346446" y="459483"/>
                </a:lnTo>
                <a:lnTo>
                  <a:pt x="1350502" y="461002"/>
                </a:lnTo>
                <a:lnTo>
                  <a:pt x="1354532" y="462007"/>
                </a:lnTo>
                <a:lnTo>
                  <a:pt x="1354532" y="469581"/>
                </a:lnTo>
                <a:close/>
              </a:path>
              <a:path w="1868169" h="633094">
                <a:moveTo>
                  <a:pt x="1355049" y="461505"/>
                </a:moveTo>
                <a:lnTo>
                  <a:pt x="1355049" y="461002"/>
                </a:lnTo>
                <a:lnTo>
                  <a:pt x="1355565" y="461002"/>
                </a:lnTo>
                <a:lnTo>
                  <a:pt x="1355049" y="461505"/>
                </a:lnTo>
                <a:close/>
              </a:path>
              <a:path w="1868169" h="633094">
                <a:moveTo>
                  <a:pt x="1355049" y="462522"/>
                </a:moveTo>
                <a:lnTo>
                  <a:pt x="1354532" y="462522"/>
                </a:lnTo>
                <a:lnTo>
                  <a:pt x="1354532" y="462007"/>
                </a:lnTo>
                <a:lnTo>
                  <a:pt x="1355049" y="461505"/>
                </a:lnTo>
                <a:lnTo>
                  <a:pt x="1355049" y="462522"/>
                </a:lnTo>
                <a:close/>
              </a:path>
              <a:path w="1868169" h="633094">
                <a:moveTo>
                  <a:pt x="1228979" y="526643"/>
                </a:moveTo>
                <a:lnTo>
                  <a:pt x="1226939" y="525638"/>
                </a:lnTo>
                <a:lnTo>
                  <a:pt x="1224407" y="524633"/>
                </a:lnTo>
                <a:lnTo>
                  <a:pt x="1222392" y="521594"/>
                </a:lnTo>
                <a:lnTo>
                  <a:pt x="1242646" y="504926"/>
                </a:lnTo>
                <a:lnTo>
                  <a:pt x="1245177" y="505936"/>
                </a:lnTo>
                <a:lnTo>
                  <a:pt x="1247193" y="505936"/>
                </a:lnTo>
                <a:lnTo>
                  <a:pt x="1250241" y="507966"/>
                </a:lnTo>
                <a:lnTo>
                  <a:pt x="1251765" y="509975"/>
                </a:lnTo>
                <a:lnTo>
                  <a:pt x="1251765" y="511495"/>
                </a:lnTo>
                <a:lnTo>
                  <a:pt x="1252256" y="513015"/>
                </a:lnTo>
                <a:lnTo>
                  <a:pt x="1250241" y="516035"/>
                </a:lnTo>
                <a:lnTo>
                  <a:pt x="1248717" y="516035"/>
                </a:lnTo>
                <a:lnTo>
                  <a:pt x="1243137" y="517060"/>
                </a:lnTo>
                <a:lnTo>
                  <a:pt x="1237066" y="517060"/>
                </a:lnTo>
                <a:lnTo>
                  <a:pt x="1233526" y="524118"/>
                </a:lnTo>
                <a:lnTo>
                  <a:pt x="1233010" y="526133"/>
                </a:lnTo>
                <a:lnTo>
                  <a:pt x="1228979" y="526643"/>
                </a:lnTo>
                <a:close/>
              </a:path>
              <a:path w="1868169" h="633094">
                <a:moveTo>
                  <a:pt x="1254788" y="269130"/>
                </a:moveTo>
                <a:lnTo>
                  <a:pt x="1251765" y="268124"/>
                </a:lnTo>
                <a:lnTo>
                  <a:pt x="1248717" y="266606"/>
                </a:lnTo>
                <a:lnTo>
                  <a:pt x="1245669" y="265600"/>
                </a:lnTo>
                <a:lnTo>
                  <a:pt x="1246185" y="264594"/>
                </a:lnTo>
                <a:lnTo>
                  <a:pt x="1246701" y="262562"/>
                </a:lnTo>
                <a:lnTo>
                  <a:pt x="1252773" y="264594"/>
                </a:lnTo>
                <a:lnTo>
                  <a:pt x="1256312" y="265600"/>
                </a:lnTo>
                <a:lnTo>
                  <a:pt x="1255795" y="267612"/>
                </a:lnTo>
                <a:lnTo>
                  <a:pt x="1254788" y="269130"/>
                </a:lnTo>
                <a:close/>
              </a:path>
              <a:path w="1868169" h="633094">
                <a:moveTo>
                  <a:pt x="1284289" y="18678"/>
                </a:moveTo>
                <a:lnTo>
                  <a:pt x="1274550" y="18678"/>
                </a:lnTo>
                <a:lnTo>
                  <a:pt x="1278581" y="10098"/>
                </a:lnTo>
                <a:lnTo>
                  <a:pt x="1283153" y="17179"/>
                </a:lnTo>
                <a:lnTo>
                  <a:pt x="1284289" y="18678"/>
                </a:lnTo>
                <a:close/>
              </a:path>
              <a:path w="1868169" h="633094">
                <a:moveTo>
                  <a:pt x="1264915" y="34851"/>
                </a:moveTo>
                <a:lnTo>
                  <a:pt x="1261892" y="34851"/>
                </a:lnTo>
                <a:lnTo>
                  <a:pt x="1260368" y="34339"/>
                </a:lnTo>
                <a:lnTo>
                  <a:pt x="1256828" y="32820"/>
                </a:lnTo>
                <a:lnTo>
                  <a:pt x="1251248" y="32327"/>
                </a:lnTo>
                <a:lnTo>
                  <a:pt x="1252773" y="25758"/>
                </a:lnTo>
                <a:lnTo>
                  <a:pt x="1253264" y="23234"/>
                </a:lnTo>
                <a:lnTo>
                  <a:pt x="1257319" y="20709"/>
                </a:lnTo>
                <a:lnTo>
                  <a:pt x="1260368" y="19703"/>
                </a:lnTo>
                <a:lnTo>
                  <a:pt x="1263391" y="18185"/>
                </a:lnTo>
                <a:lnTo>
                  <a:pt x="1266955" y="18185"/>
                </a:lnTo>
                <a:lnTo>
                  <a:pt x="1270495" y="18678"/>
                </a:lnTo>
                <a:lnTo>
                  <a:pt x="1284289" y="18678"/>
                </a:lnTo>
                <a:lnTo>
                  <a:pt x="1284677" y="19191"/>
                </a:lnTo>
                <a:lnTo>
                  <a:pt x="1274034" y="32327"/>
                </a:lnTo>
                <a:lnTo>
                  <a:pt x="1270495" y="33332"/>
                </a:lnTo>
                <a:lnTo>
                  <a:pt x="1268970" y="34339"/>
                </a:lnTo>
                <a:lnTo>
                  <a:pt x="1266955" y="34339"/>
                </a:lnTo>
                <a:lnTo>
                  <a:pt x="1264915" y="34851"/>
                </a:lnTo>
                <a:close/>
              </a:path>
              <a:path w="1868169" h="633094">
                <a:moveTo>
                  <a:pt x="1282145" y="323154"/>
                </a:moveTo>
                <a:lnTo>
                  <a:pt x="1282145" y="322661"/>
                </a:lnTo>
                <a:lnTo>
                  <a:pt x="1281629" y="322148"/>
                </a:lnTo>
                <a:lnTo>
                  <a:pt x="1281629" y="321635"/>
                </a:lnTo>
                <a:lnTo>
                  <a:pt x="1282145" y="321142"/>
                </a:lnTo>
                <a:lnTo>
                  <a:pt x="1282145" y="320629"/>
                </a:lnTo>
                <a:lnTo>
                  <a:pt x="1282637" y="320629"/>
                </a:lnTo>
                <a:lnTo>
                  <a:pt x="1283644" y="321635"/>
                </a:lnTo>
                <a:lnTo>
                  <a:pt x="1282145" y="323154"/>
                </a:lnTo>
                <a:close/>
              </a:path>
              <a:path w="1868169" h="633094">
                <a:moveTo>
                  <a:pt x="1288708" y="340333"/>
                </a:moveTo>
                <a:lnTo>
                  <a:pt x="1286176" y="339821"/>
                </a:lnTo>
                <a:lnTo>
                  <a:pt x="1284677" y="339307"/>
                </a:lnTo>
                <a:lnTo>
                  <a:pt x="1283153" y="338814"/>
                </a:lnTo>
                <a:lnTo>
                  <a:pt x="1281629" y="337296"/>
                </a:lnTo>
                <a:lnTo>
                  <a:pt x="1281629" y="335284"/>
                </a:lnTo>
                <a:lnTo>
                  <a:pt x="1282637" y="334258"/>
                </a:lnTo>
                <a:lnTo>
                  <a:pt x="1283153" y="333765"/>
                </a:lnTo>
                <a:lnTo>
                  <a:pt x="1284161" y="333252"/>
                </a:lnTo>
                <a:lnTo>
                  <a:pt x="1285685" y="332759"/>
                </a:lnTo>
                <a:lnTo>
                  <a:pt x="1295812" y="332759"/>
                </a:lnTo>
                <a:lnTo>
                  <a:pt x="1296303" y="335777"/>
                </a:lnTo>
                <a:lnTo>
                  <a:pt x="1293280" y="337808"/>
                </a:lnTo>
                <a:lnTo>
                  <a:pt x="1290232" y="339307"/>
                </a:lnTo>
                <a:lnTo>
                  <a:pt x="1288708" y="340333"/>
                </a:lnTo>
                <a:close/>
              </a:path>
              <a:path w="1868169" h="633094">
                <a:moveTo>
                  <a:pt x="1309994" y="528658"/>
                </a:moveTo>
                <a:lnTo>
                  <a:pt x="1306946" y="527158"/>
                </a:lnTo>
                <a:lnTo>
                  <a:pt x="1304931" y="526133"/>
                </a:lnTo>
                <a:lnTo>
                  <a:pt x="1303407" y="521084"/>
                </a:lnTo>
                <a:lnTo>
                  <a:pt x="1301883" y="517549"/>
                </a:lnTo>
                <a:lnTo>
                  <a:pt x="1303407" y="516545"/>
                </a:lnTo>
                <a:lnTo>
                  <a:pt x="1304414" y="515540"/>
                </a:lnTo>
                <a:lnTo>
                  <a:pt x="1308470" y="518064"/>
                </a:lnTo>
                <a:lnTo>
                  <a:pt x="1313017" y="520074"/>
                </a:lnTo>
                <a:lnTo>
                  <a:pt x="1317589" y="522599"/>
                </a:lnTo>
                <a:lnTo>
                  <a:pt x="1318081" y="523114"/>
                </a:lnTo>
                <a:lnTo>
                  <a:pt x="1317589" y="525638"/>
                </a:lnTo>
                <a:lnTo>
                  <a:pt x="1317589" y="526643"/>
                </a:lnTo>
                <a:lnTo>
                  <a:pt x="1314025" y="527158"/>
                </a:lnTo>
                <a:lnTo>
                  <a:pt x="1309994" y="528658"/>
                </a:lnTo>
                <a:close/>
              </a:path>
              <a:path w="1868169" h="633094">
                <a:moveTo>
                  <a:pt x="1302399" y="377690"/>
                </a:moveTo>
                <a:lnTo>
                  <a:pt x="1301366" y="377690"/>
                </a:lnTo>
                <a:lnTo>
                  <a:pt x="1295295" y="374652"/>
                </a:lnTo>
                <a:lnTo>
                  <a:pt x="1288708" y="371122"/>
                </a:lnTo>
                <a:lnTo>
                  <a:pt x="1282637" y="368104"/>
                </a:lnTo>
                <a:lnTo>
                  <a:pt x="1282145" y="367592"/>
                </a:lnTo>
                <a:lnTo>
                  <a:pt x="1281113" y="365579"/>
                </a:lnTo>
                <a:lnTo>
                  <a:pt x="1282145" y="364554"/>
                </a:lnTo>
                <a:lnTo>
                  <a:pt x="1282637" y="364554"/>
                </a:lnTo>
                <a:lnTo>
                  <a:pt x="1286692" y="363055"/>
                </a:lnTo>
                <a:lnTo>
                  <a:pt x="1301883" y="368597"/>
                </a:lnTo>
                <a:lnTo>
                  <a:pt x="1304414" y="372641"/>
                </a:lnTo>
                <a:lnTo>
                  <a:pt x="1304931" y="373153"/>
                </a:lnTo>
                <a:lnTo>
                  <a:pt x="1304414" y="374652"/>
                </a:lnTo>
                <a:lnTo>
                  <a:pt x="1304931" y="376684"/>
                </a:lnTo>
                <a:lnTo>
                  <a:pt x="1303898" y="377177"/>
                </a:lnTo>
                <a:lnTo>
                  <a:pt x="1302399" y="377690"/>
                </a:lnTo>
                <a:close/>
              </a:path>
              <a:path w="1868169" h="633094">
                <a:moveTo>
                  <a:pt x="1280105" y="467571"/>
                </a:moveTo>
                <a:lnTo>
                  <a:pt x="1269978" y="462522"/>
                </a:lnTo>
                <a:lnTo>
                  <a:pt x="1270082" y="461002"/>
                </a:lnTo>
                <a:lnTo>
                  <a:pt x="1271502" y="453943"/>
                </a:lnTo>
                <a:lnTo>
                  <a:pt x="1276049" y="459483"/>
                </a:lnTo>
                <a:lnTo>
                  <a:pt x="1279097" y="459998"/>
                </a:lnTo>
                <a:lnTo>
                  <a:pt x="1285194" y="459998"/>
                </a:lnTo>
                <a:lnTo>
                  <a:pt x="1287209" y="461002"/>
                </a:lnTo>
                <a:lnTo>
                  <a:pt x="1288708" y="463017"/>
                </a:lnTo>
                <a:lnTo>
                  <a:pt x="1289741" y="464532"/>
                </a:lnTo>
                <a:lnTo>
                  <a:pt x="1288708" y="465542"/>
                </a:lnTo>
                <a:lnTo>
                  <a:pt x="1287700" y="466567"/>
                </a:lnTo>
                <a:lnTo>
                  <a:pt x="1286176" y="467056"/>
                </a:lnTo>
                <a:lnTo>
                  <a:pt x="1281113" y="467056"/>
                </a:lnTo>
                <a:lnTo>
                  <a:pt x="1280105" y="467571"/>
                </a:lnTo>
                <a:close/>
              </a:path>
              <a:path w="1868169" h="633094">
                <a:moveTo>
                  <a:pt x="1285194" y="459998"/>
                </a:moveTo>
                <a:lnTo>
                  <a:pt x="1281629" y="459998"/>
                </a:lnTo>
                <a:lnTo>
                  <a:pt x="1284161" y="459483"/>
                </a:lnTo>
                <a:lnTo>
                  <a:pt x="1285194" y="459998"/>
                </a:lnTo>
                <a:close/>
              </a:path>
              <a:path w="1868169" h="633094">
                <a:moveTo>
                  <a:pt x="1290232" y="621060"/>
                </a:moveTo>
                <a:lnTo>
                  <a:pt x="1287700" y="620570"/>
                </a:lnTo>
                <a:lnTo>
                  <a:pt x="1281629" y="619545"/>
                </a:lnTo>
                <a:lnTo>
                  <a:pt x="1276049" y="618535"/>
                </a:lnTo>
                <a:lnTo>
                  <a:pt x="1269978" y="618045"/>
                </a:lnTo>
                <a:lnTo>
                  <a:pt x="1264423" y="616525"/>
                </a:lnTo>
                <a:lnTo>
                  <a:pt x="1262383" y="616010"/>
                </a:lnTo>
                <a:lnTo>
                  <a:pt x="1260368" y="613486"/>
                </a:lnTo>
                <a:lnTo>
                  <a:pt x="1258844" y="611971"/>
                </a:lnTo>
                <a:lnTo>
                  <a:pt x="1260368" y="610961"/>
                </a:lnTo>
                <a:lnTo>
                  <a:pt x="1262383" y="609956"/>
                </a:lnTo>
                <a:lnTo>
                  <a:pt x="1264915" y="608436"/>
                </a:lnTo>
                <a:lnTo>
                  <a:pt x="1270986" y="610471"/>
                </a:lnTo>
                <a:lnTo>
                  <a:pt x="1277082" y="611971"/>
                </a:lnTo>
                <a:lnTo>
                  <a:pt x="1283153" y="614496"/>
                </a:lnTo>
                <a:lnTo>
                  <a:pt x="1285685" y="615521"/>
                </a:lnTo>
                <a:lnTo>
                  <a:pt x="1287700" y="618535"/>
                </a:lnTo>
                <a:lnTo>
                  <a:pt x="1290232" y="621060"/>
                </a:lnTo>
                <a:close/>
              </a:path>
              <a:path w="1868169" h="633094">
                <a:moveTo>
                  <a:pt x="1327200" y="312049"/>
                </a:moveTo>
                <a:lnTo>
                  <a:pt x="1321129" y="311043"/>
                </a:lnTo>
                <a:lnTo>
                  <a:pt x="1318597" y="310037"/>
                </a:lnTo>
                <a:lnTo>
                  <a:pt x="1318081" y="309525"/>
                </a:lnTo>
                <a:lnTo>
                  <a:pt x="1317589" y="308006"/>
                </a:lnTo>
                <a:lnTo>
                  <a:pt x="1317589" y="306487"/>
                </a:lnTo>
                <a:lnTo>
                  <a:pt x="1319088" y="305994"/>
                </a:lnTo>
                <a:lnTo>
                  <a:pt x="1320121" y="304988"/>
                </a:lnTo>
                <a:lnTo>
                  <a:pt x="1327716" y="309525"/>
                </a:lnTo>
                <a:lnTo>
                  <a:pt x="1328207" y="310037"/>
                </a:lnTo>
                <a:lnTo>
                  <a:pt x="1327200" y="312049"/>
                </a:lnTo>
                <a:close/>
              </a:path>
              <a:path w="1868169" h="633094">
                <a:moveTo>
                  <a:pt x="1321620" y="400924"/>
                </a:moveTo>
                <a:lnTo>
                  <a:pt x="1318081" y="398893"/>
                </a:lnTo>
                <a:lnTo>
                  <a:pt x="1313017" y="395875"/>
                </a:lnTo>
                <a:lnTo>
                  <a:pt x="1314541" y="392838"/>
                </a:lnTo>
                <a:lnTo>
                  <a:pt x="1315058" y="389307"/>
                </a:lnTo>
                <a:lnTo>
                  <a:pt x="1317073" y="387276"/>
                </a:lnTo>
                <a:lnTo>
                  <a:pt x="1320612" y="384258"/>
                </a:lnTo>
                <a:lnTo>
                  <a:pt x="1324668" y="380215"/>
                </a:lnTo>
                <a:lnTo>
                  <a:pt x="1329215" y="384258"/>
                </a:lnTo>
                <a:lnTo>
                  <a:pt x="1330739" y="385777"/>
                </a:lnTo>
                <a:lnTo>
                  <a:pt x="1332263" y="390826"/>
                </a:lnTo>
                <a:lnTo>
                  <a:pt x="1331256" y="391832"/>
                </a:lnTo>
                <a:lnTo>
                  <a:pt x="1328724" y="395363"/>
                </a:lnTo>
                <a:lnTo>
                  <a:pt x="1325185" y="397887"/>
                </a:lnTo>
                <a:lnTo>
                  <a:pt x="1321620" y="400924"/>
                </a:lnTo>
                <a:close/>
              </a:path>
              <a:path w="1868169" h="633094">
                <a:moveTo>
                  <a:pt x="1322653" y="436763"/>
                </a:moveTo>
                <a:lnTo>
                  <a:pt x="1321129" y="436269"/>
                </a:lnTo>
                <a:lnTo>
                  <a:pt x="1319088" y="435244"/>
                </a:lnTo>
                <a:lnTo>
                  <a:pt x="1317589" y="434238"/>
                </a:lnTo>
                <a:lnTo>
                  <a:pt x="1317589" y="433232"/>
                </a:lnTo>
                <a:lnTo>
                  <a:pt x="1318597" y="431713"/>
                </a:lnTo>
                <a:lnTo>
                  <a:pt x="1320612" y="432226"/>
                </a:lnTo>
                <a:lnTo>
                  <a:pt x="1322136" y="433232"/>
                </a:lnTo>
                <a:lnTo>
                  <a:pt x="1324152" y="433745"/>
                </a:lnTo>
                <a:lnTo>
                  <a:pt x="1323661" y="435244"/>
                </a:lnTo>
                <a:lnTo>
                  <a:pt x="1322653" y="436763"/>
                </a:lnTo>
                <a:close/>
              </a:path>
              <a:path w="1868169" h="633094">
                <a:moveTo>
                  <a:pt x="1261375" y="579661"/>
                </a:moveTo>
                <a:lnTo>
                  <a:pt x="1259321" y="578121"/>
                </a:lnTo>
                <a:lnTo>
                  <a:pt x="1256312" y="576626"/>
                </a:lnTo>
                <a:lnTo>
                  <a:pt x="1251248" y="573091"/>
                </a:lnTo>
                <a:lnTo>
                  <a:pt x="1251765" y="571577"/>
                </a:lnTo>
                <a:lnTo>
                  <a:pt x="1252256" y="567552"/>
                </a:lnTo>
                <a:lnTo>
                  <a:pt x="1254788" y="563508"/>
                </a:lnTo>
                <a:lnTo>
                  <a:pt x="1257836" y="560983"/>
                </a:lnTo>
                <a:lnTo>
                  <a:pt x="1260859" y="558953"/>
                </a:lnTo>
                <a:lnTo>
                  <a:pt x="1263391" y="559978"/>
                </a:lnTo>
                <a:lnTo>
                  <a:pt x="1263391" y="571082"/>
                </a:lnTo>
                <a:lnTo>
                  <a:pt x="1266439" y="571577"/>
                </a:lnTo>
                <a:lnTo>
                  <a:pt x="1283461" y="571577"/>
                </a:lnTo>
                <a:lnTo>
                  <a:pt x="1280557" y="574167"/>
                </a:lnTo>
                <a:lnTo>
                  <a:pt x="1273679" y="578121"/>
                </a:lnTo>
                <a:lnTo>
                  <a:pt x="1268164" y="579151"/>
                </a:lnTo>
                <a:lnTo>
                  <a:pt x="1263907" y="579151"/>
                </a:lnTo>
                <a:lnTo>
                  <a:pt x="1261375" y="579661"/>
                </a:lnTo>
                <a:close/>
              </a:path>
              <a:path w="1868169" h="633094">
                <a:moveTo>
                  <a:pt x="1283461" y="571577"/>
                </a:moveTo>
                <a:lnTo>
                  <a:pt x="1266439" y="571577"/>
                </a:lnTo>
                <a:lnTo>
                  <a:pt x="1269487" y="570077"/>
                </a:lnTo>
                <a:lnTo>
                  <a:pt x="1276566" y="567037"/>
                </a:lnTo>
                <a:lnTo>
                  <a:pt x="1283153" y="563508"/>
                </a:lnTo>
                <a:lnTo>
                  <a:pt x="1290232" y="559463"/>
                </a:lnTo>
                <a:lnTo>
                  <a:pt x="1290748" y="558953"/>
                </a:lnTo>
                <a:lnTo>
                  <a:pt x="1291756" y="559978"/>
                </a:lnTo>
                <a:lnTo>
                  <a:pt x="1292763" y="559978"/>
                </a:lnTo>
                <a:lnTo>
                  <a:pt x="1292763" y="562503"/>
                </a:lnTo>
                <a:lnTo>
                  <a:pt x="1286582" y="568792"/>
                </a:lnTo>
                <a:lnTo>
                  <a:pt x="1283461" y="571577"/>
                </a:lnTo>
                <a:close/>
              </a:path>
              <a:path w="1868169" h="633094">
                <a:moveTo>
                  <a:pt x="1265431" y="579661"/>
                </a:moveTo>
                <a:lnTo>
                  <a:pt x="1263907" y="579151"/>
                </a:lnTo>
                <a:lnTo>
                  <a:pt x="1268164" y="579151"/>
                </a:lnTo>
                <a:lnTo>
                  <a:pt x="1265431" y="579661"/>
                </a:lnTo>
                <a:close/>
              </a:path>
              <a:path w="1868169" h="633094">
                <a:moveTo>
                  <a:pt x="1270495" y="192878"/>
                </a:moveTo>
                <a:lnTo>
                  <a:pt x="1269978" y="192878"/>
                </a:lnTo>
                <a:lnTo>
                  <a:pt x="1269487" y="191872"/>
                </a:lnTo>
                <a:lnTo>
                  <a:pt x="1269487" y="190354"/>
                </a:lnTo>
                <a:lnTo>
                  <a:pt x="1268970" y="189348"/>
                </a:lnTo>
                <a:lnTo>
                  <a:pt x="1269978" y="189348"/>
                </a:lnTo>
                <a:lnTo>
                  <a:pt x="1270986" y="188854"/>
                </a:lnTo>
                <a:lnTo>
                  <a:pt x="1272019" y="189860"/>
                </a:lnTo>
                <a:lnTo>
                  <a:pt x="1272510" y="190867"/>
                </a:lnTo>
                <a:lnTo>
                  <a:pt x="1272510" y="191872"/>
                </a:lnTo>
                <a:lnTo>
                  <a:pt x="1270495" y="192878"/>
                </a:lnTo>
                <a:close/>
              </a:path>
              <a:path w="1868169" h="633094">
                <a:moveTo>
                  <a:pt x="1225931" y="243371"/>
                </a:moveTo>
                <a:lnTo>
                  <a:pt x="1225415" y="243371"/>
                </a:lnTo>
                <a:lnTo>
                  <a:pt x="1225415" y="242365"/>
                </a:lnTo>
                <a:lnTo>
                  <a:pt x="1224924" y="241872"/>
                </a:lnTo>
                <a:lnTo>
                  <a:pt x="1225415" y="241872"/>
                </a:lnTo>
                <a:lnTo>
                  <a:pt x="1226448" y="241359"/>
                </a:lnTo>
                <a:lnTo>
                  <a:pt x="1226939" y="241359"/>
                </a:lnTo>
                <a:lnTo>
                  <a:pt x="1227455" y="242365"/>
                </a:lnTo>
                <a:lnTo>
                  <a:pt x="1227455" y="242878"/>
                </a:lnTo>
                <a:lnTo>
                  <a:pt x="1226939" y="242878"/>
                </a:lnTo>
                <a:lnTo>
                  <a:pt x="1225931" y="243371"/>
                </a:lnTo>
                <a:close/>
              </a:path>
              <a:path w="1868169" h="633094">
                <a:moveTo>
                  <a:pt x="1260368" y="64634"/>
                </a:moveTo>
                <a:lnTo>
                  <a:pt x="1259851" y="64121"/>
                </a:lnTo>
                <a:lnTo>
                  <a:pt x="1259360" y="63116"/>
                </a:lnTo>
                <a:lnTo>
                  <a:pt x="1258844" y="62622"/>
                </a:lnTo>
                <a:lnTo>
                  <a:pt x="1259851" y="61597"/>
                </a:lnTo>
                <a:lnTo>
                  <a:pt x="1260368" y="62110"/>
                </a:lnTo>
                <a:lnTo>
                  <a:pt x="1260859" y="63116"/>
                </a:lnTo>
                <a:lnTo>
                  <a:pt x="1261375" y="63628"/>
                </a:lnTo>
                <a:lnTo>
                  <a:pt x="1260859" y="64121"/>
                </a:lnTo>
                <a:lnTo>
                  <a:pt x="1260368" y="64634"/>
                </a:lnTo>
                <a:close/>
              </a:path>
              <a:path w="1868169" h="633094">
                <a:moveTo>
                  <a:pt x="1268970" y="145935"/>
                </a:moveTo>
                <a:lnTo>
                  <a:pt x="1266439" y="144417"/>
                </a:lnTo>
                <a:lnTo>
                  <a:pt x="1261375" y="142898"/>
                </a:lnTo>
                <a:lnTo>
                  <a:pt x="1265922" y="138362"/>
                </a:lnTo>
                <a:lnTo>
                  <a:pt x="1267963" y="135324"/>
                </a:lnTo>
                <a:lnTo>
                  <a:pt x="1270986" y="133806"/>
                </a:lnTo>
                <a:lnTo>
                  <a:pt x="1272510" y="133312"/>
                </a:lnTo>
                <a:lnTo>
                  <a:pt x="1276566" y="134811"/>
                </a:lnTo>
                <a:lnTo>
                  <a:pt x="1277082" y="136330"/>
                </a:lnTo>
                <a:lnTo>
                  <a:pt x="1278090" y="141892"/>
                </a:lnTo>
                <a:lnTo>
                  <a:pt x="1275558" y="144910"/>
                </a:lnTo>
                <a:lnTo>
                  <a:pt x="1271502" y="145423"/>
                </a:lnTo>
                <a:lnTo>
                  <a:pt x="1268970" y="145935"/>
                </a:lnTo>
                <a:close/>
              </a:path>
            </a:pathLst>
          </a:custGeom>
          <a:solidFill>
            <a:srgbClr val="FDF9DE"/>
          </a:solidFill>
        </p:spPr>
        <p:txBody>
          <a:bodyPr bIns="0" lIns="0" rIns="0" rtlCol="0" tIns="0" wrap="square"/>
          <a:p/>
        </p:txBody>
      </p:sp>
      <p:sp>
        <p:nvSpPr>
          <p:cNvPr id="1048672" name="Holder 2"/>
          <p:cNvSpPr>
            <a:spLocks noGrp="1"/>
          </p:cNvSpPr>
          <p:nvPr>
            <p:ph type="title"/>
          </p:nvPr>
        </p:nvSpPr>
        <p:spPr>
          <a:xfrm>
            <a:off x="3132775" y="4482567"/>
            <a:ext cx="12022448" cy="952501"/>
          </a:xfrm>
        </p:spPr>
        <p:txBody>
          <a:bodyPr bIns="0" lIns="0" rIns="0" tIns="0"/>
          <a:lstStyle>
            <a:lvl1pPr>
              <a:defRPr b="0" sz="6400" i="0">
                <a:solidFill>
                  <a:srgbClr val="2B2B2E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1048673" name="Holder 3"/>
          <p:cNvSpPr>
            <a:spLocks noGrp="1"/>
          </p:cNvSpPr>
          <p:nvPr>
            <p:ph type="ftr" sz="quarter" idx="5"/>
          </p:nvPr>
        </p:nvSpPr>
        <p:spPr/>
        <p:txBody>
          <a:bodyPr bIns="0" lIns="0" rIns="0" t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674" name="Holder 4"/>
          <p:cNvSpPr>
            <a:spLocks noGrp="1"/>
          </p:cNvSpPr>
          <p:nvPr>
            <p:ph type="dt" sz="half" idx="6"/>
          </p:nvPr>
        </p:nvSpPr>
        <p:spPr/>
        <p:txBody>
          <a:bodyPr bIns="0" lIns="0" rIns="0" t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1048675" name="Holder 5"/>
          <p:cNvSpPr>
            <a:spLocks noGrp="1"/>
          </p:cNvSpPr>
          <p:nvPr>
            <p:ph type="sldNum" sz="quarter" idx="7"/>
          </p:nvPr>
        </p:nvSpPr>
        <p:spPr/>
        <p:txBody>
          <a:bodyPr bIns="0" lIns="0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Holder 2"/>
          <p:cNvSpPr>
            <a:spLocks noGrp="1"/>
          </p:cNvSpPr>
          <p:nvPr>
            <p:ph type="ftr" sz="quarter" idx="5"/>
          </p:nvPr>
        </p:nvSpPr>
        <p:spPr/>
        <p:txBody>
          <a:bodyPr bIns="0" lIns="0" rIns="0" t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689" name="Holder 3"/>
          <p:cNvSpPr>
            <a:spLocks noGrp="1"/>
          </p:cNvSpPr>
          <p:nvPr>
            <p:ph type="dt" sz="half" idx="6"/>
          </p:nvPr>
        </p:nvSpPr>
        <p:spPr/>
        <p:txBody>
          <a:bodyPr bIns="0" lIns="0" rIns="0" t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1048690" name="Holder 4"/>
          <p:cNvSpPr>
            <a:spLocks noGrp="1"/>
          </p:cNvSpPr>
          <p:nvPr>
            <p:ph type="sldNum" sz="quarter" idx="7"/>
          </p:nvPr>
        </p:nvSpPr>
        <p:spPr/>
        <p:txBody>
          <a:bodyPr bIns="0" lIns="0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bg object 16"/>
          <p:cNvSpPr/>
          <p:nvPr/>
        </p:nvSpPr>
        <p:spPr>
          <a:xfrm>
            <a:off x="0" y="2"/>
            <a:ext cx="18288000" cy="10287000"/>
          </a:xfrm>
          <a:custGeom>
            <a:avLst/>
            <a:ah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DD9CC"/>
          </a:solidFill>
        </p:spPr>
        <p:txBody>
          <a:bodyPr bIns="0" lIns="0" rIns="0" rtlCol="0" tIns="0" wrap="square"/>
          <a:p/>
        </p:txBody>
      </p:sp>
      <p:sp>
        <p:nvSpPr>
          <p:cNvPr id="1048577" name="Holder 2"/>
          <p:cNvSpPr>
            <a:spLocks noGrp="1"/>
          </p:cNvSpPr>
          <p:nvPr>
            <p:ph type="title"/>
          </p:nvPr>
        </p:nvSpPr>
        <p:spPr>
          <a:xfrm>
            <a:off x="3132775" y="4482567"/>
            <a:ext cx="12022448" cy="1000760"/>
          </a:xfrm>
          <a:prstGeom prst="rect"/>
        </p:spPr>
        <p:txBody>
          <a:bodyPr bIns="0" lIns="0" rIns="0" tIns="0" wrap="square">
            <a:spAutoFit/>
          </a:bodyPr>
          <a:lstStyle>
            <a:lvl1pPr>
              <a:defRPr b="0" sz="6400" i="0">
                <a:solidFill>
                  <a:srgbClr val="2B2B2E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1048578" name="Holder 3"/>
          <p:cNvSpPr>
            <a:spLocks noGrp="1"/>
          </p:cNvSpPr>
          <p:nvPr>
            <p:ph type="body" idx="1"/>
          </p:nvPr>
        </p:nvSpPr>
        <p:spPr>
          <a:xfrm>
            <a:off x="4760559" y="4730207"/>
            <a:ext cx="8766881" cy="4126865"/>
          </a:xfrm>
          <a:prstGeom prst="rect"/>
        </p:spPr>
        <p:txBody>
          <a:bodyPr bIns="0" lIns="0" rIns="0" tIns="0" wrap="square">
            <a:spAutoFit/>
          </a:bodyPr>
          <a:lstStyle>
            <a:lvl1pPr>
              <a:defRPr b="0" sz="3800" i="0">
                <a:solidFill>
                  <a:srgbClr val="2B2B2E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1048579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/>
        </p:spPr>
        <p:txBody>
          <a:bodyPr bIns="0" lIns="0" rIns="0" tIns="0" wrap="square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580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/>
        </p:spPr>
        <p:txBody>
          <a:bodyPr bIns="0" lIns="0" rIns="0" tIns="0" wrap="square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1048581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/>
        </p:spPr>
        <p:txBody>
          <a:bodyPr bIns="0" lIns="0" rIns="0" tIns="0" wrap="square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22.png"/><Relationship Id="rId8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object 2"/>
          <p:cNvSpPr/>
          <p:nvPr/>
        </p:nvSpPr>
        <p:spPr>
          <a:xfrm>
            <a:off x="3459681" y="2142844"/>
            <a:ext cx="11188699" cy="7080592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588" name="object 13"/>
          <p:cNvSpPr/>
          <p:nvPr/>
        </p:nvSpPr>
        <p:spPr>
          <a:xfrm>
            <a:off x="15528954" y="0"/>
            <a:ext cx="2759043" cy="2155612"/>
          </a:xfrm>
          <a:prstGeom prst="rect"/>
          <a:blipFill>
            <a:blip xmlns:r="http://schemas.openxmlformats.org/officeDocument/2006/relationships" r:embed="rId2" cstate="print"/>
            <a:stretch>
              <a:fillRect/>
            </a:stretch>
          </a:blipFill>
          <a:ln w="12700">
            <a:noFill/>
            <a:prstDash val="solid"/>
          </a:ln>
        </p:spPr>
        <p:txBody>
          <a:bodyPr bIns="0" lIns="0" rIns="0" rtlCol="0" tIns="0" wrap="square"/>
          <a:p/>
        </p:txBody>
      </p:sp>
      <p:sp>
        <p:nvSpPr>
          <p:cNvPr id="1048589" name="object 3"/>
          <p:cNvSpPr/>
          <p:nvPr/>
        </p:nvSpPr>
        <p:spPr>
          <a:xfrm>
            <a:off x="2906978" y="9052539"/>
            <a:ext cx="561975" cy="502920"/>
          </a:xfrm>
          <a:custGeom>
            <a:avLst/>
            <a:ahLst/>
            <a:rect l="l" t="t" r="r" b="b"/>
            <a:pathLst>
              <a:path w="561975" h="502920">
                <a:moveTo>
                  <a:pt x="0" y="490492"/>
                </a:moveTo>
                <a:lnTo>
                  <a:pt x="109838" y="126050"/>
                </a:lnTo>
                <a:lnTo>
                  <a:pt x="152417" y="104875"/>
                </a:lnTo>
                <a:lnTo>
                  <a:pt x="194958" y="83892"/>
                </a:lnTo>
                <a:lnTo>
                  <a:pt x="280006" y="42124"/>
                </a:lnTo>
                <a:lnTo>
                  <a:pt x="322555" y="21153"/>
                </a:lnTo>
                <a:lnTo>
                  <a:pt x="365149" y="0"/>
                </a:lnTo>
                <a:lnTo>
                  <a:pt x="393357" y="19716"/>
                </a:lnTo>
                <a:lnTo>
                  <a:pt x="425345" y="47289"/>
                </a:lnTo>
                <a:lnTo>
                  <a:pt x="458902" y="83084"/>
                </a:lnTo>
                <a:lnTo>
                  <a:pt x="491597" y="127176"/>
                </a:lnTo>
                <a:lnTo>
                  <a:pt x="521639" y="182391"/>
                </a:lnTo>
                <a:lnTo>
                  <a:pt x="541720" y="235510"/>
                </a:lnTo>
                <a:lnTo>
                  <a:pt x="553859" y="284963"/>
                </a:lnTo>
                <a:lnTo>
                  <a:pt x="559856" y="328887"/>
                </a:lnTo>
                <a:lnTo>
                  <a:pt x="561511" y="365416"/>
                </a:lnTo>
                <a:lnTo>
                  <a:pt x="560623" y="392686"/>
                </a:lnTo>
                <a:lnTo>
                  <a:pt x="513461" y="414774"/>
                </a:lnTo>
                <a:lnTo>
                  <a:pt x="419490" y="458718"/>
                </a:lnTo>
                <a:lnTo>
                  <a:pt x="325344" y="502777"/>
                </a:lnTo>
                <a:lnTo>
                  <a:pt x="0" y="490492"/>
                </a:lnTo>
                <a:close/>
              </a:path>
            </a:pathLst>
          </a:custGeom>
          <a:solidFill>
            <a:srgbClr val="FEF9DD"/>
          </a:solidFill>
        </p:spPr>
        <p:txBody>
          <a:bodyPr bIns="0" lIns="0" rIns="0" rtlCol="0" tIns="0" wrap="square"/>
          <a:p/>
        </p:txBody>
      </p:sp>
      <p:grpSp>
        <p:nvGrpSpPr>
          <p:cNvPr id="17" name="object 4"/>
          <p:cNvGrpSpPr/>
          <p:nvPr/>
        </p:nvGrpSpPr>
        <p:grpSpPr>
          <a:xfrm>
            <a:off x="0" y="7860364"/>
            <a:ext cx="3246120" cy="2426970"/>
            <a:chOff x="0" y="7860364"/>
            <a:chExt cx="3246120" cy="2426970"/>
          </a:xfrm>
        </p:grpSpPr>
        <p:sp>
          <p:nvSpPr>
            <p:cNvPr id="1048590" name="object 5"/>
            <p:cNvSpPr/>
            <p:nvPr/>
          </p:nvSpPr>
          <p:spPr>
            <a:xfrm>
              <a:off x="0" y="7860364"/>
              <a:ext cx="1701800" cy="1832610"/>
            </a:xfrm>
            <a:custGeom>
              <a:avLst/>
              <a:ahLst/>
              <a:rect l="l" t="t" r="r" b="b"/>
              <a:pathLst>
                <a:path w="1701800" h="1832609">
                  <a:moveTo>
                    <a:pt x="0" y="1832405"/>
                  </a:moveTo>
                  <a:lnTo>
                    <a:pt x="0" y="1250740"/>
                  </a:lnTo>
                  <a:lnTo>
                    <a:pt x="63933" y="1196968"/>
                  </a:lnTo>
                  <a:lnTo>
                    <a:pt x="104340" y="1163071"/>
                  </a:lnTo>
                  <a:lnTo>
                    <a:pt x="144717" y="1129260"/>
                  </a:lnTo>
                  <a:lnTo>
                    <a:pt x="185275" y="1095363"/>
                  </a:lnTo>
                  <a:lnTo>
                    <a:pt x="225385" y="1061901"/>
                  </a:lnTo>
                  <a:lnTo>
                    <a:pt x="265675" y="1028351"/>
                  </a:lnTo>
                  <a:lnTo>
                    <a:pt x="305937" y="994888"/>
                  </a:lnTo>
                  <a:lnTo>
                    <a:pt x="346169" y="961512"/>
                  </a:lnTo>
                  <a:lnTo>
                    <a:pt x="386372" y="928223"/>
                  </a:lnTo>
                  <a:lnTo>
                    <a:pt x="426545" y="895020"/>
                  </a:lnTo>
                  <a:lnTo>
                    <a:pt x="466689" y="861903"/>
                  </a:lnTo>
                  <a:lnTo>
                    <a:pt x="506804" y="828872"/>
                  </a:lnTo>
                  <a:lnTo>
                    <a:pt x="546889" y="795928"/>
                  </a:lnTo>
                  <a:lnTo>
                    <a:pt x="586945" y="763069"/>
                  </a:lnTo>
                  <a:lnTo>
                    <a:pt x="626971" y="730296"/>
                  </a:lnTo>
                  <a:lnTo>
                    <a:pt x="666967" y="697610"/>
                  </a:lnTo>
                  <a:lnTo>
                    <a:pt x="706933" y="665009"/>
                  </a:lnTo>
                  <a:lnTo>
                    <a:pt x="746870" y="632493"/>
                  </a:lnTo>
                  <a:lnTo>
                    <a:pt x="786777" y="600063"/>
                  </a:lnTo>
                  <a:lnTo>
                    <a:pt x="826653" y="567719"/>
                  </a:lnTo>
                  <a:lnTo>
                    <a:pt x="866500" y="535459"/>
                  </a:lnTo>
                  <a:lnTo>
                    <a:pt x="906316" y="503285"/>
                  </a:lnTo>
                  <a:lnTo>
                    <a:pt x="946102" y="471196"/>
                  </a:lnTo>
                  <a:lnTo>
                    <a:pt x="985858" y="439192"/>
                  </a:lnTo>
                  <a:lnTo>
                    <a:pt x="1025584" y="407273"/>
                  </a:lnTo>
                  <a:lnTo>
                    <a:pt x="1065279" y="375438"/>
                  </a:lnTo>
                  <a:lnTo>
                    <a:pt x="1104943" y="343689"/>
                  </a:lnTo>
                  <a:lnTo>
                    <a:pt x="1144578" y="312023"/>
                  </a:lnTo>
                  <a:lnTo>
                    <a:pt x="1185169" y="279657"/>
                  </a:lnTo>
                  <a:lnTo>
                    <a:pt x="1224199" y="248593"/>
                  </a:lnTo>
                  <a:lnTo>
                    <a:pt x="1263296" y="217534"/>
                  </a:lnTo>
                  <a:lnTo>
                    <a:pt x="1302807" y="186206"/>
                  </a:lnTo>
                  <a:lnTo>
                    <a:pt x="1342287" y="154962"/>
                  </a:lnTo>
                  <a:lnTo>
                    <a:pt x="1381737" y="123802"/>
                  </a:lnTo>
                  <a:lnTo>
                    <a:pt x="1421155" y="92726"/>
                  </a:lnTo>
                  <a:lnTo>
                    <a:pt x="1460542" y="61734"/>
                  </a:lnTo>
                  <a:lnTo>
                    <a:pt x="1499898" y="30825"/>
                  </a:lnTo>
                  <a:lnTo>
                    <a:pt x="1539223" y="0"/>
                  </a:lnTo>
                  <a:lnTo>
                    <a:pt x="1549789" y="172"/>
                  </a:lnTo>
                  <a:lnTo>
                    <a:pt x="1594199" y="8739"/>
                  </a:lnTo>
                  <a:lnTo>
                    <a:pt x="1631179" y="26491"/>
                  </a:lnTo>
                  <a:lnTo>
                    <a:pt x="1659211" y="50647"/>
                  </a:lnTo>
                  <a:lnTo>
                    <a:pt x="1661524" y="52025"/>
                  </a:lnTo>
                  <a:lnTo>
                    <a:pt x="1662846" y="54050"/>
                  </a:lnTo>
                  <a:lnTo>
                    <a:pt x="1686765" y="91596"/>
                  </a:lnTo>
                  <a:lnTo>
                    <a:pt x="1698093" y="126898"/>
                  </a:lnTo>
                  <a:lnTo>
                    <a:pt x="1701293" y="154736"/>
                  </a:lnTo>
                  <a:lnTo>
                    <a:pt x="1700823" y="169891"/>
                  </a:lnTo>
                  <a:lnTo>
                    <a:pt x="1666087" y="205794"/>
                  </a:lnTo>
                  <a:lnTo>
                    <a:pt x="1631235" y="241704"/>
                  </a:lnTo>
                  <a:lnTo>
                    <a:pt x="1596267" y="277623"/>
                  </a:lnTo>
                  <a:lnTo>
                    <a:pt x="1561183" y="313554"/>
                  </a:lnTo>
                  <a:lnTo>
                    <a:pt x="1525983" y="349499"/>
                  </a:lnTo>
                  <a:lnTo>
                    <a:pt x="1490668" y="385461"/>
                  </a:lnTo>
                  <a:lnTo>
                    <a:pt x="1455238" y="421441"/>
                  </a:lnTo>
                  <a:lnTo>
                    <a:pt x="1419693" y="457442"/>
                  </a:lnTo>
                  <a:lnTo>
                    <a:pt x="1383625" y="493878"/>
                  </a:lnTo>
                  <a:lnTo>
                    <a:pt x="1348258" y="529518"/>
                  </a:lnTo>
                  <a:lnTo>
                    <a:pt x="1312369" y="565597"/>
                  </a:lnTo>
                  <a:lnTo>
                    <a:pt x="1276366" y="601707"/>
                  </a:lnTo>
                  <a:lnTo>
                    <a:pt x="1240250" y="637851"/>
                  </a:lnTo>
                  <a:lnTo>
                    <a:pt x="1204019" y="674029"/>
                  </a:lnTo>
                  <a:lnTo>
                    <a:pt x="1167675" y="710246"/>
                  </a:lnTo>
                  <a:lnTo>
                    <a:pt x="1131218" y="746503"/>
                  </a:lnTo>
                  <a:lnTo>
                    <a:pt x="1094648" y="782802"/>
                  </a:lnTo>
                  <a:lnTo>
                    <a:pt x="1057965" y="819147"/>
                  </a:lnTo>
                  <a:lnTo>
                    <a:pt x="1021169" y="855539"/>
                  </a:lnTo>
                  <a:lnTo>
                    <a:pt x="303077" y="1548896"/>
                  </a:lnTo>
                  <a:lnTo>
                    <a:pt x="264316" y="1585454"/>
                  </a:lnTo>
                  <a:lnTo>
                    <a:pt x="225577" y="1621903"/>
                  </a:lnTo>
                  <a:lnTo>
                    <a:pt x="186859" y="1658244"/>
                  </a:lnTo>
                  <a:lnTo>
                    <a:pt x="148163" y="1694477"/>
                  </a:lnTo>
                  <a:lnTo>
                    <a:pt x="109490" y="1730603"/>
                  </a:lnTo>
                  <a:lnTo>
                    <a:pt x="70839" y="1766621"/>
                  </a:lnTo>
                  <a:lnTo>
                    <a:pt x="32210" y="1802532"/>
                  </a:lnTo>
                  <a:lnTo>
                    <a:pt x="0" y="1832405"/>
                  </a:lnTo>
                  <a:close/>
                </a:path>
                <a:path w="1701800" h="1832609">
                  <a:moveTo>
                    <a:pt x="303077" y="1548896"/>
                  </a:moveTo>
                  <a:lnTo>
                    <a:pt x="1021169" y="855539"/>
                  </a:lnTo>
                  <a:lnTo>
                    <a:pt x="986249" y="890046"/>
                  </a:lnTo>
                  <a:lnTo>
                    <a:pt x="951218" y="924581"/>
                  </a:lnTo>
                  <a:lnTo>
                    <a:pt x="916079" y="959141"/>
                  </a:lnTo>
                  <a:lnTo>
                    <a:pt x="880833" y="993726"/>
                  </a:lnTo>
                  <a:lnTo>
                    <a:pt x="845479" y="1028332"/>
                  </a:lnTo>
                  <a:lnTo>
                    <a:pt x="810020" y="1062958"/>
                  </a:lnTo>
                  <a:lnTo>
                    <a:pt x="774457" y="1097604"/>
                  </a:lnTo>
                  <a:lnTo>
                    <a:pt x="738789" y="1132266"/>
                  </a:lnTo>
                  <a:lnTo>
                    <a:pt x="703019" y="1166943"/>
                  </a:lnTo>
                  <a:lnTo>
                    <a:pt x="667148" y="1201634"/>
                  </a:lnTo>
                  <a:lnTo>
                    <a:pt x="631176" y="1236336"/>
                  </a:lnTo>
                  <a:lnTo>
                    <a:pt x="595105" y="1271048"/>
                  </a:lnTo>
                  <a:lnTo>
                    <a:pt x="558935" y="1305769"/>
                  </a:lnTo>
                  <a:lnTo>
                    <a:pt x="522668" y="1340496"/>
                  </a:lnTo>
                  <a:lnTo>
                    <a:pt x="486304" y="1375227"/>
                  </a:lnTo>
                  <a:lnTo>
                    <a:pt x="449846" y="1409962"/>
                  </a:lnTo>
                  <a:lnTo>
                    <a:pt x="413093" y="1444887"/>
                  </a:lnTo>
                  <a:lnTo>
                    <a:pt x="376646" y="1479433"/>
                  </a:lnTo>
                  <a:lnTo>
                    <a:pt x="339907" y="1514167"/>
                  </a:lnTo>
                  <a:lnTo>
                    <a:pt x="303077" y="1548896"/>
                  </a:lnTo>
                  <a:close/>
                </a:path>
              </a:pathLst>
            </a:custGeom>
            <a:solidFill>
              <a:srgbClr val="F5B0B3"/>
            </a:solidFill>
          </p:spPr>
          <p:txBody>
            <a:bodyPr bIns="0" lIns="0" rIns="0" rtlCol="0" tIns="0" wrap="square"/>
            <a:p/>
          </p:txBody>
        </p:sp>
        <p:sp>
          <p:nvSpPr>
            <p:cNvPr id="1048591" name="object 6"/>
            <p:cNvSpPr/>
            <p:nvPr/>
          </p:nvSpPr>
          <p:spPr>
            <a:xfrm>
              <a:off x="926194" y="9161594"/>
              <a:ext cx="2306955" cy="1125855"/>
            </a:xfrm>
            <a:custGeom>
              <a:avLst/>
              <a:ahLst/>
              <a:rect l="l" t="t" r="r" b="b"/>
              <a:pathLst>
                <a:path w="2306955" h="1125854">
                  <a:moveTo>
                    <a:pt x="0" y="1125404"/>
                  </a:moveTo>
                  <a:lnTo>
                    <a:pt x="637817" y="785510"/>
                  </a:lnTo>
                  <a:lnTo>
                    <a:pt x="976429" y="605087"/>
                  </a:lnTo>
                  <a:lnTo>
                    <a:pt x="1465229" y="344011"/>
                  </a:lnTo>
                  <a:lnTo>
                    <a:pt x="1577896" y="283558"/>
                  </a:lnTo>
                  <a:lnTo>
                    <a:pt x="2109977" y="0"/>
                  </a:lnTo>
                  <a:lnTo>
                    <a:pt x="2306805" y="394759"/>
                  </a:lnTo>
                  <a:lnTo>
                    <a:pt x="916737" y="1125404"/>
                  </a:lnTo>
                  <a:lnTo>
                    <a:pt x="0" y="1125404"/>
                  </a:lnTo>
                  <a:close/>
                </a:path>
              </a:pathLst>
            </a:custGeom>
            <a:solidFill>
              <a:srgbClr val="93A3D8"/>
            </a:solidFill>
          </p:spPr>
          <p:txBody>
            <a:bodyPr bIns="0" lIns="0" rIns="0" rtlCol="0" tIns="0" wrap="square"/>
            <a:p/>
          </p:txBody>
        </p:sp>
        <p:sp>
          <p:nvSpPr>
            <p:cNvPr id="1048592" name="object 7"/>
            <p:cNvSpPr/>
            <p:nvPr/>
          </p:nvSpPr>
          <p:spPr>
            <a:xfrm>
              <a:off x="0" y="7876188"/>
              <a:ext cx="3246036" cy="2410811"/>
            </a:xfrm>
            <a:prstGeom prst="rect"/>
            <a:blipFill>
              <a:blip xmlns:r="http://schemas.openxmlformats.org/officeDocument/2006/relationships" r:embed="rId3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  <p:sp>
        <p:nvSpPr>
          <p:cNvPr id="1048593" name="object 9"/>
          <p:cNvSpPr txBox="1">
            <a:spLocks noGrp="1"/>
          </p:cNvSpPr>
          <p:nvPr>
            <p:ph type="title"/>
          </p:nvPr>
        </p:nvSpPr>
        <p:spPr>
          <a:xfrm>
            <a:off x="5663564" y="3279103"/>
            <a:ext cx="6960870" cy="5866764"/>
          </a:xfrm>
          <a:prstGeom prst="rect"/>
        </p:spPr>
        <p:txBody>
          <a:bodyPr bIns="0" lIns="0" rIns="0" rtlCol="0" tIns="12065" vert="horz" wrap="square">
            <a:spAutoFit/>
          </a:bodyPr>
          <a:p>
            <a:pPr algn="ctr" indent="0" marL="0">
              <a:lnSpc>
                <a:spcPct val="100000"/>
              </a:lnSpc>
              <a:spcBef>
                <a:spcPts val="95"/>
              </a:spcBef>
              <a:buNone/>
            </a:pPr>
            <a:r>
              <a:rPr altLang="zh-CN" b="1" sz="3600" lang="en-US">
                <a:solidFill>
                  <a:srgbClr val="000000"/>
                </a:solidFill>
                <a:latin typeface="Coming Soon"/>
                <a:ea typeface="Dancing Script"/>
                <a:cs typeface="Coming Soon"/>
              </a:rPr>
              <a:t>S</a:t>
            </a:r>
            <a:r>
              <a:rPr altLang="zh-CN" b="1" sz="3600" lang="en-US">
                <a:solidFill>
                  <a:srgbClr val="000000"/>
                </a:solidFill>
                <a:latin typeface="Coming Soon"/>
                <a:ea typeface="Dancing Script"/>
                <a:cs typeface="Coming Soon"/>
              </a:rPr>
              <a:t>t</a:t>
            </a:r>
            <a:r>
              <a:rPr altLang="zh-CN" b="1" sz="3600" lang="en-US">
                <a:solidFill>
                  <a:srgbClr val="000000"/>
                </a:solidFill>
                <a:latin typeface="Coming Soon"/>
                <a:ea typeface="Dancing Script"/>
                <a:cs typeface="Coming Soon"/>
              </a:rPr>
              <a:t>r</a:t>
            </a:r>
            <a:r>
              <a:rPr altLang="zh-CN" b="1" sz="3600" lang="en-US">
                <a:solidFill>
                  <a:srgbClr val="000000"/>
                </a:solidFill>
                <a:latin typeface="Coming Soon"/>
                <a:ea typeface="Dancing Script"/>
                <a:cs typeface="Coming Soon"/>
              </a:rPr>
              <a:t>u</a:t>
            </a:r>
            <a:r>
              <a:rPr altLang="zh-CN" b="1" sz="3600" lang="en-US">
                <a:solidFill>
                  <a:srgbClr val="000000"/>
                </a:solidFill>
                <a:latin typeface="Coming Soon"/>
                <a:ea typeface="Dancing Script"/>
                <a:cs typeface="Coming Soon"/>
              </a:rPr>
              <a:t>k</a:t>
            </a:r>
            <a:r>
              <a:rPr altLang="zh-CN" b="1" sz="3600" lang="en-US">
                <a:solidFill>
                  <a:srgbClr val="000000"/>
                </a:solidFill>
                <a:latin typeface="Coming Soon"/>
                <a:ea typeface="Dancing Script"/>
                <a:cs typeface="Coming Soon"/>
              </a:rPr>
              <a:t>t</a:t>
            </a:r>
            <a:r>
              <a:rPr altLang="zh-CN" b="1" sz="3600" lang="en-US">
                <a:solidFill>
                  <a:srgbClr val="000000"/>
                </a:solidFill>
                <a:latin typeface="Coming Soon"/>
                <a:ea typeface="Dancing Script"/>
                <a:cs typeface="Coming Soon"/>
              </a:rPr>
              <a:t>u</a:t>
            </a:r>
            <a:r>
              <a:rPr altLang="zh-CN" b="1" sz="3600" lang="en-US">
                <a:solidFill>
                  <a:srgbClr val="000000"/>
                </a:solidFill>
                <a:latin typeface="Coming Soon"/>
                <a:ea typeface="Dancing Script"/>
                <a:cs typeface="Coming Soon"/>
              </a:rPr>
              <a:t>r</a:t>
            </a:r>
            <a:r>
              <a:rPr altLang="zh-CN" b="1" sz="3600" lang="en-US">
                <a:solidFill>
                  <a:srgbClr val="000000"/>
                </a:solidFill>
                <a:latin typeface="Coming Soon"/>
                <a:ea typeface="Dancing Script"/>
                <a:cs typeface="Coming Soon"/>
              </a:rPr>
              <a:t> </a:t>
            </a:r>
            <a:r>
              <a:rPr altLang="zh-CN" b="1" sz="3600" lang="en-US">
                <a:solidFill>
                  <a:srgbClr val="000000"/>
                </a:solidFill>
                <a:latin typeface="Coming Soon"/>
                <a:ea typeface="Dancing Script"/>
                <a:cs typeface="Coming Soon"/>
              </a:rPr>
              <a:t>Penceritaan </a:t>
            </a:r>
            <a:br>
              <a:rPr altLang="zh-CN" b="1" sz="3600" lang="en-US">
                <a:solidFill>
                  <a:srgbClr val="000000"/>
                </a:solidFill>
                <a:latin typeface="Coming Soon"/>
                <a:ea typeface="Dancing Script"/>
                <a:cs typeface="Coming Soon"/>
              </a:rPr>
            </a:br>
            <a:br>
              <a:rPr altLang="zh-CN" b="1" sz="3600" lang="en-US">
                <a:solidFill>
                  <a:srgbClr val="000000"/>
                </a:solidFill>
                <a:latin typeface="Coming Soon"/>
                <a:ea typeface="Dancing Script"/>
                <a:cs typeface="Coming Soon"/>
              </a:rPr>
            </a:br>
            <a:r>
              <a:rPr altLang="zh-CN" b="1" sz="3600" lang="en-US">
                <a:solidFill>
                  <a:srgbClr val="000000"/>
                </a:solidFill>
                <a:latin typeface="Coming Soon"/>
                <a:ea typeface="Dancing Script"/>
                <a:cs typeface="Coming Soon"/>
              </a:rPr>
              <a:t>D</a:t>
            </a:r>
            <a:r>
              <a:rPr altLang="zh-CN" b="1" sz="3600" lang="en-US">
                <a:solidFill>
                  <a:srgbClr val="000000"/>
                </a:solidFill>
                <a:latin typeface="Coming Soon"/>
                <a:ea typeface="Dancing Script"/>
                <a:cs typeface="Coming Soon"/>
              </a:rPr>
              <a:t>o</a:t>
            </a:r>
            <a:r>
              <a:rPr altLang="zh-CN" b="1" sz="3600" lang="en-US">
                <a:solidFill>
                  <a:srgbClr val="000000"/>
                </a:solidFill>
                <a:latin typeface="Coming Soon"/>
                <a:ea typeface="Dancing Script"/>
                <a:cs typeface="Coming Soon"/>
              </a:rPr>
              <a:t>s</a:t>
            </a:r>
            <a:r>
              <a:rPr altLang="zh-CN" b="1" sz="3600" lang="en-US">
                <a:solidFill>
                  <a:srgbClr val="000000"/>
                </a:solidFill>
                <a:latin typeface="Coming Soon"/>
                <a:ea typeface="Dancing Script"/>
                <a:cs typeface="Coming Soon"/>
              </a:rPr>
              <a:t>e</a:t>
            </a:r>
            <a:r>
              <a:rPr altLang="zh-CN" b="1" sz="3600" lang="en-US">
                <a:solidFill>
                  <a:srgbClr val="000000"/>
                </a:solidFill>
                <a:latin typeface="Coming Soon"/>
                <a:ea typeface="Dancing Script"/>
                <a:cs typeface="Coming Soon"/>
              </a:rPr>
              <a:t>n</a:t>
            </a:r>
            <a:r>
              <a:rPr altLang="zh-CN" b="1" sz="3600" lang="en-US">
                <a:solidFill>
                  <a:srgbClr val="000000"/>
                </a:solidFill>
                <a:latin typeface="Coming Soon"/>
                <a:ea typeface="Dancing Script"/>
                <a:cs typeface="Coming Soon"/>
              </a:rPr>
              <a:t> </a:t>
            </a:r>
            <a:r>
              <a:rPr altLang="zh-CN" b="1" sz="3600" lang="en-US">
                <a:solidFill>
                  <a:srgbClr val="000000"/>
                </a:solidFill>
                <a:latin typeface="Coming Soon"/>
                <a:ea typeface="Dancing Script"/>
                <a:cs typeface="Coming Soon"/>
              </a:rPr>
              <a:t>P</a:t>
            </a:r>
            <a:r>
              <a:rPr altLang="zh-CN" b="1" sz="3600" lang="en-US">
                <a:solidFill>
                  <a:srgbClr val="000000"/>
                </a:solidFill>
                <a:latin typeface="Coming Soon"/>
                <a:ea typeface="Dancing Script"/>
                <a:cs typeface="Coming Soon"/>
              </a:rPr>
              <a:t>e</a:t>
            </a:r>
            <a:r>
              <a:rPr altLang="zh-CN" b="1" sz="3600" lang="en-US">
                <a:solidFill>
                  <a:srgbClr val="000000"/>
                </a:solidFill>
                <a:latin typeface="Coming Soon"/>
                <a:ea typeface="Dancing Script"/>
                <a:cs typeface="Coming Soon"/>
              </a:rPr>
              <a:t>n</a:t>
            </a:r>
            <a:r>
              <a:rPr altLang="zh-CN" b="1" sz="3600" lang="en-US">
                <a:solidFill>
                  <a:srgbClr val="000000"/>
                </a:solidFill>
                <a:latin typeface="Coming Soon"/>
                <a:ea typeface="Dancing Script"/>
                <a:cs typeface="Coming Soon"/>
              </a:rPr>
              <a:t>g</a:t>
            </a:r>
            <a:r>
              <a:rPr altLang="zh-CN" b="1" sz="3600" lang="en-US">
                <a:solidFill>
                  <a:srgbClr val="000000"/>
                </a:solidFill>
                <a:latin typeface="Coming Soon"/>
                <a:ea typeface="Dancing Script"/>
                <a:cs typeface="Coming Soon"/>
              </a:rPr>
              <a:t>a</a:t>
            </a:r>
            <a:r>
              <a:rPr altLang="zh-CN" b="1" sz="3600" lang="en-US">
                <a:solidFill>
                  <a:srgbClr val="000000"/>
                </a:solidFill>
                <a:latin typeface="Coming Soon"/>
                <a:ea typeface="Dancing Script"/>
                <a:cs typeface="Coming Soon"/>
              </a:rPr>
              <a:t>m</a:t>
            </a:r>
            <a:r>
              <a:rPr altLang="zh-CN" b="1" sz="3600" lang="en-US">
                <a:solidFill>
                  <a:srgbClr val="000000"/>
                </a:solidFill>
                <a:latin typeface="Coming Soon"/>
                <a:ea typeface="Dancing Script"/>
                <a:cs typeface="Coming Soon"/>
              </a:rPr>
              <a:t>pu </a:t>
            </a:r>
            <a:r>
              <a:rPr altLang="zh-CN" b="1" sz="3600" lang="en-US">
                <a:solidFill>
                  <a:srgbClr val="000000"/>
                </a:solidFill>
                <a:latin typeface="Coming Soon"/>
                <a:ea typeface="Dancing Script"/>
                <a:cs typeface="Coming Soon"/>
              </a:rPr>
              <a:t>M</a:t>
            </a:r>
            <a:r>
              <a:rPr altLang="zh-CN" b="1" sz="3600" lang="en-US">
                <a:solidFill>
                  <a:srgbClr val="000000"/>
                </a:solidFill>
                <a:latin typeface="Coming Soon"/>
                <a:ea typeface="Dancing Script"/>
                <a:cs typeface="Coming Soon"/>
              </a:rPr>
              <a:t>a</a:t>
            </a:r>
            <a:r>
              <a:rPr altLang="zh-CN" b="1" sz="3600" lang="en-US">
                <a:solidFill>
                  <a:srgbClr val="000000"/>
                </a:solidFill>
                <a:latin typeface="Coming Soon"/>
                <a:ea typeface="Dancing Script"/>
                <a:cs typeface="Coming Soon"/>
              </a:rPr>
              <a:t>t</a:t>
            </a:r>
            <a:r>
              <a:rPr altLang="zh-CN" b="1" sz="3600" lang="en-US">
                <a:solidFill>
                  <a:srgbClr val="000000"/>
                </a:solidFill>
                <a:latin typeface="Coming Soon"/>
                <a:ea typeface="Dancing Script"/>
                <a:cs typeface="Coming Soon"/>
              </a:rPr>
              <a:t>a</a:t>
            </a:r>
            <a:r>
              <a:rPr altLang="zh-CN" b="1" sz="3600" lang="en-US">
                <a:solidFill>
                  <a:srgbClr val="000000"/>
                </a:solidFill>
                <a:latin typeface="Coming Soon"/>
                <a:ea typeface="Dancing Script"/>
                <a:cs typeface="Coming Soon"/>
              </a:rPr>
              <a:t> </a:t>
            </a:r>
            <a:r>
              <a:rPr altLang="zh-CN" b="1" sz="3600" lang="en-US">
                <a:solidFill>
                  <a:srgbClr val="000000"/>
                </a:solidFill>
                <a:latin typeface="Coming Soon"/>
                <a:ea typeface="Dancing Script"/>
                <a:cs typeface="Coming Soon"/>
              </a:rPr>
              <a:t>K</a:t>
            </a:r>
            <a:r>
              <a:rPr altLang="zh-CN" b="1" sz="3600" lang="en-US">
                <a:solidFill>
                  <a:srgbClr val="000000"/>
                </a:solidFill>
                <a:latin typeface="Coming Soon"/>
                <a:ea typeface="Dancing Script"/>
                <a:cs typeface="Coming Soon"/>
              </a:rPr>
              <a:t>u</a:t>
            </a:r>
            <a:r>
              <a:rPr altLang="zh-CN" b="1" sz="3600" lang="en-US">
                <a:solidFill>
                  <a:srgbClr val="000000"/>
                </a:solidFill>
                <a:latin typeface="Coming Soon"/>
                <a:ea typeface="Dancing Script"/>
                <a:cs typeface="Coming Soon"/>
              </a:rPr>
              <a:t>l</a:t>
            </a:r>
            <a:r>
              <a:rPr altLang="zh-CN" b="1" sz="3600" lang="en-US">
                <a:solidFill>
                  <a:srgbClr val="000000"/>
                </a:solidFill>
                <a:latin typeface="Coming Soon"/>
                <a:ea typeface="Dancing Script"/>
                <a:cs typeface="Coming Soon"/>
              </a:rPr>
              <a:t>i</a:t>
            </a:r>
            <a:r>
              <a:rPr altLang="zh-CN" b="1" sz="3600" lang="en-US">
                <a:solidFill>
                  <a:srgbClr val="000000"/>
                </a:solidFill>
                <a:latin typeface="Coming Soon"/>
                <a:ea typeface="Dancing Script"/>
                <a:cs typeface="Coming Soon"/>
              </a:rPr>
              <a:t>a</a:t>
            </a:r>
            <a:r>
              <a:rPr altLang="zh-CN" b="1" sz="3600" lang="en-US">
                <a:solidFill>
                  <a:srgbClr val="000000"/>
                </a:solidFill>
                <a:latin typeface="Coming Soon"/>
                <a:ea typeface="Dancing Script"/>
                <a:cs typeface="Coming Soon"/>
              </a:rPr>
              <a:t>h</a:t>
            </a:r>
            <a:r>
              <a:rPr altLang="zh-CN" b="1" sz="3600" lang="en-US">
                <a:solidFill>
                  <a:srgbClr val="000000"/>
                </a:solidFill>
                <a:latin typeface="Coming Soon"/>
                <a:ea typeface="Dancing Script"/>
                <a:cs typeface="Coming Soon"/>
              </a:rPr>
              <a:t> </a:t>
            </a:r>
            <a:r>
              <a:rPr altLang="zh-CN" b="1" sz="3600" lang="en-US">
                <a:solidFill>
                  <a:srgbClr val="000000"/>
                </a:solidFill>
                <a:latin typeface="Coming Soon"/>
                <a:ea typeface="Dancing Script"/>
                <a:cs typeface="Coming Soon"/>
              </a:rPr>
              <a:t>P</a:t>
            </a:r>
            <a:r>
              <a:rPr altLang="zh-CN" b="1" sz="3600" lang="en-US">
                <a:solidFill>
                  <a:srgbClr val="000000"/>
                </a:solidFill>
                <a:latin typeface="Coming Soon"/>
                <a:ea typeface="Dancing Script"/>
                <a:cs typeface="Coming Soon"/>
              </a:rPr>
              <a:t>e</a:t>
            </a:r>
            <a:r>
              <a:rPr altLang="zh-CN" b="1" sz="3600" lang="en-US">
                <a:solidFill>
                  <a:srgbClr val="000000"/>
                </a:solidFill>
                <a:latin typeface="Coming Soon"/>
                <a:ea typeface="Dancing Script"/>
                <a:cs typeface="Coming Soon"/>
              </a:rPr>
              <a:t>n</a:t>
            </a:r>
            <a:r>
              <a:rPr altLang="zh-CN" b="1" sz="3600" lang="en-US">
                <a:solidFill>
                  <a:srgbClr val="000000"/>
                </a:solidFill>
                <a:latin typeface="Coming Soon"/>
                <a:ea typeface="Dancing Script"/>
                <a:cs typeface="Coming Soon"/>
              </a:rPr>
              <a:t>gantar </a:t>
            </a:r>
            <a:r>
              <a:rPr altLang="zh-CN" b="1" sz="3600" lang="en-US">
                <a:solidFill>
                  <a:srgbClr val="000000"/>
                </a:solidFill>
                <a:latin typeface="Coming Soon"/>
                <a:ea typeface="Dancing Script"/>
                <a:cs typeface="Coming Soon"/>
              </a:rPr>
              <a:t>Sastra </a:t>
            </a:r>
            <a:r>
              <a:rPr altLang="zh-CN" b="1" sz="3600" lang="en-US">
                <a:solidFill>
                  <a:srgbClr val="000000"/>
                </a:solidFill>
                <a:latin typeface="Coming Soon"/>
                <a:ea typeface="Dancing Script"/>
                <a:cs typeface="Coming Soon"/>
              </a:rPr>
              <a:t>:</a:t>
            </a:r>
            <a:br>
              <a:rPr altLang="zh-CN" b="1" sz="3600" lang="en-US">
                <a:solidFill>
                  <a:srgbClr val="000000"/>
                </a:solidFill>
                <a:latin typeface="Coming Soon"/>
                <a:ea typeface="Dancing Script"/>
                <a:cs typeface="Coming Soon"/>
              </a:rPr>
            </a:br>
            <a:r>
              <a:rPr altLang="zh-CN" b="1" sz="3600" lang="en-US">
                <a:solidFill>
                  <a:srgbClr val="000000"/>
                </a:solidFill>
                <a:latin typeface="Coming Soon"/>
                <a:ea typeface="Dancing Script"/>
                <a:cs typeface="Coming Soon"/>
              </a:rPr>
              <a:t>Drs. Kahfie Nazaruddin, M. Hum</a:t>
            </a:r>
            <a:br>
              <a:rPr altLang="zh-CN" b="1" sz="3600" lang="en-US">
                <a:solidFill>
                  <a:srgbClr val="000000"/>
                </a:solidFill>
                <a:latin typeface="Coming Soon"/>
                <a:ea typeface="Dancing Script"/>
                <a:cs typeface="Coming Soon"/>
              </a:rPr>
            </a:br>
            <a:r>
              <a:rPr altLang="zh-CN" b="1" sz="3600" lang="en-US">
                <a:solidFill>
                  <a:srgbClr val="000000"/>
                </a:solidFill>
                <a:latin typeface="Coming Soon"/>
                <a:ea typeface="Dancing Script"/>
                <a:cs typeface="Coming Soon"/>
              </a:rPr>
              <a:t>Yunita Fitri Yanti, M.Pd</a:t>
            </a:r>
            <a:br>
              <a:rPr altLang="zh-CN" b="1" sz="3600" lang="en-US">
                <a:solidFill>
                  <a:srgbClr val="000000"/>
                </a:solidFill>
                <a:latin typeface="Coming Soon"/>
                <a:ea typeface="Dancing Script"/>
                <a:cs typeface="Coming Soon"/>
              </a:rPr>
            </a:br>
            <a:endParaRPr b="0" sz="3600">
              <a:latin typeface="Coming Soon"/>
              <a:ea typeface="Noto Sans Mono CJK SC Regular"/>
              <a:cs typeface="Coming Soon"/>
            </a:endParaRPr>
          </a:p>
        </p:txBody>
      </p:sp>
      <p:sp>
        <p:nvSpPr>
          <p:cNvPr id="1048594" name="object 11"/>
          <p:cNvSpPr/>
          <p:nvPr/>
        </p:nvSpPr>
        <p:spPr>
          <a:xfrm>
            <a:off x="6969838" y="4383715"/>
            <a:ext cx="4348322" cy="117222"/>
          </a:xfrm>
          <a:prstGeom prst="rect"/>
          <a:blipFill>
            <a:blip xmlns:r="http://schemas.openxmlformats.org/officeDocument/2006/relationships" r:embed="rId4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595" name="object 12"/>
          <p:cNvSpPr/>
          <p:nvPr/>
        </p:nvSpPr>
        <p:spPr>
          <a:xfrm>
            <a:off x="15531855" y="7856591"/>
            <a:ext cx="2756145" cy="2430407"/>
          </a:xfrm>
          <a:prstGeom prst="rect"/>
          <a:blipFill>
            <a:blip xmlns:r="http://schemas.openxmlformats.org/officeDocument/2006/relationships" r:embed="rId5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596" name="object 14"/>
          <p:cNvSpPr/>
          <p:nvPr/>
        </p:nvSpPr>
        <p:spPr>
          <a:xfrm>
            <a:off x="15897728" y="3784965"/>
            <a:ext cx="2390270" cy="3111122"/>
          </a:xfrm>
          <a:prstGeom prst="rect"/>
          <a:blipFill>
            <a:blip xmlns:r="http://schemas.openxmlformats.org/officeDocument/2006/relationships" r:embed="rId6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597" name="object 15"/>
          <p:cNvSpPr/>
          <p:nvPr/>
        </p:nvSpPr>
        <p:spPr>
          <a:xfrm>
            <a:off x="0" y="3784965"/>
            <a:ext cx="2114128" cy="2864467"/>
          </a:xfrm>
          <a:prstGeom prst="rect"/>
          <a:blipFill>
            <a:blip xmlns:r="http://schemas.openxmlformats.org/officeDocument/2006/relationships" r:embed="rId7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598" name="object 16"/>
          <p:cNvSpPr/>
          <p:nvPr/>
        </p:nvSpPr>
        <p:spPr>
          <a:xfrm>
            <a:off x="0" y="0"/>
            <a:ext cx="2890898" cy="2122789"/>
          </a:xfrm>
          <a:prstGeom prst="rect"/>
          <a:blipFill>
            <a:blip xmlns:r="http://schemas.openxmlformats.org/officeDocument/2006/relationships" r:embed="rId8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599" name="object 8"/>
          <p:cNvSpPr/>
          <p:nvPr/>
        </p:nvSpPr>
        <p:spPr>
          <a:xfrm>
            <a:off x="8352811" y="593442"/>
            <a:ext cx="1580733" cy="2250031"/>
          </a:xfrm>
          <a:prstGeom prst="rect"/>
          <a:blipFill>
            <a:blip xmlns:r="http://schemas.openxmlformats.org/officeDocument/2006/relationships" r:embed="rId9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900">
        <p14:warp dir="in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object 2"/>
          <p:cNvSpPr/>
          <p:nvPr/>
        </p:nvSpPr>
        <p:spPr>
          <a:xfrm>
            <a:off x="0" y="19173"/>
            <a:ext cx="18288000" cy="10267829"/>
          </a:xfrm>
          <a:custGeom>
            <a:avLst/>
            <a:ah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FE5E5"/>
          </a:solidFill>
        </p:spPr>
        <p:txBody>
          <a:bodyPr bIns="0" lIns="0" rIns="0" rtlCol="0" tIns="0" wrap="square"/>
          <a:p/>
        </p:txBody>
      </p:sp>
      <p:sp>
        <p:nvSpPr>
          <p:cNvPr id="1048601" name="object 3"/>
          <p:cNvSpPr/>
          <p:nvPr/>
        </p:nvSpPr>
        <p:spPr>
          <a:xfrm rot="21600000">
            <a:off x="3165547" y="1420319"/>
            <a:ext cx="11842717" cy="8292852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grpSp>
        <p:nvGrpSpPr>
          <p:cNvPr id="19" name="object 5"/>
          <p:cNvGrpSpPr/>
          <p:nvPr/>
        </p:nvGrpSpPr>
        <p:grpSpPr>
          <a:xfrm>
            <a:off x="0" y="7108056"/>
            <a:ext cx="3153410" cy="3179445"/>
            <a:chOff x="0" y="7108056"/>
            <a:chExt cx="3153410" cy="3179445"/>
          </a:xfrm>
        </p:grpSpPr>
        <p:sp>
          <p:nvSpPr>
            <p:cNvPr id="1048602" name="object 6"/>
            <p:cNvSpPr/>
            <p:nvPr/>
          </p:nvSpPr>
          <p:spPr>
            <a:xfrm>
              <a:off x="2591583" y="8300232"/>
              <a:ext cx="561975" cy="502920"/>
            </a:xfrm>
            <a:custGeom>
              <a:avLst/>
              <a:ahLst/>
              <a:rect l="l" t="t" r="r" b="b"/>
              <a:pathLst>
                <a:path w="561975" h="502920">
                  <a:moveTo>
                    <a:pt x="0" y="490492"/>
                  </a:moveTo>
                  <a:lnTo>
                    <a:pt x="109838" y="126050"/>
                  </a:lnTo>
                  <a:lnTo>
                    <a:pt x="152417" y="104875"/>
                  </a:lnTo>
                  <a:lnTo>
                    <a:pt x="365149" y="0"/>
                  </a:lnTo>
                  <a:lnTo>
                    <a:pt x="393357" y="19716"/>
                  </a:lnTo>
                  <a:lnTo>
                    <a:pt x="425345" y="47289"/>
                  </a:lnTo>
                  <a:lnTo>
                    <a:pt x="458902" y="83084"/>
                  </a:lnTo>
                  <a:lnTo>
                    <a:pt x="491817" y="127472"/>
                  </a:lnTo>
                  <a:lnTo>
                    <a:pt x="521639" y="182391"/>
                  </a:lnTo>
                  <a:lnTo>
                    <a:pt x="541720" y="235510"/>
                  </a:lnTo>
                  <a:lnTo>
                    <a:pt x="553859" y="284963"/>
                  </a:lnTo>
                  <a:lnTo>
                    <a:pt x="559856" y="328887"/>
                  </a:lnTo>
                  <a:lnTo>
                    <a:pt x="561511" y="365416"/>
                  </a:lnTo>
                  <a:lnTo>
                    <a:pt x="560623" y="392686"/>
                  </a:lnTo>
                  <a:lnTo>
                    <a:pt x="325344" y="502777"/>
                  </a:lnTo>
                  <a:lnTo>
                    <a:pt x="0" y="490492"/>
                  </a:lnTo>
                  <a:close/>
                </a:path>
              </a:pathLst>
            </a:custGeom>
            <a:solidFill>
              <a:srgbClr val="FEF9DD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03" name="object 7"/>
            <p:cNvSpPr/>
            <p:nvPr/>
          </p:nvSpPr>
          <p:spPr>
            <a:xfrm>
              <a:off x="0" y="7108056"/>
              <a:ext cx="1386205" cy="1537335"/>
            </a:xfrm>
            <a:custGeom>
              <a:avLst/>
              <a:ahLst/>
              <a:rect l="l" t="t" r="r" b="b"/>
              <a:pathLst>
                <a:path w="1386205" h="1537334">
                  <a:moveTo>
                    <a:pt x="0" y="1537003"/>
                  </a:moveTo>
                  <a:lnTo>
                    <a:pt x="0" y="987042"/>
                  </a:lnTo>
                  <a:lnTo>
                    <a:pt x="30774" y="961512"/>
                  </a:lnTo>
                  <a:lnTo>
                    <a:pt x="70977" y="928223"/>
                  </a:lnTo>
                  <a:lnTo>
                    <a:pt x="111150" y="895020"/>
                  </a:lnTo>
                  <a:lnTo>
                    <a:pt x="151294" y="861903"/>
                  </a:lnTo>
                  <a:lnTo>
                    <a:pt x="191409" y="828872"/>
                  </a:lnTo>
                  <a:lnTo>
                    <a:pt x="231494" y="795928"/>
                  </a:lnTo>
                  <a:lnTo>
                    <a:pt x="271550" y="763069"/>
                  </a:lnTo>
                  <a:lnTo>
                    <a:pt x="311576" y="730296"/>
                  </a:lnTo>
                  <a:lnTo>
                    <a:pt x="351572" y="697610"/>
                  </a:lnTo>
                  <a:lnTo>
                    <a:pt x="391538" y="665009"/>
                  </a:lnTo>
                  <a:lnTo>
                    <a:pt x="431475" y="632493"/>
                  </a:lnTo>
                  <a:lnTo>
                    <a:pt x="471382" y="600063"/>
                  </a:lnTo>
                  <a:lnTo>
                    <a:pt x="511258" y="567719"/>
                  </a:lnTo>
                  <a:lnTo>
                    <a:pt x="551105" y="535459"/>
                  </a:lnTo>
                  <a:lnTo>
                    <a:pt x="590921" y="503285"/>
                  </a:lnTo>
                  <a:lnTo>
                    <a:pt x="630707" y="471196"/>
                  </a:lnTo>
                  <a:lnTo>
                    <a:pt x="670463" y="439192"/>
                  </a:lnTo>
                  <a:lnTo>
                    <a:pt x="710189" y="407273"/>
                  </a:lnTo>
                  <a:lnTo>
                    <a:pt x="749884" y="375438"/>
                  </a:lnTo>
                  <a:lnTo>
                    <a:pt x="789549" y="343689"/>
                  </a:lnTo>
                  <a:lnTo>
                    <a:pt x="829183" y="312023"/>
                  </a:lnTo>
                  <a:lnTo>
                    <a:pt x="869774" y="279657"/>
                  </a:lnTo>
                  <a:lnTo>
                    <a:pt x="908804" y="248593"/>
                  </a:lnTo>
                  <a:lnTo>
                    <a:pt x="947901" y="217534"/>
                  </a:lnTo>
                  <a:lnTo>
                    <a:pt x="987412" y="186206"/>
                  </a:lnTo>
                  <a:lnTo>
                    <a:pt x="1026893" y="154962"/>
                  </a:lnTo>
                  <a:lnTo>
                    <a:pt x="1066342" y="123802"/>
                  </a:lnTo>
                  <a:lnTo>
                    <a:pt x="1105760" y="92726"/>
                  </a:lnTo>
                  <a:lnTo>
                    <a:pt x="1145147" y="61734"/>
                  </a:lnTo>
                  <a:lnTo>
                    <a:pt x="1184504" y="30825"/>
                  </a:lnTo>
                  <a:lnTo>
                    <a:pt x="1223828" y="0"/>
                  </a:lnTo>
                  <a:lnTo>
                    <a:pt x="1234394" y="172"/>
                  </a:lnTo>
                  <a:lnTo>
                    <a:pt x="1278804" y="8739"/>
                  </a:lnTo>
                  <a:lnTo>
                    <a:pt x="1315784" y="26491"/>
                  </a:lnTo>
                  <a:lnTo>
                    <a:pt x="1343816" y="50647"/>
                  </a:lnTo>
                  <a:lnTo>
                    <a:pt x="1346129" y="52025"/>
                  </a:lnTo>
                  <a:lnTo>
                    <a:pt x="1347451" y="54050"/>
                  </a:lnTo>
                  <a:lnTo>
                    <a:pt x="1371370" y="91596"/>
                  </a:lnTo>
                  <a:lnTo>
                    <a:pt x="1382698" y="126898"/>
                  </a:lnTo>
                  <a:lnTo>
                    <a:pt x="1385898" y="154736"/>
                  </a:lnTo>
                  <a:lnTo>
                    <a:pt x="1385428" y="169891"/>
                  </a:lnTo>
                  <a:lnTo>
                    <a:pt x="1350692" y="205794"/>
                  </a:lnTo>
                  <a:lnTo>
                    <a:pt x="1315840" y="241704"/>
                  </a:lnTo>
                  <a:lnTo>
                    <a:pt x="1280872" y="277623"/>
                  </a:lnTo>
                  <a:lnTo>
                    <a:pt x="1245788" y="313554"/>
                  </a:lnTo>
                  <a:lnTo>
                    <a:pt x="1210588" y="349499"/>
                  </a:lnTo>
                  <a:lnTo>
                    <a:pt x="1175273" y="385461"/>
                  </a:lnTo>
                  <a:lnTo>
                    <a:pt x="1139843" y="421441"/>
                  </a:lnTo>
                  <a:lnTo>
                    <a:pt x="1104298" y="457442"/>
                  </a:lnTo>
                  <a:lnTo>
                    <a:pt x="1068230" y="493878"/>
                  </a:lnTo>
                  <a:lnTo>
                    <a:pt x="1032863" y="529518"/>
                  </a:lnTo>
                  <a:lnTo>
                    <a:pt x="996974" y="565597"/>
                  </a:lnTo>
                  <a:lnTo>
                    <a:pt x="960971" y="601707"/>
                  </a:lnTo>
                  <a:lnTo>
                    <a:pt x="924855" y="637851"/>
                  </a:lnTo>
                  <a:lnTo>
                    <a:pt x="888624" y="674029"/>
                  </a:lnTo>
                  <a:lnTo>
                    <a:pt x="852280" y="710246"/>
                  </a:lnTo>
                  <a:lnTo>
                    <a:pt x="815823" y="746503"/>
                  </a:lnTo>
                  <a:lnTo>
                    <a:pt x="779253" y="782802"/>
                  </a:lnTo>
                  <a:lnTo>
                    <a:pt x="742570" y="819147"/>
                  </a:lnTo>
                  <a:lnTo>
                    <a:pt x="705774" y="855539"/>
                  </a:lnTo>
                  <a:lnTo>
                    <a:pt x="0" y="1537003"/>
                  </a:lnTo>
                  <a:close/>
                </a:path>
                <a:path w="1386205" h="1537334">
                  <a:moveTo>
                    <a:pt x="0" y="1537281"/>
                  </a:moveTo>
                  <a:lnTo>
                    <a:pt x="0" y="1537003"/>
                  </a:lnTo>
                  <a:lnTo>
                    <a:pt x="705774" y="855539"/>
                  </a:lnTo>
                  <a:lnTo>
                    <a:pt x="670854" y="890046"/>
                  </a:lnTo>
                  <a:lnTo>
                    <a:pt x="635824" y="924581"/>
                  </a:lnTo>
                  <a:lnTo>
                    <a:pt x="600684" y="959141"/>
                  </a:lnTo>
                  <a:lnTo>
                    <a:pt x="565438" y="993726"/>
                  </a:lnTo>
                  <a:lnTo>
                    <a:pt x="530084" y="1028332"/>
                  </a:lnTo>
                  <a:lnTo>
                    <a:pt x="494625" y="1062958"/>
                  </a:lnTo>
                  <a:lnTo>
                    <a:pt x="459062" y="1097604"/>
                  </a:lnTo>
                  <a:lnTo>
                    <a:pt x="423394" y="1132266"/>
                  </a:lnTo>
                  <a:lnTo>
                    <a:pt x="387624" y="1166943"/>
                  </a:lnTo>
                  <a:lnTo>
                    <a:pt x="351753" y="1201634"/>
                  </a:lnTo>
                  <a:lnTo>
                    <a:pt x="315781" y="1236336"/>
                  </a:lnTo>
                  <a:lnTo>
                    <a:pt x="279710" y="1271048"/>
                  </a:lnTo>
                  <a:lnTo>
                    <a:pt x="243540" y="1305769"/>
                  </a:lnTo>
                  <a:lnTo>
                    <a:pt x="207273" y="1340496"/>
                  </a:lnTo>
                  <a:lnTo>
                    <a:pt x="170909" y="1375227"/>
                  </a:lnTo>
                  <a:lnTo>
                    <a:pt x="134451" y="1409962"/>
                  </a:lnTo>
                  <a:lnTo>
                    <a:pt x="97897" y="1444698"/>
                  </a:lnTo>
                  <a:lnTo>
                    <a:pt x="61251" y="1479433"/>
                  </a:lnTo>
                  <a:lnTo>
                    <a:pt x="24512" y="1514167"/>
                  </a:lnTo>
                  <a:lnTo>
                    <a:pt x="0" y="1537281"/>
                  </a:lnTo>
                  <a:close/>
                </a:path>
              </a:pathLst>
            </a:custGeom>
            <a:solidFill>
              <a:srgbClr val="F9A28B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04" name="object 8"/>
            <p:cNvSpPr/>
            <p:nvPr/>
          </p:nvSpPr>
          <p:spPr>
            <a:xfrm>
              <a:off x="0" y="7123880"/>
              <a:ext cx="2930641" cy="3163118"/>
            </a:xfrm>
            <a:prstGeom prst="rect"/>
            <a:blipFill>
              <a:blip xmlns:r="http://schemas.openxmlformats.org/officeDocument/2006/relationships" r:embed="rId2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  <p:grpSp>
        <p:nvGrpSpPr>
          <p:cNvPr id="20" name="object 9"/>
          <p:cNvGrpSpPr/>
          <p:nvPr/>
        </p:nvGrpSpPr>
        <p:grpSpPr>
          <a:xfrm>
            <a:off x="15531865" y="7186276"/>
            <a:ext cx="2757170" cy="3101340"/>
            <a:chOff x="15531865" y="7186276"/>
            <a:chExt cx="2757170" cy="3101340"/>
          </a:xfrm>
        </p:grpSpPr>
        <p:sp>
          <p:nvSpPr>
            <p:cNvPr id="1048605" name="object 10"/>
            <p:cNvSpPr/>
            <p:nvPr/>
          </p:nvSpPr>
          <p:spPr>
            <a:xfrm>
              <a:off x="15533006" y="7187032"/>
              <a:ext cx="995680" cy="1830070"/>
            </a:xfrm>
            <a:custGeom>
              <a:avLst/>
              <a:ahLst/>
              <a:rect l="l" t="t" r="r" b="b"/>
              <a:pathLst>
                <a:path w="995680" h="1830070">
                  <a:moveTo>
                    <a:pt x="209610" y="1158493"/>
                  </a:moveTo>
                  <a:lnTo>
                    <a:pt x="464167" y="1258428"/>
                  </a:lnTo>
                  <a:lnTo>
                    <a:pt x="995152" y="1467608"/>
                  </a:lnTo>
                  <a:lnTo>
                    <a:pt x="693569" y="1829562"/>
                  </a:lnTo>
                  <a:lnTo>
                    <a:pt x="209610" y="1158493"/>
                  </a:lnTo>
                  <a:close/>
                </a:path>
                <a:path w="995680" h="1830070">
                  <a:moveTo>
                    <a:pt x="0" y="0"/>
                  </a:moveTo>
                  <a:lnTo>
                    <a:pt x="648189" y="29453"/>
                  </a:lnTo>
                  <a:lnTo>
                    <a:pt x="713579" y="390378"/>
                  </a:lnTo>
                  <a:lnTo>
                    <a:pt x="478784" y="473179"/>
                  </a:lnTo>
                  <a:lnTo>
                    <a:pt x="164782" y="1632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9DD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06" name="object 11"/>
            <p:cNvSpPr/>
            <p:nvPr/>
          </p:nvSpPr>
          <p:spPr>
            <a:xfrm>
              <a:off x="16011791" y="7214551"/>
              <a:ext cx="2276475" cy="1492885"/>
            </a:xfrm>
            <a:custGeom>
              <a:avLst/>
              <a:ahLst/>
              <a:rect l="l" t="t" r="r" b="b"/>
              <a:pathLst>
                <a:path w="2276475" h="1492884">
                  <a:moveTo>
                    <a:pt x="168980" y="0"/>
                  </a:moveTo>
                  <a:lnTo>
                    <a:pt x="171282" y="1480"/>
                  </a:lnTo>
                  <a:lnTo>
                    <a:pt x="174367" y="1869"/>
                  </a:lnTo>
                  <a:lnTo>
                    <a:pt x="176669" y="3349"/>
                  </a:lnTo>
                  <a:lnTo>
                    <a:pt x="221353" y="22140"/>
                  </a:lnTo>
                  <a:lnTo>
                    <a:pt x="270251" y="42752"/>
                  </a:lnTo>
                  <a:lnTo>
                    <a:pt x="310875" y="59911"/>
                  </a:lnTo>
                  <a:lnTo>
                    <a:pt x="355712" y="78892"/>
                  </a:lnTo>
                  <a:lnTo>
                    <a:pt x="400598" y="97937"/>
                  </a:lnTo>
                  <a:lnTo>
                    <a:pt x="445535" y="117045"/>
                  </a:lnTo>
                  <a:lnTo>
                    <a:pt x="490522" y="136217"/>
                  </a:lnTo>
                  <a:lnTo>
                    <a:pt x="535557" y="155453"/>
                  </a:lnTo>
                  <a:lnTo>
                    <a:pt x="580643" y="174753"/>
                  </a:lnTo>
                  <a:lnTo>
                    <a:pt x="625777" y="194116"/>
                  </a:lnTo>
                  <a:lnTo>
                    <a:pt x="670960" y="213543"/>
                  </a:lnTo>
                  <a:lnTo>
                    <a:pt x="716288" y="233075"/>
                  </a:lnTo>
                  <a:lnTo>
                    <a:pt x="762012" y="252822"/>
                  </a:lnTo>
                  <a:lnTo>
                    <a:pt x="806800" y="272206"/>
                  </a:lnTo>
                  <a:lnTo>
                    <a:pt x="852176" y="291888"/>
                  </a:lnTo>
                  <a:lnTo>
                    <a:pt x="897600" y="311634"/>
                  </a:lnTo>
                  <a:lnTo>
                    <a:pt x="943072" y="331444"/>
                  </a:lnTo>
                  <a:lnTo>
                    <a:pt x="988591" y="351318"/>
                  </a:lnTo>
                  <a:lnTo>
                    <a:pt x="1034156" y="371256"/>
                  </a:lnTo>
                  <a:lnTo>
                    <a:pt x="1079769" y="391257"/>
                  </a:lnTo>
                  <a:lnTo>
                    <a:pt x="1125428" y="411323"/>
                  </a:lnTo>
                  <a:lnTo>
                    <a:pt x="1171134" y="431453"/>
                  </a:lnTo>
                  <a:lnTo>
                    <a:pt x="1216886" y="451646"/>
                  </a:lnTo>
                  <a:lnTo>
                    <a:pt x="1262684" y="471904"/>
                  </a:lnTo>
                  <a:lnTo>
                    <a:pt x="1308528" y="492225"/>
                  </a:lnTo>
                  <a:lnTo>
                    <a:pt x="1354417" y="512611"/>
                  </a:lnTo>
                  <a:lnTo>
                    <a:pt x="1400351" y="533061"/>
                  </a:lnTo>
                  <a:lnTo>
                    <a:pt x="1446331" y="553574"/>
                  </a:lnTo>
                  <a:lnTo>
                    <a:pt x="1492355" y="574152"/>
                  </a:lnTo>
                  <a:lnTo>
                    <a:pt x="1538424" y="594794"/>
                  </a:lnTo>
                  <a:lnTo>
                    <a:pt x="1584538" y="615501"/>
                  </a:lnTo>
                  <a:lnTo>
                    <a:pt x="1630696" y="636271"/>
                  </a:lnTo>
                  <a:lnTo>
                    <a:pt x="1676897" y="657106"/>
                  </a:lnTo>
                  <a:lnTo>
                    <a:pt x="1723143" y="678004"/>
                  </a:lnTo>
                  <a:lnTo>
                    <a:pt x="1769432" y="698967"/>
                  </a:lnTo>
                  <a:lnTo>
                    <a:pt x="1815764" y="719995"/>
                  </a:lnTo>
                  <a:lnTo>
                    <a:pt x="1862139" y="741086"/>
                  </a:lnTo>
                  <a:lnTo>
                    <a:pt x="1908558" y="762242"/>
                  </a:lnTo>
                  <a:lnTo>
                    <a:pt x="1955019" y="783462"/>
                  </a:lnTo>
                  <a:lnTo>
                    <a:pt x="2001522" y="804747"/>
                  </a:lnTo>
                  <a:lnTo>
                    <a:pt x="2048067" y="826096"/>
                  </a:lnTo>
                  <a:lnTo>
                    <a:pt x="2094655" y="847509"/>
                  </a:lnTo>
                  <a:lnTo>
                    <a:pt x="2141284" y="868987"/>
                  </a:lnTo>
                  <a:lnTo>
                    <a:pt x="2187955" y="890529"/>
                  </a:lnTo>
                  <a:lnTo>
                    <a:pt x="2234667" y="912135"/>
                  </a:lnTo>
                  <a:lnTo>
                    <a:pt x="2276207" y="931390"/>
                  </a:lnTo>
                  <a:lnTo>
                    <a:pt x="2276207" y="1492550"/>
                  </a:lnTo>
                  <a:lnTo>
                    <a:pt x="2205517" y="1462063"/>
                  </a:lnTo>
                  <a:lnTo>
                    <a:pt x="2157377" y="1441222"/>
                  </a:lnTo>
                  <a:lnTo>
                    <a:pt x="2109331" y="1420363"/>
                  </a:lnTo>
                  <a:lnTo>
                    <a:pt x="2061380" y="1399486"/>
                  </a:lnTo>
                  <a:lnTo>
                    <a:pt x="2013523" y="1378592"/>
                  </a:lnTo>
                  <a:lnTo>
                    <a:pt x="1965761" y="1357679"/>
                  </a:lnTo>
                  <a:lnTo>
                    <a:pt x="1918093" y="1336750"/>
                  </a:lnTo>
                  <a:lnTo>
                    <a:pt x="1870520" y="1315803"/>
                  </a:lnTo>
                  <a:lnTo>
                    <a:pt x="1823040" y="1294840"/>
                  </a:lnTo>
                  <a:lnTo>
                    <a:pt x="1775655" y="1273860"/>
                  </a:lnTo>
                  <a:lnTo>
                    <a:pt x="1728364" y="1252864"/>
                  </a:lnTo>
                  <a:lnTo>
                    <a:pt x="1681166" y="1231852"/>
                  </a:lnTo>
                  <a:lnTo>
                    <a:pt x="1634063" y="1210824"/>
                  </a:lnTo>
                  <a:lnTo>
                    <a:pt x="1587053" y="1189781"/>
                  </a:lnTo>
                  <a:lnTo>
                    <a:pt x="1540136" y="1168723"/>
                  </a:lnTo>
                  <a:lnTo>
                    <a:pt x="1493314" y="1147650"/>
                  </a:lnTo>
                  <a:lnTo>
                    <a:pt x="1446584" y="1126562"/>
                  </a:lnTo>
                  <a:lnTo>
                    <a:pt x="1399948" y="1105460"/>
                  </a:lnTo>
                  <a:lnTo>
                    <a:pt x="1353405" y="1084344"/>
                  </a:lnTo>
                  <a:lnTo>
                    <a:pt x="1306956" y="1063214"/>
                  </a:lnTo>
                  <a:lnTo>
                    <a:pt x="1260599" y="1042071"/>
                  </a:lnTo>
                  <a:lnTo>
                    <a:pt x="1214335" y="1020915"/>
                  </a:lnTo>
                  <a:lnTo>
                    <a:pt x="1168164" y="999745"/>
                  </a:lnTo>
                  <a:lnTo>
                    <a:pt x="1122086" y="978563"/>
                  </a:lnTo>
                  <a:lnTo>
                    <a:pt x="1076101" y="957368"/>
                  </a:lnTo>
                  <a:lnTo>
                    <a:pt x="1030208" y="936161"/>
                  </a:lnTo>
                  <a:lnTo>
                    <a:pt x="984408" y="914942"/>
                  </a:lnTo>
                  <a:lnTo>
                    <a:pt x="938699" y="893712"/>
                  </a:lnTo>
                  <a:lnTo>
                    <a:pt x="893084" y="872470"/>
                  </a:lnTo>
                  <a:lnTo>
                    <a:pt x="847560" y="851217"/>
                  </a:lnTo>
                  <a:lnTo>
                    <a:pt x="802129" y="829953"/>
                  </a:lnTo>
                  <a:lnTo>
                    <a:pt x="756789" y="808679"/>
                  </a:lnTo>
                  <a:lnTo>
                    <a:pt x="711541" y="787395"/>
                  </a:lnTo>
                  <a:lnTo>
                    <a:pt x="666386" y="766100"/>
                  </a:lnTo>
                  <a:lnTo>
                    <a:pt x="621321" y="744796"/>
                  </a:lnTo>
                  <a:lnTo>
                    <a:pt x="576349" y="723482"/>
                  </a:lnTo>
                  <a:lnTo>
                    <a:pt x="531468" y="702159"/>
                  </a:lnTo>
                  <a:lnTo>
                    <a:pt x="486150" y="680574"/>
                  </a:lnTo>
                  <a:lnTo>
                    <a:pt x="441886" y="659441"/>
                  </a:lnTo>
                  <a:lnTo>
                    <a:pt x="397373" y="638137"/>
                  </a:lnTo>
                  <a:lnTo>
                    <a:pt x="352857" y="616779"/>
                  </a:lnTo>
                  <a:lnTo>
                    <a:pt x="308432" y="595414"/>
                  </a:lnTo>
                  <a:lnTo>
                    <a:pt x="264098" y="574041"/>
                  </a:lnTo>
                  <a:lnTo>
                    <a:pt x="219855" y="552661"/>
                  </a:lnTo>
                  <a:lnTo>
                    <a:pt x="175703" y="531274"/>
                  </a:lnTo>
                  <a:lnTo>
                    <a:pt x="131641" y="509880"/>
                  </a:lnTo>
                  <a:lnTo>
                    <a:pt x="87670" y="488480"/>
                  </a:lnTo>
                  <a:lnTo>
                    <a:pt x="43790" y="467073"/>
                  </a:lnTo>
                  <a:lnTo>
                    <a:pt x="8415" y="449775"/>
                  </a:lnTo>
                  <a:lnTo>
                    <a:pt x="74691" y="346749"/>
                  </a:lnTo>
                  <a:lnTo>
                    <a:pt x="99539" y="303635"/>
                  </a:lnTo>
                  <a:lnTo>
                    <a:pt x="121427" y="254760"/>
                  </a:lnTo>
                  <a:lnTo>
                    <a:pt x="138416" y="207667"/>
                  </a:lnTo>
                  <a:lnTo>
                    <a:pt x="154589" y="146433"/>
                  </a:lnTo>
                  <a:lnTo>
                    <a:pt x="164213" y="90358"/>
                  </a:lnTo>
                  <a:lnTo>
                    <a:pt x="168580" y="41020"/>
                  </a:lnTo>
                  <a:lnTo>
                    <a:pt x="168980" y="0"/>
                  </a:lnTo>
                  <a:close/>
                </a:path>
                <a:path w="2276475" h="1492884">
                  <a:moveTo>
                    <a:pt x="0" y="445660"/>
                  </a:moveTo>
                  <a:lnTo>
                    <a:pt x="24274" y="417806"/>
                  </a:lnTo>
                  <a:lnTo>
                    <a:pt x="49387" y="384821"/>
                  </a:lnTo>
                  <a:lnTo>
                    <a:pt x="74691" y="346749"/>
                  </a:lnTo>
                  <a:lnTo>
                    <a:pt x="8415" y="449775"/>
                  </a:lnTo>
                  <a:lnTo>
                    <a:pt x="0" y="445660"/>
                  </a:lnTo>
                  <a:close/>
                </a:path>
              </a:pathLst>
            </a:custGeom>
            <a:solidFill>
              <a:srgbClr val="F9A28B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07" name="object 12"/>
            <p:cNvSpPr/>
            <p:nvPr/>
          </p:nvSpPr>
          <p:spPr>
            <a:xfrm>
              <a:off x="16225454" y="8655762"/>
              <a:ext cx="2063114" cy="1631314"/>
            </a:xfrm>
            <a:custGeom>
              <a:avLst/>
              <a:ahLst/>
              <a:rect l="l" t="t" r="r" b="b"/>
              <a:pathLst>
                <a:path w="2063115" h="1631315">
                  <a:moveTo>
                    <a:pt x="0" y="360110"/>
                  </a:moveTo>
                  <a:lnTo>
                    <a:pt x="301983" y="0"/>
                  </a:lnTo>
                  <a:lnTo>
                    <a:pt x="1537853" y="958549"/>
                  </a:lnTo>
                  <a:lnTo>
                    <a:pt x="2062544" y="1366004"/>
                  </a:lnTo>
                  <a:lnTo>
                    <a:pt x="2062544" y="1631237"/>
                  </a:lnTo>
                  <a:lnTo>
                    <a:pt x="1617783" y="1631237"/>
                  </a:lnTo>
                  <a:lnTo>
                    <a:pt x="0" y="360110"/>
                  </a:lnTo>
                  <a:close/>
                </a:path>
              </a:pathLst>
            </a:custGeom>
            <a:solidFill>
              <a:srgbClr val="324A99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08" name="object 13"/>
            <p:cNvSpPr/>
            <p:nvPr/>
          </p:nvSpPr>
          <p:spPr>
            <a:xfrm>
              <a:off x="15531865" y="7186276"/>
              <a:ext cx="230579" cy="163232"/>
            </a:xfrm>
            <a:prstGeom prst="rect"/>
            <a:blipFill>
              <a:blip xmlns:r="http://schemas.openxmlformats.org/officeDocument/2006/relationships" r:embed="rId3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609" name="object 14"/>
            <p:cNvSpPr/>
            <p:nvPr/>
          </p:nvSpPr>
          <p:spPr>
            <a:xfrm>
              <a:off x="15741895" y="7261782"/>
              <a:ext cx="2546891" cy="3025709"/>
            </a:xfrm>
            <a:prstGeom prst="rect"/>
            <a:blipFill>
              <a:blip xmlns:r="http://schemas.openxmlformats.org/officeDocument/2006/relationships" r:embed="rId4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  <p:sp>
        <p:nvSpPr>
          <p:cNvPr id="1048610" name="object 15"/>
          <p:cNvSpPr/>
          <p:nvPr/>
        </p:nvSpPr>
        <p:spPr>
          <a:xfrm>
            <a:off x="15460462" y="0"/>
            <a:ext cx="2659939" cy="2605719"/>
          </a:xfrm>
          <a:prstGeom prst="rect"/>
          <a:blipFill>
            <a:blip xmlns:r="http://schemas.openxmlformats.org/officeDocument/2006/relationships" r:embed="rId5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11" name="object 16"/>
          <p:cNvSpPr/>
          <p:nvPr/>
        </p:nvSpPr>
        <p:spPr>
          <a:xfrm>
            <a:off x="167493" y="0"/>
            <a:ext cx="2659939" cy="2605719"/>
          </a:xfrm>
          <a:prstGeom prst="rect"/>
          <a:blipFill>
            <a:blip xmlns:r="http://schemas.openxmlformats.org/officeDocument/2006/relationships" r:embed="rId6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12" name="object 17"/>
          <p:cNvSpPr txBox="1">
            <a:spLocks noGrp="1"/>
          </p:cNvSpPr>
          <p:nvPr>
            <p:ph type="body" idx="1"/>
          </p:nvPr>
        </p:nvSpPr>
        <p:spPr>
          <a:xfrm>
            <a:off x="3138761" y="2925591"/>
            <a:ext cx="10850577" cy="5877560"/>
          </a:xfrm>
          <a:prstGeom prst="rect"/>
        </p:spPr>
        <p:txBody>
          <a:bodyPr bIns="0" lIns="0" rIns="0" rtlCol="0" tIns="4445" vert="horz" wrap="square">
            <a:spAutoFit/>
          </a:bodyPr>
          <a:p>
            <a:pPr algn="ctr" marL="12700" marR="5080">
              <a:lnSpc>
                <a:spcPct val="101400"/>
              </a:lnSpc>
              <a:spcBef>
                <a:spcPts val="35"/>
              </a:spcBef>
            </a:pPr>
            <a:r>
              <a:rPr altLang="zh-CN" b="1" dirty="0" sz="3500" lang="en-US" spc="-204">
                <a:latin typeface="Coming Soon"/>
                <a:cs typeface="Coming Soon"/>
              </a:rPr>
              <a:t>O</a:t>
            </a:r>
            <a:r>
              <a:rPr altLang="zh-CN" b="1" dirty="0" sz="3500" lang="en-US" spc="-204">
                <a:latin typeface="Coming Soon"/>
                <a:cs typeface="Coming Soon"/>
              </a:rPr>
              <a:t>l</a:t>
            </a:r>
            <a:r>
              <a:rPr altLang="zh-CN" b="1" dirty="0" sz="3500" lang="en-US" spc="-204">
                <a:latin typeface="Coming Soon"/>
                <a:cs typeface="Coming Soon"/>
              </a:rPr>
              <a:t>e</a:t>
            </a:r>
            <a:r>
              <a:rPr altLang="zh-CN" b="1" dirty="0" sz="3500" lang="en-US" spc="-204">
                <a:latin typeface="Coming Soon"/>
                <a:cs typeface="Coming Soon"/>
              </a:rPr>
              <a:t>h</a:t>
            </a:r>
            <a:r>
              <a:rPr altLang="zh-CN" b="1" dirty="0" sz="3500" lang="en-US" spc="-204">
                <a:latin typeface="Coming Soon"/>
                <a:cs typeface="Coming Soon"/>
              </a:rPr>
              <a:t> </a:t>
            </a:r>
            <a:r>
              <a:rPr altLang="zh-CN" b="1" dirty="0" sz="3500" lang="en-US" spc="-204">
                <a:latin typeface="Coming Soon"/>
                <a:cs typeface="Coming Soon"/>
              </a:rPr>
              <a:t>K</a:t>
            </a:r>
            <a:r>
              <a:rPr altLang="zh-CN" b="1" dirty="0" sz="3500" lang="en-US" spc="-204">
                <a:latin typeface="Coming Soon"/>
                <a:cs typeface="Coming Soon"/>
              </a:rPr>
              <a:t>e</a:t>
            </a:r>
            <a:r>
              <a:rPr altLang="zh-CN" b="1" dirty="0" sz="3500" lang="en-US" spc="-204">
                <a:latin typeface="Coming Soon"/>
                <a:cs typeface="Coming Soon"/>
              </a:rPr>
              <a:t>l</a:t>
            </a:r>
            <a:r>
              <a:rPr altLang="zh-CN" b="1" dirty="0" sz="3500" lang="en-US" spc="-204">
                <a:latin typeface="Coming Soon"/>
                <a:cs typeface="Coming Soon"/>
              </a:rPr>
              <a:t>o</a:t>
            </a:r>
            <a:r>
              <a:rPr altLang="zh-CN" b="1" dirty="0" sz="3500" lang="en-US" spc="-204">
                <a:latin typeface="Coming Soon"/>
                <a:cs typeface="Coming Soon"/>
              </a:rPr>
              <a:t>m</a:t>
            </a:r>
            <a:r>
              <a:rPr altLang="zh-CN" b="1" dirty="0" sz="3500" lang="en-US" spc="-204">
                <a:latin typeface="Coming Soon"/>
                <a:cs typeface="Coming Soon"/>
              </a:rPr>
              <a:t>p</a:t>
            </a:r>
            <a:r>
              <a:rPr altLang="zh-CN" b="1" dirty="0" sz="3500" lang="en-US" spc="-204">
                <a:latin typeface="Coming Soon"/>
                <a:cs typeface="Coming Soon"/>
              </a:rPr>
              <a:t>o</a:t>
            </a:r>
            <a:r>
              <a:rPr altLang="zh-CN" b="1" dirty="0" sz="3500" lang="en-US" spc="-204">
                <a:latin typeface="Coming Soon"/>
                <a:cs typeface="Coming Soon"/>
              </a:rPr>
              <a:t>k</a:t>
            </a:r>
            <a:r>
              <a:rPr altLang="zh-CN" b="1" dirty="0" sz="3500" lang="en-US" spc="-204">
                <a:latin typeface="Coming Soon"/>
                <a:cs typeface="Coming Soon"/>
              </a:rPr>
              <a:t> </a:t>
            </a:r>
            <a:r>
              <a:rPr altLang="zh-CN" b="1" dirty="0" sz="3500" lang="en-US" spc="-204">
                <a:latin typeface="Coming Soon"/>
                <a:cs typeface="Coming Soon"/>
              </a:rPr>
              <a:t>6</a:t>
            </a:r>
            <a:r>
              <a:rPr altLang="zh-CN" b="1" dirty="0" sz="3500" lang="en-US" spc="-204">
                <a:latin typeface="Coming Soon"/>
                <a:cs typeface="Coming Soon"/>
              </a:rPr>
              <a:t> </a:t>
            </a:r>
            <a:r>
              <a:rPr altLang="zh-CN" b="1" dirty="0" sz="3500" lang="en-US" spc="-204">
                <a:latin typeface="Coming Soon"/>
                <a:cs typeface="Coming Soon"/>
              </a:rPr>
              <a:t>:</a:t>
            </a:r>
            <a:endParaRPr b="1" dirty="0" sz="3500" spc="-95">
              <a:latin typeface="Coming Soon"/>
              <a:cs typeface="Coming Soon"/>
            </a:endParaRPr>
          </a:p>
          <a:p>
            <a:pPr algn="ctr" marL="12700" marR="5080">
              <a:lnSpc>
                <a:spcPct val="101400"/>
              </a:lnSpc>
              <a:spcBef>
                <a:spcPts val="35"/>
              </a:spcBef>
            </a:pPr>
            <a:endParaRPr b="1" dirty="0" sz="3500" spc="-95">
              <a:latin typeface="Coming Soon"/>
              <a:cs typeface="Coming Soon"/>
            </a:endParaRPr>
          </a:p>
          <a:p>
            <a:pPr algn="ctr" marL="12700" marR="5080">
              <a:lnSpc>
                <a:spcPct val="101400"/>
              </a:lnSpc>
              <a:spcBef>
                <a:spcPts val="35"/>
              </a:spcBef>
            </a:pPr>
            <a:r>
              <a:rPr b="1" dirty="0" sz="3500" spc="-95">
                <a:latin typeface="Coming Soon"/>
                <a:cs typeface="Coming Soon"/>
              </a:rPr>
              <a:t>1.	Ali Nurvaif (2113046074 )</a:t>
            </a:r>
            <a:endParaRPr b="1" dirty="0" sz="3500" spc="-95">
              <a:latin typeface="Coming Soon"/>
              <a:cs typeface="Coming Soon"/>
            </a:endParaRPr>
          </a:p>
          <a:p>
            <a:pPr algn="ctr" marL="12700" marR="5080">
              <a:lnSpc>
                <a:spcPct val="101400"/>
              </a:lnSpc>
              <a:spcBef>
                <a:spcPts val="35"/>
              </a:spcBef>
            </a:pPr>
            <a:r>
              <a:rPr b="1" dirty="0" sz="3500" spc="-95">
                <a:latin typeface="Coming Soon"/>
                <a:cs typeface="Coming Soon"/>
              </a:rPr>
              <a:t>2.	Elsa Astari Dwi ( 2113046028 )</a:t>
            </a:r>
            <a:endParaRPr b="1" dirty="0" sz="3500" spc="-95">
              <a:latin typeface="Coming Soon"/>
              <a:cs typeface="Coming Soon"/>
            </a:endParaRPr>
          </a:p>
          <a:p>
            <a:pPr algn="ctr" marL="12700" marR="5080">
              <a:lnSpc>
                <a:spcPct val="101400"/>
              </a:lnSpc>
              <a:spcBef>
                <a:spcPts val="35"/>
              </a:spcBef>
            </a:pPr>
            <a:r>
              <a:rPr b="1" dirty="0" sz="3500" spc="-95">
                <a:latin typeface="Coming Soon"/>
                <a:cs typeface="Coming Soon"/>
              </a:rPr>
              <a:t>3.	Herwansyah Efendi ( 2113046094 )</a:t>
            </a:r>
            <a:endParaRPr b="1" dirty="0" sz="3500" spc="-95">
              <a:latin typeface="Coming Soon"/>
              <a:cs typeface="Coming Soon"/>
            </a:endParaRPr>
          </a:p>
          <a:p>
            <a:pPr algn="ctr" marL="12700" marR="5080">
              <a:lnSpc>
                <a:spcPct val="101400"/>
              </a:lnSpc>
              <a:spcBef>
                <a:spcPts val="35"/>
              </a:spcBef>
            </a:pPr>
            <a:r>
              <a:rPr b="1" dirty="0" sz="3500" spc="-95">
                <a:latin typeface="Coming Soon"/>
                <a:cs typeface="Coming Soon"/>
              </a:rPr>
              <a:t>4.	Ima Permata Sari ( 2113046060 )</a:t>
            </a:r>
            <a:endParaRPr b="1" dirty="0" sz="3500" spc="-95">
              <a:latin typeface="Coming Soon"/>
              <a:cs typeface="Coming Soon"/>
            </a:endParaRPr>
          </a:p>
          <a:p>
            <a:pPr algn="ctr" marL="12700" marR="5080">
              <a:lnSpc>
                <a:spcPct val="101400"/>
              </a:lnSpc>
              <a:spcBef>
                <a:spcPts val="35"/>
              </a:spcBef>
            </a:pPr>
            <a:r>
              <a:rPr b="1" dirty="0" sz="3500" spc="-95">
                <a:latin typeface="Coming Soon"/>
                <a:cs typeface="Coming Soon"/>
              </a:rPr>
              <a:t>5.	M. Ferdiansyah ( 2113046068 )</a:t>
            </a:r>
            <a:endParaRPr b="1" dirty="0" sz="3500" spc="-95">
              <a:latin typeface="Coming Soon"/>
              <a:cs typeface="Coming Soon"/>
            </a:endParaRPr>
          </a:p>
          <a:p>
            <a:pPr algn="ctr" marL="12700" marR="5080">
              <a:lnSpc>
                <a:spcPct val="101400"/>
              </a:lnSpc>
              <a:spcBef>
                <a:spcPts val="35"/>
              </a:spcBef>
            </a:pPr>
            <a:endParaRPr b="1" dirty="0" sz="3500" spc="-95">
              <a:latin typeface="Coming Soon"/>
              <a:cs typeface="Coming Soo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object 2"/>
          <p:cNvGrpSpPr/>
          <p:nvPr/>
        </p:nvGrpSpPr>
        <p:grpSpPr>
          <a:xfrm>
            <a:off x="167257" y="0"/>
            <a:ext cx="16757650" cy="9632974"/>
            <a:chOff x="167257" y="0"/>
            <a:chExt cx="16757650" cy="9365615"/>
          </a:xfrm>
        </p:grpSpPr>
        <p:sp>
          <p:nvSpPr>
            <p:cNvPr id="1048613" name="object 3"/>
            <p:cNvSpPr/>
            <p:nvPr/>
          </p:nvSpPr>
          <p:spPr>
            <a:xfrm>
              <a:off x="913581" y="1412261"/>
              <a:ext cx="11671300" cy="7953375"/>
            </a:xfrm>
            <a:custGeom>
              <a:avLst/>
              <a:ahLst/>
              <a:rect l="l" t="t" r="r" b="b"/>
              <a:pathLst>
                <a:path w="11671300" h="7953375">
                  <a:moveTo>
                    <a:pt x="0" y="7952999"/>
                  </a:moveTo>
                  <a:lnTo>
                    <a:pt x="70591" y="6526790"/>
                  </a:lnTo>
                  <a:lnTo>
                    <a:pt x="125140" y="5032340"/>
                  </a:lnTo>
                  <a:lnTo>
                    <a:pt x="159533" y="3559565"/>
                  </a:lnTo>
                  <a:lnTo>
                    <a:pt x="174871" y="2059353"/>
                  </a:lnTo>
                  <a:lnTo>
                    <a:pt x="169673" y="485920"/>
                  </a:lnTo>
                  <a:lnTo>
                    <a:pt x="163673" y="0"/>
                  </a:lnTo>
                  <a:lnTo>
                    <a:pt x="11671168" y="7952999"/>
                  </a:lnTo>
                  <a:lnTo>
                    <a:pt x="0" y="7952999"/>
                  </a:lnTo>
                  <a:close/>
                </a:path>
              </a:pathLst>
            </a:custGeom>
            <a:solidFill>
              <a:srgbClr val="644833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14" name="object 4"/>
            <p:cNvSpPr/>
            <p:nvPr/>
          </p:nvSpPr>
          <p:spPr>
            <a:xfrm>
              <a:off x="1070450" y="1059460"/>
              <a:ext cx="15854680" cy="8305800"/>
            </a:xfrm>
            <a:custGeom>
              <a:avLst/>
              <a:ahLst/>
              <a:rect l="l" t="t" r="r" b="b"/>
              <a:pathLst>
                <a:path w="15854680" h="8305800">
                  <a:moveTo>
                    <a:pt x="9526" y="0"/>
                  </a:moveTo>
                  <a:lnTo>
                    <a:pt x="15854353" y="0"/>
                  </a:lnTo>
                  <a:lnTo>
                    <a:pt x="15854353" y="8305799"/>
                  </a:lnTo>
                  <a:lnTo>
                    <a:pt x="34450" y="8305799"/>
                  </a:lnTo>
                  <a:lnTo>
                    <a:pt x="34450" y="4105913"/>
                  </a:lnTo>
                  <a:lnTo>
                    <a:pt x="16019" y="409235"/>
                  </a:lnTo>
                  <a:lnTo>
                    <a:pt x="9526" y="0"/>
                  </a:lnTo>
                  <a:close/>
                </a:path>
                <a:path w="15854680" h="8305800">
                  <a:moveTo>
                    <a:pt x="0" y="7249129"/>
                  </a:moveTo>
                  <a:lnTo>
                    <a:pt x="71" y="7164754"/>
                  </a:lnTo>
                  <a:lnTo>
                    <a:pt x="6804" y="6588944"/>
                  </a:lnTo>
                  <a:lnTo>
                    <a:pt x="34450" y="4105913"/>
                  </a:lnTo>
                  <a:lnTo>
                    <a:pt x="34450" y="8305799"/>
                  </a:lnTo>
                  <a:lnTo>
                    <a:pt x="16208" y="8305799"/>
                  </a:lnTo>
                  <a:lnTo>
                    <a:pt x="1689" y="7574086"/>
                  </a:lnTo>
                  <a:lnTo>
                    <a:pt x="0" y="7249129"/>
                  </a:lnTo>
                  <a:close/>
                </a:path>
              </a:pathLst>
            </a:custGeom>
            <a:solidFill>
              <a:srgbClr val="FEF9DD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15" name="object 5"/>
            <p:cNvSpPr/>
            <p:nvPr/>
          </p:nvSpPr>
          <p:spPr>
            <a:xfrm>
              <a:off x="167257" y="0"/>
              <a:ext cx="16757547" cy="9365260"/>
            </a:xfrm>
            <a:prstGeom prst="rect"/>
            <a:blipFill>
              <a:blip xmlns:r="http://schemas.openxmlformats.org/officeDocument/2006/relationships" r:embed="rId1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  <p:sp>
        <p:nvSpPr>
          <p:cNvPr id="1048616" name="object 6"/>
          <p:cNvSpPr txBox="1">
            <a:spLocks noGrp="1"/>
          </p:cNvSpPr>
          <p:nvPr>
            <p:ph type="title"/>
          </p:nvPr>
        </p:nvSpPr>
        <p:spPr>
          <a:xfrm>
            <a:off x="3076835" y="2122997"/>
            <a:ext cx="10346777" cy="1109345"/>
          </a:xfrm>
          <a:prstGeom prst="rect"/>
        </p:spPr>
        <p:txBody>
          <a:bodyPr bIns="0" lIns="0" rIns="0" rtlCol="0" tIns="17145" vert="horz" wrap="square">
            <a:spAutoFit/>
          </a:bodyPr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altLang="zh-CN" b="1" sz="6000" lang="en-US">
                <a:solidFill>
                  <a:srgbClr val="000000"/>
                </a:solidFill>
                <a:latin typeface="Dancing Script"/>
                <a:ea typeface="Dancing Script"/>
                <a:cs typeface="Dancing Script"/>
              </a:rPr>
              <a:t>S</a:t>
            </a:r>
            <a:r>
              <a:rPr altLang="zh-CN" b="1" sz="6000" lang="en-US">
                <a:solidFill>
                  <a:srgbClr val="000000"/>
                </a:solidFill>
                <a:latin typeface="Dancing Script"/>
                <a:ea typeface="Dancing Script"/>
                <a:cs typeface="Dancing Script"/>
              </a:rPr>
              <a:t>t</a:t>
            </a:r>
            <a:r>
              <a:rPr altLang="zh-CN" b="1" sz="6000" lang="en-US">
                <a:solidFill>
                  <a:srgbClr val="000000"/>
                </a:solidFill>
                <a:latin typeface="Dancing Script"/>
                <a:ea typeface="Dancing Script"/>
                <a:cs typeface="Dancing Script"/>
              </a:rPr>
              <a:t>r</a:t>
            </a:r>
            <a:r>
              <a:rPr altLang="zh-CN" b="1" sz="6000" lang="en-US">
                <a:solidFill>
                  <a:srgbClr val="000000"/>
                </a:solidFill>
                <a:latin typeface="Dancing Script"/>
                <a:ea typeface="Dancing Script"/>
                <a:cs typeface="Dancing Script"/>
              </a:rPr>
              <a:t>u</a:t>
            </a:r>
            <a:r>
              <a:rPr altLang="zh-CN" b="1" sz="6000" lang="en-US">
                <a:solidFill>
                  <a:srgbClr val="000000"/>
                </a:solidFill>
                <a:latin typeface="Dancing Script"/>
                <a:ea typeface="Dancing Script"/>
                <a:cs typeface="Dancing Script"/>
              </a:rPr>
              <a:t>k</a:t>
            </a:r>
            <a:r>
              <a:rPr altLang="zh-CN" b="1" sz="6000" lang="en-US">
                <a:solidFill>
                  <a:srgbClr val="000000"/>
                </a:solidFill>
                <a:latin typeface="Dancing Script"/>
                <a:ea typeface="Dancing Script"/>
                <a:cs typeface="Dancing Script"/>
              </a:rPr>
              <a:t>tur </a:t>
            </a:r>
            <a:r>
              <a:rPr altLang="zh-CN" b="1" sz="6000" lang="en-US">
                <a:solidFill>
                  <a:srgbClr val="000000"/>
                </a:solidFill>
                <a:latin typeface="Dancing Script"/>
                <a:ea typeface="Dancing Script"/>
                <a:cs typeface="Dancing Script"/>
              </a:rPr>
              <a:t>Umum </a:t>
            </a:r>
            <a:r>
              <a:rPr altLang="zh-CN" b="1" sz="6000" lang="en-US">
                <a:solidFill>
                  <a:srgbClr val="000000"/>
                </a:solidFill>
                <a:latin typeface="Dancing Script"/>
                <a:ea typeface="Dancing Script"/>
                <a:cs typeface="Dancing Script"/>
              </a:rPr>
              <a:t>T</a:t>
            </a:r>
            <a:r>
              <a:rPr altLang="zh-CN" b="1" sz="6000" lang="en-US">
                <a:solidFill>
                  <a:srgbClr val="000000"/>
                </a:solidFill>
                <a:latin typeface="Dancing Script"/>
                <a:ea typeface="Dancing Script"/>
                <a:cs typeface="Dancing Script"/>
              </a:rPr>
              <a:t>e</a:t>
            </a:r>
            <a:r>
              <a:rPr altLang="zh-CN" b="1" sz="6000" lang="en-US">
                <a:solidFill>
                  <a:srgbClr val="000000"/>
                </a:solidFill>
                <a:latin typeface="Dancing Script"/>
                <a:ea typeface="Dancing Script"/>
                <a:cs typeface="Dancing Script"/>
              </a:rPr>
              <a:t>k</a:t>
            </a:r>
            <a:r>
              <a:rPr altLang="zh-CN" b="1" sz="6000" lang="en-US">
                <a:solidFill>
                  <a:srgbClr val="000000"/>
                </a:solidFill>
                <a:latin typeface="Dancing Script"/>
                <a:ea typeface="Dancing Script"/>
                <a:cs typeface="Dancing Script"/>
              </a:rPr>
              <a:t>s</a:t>
            </a:r>
            <a:r>
              <a:rPr altLang="zh-CN" b="1" sz="6000" lang="en-US">
                <a:solidFill>
                  <a:srgbClr val="000000"/>
                </a:solidFill>
                <a:latin typeface="Dancing Script"/>
                <a:ea typeface="Dancing Script"/>
                <a:cs typeface="Dancing Script"/>
              </a:rPr>
              <a:t> </a:t>
            </a:r>
            <a:r>
              <a:rPr altLang="zh-CN" b="1" sz="6000" lang="en-US">
                <a:solidFill>
                  <a:srgbClr val="000000"/>
                </a:solidFill>
                <a:latin typeface="Dancing Script"/>
                <a:ea typeface="Dancing Script"/>
                <a:cs typeface="Dancing Script"/>
              </a:rPr>
              <a:t>C</a:t>
            </a:r>
            <a:r>
              <a:rPr altLang="zh-CN" b="1" sz="6000" lang="en-US">
                <a:solidFill>
                  <a:srgbClr val="000000"/>
                </a:solidFill>
                <a:latin typeface="Dancing Script"/>
                <a:ea typeface="Dancing Script"/>
                <a:cs typeface="Dancing Script"/>
              </a:rPr>
              <a:t>e</a:t>
            </a:r>
            <a:r>
              <a:rPr altLang="zh-CN" b="1" sz="6000" lang="en-US">
                <a:solidFill>
                  <a:srgbClr val="000000"/>
                </a:solidFill>
                <a:latin typeface="Dancing Script"/>
                <a:ea typeface="Dancing Script"/>
                <a:cs typeface="Dancing Script"/>
              </a:rPr>
              <a:t>r</a:t>
            </a:r>
            <a:r>
              <a:rPr altLang="zh-CN" b="1" sz="6000" lang="en-US">
                <a:solidFill>
                  <a:srgbClr val="000000"/>
                </a:solidFill>
                <a:latin typeface="Dancing Script"/>
                <a:ea typeface="Dancing Script"/>
                <a:cs typeface="Dancing Script"/>
              </a:rPr>
              <a:t>i</a:t>
            </a:r>
            <a:r>
              <a:rPr altLang="zh-CN" b="1" sz="6000" lang="en-US">
                <a:solidFill>
                  <a:srgbClr val="000000"/>
                </a:solidFill>
                <a:latin typeface="Dancing Script"/>
                <a:ea typeface="Dancing Script"/>
                <a:cs typeface="Dancing Script"/>
              </a:rPr>
              <a:t>t</a:t>
            </a:r>
            <a:r>
              <a:rPr altLang="zh-CN" b="1" sz="6000" lang="en-US">
                <a:solidFill>
                  <a:srgbClr val="000000"/>
                </a:solidFill>
                <a:latin typeface="Dancing Script"/>
                <a:ea typeface="Dancing Script"/>
                <a:cs typeface="Dancing Script"/>
              </a:rPr>
              <a:t>a</a:t>
            </a:r>
            <a:endParaRPr b="1" sz="6000">
              <a:latin typeface="Dancing Script"/>
              <a:cs typeface="Dancing Script"/>
            </a:endParaRPr>
          </a:p>
        </p:txBody>
      </p:sp>
      <p:grpSp>
        <p:nvGrpSpPr>
          <p:cNvPr id="23" name="object 7"/>
          <p:cNvGrpSpPr/>
          <p:nvPr/>
        </p:nvGrpSpPr>
        <p:grpSpPr>
          <a:xfrm>
            <a:off x="13288327" y="6247891"/>
            <a:ext cx="5611495" cy="4572635"/>
            <a:chOff x="12684672" y="5714541"/>
            <a:chExt cx="5611495" cy="4572635"/>
          </a:xfrm>
        </p:grpSpPr>
        <p:sp>
          <p:nvSpPr>
            <p:cNvPr id="1048617" name="object 8"/>
            <p:cNvSpPr/>
            <p:nvPr/>
          </p:nvSpPr>
          <p:spPr>
            <a:xfrm>
              <a:off x="12684672" y="5714541"/>
              <a:ext cx="5603875" cy="4572635"/>
            </a:xfrm>
            <a:custGeom>
              <a:avLst/>
              <a:ahLst/>
              <a:rect l="l" t="t" r="r" b="b"/>
              <a:pathLst>
                <a:path w="5603875" h="4572634">
                  <a:moveTo>
                    <a:pt x="0" y="4572458"/>
                  </a:moveTo>
                  <a:lnTo>
                    <a:pt x="5603328" y="0"/>
                  </a:lnTo>
                  <a:lnTo>
                    <a:pt x="5603328" y="1692669"/>
                  </a:lnTo>
                  <a:lnTo>
                    <a:pt x="2074284" y="4572458"/>
                  </a:lnTo>
                  <a:lnTo>
                    <a:pt x="0" y="4572458"/>
                  </a:lnTo>
                  <a:close/>
                </a:path>
              </a:pathLst>
            </a:custGeom>
            <a:solidFill>
              <a:srgbClr val="F5B0B3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18" name="object 9"/>
            <p:cNvSpPr/>
            <p:nvPr/>
          </p:nvSpPr>
          <p:spPr>
            <a:xfrm>
              <a:off x="12791160" y="5915921"/>
              <a:ext cx="5504728" cy="4371078"/>
            </a:xfrm>
            <a:prstGeom prst="rect"/>
            <a:blipFill>
              <a:blip xmlns:r="http://schemas.openxmlformats.org/officeDocument/2006/relationships" r:embed="rId2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  <p:sp>
        <p:nvSpPr>
          <p:cNvPr id="1048619" name="object 10"/>
          <p:cNvSpPr txBox="1"/>
          <p:nvPr/>
        </p:nvSpPr>
        <p:spPr>
          <a:xfrm>
            <a:off x="2919090" y="4023639"/>
            <a:ext cx="13050987" cy="5429249"/>
          </a:xfrm>
          <a:prstGeom prst="rect"/>
        </p:spPr>
        <p:txBody>
          <a:bodyPr bIns="0" lIns="0" rIns="0" rtlCol="0" tIns="80010" vert="horz" wrap="square">
            <a:spAutoFit/>
          </a:bodyPr>
          <a:p>
            <a:pPr algn="l" indent="0" marL="12065">
              <a:lnSpc>
                <a:spcPct val="100000"/>
              </a:lnSpc>
              <a:spcBef>
                <a:spcPts val="630"/>
              </a:spcBef>
              <a:buNone/>
              <a:tabLst>
                <a:tab algn="l" pos="275590"/>
              </a:tabLst>
            </a:pPr>
            <a:r>
              <a:rPr altLang="zh-CN" b="1" sz="3600" lang="en-US">
                <a:latin typeface="Coming Soon"/>
                <a:ea typeface="Coming Soon"/>
                <a:cs typeface="Coming Soon"/>
              </a:rPr>
              <a:t>1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.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 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O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r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i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e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n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t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a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s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i</a:t>
            </a:r>
            <a:endParaRPr b="1" sz="3000">
              <a:latin typeface="Coming Soon"/>
              <a:cs typeface="Coming Soon"/>
            </a:endParaRPr>
          </a:p>
          <a:p>
            <a:pPr algn="l" indent="-457200" marL="469265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algn="l" pos="275590"/>
              </a:tabLst>
            </a:pPr>
            <a:r>
              <a:rPr altLang="zh-CN" b="1" sz="3600" lang="en-US">
                <a:latin typeface="Coming Soon"/>
                <a:ea typeface="Coming Soon"/>
                <a:cs typeface="Coming Soon"/>
              </a:rPr>
              <a:t>K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e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m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e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n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d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i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k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b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u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d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 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2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0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1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3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 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: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 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1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8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6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 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M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e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n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j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e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l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a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s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k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a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n</a:t>
            </a:r>
            <a:endParaRPr b="1" sz="3000">
              <a:latin typeface="Coming Soon"/>
              <a:cs typeface="Coming Soon"/>
            </a:endParaRPr>
          </a:p>
          <a:p>
            <a:pPr algn="l" indent="-457200" marL="469265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algn="l" pos="275590"/>
              </a:tabLst>
            </a:pPr>
            <a:r>
              <a:rPr altLang="zh-CN" b="1" sz="3600" lang="en-US">
                <a:latin typeface="Coming Soon"/>
                <a:ea typeface="Coming Soon"/>
                <a:cs typeface="Coming Soon"/>
              </a:rPr>
              <a:t> 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K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o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s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a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s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i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h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,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 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E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.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 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2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0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1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4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 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: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1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1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3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 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m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e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n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g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a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t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a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k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a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n</a:t>
            </a:r>
            <a:endParaRPr b="1" sz="3000">
              <a:latin typeface="Coming Soon"/>
              <a:cs typeface="Coming Soon"/>
            </a:endParaRPr>
          </a:p>
          <a:p>
            <a:pPr algn="l" indent="-457200" marL="469265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algn="l" pos="275590"/>
              </a:tabLst>
            </a:pPr>
            <a:r>
              <a:rPr altLang="zh-CN" b="1" sz="3600" lang="en-US">
                <a:latin typeface="Coming Soon"/>
                <a:ea typeface="Coming Soon"/>
                <a:cs typeface="Coming Soon"/>
              </a:rPr>
              <a:t>Me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r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u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j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u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k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 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p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a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d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a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 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pendapat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 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d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i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a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t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a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s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, 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Kemebdikbud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 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2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0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1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4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 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: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 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19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 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m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e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n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g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a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t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a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k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a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n</a:t>
            </a:r>
            <a:endParaRPr b="1" sz="3000">
              <a:latin typeface="Coming Soon"/>
              <a:cs typeface="Coming Soon"/>
            </a:endParaRPr>
          </a:p>
          <a:p>
            <a:pPr algn="l" indent="-457200" marL="469265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algn="l" pos="275590"/>
              </a:tabLst>
            </a:pPr>
            <a:r>
              <a:rPr altLang="zh-CN" b="1" sz="3600" lang="en-US">
                <a:latin typeface="Coming Soon"/>
                <a:ea typeface="Coming Soon"/>
                <a:cs typeface="Coming Soon"/>
              </a:rPr>
              <a:t>D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a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r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i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 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b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e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b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e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r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a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p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a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 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p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e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n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d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a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p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a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t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 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d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i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 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a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t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a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s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, 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d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a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p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a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t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 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d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i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simpulkan 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 </a:t>
            </a:r>
            <a:r>
              <a:rPr altLang="zh-CN" b="1" sz="3600" lang="en-US">
                <a:latin typeface="Coming Soon"/>
                <a:ea typeface="Coming Soon"/>
                <a:cs typeface="Coming Soon"/>
              </a:rPr>
              <a:t> </a:t>
            </a:r>
            <a:endParaRPr b="1" sz="3000">
              <a:latin typeface="Coming Soon"/>
              <a:cs typeface="Coming Soon"/>
            </a:endParaRPr>
          </a:p>
        </p:txBody>
      </p:sp>
      <p:sp>
        <p:nvSpPr>
          <p:cNvPr id="1048620" name="object 11"/>
          <p:cNvSpPr/>
          <p:nvPr/>
        </p:nvSpPr>
        <p:spPr>
          <a:xfrm>
            <a:off x="1886335" y="4062870"/>
            <a:ext cx="639323" cy="619759"/>
          </a:xfrm>
          <a:prstGeom prst="rect"/>
          <a:blipFill>
            <a:blip xmlns:r="http://schemas.openxmlformats.org/officeDocument/2006/relationships" r:embed="rId3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0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ah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93A3D8"/>
          </a:solidFill>
        </p:spPr>
        <p:txBody>
          <a:bodyPr bIns="0" lIns="0" rIns="0" rtlCol="0" tIns="0" wrap="square"/>
          <a:p/>
        </p:txBody>
      </p:sp>
      <p:sp>
        <p:nvSpPr>
          <p:cNvPr id="1048622" name="object 3"/>
          <p:cNvSpPr/>
          <p:nvPr/>
        </p:nvSpPr>
        <p:spPr>
          <a:xfrm>
            <a:off x="3197789" y="766832"/>
            <a:ext cx="12274470" cy="9520166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23" name="object 4"/>
          <p:cNvSpPr txBox="1">
            <a:spLocks noGrp="1"/>
          </p:cNvSpPr>
          <p:nvPr>
            <p:ph type="title"/>
          </p:nvPr>
        </p:nvSpPr>
        <p:spPr>
          <a:xfrm>
            <a:off x="4165897" y="2420430"/>
            <a:ext cx="5526612" cy="955675"/>
          </a:xfrm>
          <a:prstGeom prst="rect"/>
        </p:spPr>
        <p:txBody>
          <a:bodyPr bIns="0" lIns="0" rIns="0" rtlCol="0" tIns="15875" vert="horz" wrap="square">
            <a:spAutoFit/>
          </a:bodyPr>
          <a:p>
            <a:pPr algn="ctr" indent="0" marL="0">
              <a:lnSpc>
                <a:spcPct val="100000"/>
              </a:lnSpc>
              <a:spcBef>
                <a:spcPts val="125"/>
              </a:spcBef>
              <a:buNone/>
            </a:pPr>
            <a:r>
              <a:rPr altLang="zh-CN" b="1" dirty="0" sz="4100" lang="en-US" spc="635">
                <a:latin typeface="Coming Soon"/>
                <a:cs typeface="Coming Soon"/>
              </a:rPr>
              <a:t>2</a:t>
            </a:r>
            <a:r>
              <a:rPr altLang="zh-CN" b="1" dirty="0" sz="4100" lang="en-US" spc="635">
                <a:latin typeface="Coming Soon"/>
                <a:cs typeface="Coming Soon"/>
              </a:rPr>
              <a:t>.</a:t>
            </a:r>
            <a:r>
              <a:rPr altLang="zh-CN" b="1" dirty="0" sz="4100" lang="en-US" spc="635">
                <a:latin typeface="Coming Soon"/>
                <a:cs typeface="Coming Soon"/>
              </a:rPr>
              <a:t> </a:t>
            </a:r>
            <a:r>
              <a:rPr altLang="zh-CN" b="1" dirty="0" sz="4100" lang="en-US" spc="635">
                <a:latin typeface="Coming Soon"/>
                <a:cs typeface="Coming Soon"/>
              </a:rPr>
              <a:t>K</a:t>
            </a:r>
            <a:r>
              <a:rPr altLang="zh-CN" b="1" dirty="0" sz="4100" lang="en-US" spc="635">
                <a:latin typeface="Coming Soon"/>
                <a:cs typeface="Coming Soon"/>
              </a:rPr>
              <a:t>o</a:t>
            </a:r>
            <a:r>
              <a:rPr altLang="zh-CN" b="1" dirty="0" sz="4100" lang="en-US" spc="635">
                <a:latin typeface="Coming Soon"/>
                <a:cs typeface="Coming Soon"/>
              </a:rPr>
              <a:t>m</a:t>
            </a:r>
            <a:r>
              <a:rPr altLang="zh-CN" b="1" dirty="0" sz="4100" lang="en-US" spc="635">
                <a:latin typeface="Coming Soon"/>
                <a:cs typeface="Coming Soon"/>
              </a:rPr>
              <a:t>p</a:t>
            </a:r>
            <a:r>
              <a:rPr altLang="zh-CN" b="1" dirty="0" sz="4100" lang="en-US" spc="635">
                <a:latin typeface="Coming Soon"/>
                <a:cs typeface="Coming Soon"/>
              </a:rPr>
              <a:t>l</a:t>
            </a:r>
            <a:r>
              <a:rPr altLang="zh-CN" b="1" dirty="0" sz="4100" lang="en-US" spc="635">
                <a:latin typeface="Coming Soon"/>
                <a:cs typeface="Coming Soon"/>
              </a:rPr>
              <a:t>i</a:t>
            </a:r>
            <a:r>
              <a:rPr altLang="zh-CN" b="1" dirty="0" sz="4100" lang="en-US" spc="635">
                <a:latin typeface="Coming Soon"/>
                <a:cs typeface="Coming Soon"/>
              </a:rPr>
              <a:t>k</a:t>
            </a:r>
            <a:r>
              <a:rPr altLang="zh-CN" b="1" dirty="0" sz="4100" lang="en-US" spc="635">
                <a:latin typeface="Coming Soon"/>
                <a:cs typeface="Coming Soon"/>
              </a:rPr>
              <a:t>a</a:t>
            </a:r>
            <a:r>
              <a:rPr altLang="zh-CN" b="1" dirty="0" sz="4100" lang="en-US" spc="635">
                <a:latin typeface="Coming Soon"/>
                <a:cs typeface="Coming Soon"/>
              </a:rPr>
              <a:t>s</a:t>
            </a:r>
            <a:r>
              <a:rPr altLang="zh-CN" b="1" dirty="0" sz="4100" lang="en-US" spc="635">
                <a:latin typeface="Coming Soon"/>
                <a:cs typeface="Coming Soon"/>
              </a:rPr>
              <a:t>i</a:t>
            </a:r>
            <a:endParaRPr b="1" sz="4100">
              <a:latin typeface="Coming Soon"/>
              <a:cs typeface="Coming Soon"/>
            </a:endParaRPr>
          </a:p>
        </p:txBody>
      </p:sp>
      <p:grpSp>
        <p:nvGrpSpPr>
          <p:cNvPr id="25" name="object 5"/>
          <p:cNvGrpSpPr/>
          <p:nvPr/>
        </p:nvGrpSpPr>
        <p:grpSpPr>
          <a:xfrm>
            <a:off x="0" y="7108056"/>
            <a:ext cx="3153410" cy="3179445"/>
            <a:chOff x="0" y="7108056"/>
            <a:chExt cx="3153410" cy="3179445"/>
          </a:xfrm>
        </p:grpSpPr>
        <p:sp>
          <p:nvSpPr>
            <p:cNvPr id="1048624" name="object 6"/>
            <p:cNvSpPr/>
            <p:nvPr/>
          </p:nvSpPr>
          <p:spPr>
            <a:xfrm>
              <a:off x="2591583" y="8300232"/>
              <a:ext cx="561975" cy="502920"/>
            </a:xfrm>
            <a:custGeom>
              <a:avLst/>
              <a:ahLst/>
              <a:rect l="l" t="t" r="r" b="b"/>
              <a:pathLst>
                <a:path w="561975" h="502920">
                  <a:moveTo>
                    <a:pt x="0" y="490492"/>
                  </a:moveTo>
                  <a:lnTo>
                    <a:pt x="109838" y="126050"/>
                  </a:lnTo>
                  <a:lnTo>
                    <a:pt x="152417" y="104875"/>
                  </a:lnTo>
                  <a:lnTo>
                    <a:pt x="365149" y="0"/>
                  </a:lnTo>
                  <a:lnTo>
                    <a:pt x="393357" y="19716"/>
                  </a:lnTo>
                  <a:lnTo>
                    <a:pt x="425345" y="47289"/>
                  </a:lnTo>
                  <a:lnTo>
                    <a:pt x="458902" y="83084"/>
                  </a:lnTo>
                  <a:lnTo>
                    <a:pt x="491817" y="127472"/>
                  </a:lnTo>
                  <a:lnTo>
                    <a:pt x="521639" y="182391"/>
                  </a:lnTo>
                  <a:lnTo>
                    <a:pt x="541720" y="235510"/>
                  </a:lnTo>
                  <a:lnTo>
                    <a:pt x="553859" y="284963"/>
                  </a:lnTo>
                  <a:lnTo>
                    <a:pt x="559856" y="328887"/>
                  </a:lnTo>
                  <a:lnTo>
                    <a:pt x="561511" y="365416"/>
                  </a:lnTo>
                  <a:lnTo>
                    <a:pt x="560623" y="392686"/>
                  </a:lnTo>
                  <a:lnTo>
                    <a:pt x="325344" y="502777"/>
                  </a:lnTo>
                  <a:lnTo>
                    <a:pt x="0" y="490492"/>
                  </a:lnTo>
                  <a:close/>
                </a:path>
              </a:pathLst>
            </a:custGeom>
            <a:solidFill>
              <a:srgbClr val="FEF9DD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25" name="object 7"/>
            <p:cNvSpPr/>
            <p:nvPr/>
          </p:nvSpPr>
          <p:spPr>
            <a:xfrm>
              <a:off x="0" y="7108056"/>
              <a:ext cx="1386205" cy="1537335"/>
            </a:xfrm>
            <a:custGeom>
              <a:avLst/>
              <a:ahLst/>
              <a:rect l="l" t="t" r="r" b="b"/>
              <a:pathLst>
                <a:path w="1386205" h="1537334">
                  <a:moveTo>
                    <a:pt x="0" y="1537003"/>
                  </a:moveTo>
                  <a:lnTo>
                    <a:pt x="0" y="987042"/>
                  </a:lnTo>
                  <a:lnTo>
                    <a:pt x="30774" y="961512"/>
                  </a:lnTo>
                  <a:lnTo>
                    <a:pt x="70977" y="928223"/>
                  </a:lnTo>
                  <a:lnTo>
                    <a:pt x="111150" y="895020"/>
                  </a:lnTo>
                  <a:lnTo>
                    <a:pt x="151294" y="861903"/>
                  </a:lnTo>
                  <a:lnTo>
                    <a:pt x="191409" y="828872"/>
                  </a:lnTo>
                  <a:lnTo>
                    <a:pt x="231494" y="795928"/>
                  </a:lnTo>
                  <a:lnTo>
                    <a:pt x="271550" y="763069"/>
                  </a:lnTo>
                  <a:lnTo>
                    <a:pt x="311576" y="730296"/>
                  </a:lnTo>
                  <a:lnTo>
                    <a:pt x="351572" y="697610"/>
                  </a:lnTo>
                  <a:lnTo>
                    <a:pt x="391538" y="665009"/>
                  </a:lnTo>
                  <a:lnTo>
                    <a:pt x="431475" y="632493"/>
                  </a:lnTo>
                  <a:lnTo>
                    <a:pt x="471382" y="600063"/>
                  </a:lnTo>
                  <a:lnTo>
                    <a:pt x="511258" y="567719"/>
                  </a:lnTo>
                  <a:lnTo>
                    <a:pt x="551105" y="535459"/>
                  </a:lnTo>
                  <a:lnTo>
                    <a:pt x="590921" y="503285"/>
                  </a:lnTo>
                  <a:lnTo>
                    <a:pt x="630707" y="471196"/>
                  </a:lnTo>
                  <a:lnTo>
                    <a:pt x="670463" y="439192"/>
                  </a:lnTo>
                  <a:lnTo>
                    <a:pt x="710189" y="407273"/>
                  </a:lnTo>
                  <a:lnTo>
                    <a:pt x="749884" y="375438"/>
                  </a:lnTo>
                  <a:lnTo>
                    <a:pt x="789549" y="343689"/>
                  </a:lnTo>
                  <a:lnTo>
                    <a:pt x="829183" y="312023"/>
                  </a:lnTo>
                  <a:lnTo>
                    <a:pt x="869774" y="279657"/>
                  </a:lnTo>
                  <a:lnTo>
                    <a:pt x="908804" y="248593"/>
                  </a:lnTo>
                  <a:lnTo>
                    <a:pt x="947901" y="217534"/>
                  </a:lnTo>
                  <a:lnTo>
                    <a:pt x="987412" y="186206"/>
                  </a:lnTo>
                  <a:lnTo>
                    <a:pt x="1026893" y="154962"/>
                  </a:lnTo>
                  <a:lnTo>
                    <a:pt x="1066342" y="123802"/>
                  </a:lnTo>
                  <a:lnTo>
                    <a:pt x="1105760" y="92726"/>
                  </a:lnTo>
                  <a:lnTo>
                    <a:pt x="1145147" y="61734"/>
                  </a:lnTo>
                  <a:lnTo>
                    <a:pt x="1184504" y="30825"/>
                  </a:lnTo>
                  <a:lnTo>
                    <a:pt x="1223828" y="0"/>
                  </a:lnTo>
                  <a:lnTo>
                    <a:pt x="1234394" y="172"/>
                  </a:lnTo>
                  <a:lnTo>
                    <a:pt x="1278804" y="8739"/>
                  </a:lnTo>
                  <a:lnTo>
                    <a:pt x="1315784" y="26491"/>
                  </a:lnTo>
                  <a:lnTo>
                    <a:pt x="1343816" y="50647"/>
                  </a:lnTo>
                  <a:lnTo>
                    <a:pt x="1346129" y="52025"/>
                  </a:lnTo>
                  <a:lnTo>
                    <a:pt x="1347451" y="54050"/>
                  </a:lnTo>
                  <a:lnTo>
                    <a:pt x="1371370" y="91596"/>
                  </a:lnTo>
                  <a:lnTo>
                    <a:pt x="1382698" y="126898"/>
                  </a:lnTo>
                  <a:lnTo>
                    <a:pt x="1385898" y="154736"/>
                  </a:lnTo>
                  <a:lnTo>
                    <a:pt x="1385428" y="169891"/>
                  </a:lnTo>
                  <a:lnTo>
                    <a:pt x="1350692" y="205794"/>
                  </a:lnTo>
                  <a:lnTo>
                    <a:pt x="1315840" y="241704"/>
                  </a:lnTo>
                  <a:lnTo>
                    <a:pt x="1280872" y="277623"/>
                  </a:lnTo>
                  <a:lnTo>
                    <a:pt x="1245788" y="313554"/>
                  </a:lnTo>
                  <a:lnTo>
                    <a:pt x="1210588" y="349499"/>
                  </a:lnTo>
                  <a:lnTo>
                    <a:pt x="1175273" y="385461"/>
                  </a:lnTo>
                  <a:lnTo>
                    <a:pt x="1139843" y="421441"/>
                  </a:lnTo>
                  <a:lnTo>
                    <a:pt x="1104298" y="457442"/>
                  </a:lnTo>
                  <a:lnTo>
                    <a:pt x="1068230" y="493878"/>
                  </a:lnTo>
                  <a:lnTo>
                    <a:pt x="1032863" y="529518"/>
                  </a:lnTo>
                  <a:lnTo>
                    <a:pt x="996974" y="565597"/>
                  </a:lnTo>
                  <a:lnTo>
                    <a:pt x="960971" y="601707"/>
                  </a:lnTo>
                  <a:lnTo>
                    <a:pt x="924855" y="637851"/>
                  </a:lnTo>
                  <a:lnTo>
                    <a:pt x="888624" y="674029"/>
                  </a:lnTo>
                  <a:lnTo>
                    <a:pt x="852280" y="710246"/>
                  </a:lnTo>
                  <a:lnTo>
                    <a:pt x="815823" y="746503"/>
                  </a:lnTo>
                  <a:lnTo>
                    <a:pt x="779253" y="782802"/>
                  </a:lnTo>
                  <a:lnTo>
                    <a:pt x="742570" y="819147"/>
                  </a:lnTo>
                  <a:lnTo>
                    <a:pt x="705774" y="855539"/>
                  </a:lnTo>
                  <a:lnTo>
                    <a:pt x="0" y="1537003"/>
                  </a:lnTo>
                  <a:close/>
                </a:path>
                <a:path w="1386205" h="1537334">
                  <a:moveTo>
                    <a:pt x="0" y="1537281"/>
                  </a:moveTo>
                  <a:lnTo>
                    <a:pt x="0" y="1537003"/>
                  </a:lnTo>
                  <a:lnTo>
                    <a:pt x="705774" y="855539"/>
                  </a:lnTo>
                  <a:lnTo>
                    <a:pt x="670854" y="890046"/>
                  </a:lnTo>
                  <a:lnTo>
                    <a:pt x="635824" y="924581"/>
                  </a:lnTo>
                  <a:lnTo>
                    <a:pt x="600684" y="959141"/>
                  </a:lnTo>
                  <a:lnTo>
                    <a:pt x="565438" y="993726"/>
                  </a:lnTo>
                  <a:lnTo>
                    <a:pt x="530084" y="1028332"/>
                  </a:lnTo>
                  <a:lnTo>
                    <a:pt x="494625" y="1062958"/>
                  </a:lnTo>
                  <a:lnTo>
                    <a:pt x="459062" y="1097604"/>
                  </a:lnTo>
                  <a:lnTo>
                    <a:pt x="423394" y="1132266"/>
                  </a:lnTo>
                  <a:lnTo>
                    <a:pt x="387624" y="1166943"/>
                  </a:lnTo>
                  <a:lnTo>
                    <a:pt x="351753" y="1201634"/>
                  </a:lnTo>
                  <a:lnTo>
                    <a:pt x="315781" y="1236336"/>
                  </a:lnTo>
                  <a:lnTo>
                    <a:pt x="279710" y="1271048"/>
                  </a:lnTo>
                  <a:lnTo>
                    <a:pt x="243540" y="1305769"/>
                  </a:lnTo>
                  <a:lnTo>
                    <a:pt x="207273" y="1340496"/>
                  </a:lnTo>
                  <a:lnTo>
                    <a:pt x="170909" y="1375227"/>
                  </a:lnTo>
                  <a:lnTo>
                    <a:pt x="134451" y="1409962"/>
                  </a:lnTo>
                  <a:lnTo>
                    <a:pt x="97897" y="1444698"/>
                  </a:lnTo>
                  <a:lnTo>
                    <a:pt x="61251" y="1479433"/>
                  </a:lnTo>
                  <a:lnTo>
                    <a:pt x="24512" y="1514167"/>
                  </a:lnTo>
                  <a:lnTo>
                    <a:pt x="0" y="1537281"/>
                  </a:lnTo>
                  <a:close/>
                </a:path>
              </a:pathLst>
            </a:custGeom>
            <a:solidFill>
              <a:srgbClr val="F9A28B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26" name="object 8"/>
            <p:cNvSpPr/>
            <p:nvPr/>
          </p:nvSpPr>
          <p:spPr>
            <a:xfrm>
              <a:off x="0" y="7123880"/>
              <a:ext cx="2930641" cy="3163118"/>
            </a:xfrm>
            <a:prstGeom prst="rect"/>
            <a:blipFill>
              <a:blip xmlns:r="http://schemas.openxmlformats.org/officeDocument/2006/relationships" r:embed="rId2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  <p:grpSp>
        <p:nvGrpSpPr>
          <p:cNvPr id="26" name="object 9"/>
          <p:cNvGrpSpPr/>
          <p:nvPr/>
        </p:nvGrpSpPr>
        <p:grpSpPr>
          <a:xfrm>
            <a:off x="15531865" y="7186276"/>
            <a:ext cx="2757170" cy="3101340"/>
            <a:chOff x="15531865" y="7186276"/>
            <a:chExt cx="2757170" cy="3101340"/>
          </a:xfrm>
        </p:grpSpPr>
        <p:sp>
          <p:nvSpPr>
            <p:cNvPr id="1048627" name="object 10"/>
            <p:cNvSpPr/>
            <p:nvPr/>
          </p:nvSpPr>
          <p:spPr>
            <a:xfrm>
              <a:off x="15533006" y="7187032"/>
              <a:ext cx="995680" cy="1830070"/>
            </a:xfrm>
            <a:custGeom>
              <a:avLst/>
              <a:ahLst/>
              <a:rect l="l" t="t" r="r" b="b"/>
              <a:pathLst>
                <a:path w="995680" h="1830070">
                  <a:moveTo>
                    <a:pt x="209610" y="1158493"/>
                  </a:moveTo>
                  <a:lnTo>
                    <a:pt x="464167" y="1258428"/>
                  </a:lnTo>
                  <a:lnTo>
                    <a:pt x="995152" y="1467608"/>
                  </a:lnTo>
                  <a:lnTo>
                    <a:pt x="693569" y="1829562"/>
                  </a:lnTo>
                  <a:lnTo>
                    <a:pt x="209610" y="1158493"/>
                  </a:lnTo>
                  <a:close/>
                </a:path>
                <a:path w="995680" h="1830070">
                  <a:moveTo>
                    <a:pt x="0" y="0"/>
                  </a:moveTo>
                  <a:lnTo>
                    <a:pt x="648189" y="29453"/>
                  </a:lnTo>
                  <a:lnTo>
                    <a:pt x="713579" y="390378"/>
                  </a:lnTo>
                  <a:lnTo>
                    <a:pt x="478784" y="473179"/>
                  </a:lnTo>
                  <a:lnTo>
                    <a:pt x="164782" y="1632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9DD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28" name="object 11"/>
            <p:cNvSpPr/>
            <p:nvPr/>
          </p:nvSpPr>
          <p:spPr>
            <a:xfrm>
              <a:off x="16011791" y="7214551"/>
              <a:ext cx="2276475" cy="1492885"/>
            </a:xfrm>
            <a:custGeom>
              <a:avLst/>
              <a:ahLst/>
              <a:rect l="l" t="t" r="r" b="b"/>
              <a:pathLst>
                <a:path w="2276475" h="1492884">
                  <a:moveTo>
                    <a:pt x="168980" y="0"/>
                  </a:moveTo>
                  <a:lnTo>
                    <a:pt x="171282" y="1480"/>
                  </a:lnTo>
                  <a:lnTo>
                    <a:pt x="174367" y="1869"/>
                  </a:lnTo>
                  <a:lnTo>
                    <a:pt x="176669" y="3349"/>
                  </a:lnTo>
                  <a:lnTo>
                    <a:pt x="221353" y="22140"/>
                  </a:lnTo>
                  <a:lnTo>
                    <a:pt x="270251" y="42752"/>
                  </a:lnTo>
                  <a:lnTo>
                    <a:pt x="310875" y="59911"/>
                  </a:lnTo>
                  <a:lnTo>
                    <a:pt x="355712" y="78892"/>
                  </a:lnTo>
                  <a:lnTo>
                    <a:pt x="400598" y="97937"/>
                  </a:lnTo>
                  <a:lnTo>
                    <a:pt x="445535" y="117045"/>
                  </a:lnTo>
                  <a:lnTo>
                    <a:pt x="490522" y="136217"/>
                  </a:lnTo>
                  <a:lnTo>
                    <a:pt x="535557" y="155453"/>
                  </a:lnTo>
                  <a:lnTo>
                    <a:pt x="580643" y="174753"/>
                  </a:lnTo>
                  <a:lnTo>
                    <a:pt x="625777" y="194116"/>
                  </a:lnTo>
                  <a:lnTo>
                    <a:pt x="670960" y="213543"/>
                  </a:lnTo>
                  <a:lnTo>
                    <a:pt x="716288" y="233075"/>
                  </a:lnTo>
                  <a:lnTo>
                    <a:pt x="762012" y="252822"/>
                  </a:lnTo>
                  <a:lnTo>
                    <a:pt x="806800" y="272206"/>
                  </a:lnTo>
                  <a:lnTo>
                    <a:pt x="852176" y="291888"/>
                  </a:lnTo>
                  <a:lnTo>
                    <a:pt x="897600" y="311634"/>
                  </a:lnTo>
                  <a:lnTo>
                    <a:pt x="943072" y="331444"/>
                  </a:lnTo>
                  <a:lnTo>
                    <a:pt x="988591" y="351318"/>
                  </a:lnTo>
                  <a:lnTo>
                    <a:pt x="1034156" y="371256"/>
                  </a:lnTo>
                  <a:lnTo>
                    <a:pt x="1079769" y="391257"/>
                  </a:lnTo>
                  <a:lnTo>
                    <a:pt x="1125428" y="411323"/>
                  </a:lnTo>
                  <a:lnTo>
                    <a:pt x="1171134" y="431453"/>
                  </a:lnTo>
                  <a:lnTo>
                    <a:pt x="1216886" y="451646"/>
                  </a:lnTo>
                  <a:lnTo>
                    <a:pt x="1262684" y="471904"/>
                  </a:lnTo>
                  <a:lnTo>
                    <a:pt x="1308528" y="492225"/>
                  </a:lnTo>
                  <a:lnTo>
                    <a:pt x="1354417" y="512611"/>
                  </a:lnTo>
                  <a:lnTo>
                    <a:pt x="1400351" y="533061"/>
                  </a:lnTo>
                  <a:lnTo>
                    <a:pt x="1446331" y="553574"/>
                  </a:lnTo>
                  <a:lnTo>
                    <a:pt x="1492355" y="574152"/>
                  </a:lnTo>
                  <a:lnTo>
                    <a:pt x="1538424" y="594794"/>
                  </a:lnTo>
                  <a:lnTo>
                    <a:pt x="1584538" y="615501"/>
                  </a:lnTo>
                  <a:lnTo>
                    <a:pt x="1630696" y="636271"/>
                  </a:lnTo>
                  <a:lnTo>
                    <a:pt x="1676897" y="657106"/>
                  </a:lnTo>
                  <a:lnTo>
                    <a:pt x="1723143" y="678004"/>
                  </a:lnTo>
                  <a:lnTo>
                    <a:pt x="1769432" y="698967"/>
                  </a:lnTo>
                  <a:lnTo>
                    <a:pt x="1815764" y="719995"/>
                  </a:lnTo>
                  <a:lnTo>
                    <a:pt x="1862139" y="741086"/>
                  </a:lnTo>
                  <a:lnTo>
                    <a:pt x="1908558" y="762242"/>
                  </a:lnTo>
                  <a:lnTo>
                    <a:pt x="1955019" y="783462"/>
                  </a:lnTo>
                  <a:lnTo>
                    <a:pt x="2001522" y="804747"/>
                  </a:lnTo>
                  <a:lnTo>
                    <a:pt x="2048067" y="826096"/>
                  </a:lnTo>
                  <a:lnTo>
                    <a:pt x="2094655" y="847509"/>
                  </a:lnTo>
                  <a:lnTo>
                    <a:pt x="2141284" y="868987"/>
                  </a:lnTo>
                  <a:lnTo>
                    <a:pt x="2187955" y="890529"/>
                  </a:lnTo>
                  <a:lnTo>
                    <a:pt x="2234667" y="912135"/>
                  </a:lnTo>
                  <a:lnTo>
                    <a:pt x="2276207" y="931390"/>
                  </a:lnTo>
                  <a:lnTo>
                    <a:pt x="2276207" y="1492550"/>
                  </a:lnTo>
                  <a:lnTo>
                    <a:pt x="2205517" y="1462063"/>
                  </a:lnTo>
                  <a:lnTo>
                    <a:pt x="2157377" y="1441222"/>
                  </a:lnTo>
                  <a:lnTo>
                    <a:pt x="2109331" y="1420363"/>
                  </a:lnTo>
                  <a:lnTo>
                    <a:pt x="2061380" y="1399486"/>
                  </a:lnTo>
                  <a:lnTo>
                    <a:pt x="2013523" y="1378592"/>
                  </a:lnTo>
                  <a:lnTo>
                    <a:pt x="1965761" y="1357679"/>
                  </a:lnTo>
                  <a:lnTo>
                    <a:pt x="1918093" y="1336750"/>
                  </a:lnTo>
                  <a:lnTo>
                    <a:pt x="1870520" y="1315803"/>
                  </a:lnTo>
                  <a:lnTo>
                    <a:pt x="1823040" y="1294840"/>
                  </a:lnTo>
                  <a:lnTo>
                    <a:pt x="1775655" y="1273860"/>
                  </a:lnTo>
                  <a:lnTo>
                    <a:pt x="1728364" y="1252864"/>
                  </a:lnTo>
                  <a:lnTo>
                    <a:pt x="1681166" y="1231852"/>
                  </a:lnTo>
                  <a:lnTo>
                    <a:pt x="1634063" y="1210824"/>
                  </a:lnTo>
                  <a:lnTo>
                    <a:pt x="1587053" y="1189781"/>
                  </a:lnTo>
                  <a:lnTo>
                    <a:pt x="1540136" y="1168723"/>
                  </a:lnTo>
                  <a:lnTo>
                    <a:pt x="1493314" y="1147650"/>
                  </a:lnTo>
                  <a:lnTo>
                    <a:pt x="1446584" y="1126562"/>
                  </a:lnTo>
                  <a:lnTo>
                    <a:pt x="1399948" y="1105460"/>
                  </a:lnTo>
                  <a:lnTo>
                    <a:pt x="1353405" y="1084344"/>
                  </a:lnTo>
                  <a:lnTo>
                    <a:pt x="1306956" y="1063214"/>
                  </a:lnTo>
                  <a:lnTo>
                    <a:pt x="1260599" y="1042071"/>
                  </a:lnTo>
                  <a:lnTo>
                    <a:pt x="1214335" y="1020915"/>
                  </a:lnTo>
                  <a:lnTo>
                    <a:pt x="1168164" y="999745"/>
                  </a:lnTo>
                  <a:lnTo>
                    <a:pt x="1122086" y="978563"/>
                  </a:lnTo>
                  <a:lnTo>
                    <a:pt x="1076101" y="957368"/>
                  </a:lnTo>
                  <a:lnTo>
                    <a:pt x="1030208" y="936161"/>
                  </a:lnTo>
                  <a:lnTo>
                    <a:pt x="984408" y="914942"/>
                  </a:lnTo>
                  <a:lnTo>
                    <a:pt x="938699" y="893712"/>
                  </a:lnTo>
                  <a:lnTo>
                    <a:pt x="893084" y="872470"/>
                  </a:lnTo>
                  <a:lnTo>
                    <a:pt x="847560" y="851217"/>
                  </a:lnTo>
                  <a:lnTo>
                    <a:pt x="802129" y="829953"/>
                  </a:lnTo>
                  <a:lnTo>
                    <a:pt x="756789" y="808679"/>
                  </a:lnTo>
                  <a:lnTo>
                    <a:pt x="711541" y="787395"/>
                  </a:lnTo>
                  <a:lnTo>
                    <a:pt x="666386" y="766100"/>
                  </a:lnTo>
                  <a:lnTo>
                    <a:pt x="621321" y="744796"/>
                  </a:lnTo>
                  <a:lnTo>
                    <a:pt x="576349" y="723482"/>
                  </a:lnTo>
                  <a:lnTo>
                    <a:pt x="531468" y="702159"/>
                  </a:lnTo>
                  <a:lnTo>
                    <a:pt x="486150" y="680574"/>
                  </a:lnTo>
                  <a:lnTo>
                    <a:pt x="441886" y="659441"/>
                  </a:lnTo>
                  <a:lnTo>
                    <a:pt x="397373" y="638137"/>
                  </a:lnTo>
                  <a:lnTo>
                    <a:pt x="352857" y="616779"/>
                  </a:lnTo>
                  <a:lnTo>
                    <a:pt x="308432" y="595414"/>
                  </a:lnTo>
                  <a:lnTo>
                    <a:pt x="264098" y="574041"/>
                  </a:lnTo>
                  <a:lnTo>
                    <a:pt x="219855" y="552661"/>
                  </a:lnTo>
                  <a:lnTo>
                    <a:pt x="175703" y="531274"/>
                  </a:lnTo>
                  <a:lnTo>
                    <a:pt x="131641" y="509880"/>
                  </a:lnTo>
                  <a:lnTo>
                    <a:pt x="87670" y="488480"/>
                  </a:lnTo>
                  <a:lnTo>
                    <a:pt x="43790" y="467073"/>
                  </a:lnTo>
                  <a:lnTo>
                    <a:pt x="8415" y="449775"/>
                  </a:lnTo>
                  <a:lnTo>
                    <a:pt x="74691" y="346749"/>
                  </a:lnTo>
                  <a:lnTo>
                    <a:pt x="99539" y="303635"/>
                  </a:lnTo>
                  <a:lnTo>
                    <a:pt x="121427" y="254760"/>
                  </a:lnTo>
                  <a:lnTo>
                    <a:pt x="138416" y="207667"/>
                  </a:lnTo>
                  <a:lnTo>
                    <a:pt x="154589" y="146433"/>
                  </a:lnTo>
                  <a:lnTo>
                    <a:pt x="164213" y="90358"/>
                  </a:lnTo>
                  <a:lnTo>
                    <a:pt x="168580" y="41020"/>
                  </a:lnTo>
                  <a:lnTo>
                    <a:pt x="168980" y="0"/>
                  </a:lnTo>
                  <a:close/>
                </a:path>
                <a:path w="2276475" h="1492884">
                  <a:moveTo>
                    <a:pt x="0" y="445660"/>
                  </a:moveTo>
                  <a:lnTo>
                    <a:pt x="24274" y="417806"/>
                  </a:lnTo>
                  <a:lnTo>
                    <a:pt x="49387" y="384821"/>
                  </a:lnTo>
                  <a:lnTo>
                    <a:pt x="74691" y="346749"/>
                  </a:lnTo>
                  <a:lnTo>
                    <a:pt x="8415" y="449775"/>
                  </a:lnTo>
                  <a:lnTo>
                    <a:pt x="0" y="445660"/>
                  </a:lnTo>
                  <a:close/>
                </a:path>
              </a:pathLst>
            </a:custGeom>
            <a:solidFill>
              <a:srgbClr val="F9A28B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29" name="object 12"/>
            <p:cNvSpPr/>
            <p:nvPr/>
          </p:nvSpPr>
          <p:spPr>
            <a:xfrm>
              <a:off x="16225454" y="8655762"/>
              <a:ext cx="2063114" cy="1631314"/>
            </a:xfrm>
            <a:custGeom>
              <a:avLst/>
              <a:ahLst/>
              <a:rect l="l" t="t" r="r" b="b"/>
              <a:pathLst>
                <a:path w="2063115" h="1631315">
                  <a:moveTo>
                    <a:pt x="0" y="360110"/>
                  </a:moveTo>
                  <a:lnTo>
                    <a:pt x="301983" y="0"/>
                  </a:lnTo>
                  <a:lnTo>
                    <a:pt x="1537853" y="958549"/>
                  </a:lnTo>
                  <a:lnTo>
                    <a:pt x="2062544" y="1366004"/>
                  </a:lnTo>
                  <a:lnTo>
                    <a:pt x="2062544" y="1631237"/>
                  </a:lnTo>
                  <a:lnTo>
                    <a:pt x="1617783" y="1631237"/>
                  </a:lnTo>
                  <a:lnTo>
                    <a:pt x="0" y="360110"/>
                  </a:lnTo>
                  <a:close/>
                </a:path>
              </a:pathLst>
            </a:custGeom>
            <a:solidFill>
              <a:srgbClr val="324A99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30" name="object 13"/>
            <p:cNvSpPr/>
            <p:nvPr/>
          </p:nvSpPr>
          <p:spPr>
            <a:xfrm>
              <a:off x="15531865" y="7186276"/>
              <a:ext cx="230579" cy="163232"/>
            </a:xfrm>
            <a:prstGeom prst="rect"/>
            <a:blipFill>
              <a:blip xmlns:r="http://schemas.openxmlformats.org/officeDocument/2006/relationships" r:embed="rId3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631" name="object 14"/>
            <p:cNvSpPr/>
            <p:nvPr/>
          </p:nvSpPr>
          <p:spPr>
            <a:xfrm>
              <a:off x="15741895" y="7261782"/>
              <a:ext cx="2546891" cy="3025709"/>
            </a:xfrm>
            <a:prstGeom prst="rect"/>
            <a:blipFill>
              <a:blip xmlns:r="http://schemas.openxmlformats.org/officeDocument/2006/relationships" r:embed="rId4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  <p:sp>
        <p:nvSpPr>
          <p:cNvPr id="1048632" name="object 15"/>
          <p:cNvSpPr/>
          <p:nvPr/>
        </p:nvSpPr>
        <p:spPr>
          <a:xfrm>
            <a:off x="15460462" y="0"/>
            <a:ext cx="2659939" cy="2605719"/>
          </a:xfrm>
          <a:prstGeom prst="rect"/>
          <a:blipFill>
            <a:blip xmlns:r="http://schemas.openxmlformats.org/officeDocument/2006/relationships" r:embed="rId5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33" name="object 16"/>
          <p:cNvSpPr/>
          <p:nvPr/>
        </p:nvSpPr>
        <p:spPr>
          <a:xfrm>
            <a:off x="167493" y="0"/>
            <a:ext cx="2659939" cy="2605719"/>
          </a:xfrm>
          <a:prstGeom prst="rect"/>
          <a:blipFill>
            <a:blip xmlns:r="http://schemas.openxmlformats.org/officeDocument/2006/relationships" r:embed="rId6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34" name="object 17"/>
          <p:cNvSpPr txBox="1">
            <a:spLocks noGrp="1"/>
          </p:cNvSpPr>
          <p:nvPr>
            <p:ph type="body" idx="1"/>
          </p:nvPr>
        </p:nvSpPr>
        <p:spPr>
          <a:xfrm>
            <a:off x="4606924" y="4548503"/>
            <a:ext cx="9458688" cy="3463289"/>
          </a:xfrm>
          <a:prstGeom prst="rect"/>
        </p:spPr>
        <p:txBody>
          <a:bodyPr bIns="0" lIns="0" rIns="0" rtlCol="0" tIns="4445" vert="horz" wrap="square">
            <a:spAutoFit/>
          </a:bodyPr>
          <a:p>
            <a:pPr algn="l" marL="12700" marR="5080">
              <a:lnSpc>
                <a:spcPct val="101400"/>
              </a:lnSpc>
              <a:spcBef>
                <a:spcPts val="35"/>
              </a:spcBef>
              <a:buFont typeface="Arial"/>
              <a:buChar char="•"/>
            </a:pPr>
            <a:r>
              <a:rPr altLang="zh-CN" b="1" dirty="0" sz="3700" lang="en-US" spc="-95">
                <a:latin typeface="Coming Soon"/>
                <a:cs typeface="Coming Soon"/>
              </a:rPr>
              <a:t>K</a:t>
            </a:r>
            <a:r>
              <a:rPr altLang="zh-CN" b="1" dirty="0" sz="3700" lang="en-US" spc="-95">
                <a:latin typeface="Coming Soon"/>
                <a:cs typeface="Coming Soon"/>
              </a:rPr>
              <a:t>e</a:t>
            </a:r>
            <a:r>
              <a:rPr altLang="zh-CN" b="1" dirty="0" sz="3700" lang="en-US" spc="-95">
                <a:latin typeface="Coming Soon"/>
                <a:cs typeface="Coming Soon"/>
              </a:rPr>
              <a:t>m</a:t>
            </a:r>
            <a:r>
              <a:rPr altLang="zh-CN" b="1" dirty="0" sz="3700" lang="en-US" spc="-95">
                <a:latin typeface="Coming Soon"/>
                <a:cs typeface="Coming Soon"/>
              </a:rPr>
              <a:t>e</a:t>
            </a:r>
            <a:r>
              <a:rPr altLang="zh-CN" b="1" dirty="0" sz="3700" lang="en-US" spc="-95">
                <a:latin typeface="Coming Soon"/>
                <a:cs typeface="Coming Soon"/>
              </a:rPr>
              <a:t>n</a:t>
            </a:r>
            <a:r>
              <a:rPr altLang="zh-CN" b="1" dirty="0" sz="3700" lang="en-US" spc="-95">
                <a:latin typeface="Coming Soon"/>
                <a:cs typeface="Coming Soon"/>
              </a:rPr>
              <a:t>d</a:t>
            </a:r>
            <a:r>
              <a:rPr altLang="zh-CN" b="1" dirty="0" sz="3700" lang="en-US" spc="-95">
                <a:latin typeface="Coming Soon"/>
                <a:cs typeface="Coming Soon"/>
              </a:rPr>
              <a:t>i</a:t>
            </a:r>
            <a:r>
              <a:rPr altLang="zh-CN" b="1" dirty="0" sz="3700" lang="en-US" spc="-95">
                <a:latin typeface="Coming Soon"/>
                <a:cs typeface="Coming Soon"/>
              </a:rPr>
              <a:t>k</a:t>
            </a:r>
            <a:r>
              <a:rPr altLang="zh-CN" b="1" dirty="0" sz="3700" lang="en-US" spc="-95">
                <a:latin typeface="Coming Soon"/>
                <a:cs typeface="Coming Soon"/>
              </a:rPr>
              <a:t>b</a:t>
            </a:r>
            <a:r>
              <a:rPr altLang="zh-CN" b="1" dirty="0" sz="3700" lang="en-US" spc="-95">
                <a:latin typeface="Coming Soon"/>
                <a:cs typeface="Coming Soon"/>
              </a:rPr>
              <a:t>u</a:t>
            </a:r>
            <a:r>
              <a:rPr altLang="zh-CN" b="1" dirty="0" sz="3700" lang="en-US" spc="-95">
                <a:latin typeface="Coming Soon"/>
                <a:cs typeface="Coming Soon"/>
              </a:rPr>
              <a:t>d</a:t>
            </a:r>
            <a:r>
              <a:rPr altLang="zh-CN" b="1" dirty="0" sz="3700" lang="en-US" spc="-95">
                <a:latin typeface="Coming Soon"/>
                <a:cs typeface="Coming Soon"/>
              </a:rPr>
              <a:t> </a:t>
            </a:r>
            <a:r>
              <a:rPr altLang="zh-CN" b="1" dirty="0" sz="3700" lang="en-US" spc="-95">
                <a:latin typeface="Coming Soon"/>
                <a:cs typeface="Coming Soon"/>
              </a:rPr>
              <a:t>2</a:t>
            </a:r>
            <a:r>
              <a:rPr altLang="zh-CN" b="1" dirty="0" sz="3700" lang="en-US" spc="-95">
                <a:latin typeface="Coming Soon"/>
                <a:cs typeface="Coming Soon"/>
              </a:rPr>
              <a:t>0</a:t>
            </a:r>
            <a:r>
              <a:rPr altLang="zh-CN" b="1" dirty="0" sz="3700" lang="en-US" spc="-95">
                <a:latin typeface="Coming Soon"/>
                <a:cs typeface="Coming Soon"/>
              </a:rPr>
              <a:t>1</a:t>
            </a:r>
            <a:r>
              <a:rPr altLang="zh-CN" b="1" dirty="0" sz="3700" lang="en-US" spc="-95">
                <a:latin typeface="Coming Soon"/>
                <a:cs typeface="Coming Soon"/>
              </a:rPr>
              <a:t>3</a:t>
            </a:r>
            <a:r>
              <a:rPr altLang="zh-CN" b="1" dirty="0" sz="3700" lang="en-US" spc="-95">
                <a:latin typeface="Coming Soon"/>
                <a:cs typeface="Coming Soon"/>
              </a:rPr>
              <a:t> </a:t>
            </a:r>
            <a:r>
              <a:rPr altLang="zh-CN" b="1" dirty="0" sz="3700" lang="en-US" spc="-95">
                <a:latin typeface="Coming Soon"/>
                <a:cs typeface="Coming Soon"/>
              </a:rPr>
              <a:t>:</a:t>
            </a:r>
            <a:r>
              <a:rPr altLang="zh-CN" b="1" dirty="0" sz="3700" lang="en-US" spc="-95">
                <a:latin typeface="Coming Soon"/>
                <a:cs typeface="Coming Soon"/>
              </a:rPr>
              <a:t> </a:t>
            </a:r>
            <a:r>
              <a:rPr altLang="zh-CN" b="1" dirty="0" sz="3700" lang="en-US" spc="-95">
                <a:latin typeface="Coming Soon"/>
                <a:cs typeface="Coming Soon"/>
              </a:rPr>
              <a:t>1</a:t>
            </a:r>
            <a:r>
              <a:rPr altLang="zh-CN" b="1" dirty="0" sz="3700" lang="en-US" spc="-95">
                <a:latin typeface="Coming Soon"/>
                <a:cs typeface="Coming Soon"/>
              </a:rPr>
              <a:t>8</a:t>
            </a:r>
            <a:r>
              <a:rPr altLang="zh-CN" b="1" dirty="0" sz="3700" lang="en-US" spc="-95">
                <a:latin typeface="Coming Soon"/>
                <a:cs typeface="Coming Soon"/>
              </a:rPr>
              <a:t>6</a:t>
            </a:r>
            <a:r>
              <a:rPr altLang="zh-CN" b="1" dirty="0" sz="3700" lang="en-US" spc="-95">
                <a:latin typeface="Coming Soon"/>
                <a:cs typeface="Coming Soon"/>
              </a:rPr>
              <a:t> </a:t>
            </a:r>
            <a:r>
              <a:rPr altLang="zh-CN" b="1" dirty="0" sz="3700" lang="en-US" spc="-95">
                <a:latin typeface="Coming Soon"/>
                <a:cs typeface="Coming Soon"/>
              </a:rPr>
              <a:t>m</a:t>
            </a:r>
            <a:r>
              <a:rPr altLang="zh-CN" b="1" dirty="0" sz="3700" lang="en-US" spc="-95">
                <a:latin typeface="Coming Soon"/>
                <a:cs typeface="Coming Soon"/>
              </a:rPr>
              <a:t>e</a:t>
            </a:r>
            <a:r>
              <a:rPr altLang="zh-CN" b="1" dirty="0" sz="3700" lang="en-US" spc="-95">
                <a:latin typeface="Coming Soon"/>
                <a:cs typeface="Coming Soon"/>
              </a:rPr>
              <a:t>n</a:t>
            </a:r>
            <a:r>
              <a:rPr altLang="zh-CN" b="1" dirty="0" sz="3700" lang="en-US" spc="-95">
                <a:latin typeface="Coming Soon"/>
                <a:cs typeface="Coming Soon"/>
              </a:rPr>
              <a:t>g</a:t>
            </a:r>
            <a:r>
              <a:rPr altLang="zh-CN" b="1" dirty="0" sz="3700" lang="en-US" spc="-95">
                <a:latin typeface="Coming Soon"/>
                <a:cs typeface="Coming Soon"/>
              </a:rPr>
              <a:t>a</a:t>
            </a:r>
            <a:r>
              <a:rPr altLang="zh-CN" b="1" dirty="0" sz="3700" lang="en-US" spc="-95">
                <a:latin typeface="Coming Soon"/>
                <a:cs typeface="Coming Soon"/>
              </a:rPr>
              <a:t>t</a:t>
            </a:r>
            <a:r>
              <a:rPr altLang="zh-CN" b="1" dirty="0" sz="3700" lang="en-US" spc="-95">
                <a:latin typeface="Coming Soon"/>
                <a:cs typeface="Coming Soon"/>
              </a:rPr>
              <a:t>a</a:t>
            </a:r>
            <a:r>
              <a:rPr altLang="zh-CN" b="1" dirty="0" sz="3700" lang="en-US" spc="-95">
                <a:latin typeface="Coming Soon"/>
                <a:cs typeface="Coming Soon"/>
              </a:rPr>
              <a:t>kan </a:t>
            </a:r>
            <a:endParaRPr b="1" dirty="0" sz="3700" spc="-95">
              <a:latin typeface="Coming Soon"/>
              <a:cs typeface="Coming Soon"/>
            </a:endParaRPr>
          </a:p>
          <a:p>
            <a:pPr algn="l" marL="12700" marR="5080">
              <a:lnSpc>
                <a:spcPct val="101400"/>
              </a:lnSpc>
              <a:spcBef>
                <a:spcPts val="35"/>
              </a:spcBef>
              <a:buFont typeface="Arial"/>
              <a:buChar char="•"/>
            </a:pPr>
            <a:r>
              <a:rPr altLang="zh-CN" b="1" dirty="0" sz="3700" lang="en-US" spc="-95">
                <a:latin typeface="Coming Soon"/>
                <a:cs typeface="Coming Soon"/>
              </a:rPr>
              <a:t>K</a:t>
            </a:r>
            <a:r>
              <a:rPr altLang="zh-CN" b="1" dirty="0" sz="3700" lang="en-US" spc="-95">
                <a:latin typeface="Coming Soon"/>
                <a:cs typeface="Coming Soon"/>
              </a:rPr>
              <a:t>o</a:t>
            </a:r>
            <a:r>
              <a:rPr altLang="zh-CN" b="1" dirty="0" sz="3700" lang="en-US" spc="-95">
                <a:latin typeface="Coming Soon"/>
                <a:cs typeface="Coming Soon"/>
              </a:rPr>
              <a:t>s</a:t>
            </a:r>
            <a:r>
              <a:rPr altLang="zh-CN" b="1" dirty="0" sz="3700" lang="en-US" spc="-95">
                <a:latin typeface="Coming Soon"/>
                <a:cs typeface="Coming Soon"/>
              </a:rPr>
              <a:t>a</a:t>
            </a:r>
            <a:r>
              <a:rPr altLang="zh-CN" b="1" dirty="0" sz="3700" lang="en-US" spc="-95">
                <a:latin typeface="Coming Soon"/>
                <a:cs typeface="Coming Soon"/>
              </a:rPr>
              <a:t>s</a:t>
            </a:r>
            <a:r>
              <a:rPr altLang="zh-CN" b="1" dirty="0" sz="3700" lang="en-US" spc="-95">
                <a:latin typeface="Coming Soon"/>
                <a:cs typeface="Coming Soon"/>
              </a:rPr>
              <a:t>i</a:t>
            </a:r>
            <a:r>
              <a:rPr altLang="zh-CN" b="1" dirty="0" sz="3700" lang="en-US" spc="-95">
                <a:latin typeface="Coming Soon"/>
                <a:cs typeface="Coming Soon"/>
              </a:rPr>
              <a:t>h</a:t>
            </a:r>
            <a:r>
              <a:rPr altLang="zh-CN" b="1" dirty="0" sz="3700" lang="en-US" spc="-95">
                <a:latin typeface="Coming Soon"/>
                <a:cs typeface="Coming Soon"/>
              </a:rPr>
              <a:t>, </a:t>
            </a:r>
            <a:r>
              <a:rPr altLang="zh-CN" b="1" dirty="0" sz="3700" lang="en-US" spc="-95">
                <a:latin typeface="Coming Soon"/>
                <a:cs typeface="Coming Soon"/>
              </a:rPr>
              <a:t>E</a:t>
            </a:r>
            <a:r>
              <a:rPr altLang="zh-CN" b="1" dirty="0" sz="3700" lang="en-US" spc="-95">
                <a:latin typeface="Coming Soon"/>
                <a:cs typeface="Coming Soon"/>
              </a:rPr>
              <a:t>.</a:t>
            </a:r>
            <a:r>
              <a:rPr altLang="zh-CN" b="1" dirty="0" sz="3700" lang="en-US" spc="-95">
                <a:latin typeface="Coming Soon"/>
                <a:cs typeface="Coming Soon"/>
              </a:rPr>
              <a:t> </a:t>
            </a:r>
            <a:r>
              <a:rPr altLang="zh-CN" b="1" dirty="0" sz="3700" lang="en-US" spc="-95">
                <a:latin typeface="Coming Soon"/>
                <a:cs typeface="Coming Soon"/>
              </a:rPr>
              <a:t>2</a:t>
            </a:r>
            <a:r>
              <a:rPr altLang="zh-CN" b="1" dirty="0" sz="3700" lang="en-US" spc="-95">
                <a:latin typeface="Coming Soon"/>
                <a:cs typeface="Coming Soon"/>
              </a:rPr>
              <a:t>0</a:t>
            </a:r>
            <a:r>
              <a:rPr altLang="zh-CN" b="1" dirty="0" sz="3700" lang="en-US" spc="-95">
                <a:latin typeface="Coming Soon"/>
                <a:cs typeface="Coming Soon"/>
              </a:rPr>
              <a:t>1</a:t>
            </a:r>
            <a:r>
              <a:rPr altLang="zh-CN" b="1" dirty="0" sz="3700" lang="en-US" spc="-95">
                <a:latin typeface="Coming Soon"/>
                <a:cs typeface="Coming Soon"/>
              </a:rPr>
              <a:t>4</a:t>
            </a:r>
            <a:r>
              <a:rPr altLang="zh-CN" b="1" dirty="0" sz="3700" lang="en-US" spc="-95">
                <a:latin typeface="Coming Soon"/>
                <a:cs typeface="Coming Soon"/>
              </a:rPr>
              <a:t> </a:t>
            </a:r>
            <a:r>
              <a:rPr altLang="zh-CN" b="1" dirty="0" sz="3700" lang="en-US" spc="-95">
                <a:latin typeface="Coming Soon"/>
                <a:cs typeface="Coming Soon"/>
              </a:rPr>
              <a:t>:</a:t>
            </a:r>
            <a:r>
              <a:rPr altLang="zh-CN" b="1" dirty="0" sz="3700" lang="en-US" spc="-95">
                <a:latin typeface="Coming Soon"/>
                <a:cs typeface="Coming Soon"/>
              </a:rPr>
              <a:t> </a:t>
            </a:r>
            <a:r>
              <a:rPr altLang="zh-CN" b="1" dirty="0" sz="3700" lang="en-US" spc="-95">
                <a:latin typeface="Coming Soon"/>
                <a:cs typeface="Coming Soon"/>
              </a:rPr>
              <a:t>1</a:t>
            </a:r>
            <a:r>
              <a:rPr altLang="zh-CN" b="1" dirty="0" sz="3700" lang="en-US" spc="-95">
                <a:latin typeface="Coming Soon"/>
                <a:cs typeface="Coming Soon"/>
              </a:rPr>
              <a:t>1</a:t>
            </a:r>
            <a:r>
              <a:rPr altLang="zh-CN" b="1" dirty="0" sz="3700" lang="en-US" spc="-95">
                <a:latin typeface="Coming Soon"/>
                <a:cs typeface="Coming Soon"/>
              </a:rPr>
              <a:t>4</a:t>
            </a:r>
            <a:r>
              <a:rPr altLang="zh-CN" b="1" dirty="0" sz="3700" lang="en-US" spc="-95">
                <a:latin typeface="Coming Soon"/>
                <a:cs typeface="Coming Soon"/>
              </a:rPr>
              <a:t> </a:t>
            </a:r>
            <a:r>
              <a:rPr altLang="zh-CN" b="1" dirty="0" sz="3700" lang="en-US" spc="-95">
                <a:latin typeface="Coming Soon"/>
                <a:cs typeface="Coming Soon"/>
              </a:rPr>
              <a:t>b</a:t>
            </a:r>
            <a:r>
              <a:rPr altLang="zh-CN" b="1" dirty="0" sz="3700" lang="en-US" spc="-95">
                <a:latin typeface="Coming Soon"/>
                <a:cs typeface="Coming Soon"/>
              </a:rPr>
              <a:t>e</a:t>
            </a:r>
            <a:r>
              <a:rPr altLang="zh-CN" b="1" dirty="0" sz="3700" lang="en-US" spc="-95">
                <a:latin typeface="Coming Soon"/>
                <a:cs typeface="Coming Soon"/>
              </a:rPr>
              <a:t>r</a:t>
            </a:r>
            <a:r>
              <a:rPr altLang="zh-CN" b="1" dirty="0" sz="3700" lang="en-US" spc="-95">
                <a:latin typeface="Coming Soon"/>
                <a:cs typeface="Coming Soon"/>
              </a:rPr>
              <a:t>p</a:t>
            </a:r>
            <a:r>
              <a:rPr altLang="zh-CN" b="1" dirty="0" sz="3700" lang="en-US" spc="-95">
                <a:latin typeface="Coming Soon"/>
                <a:cs typeface="Coming Soon"/>
              </a:rPr>
              <a:t>e</a:t>
            </a:r>
            <a:r>
              <a:rPr altLang="zh-CN" b="1" dirty="0" sz="3700" lang="en-US" spc="-95">
                <a:latin typeface="Coming Soon"/>
                <a:cs typeface="Coming Soon"/>
              </a:rPr>
              <a:t>n</a:t>
            </a:r>
            <a:r>
              <a:rPr altLang="zh-CN" b="1" dirty="0" sz="3700" lang="en-US" spc="-95">
                <a:latin typeface="Coming Soon"/>
                <a:cs typeface="Coming Soon"/>
              </a:rPr>
              <a:t>d</a:t>
            </a:r>
            <a:r>
              <a:rPr altLang="zh-CN" b="1" dirty="0" sz="3700" lang="en-US" spc="-95">
                <a:latin typeface="Coming Soon"/>
                <a:cs typeface="Coming Soon"/>
              </a:rPr>
              <a:t>a</a:t>
            </a:r>
            <a:r>
              <a:rPr altLang="zh-CN" b="1" dirty="0" sz="3700" lang="en-US" spc="-95">
                <a:latin typeface="Coming Soon"/>
                <a:cs typeface="Coming Soon"/>
              </a:rPr>
              <a:t>p</a:t>
            </a:r>
            <a:r>
              <a:rPr altLang="zh-CN" b="1" dirty="0" sz="3700" lang="en-US" spc="-95">
                <a:latin typeface="Coming Soon"/>
                <a:cs typeface="Coming Soon"/>
              </a:rPr>
              <a:t>a</a:t>
            </a:r>
            <a:r>
              <a:rPr altLang="zh-CN" b="1" dirty="0" sz="3700" lang="en-US" spc="-95">
                <a:latin typeface="Coming Soon"/>
                <a:cs typeface="Coming Soon"/>
              </a:rPr>
              <a:t>t</a:t>
            </a:r>
            <a:r>
              <a:rPr altLang="zh-CN" b="1" dirty="0" sz="3700" lang="en-US" spc="-95">
                <a:latin typeface="Coming Soon"/>
                <a:cs typeface="Coming Soon"/>
              </a:rPr>
              <a:t> </a:t>
            </a:r>
            <a:r>
              <a:rPr altLang="zh-CN" b="1" dirty="0" sz="3700" lang="en-US" spc="-95">
                <a:latin typeface="Coming Soon"/>
                <a:cs typeface="Coming Soon"/>
              </a:rPr>
              <a:t>t</a:t>
            </a:r>
            <a:r>
              <a:rPr altLang="zh-CN" b="1" dirty="0" sz="3700" lang="en-US" spc="-95">
                <a:latin typeface="Coming Soon"/>
                <a:cs typeface="Coming Soon"/>
              </a:rPr>
              <a:t>e</a:t>
            </a:r>
            <a:r>
              <a:rPr altLang="zh-CN" b="1" dirty="0" sz="3700" lang="en-US" spc="-95">
                <a:latin typeface="Coming Soon"/>
                <a:cs typeface="Coming Soon"/>
              </a:rPr>
              <a:t>n</a:t>
            </a:r>
            <a:r>
              <a:rPr altLang="zh-CN" b="1" dirty="0" sz="3700" lang="en-US" spc="-95">
                <a:latin typeface="Coming Soon"/>
                <a:cs typeface="Coming Soon"/>
              </a:rPr>
              <a:t>t</a:t>
            </a:r>
            <a:r>
              <a:rPr altLang="zh-CN" b="1" dirty="0" sz="3700" lang="en-US" spc="-95">
                <a:latin typeface="Coming Soon"/>
                <a:cs typeface="Coming Soon"/>
              </a:rPr>
              <a:t>a</a:t>
            </a:r>
            <a:r>
              <a:rPr altLang="zh-CN" b="1" dirty="0" sz="3700" lang="en-US" spc="-95">
                <a:latin typeface="Coming Soon"/>
                <a:cs typeface="Coming Soon"/>
              </a:rPr>
              <a:t>n</a:t>
            </a:r>
            <a:r>
              <a:rPr altLang="zh-CN" b="1" dirty="0" sz="3700" lang="en-US" spc="-95">
                <a:latin typeface="Coming Soon"/>
                <a:cs typeface="Coming Soon"/>
              </a:rPr>
              <a:t>g</a:t>
            </a:r>
            <a:r>
              <a:rPr altLang="zh-CN" b="1" dirty="0" sz="3700" lang="en-US" spc="-95">
                <a:latin typeface="Coming Soon"/>
                <a:cs typeface="Coming Soon"/>
              </a:rPr>
              <a:t> </a:t>
            </a:r>
            <a:r>
              <a:rPr altLang="zh-CN" b="1" dirty="0" sz="3700" lang="en-US" spc="-95">
                <a:latin typeface="Coming Soon"/>
                <a:cs typeface="Coming Soon"/>
              </a:rPr>
              <a:t>k</a:t>
            </a:r>
            <a:r>
              <a:rPr altLang="zh-CN" b="1" dirty="0" sz="3700" lang="en-US" spc="-95">
                <a:latin typeface="Coming Soon"/>
                <a:cs typeface="Coming Soon"/>
              </a:rPr>
              <a:t>o</a:t>
            </a:r>
            <a:r>
              <a:rPr altLang="zh-CN" b="1" dirty="0" sz="3700" lang="en-US" spc="-95">
                <a:latin typeface="Coming Soon"/>
                <a:cs typeface="Coming Soon"/>
              </a:rPr>
              <a:t>m</a:t>
            </a:r>
            <a:r>
              <a:rPr altLang="zh-CN" b="1" dirty="0" sz="3700" lang="en-US" spc="-95">
                <a:latin typeface="Coming Soon"/>
                <a:cs typeface="Coming Soon"/>
              </a:rPr>
              <a:t>plikasi </a:t>
            </a:r>
            <a:r>
              <a:rPr altLang="zh-CN" b="1" dirty="0" sz="3700" lang="en-US" spc="-95">
                <a:latin typeface="Coming Soon"/>
                <a:cs typeface="Coming Soon"/>
              </a:rPr>
              <a:t>atau </a:t>
            </a:r>
            <a:r>
              <a:rPr altLang="zh-CN" b="1" dirty="0" sz="3700" lang="en-US" spc="-95">
                <a:latin typeface="Coming Soon"/>
                <a:cs typeface="Coming Soon"/>
              </a:rPr>
              <a:t>puncak </a:t>
            </a:r>
            <a:r>
              <a:rPr altLang="zh-CN" b="1" dirty="0" sz="3700" lang="en-US" spc="-95">
                <a:latin typeface="Coming Soon"/>
                <a:cs typeface="Coming Soon"/>
              </a:rPr>
              <a:t>konflik </a:t>
            </a:r>
            <a:r>
              <a:rPr altLang="zh-CN" b="1" dirty="0" sz="3700" lang="en-US" spc="-95">
                <a:latin typeface="Coming Soon"/>
                <a:cs typeface="Coming Soon"/>
              </a:rPr>
              <a:t>sebagai </a:t>
            </a:r>
            <a:r>
              <a:rPr altLang="zh-CN" b="1" dirty="0" sz="3700" lang="en-US" spc="-95">
                <a:latin typeface="Coming Soon"/>
                <a:cs typeface="Coming Soon"/>
              </a:rPr>
              <a:t>berikut </a:t>
            </a:r>
            <a:r>
              <a:rPr altLang="zh-CN" b="1" dirty="0" sz="3700" lang="en-US" spc="-95">
                <a:latin typeface="Coming Soon"/>
                <a:cs typeface="Coming Soon"/>
              </a:rPr>
              <a:t> </a:t>
            </a:r>
            <a:r>
              <a:rPr altLang="zh-CN" b="1" dirty="0" sz="3700" lang="en-US" spc="-95">
                <a:latin typeface="Coming Soon"/>
                <a:cs typeface="Coming Soon"/>
              </a:rPr>
              <a:t> </a:t>
            </a:r>
            <a:r>
              <a:rPr altLang="zh-CN" b="1" dirty="0" sz="3700" lang="en-US" spc="-95">
                <a:latin typeface="Coming Soon"/>
                <a:cs typeface="Coming Soon"/>
              </a:rPr>
              <a:t> </a:t>
            </a:r>
            <a:r>
              <a:rPr altLang="zh-CN" b="1" dirty="0" sz="3700" lang="en-US" spc="-95">
                <a:latin typeface="Coming Soon"/>
                <a:cs typeface="Coming Soon"/>
              </a:rPr>
              <a:t> </a:t>
            </a:r>
            <a:endParaRPr b="1" dirty="0" sz="3700" spc="-95">
              <a:latin typeface="Coming Soon"/>
              <a:cs typeface="Coming Soon"/>
            </a:endParaRPr>
          </a:p>
        </p:txBody>
      </p:sp>
      <p:sp>
        <p:nvSpPr>
          <p:cNvPr id="1048635" name="object 6"/>
          <p:cNvSpPr/>
          <p:nvPr/>
        </p:nvSpPr>
        <p:spPr>
          <a:xfrm flipV="1">
            <a:off x="4714407" y="3274506"/>
            <a:ext cx="4429593" cy="130147"/>
          </a:xfrm>
          <a:prstGeom prst="rect"/>
          <a:blipFill>
            <a:blip xmlns:r="http://schemas.openxmlformats.org/officeDocument/2006/relationships" r:embed="rId7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object 2"/>
          <p:cNvSpPr/>
          <p:nvPr/>
        </p:nvSpPr>
        <p:spPr>
          <a:xfrm>
            <a:off x="-415637" y="882557"/>
            <a:ext cx="6763847" cy="8187411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37" name="object 4"/>
          <p:cNvSpPr txBox="1"/>
          <p:nvPr/>
        </p:nvSpPr>
        <p:spPr>
          <a:xfrm>
            <a:off x="6311409" y="4062767"/>
            <a:ext cx="10092157" cy="3540760"/>
          </a:xfrm>
          <a:prstGeom prst="rect"/>
        </p:spPr>
        <p:txBody>
          <a:bodyPr bIns="0" lIns="0" rIns="0" rtlCol="0" tIns="81915" vert="horz" wrap="square">
            <a:spAutoFit/>
          </a:bodyPr>
          <a:p>
            <a:pPr algn="ctr" marL="12700" marR="5080">
              <a:lnSpc>
                <a:spcPct val="101400"/>
              </a:lnSpc>
              <a:spcBef>
                <a:spcPts val="35"/>
              </a:spcBef>
              <a:buFont typeface="Arial"/>
              <a:buChar char="•"/>
            </a:pPr>
            <a:r>
              <a:rPr altLang="zh-CN" b="1" dirty="0" sz="3700" lang="en-US" spc="-95">
                <a:latin typeface="Coming Soon"/>
                <a:cs typeface="Coming Soon"/>
              </a:rPr>
              <a:t>M</a:t>
            </a:r>
            <a:r>
              <a:rPr altLang="zh-CN" b="1" dirty="0" sz="3700" lang="en-US" spc="-95">
                <a:latin typeface="Coming Soon"/>
                <a:cs typeface="Coming Soon"/>
              </a:rPr>
              <a:t>e</a:t>
            </a:r>
            <a:r>
              <a:rPr altLang="zh-CN" b="1" dirty="0" sz="3700" lang="en-US" spc="-95">
                <a:latin typeface="Coming Soon"/>
                <a:cs typeface="Coming Soon"/>
              </a:rPr>
              <a:t>n</a:t>
            </a:r>
            <a:r>
              <a:rPr altLang="zh-CN" b="1" dirty="0" sz="3700" lang="en-US" spc="-95">
                <a:latin typeface="Coming Soon"/>
                <a:cs typeface="Coming Soon"/>
              </a:rPr>
              <a:t>u</a:t>
            </a:r>
            <a:r>
              <a:rPr altLang="zh-CN" b="1" dirty="0" sz="3700" lang="en-US" spc="-95">
                <a:latin typeface="Coming Soon"/>
                <a:cs typeface="Coming Soon"/>
              </a:rPr>
              <a:t>r</a:t>
            </a:r>
            <a:r>
              <a:rPr altLang="zh-CN" b="1" dirty="0" sz="3700" lang="en-US" spc="-95">
                <a:latin typeface="Coming Soon"/>
                <a:cs typeface="Coming Soon"/>
              </a:rPr>
              <a:t>u</a:t>
            </a:r>
            <a:r>
              <a:rPr altLang="zh-CN" b="1" dirty="0" sz="3700" lang="en-US" spc="-95">
                <a:latin typeface="Coming Soon"/>
                <a:cs typeface="Coming Soon"/>
              </a:rPr>
              <a:t>t</a:t>
            </a:r>
            <a:r>
              <a:rPr altLang="zh-CN" b="1" dirty="0" sz="3700" lang="en-US" spc="-95">
                <a:latin typeface="Coming Soon"/>
                <a:cs typeface="Coming Soon"/>
              </a:rPr>
              <a:t> </a:t>
            </a:r>
            <a:r>
              <a:rPr altLang="zh-CN" b="1" dirty="0" sz="3700" lang="en-US" spc="-95">
                <a:latin typeface="Coming Soon"/>
                <a:cs typeface="Coming Soon"/>
              </a:rPr>
              <a:t>K</a:t>
            </a:r>
            <a:r>
              <a:rPr altLang="zh-CN" b="1" dirty="0" sz="3700" lang="en-US" spc="-95">
                <a:latin typeface="Coming Soon"/>
                <a:cs typeface="Coming Soon"/>
              </a:rPr>
              <a:t>e</a:t>
            </a:r>
            <a:r>
              <a:rPr altLang="zh-CN" b="1" dirty="0" sz="3700" lang="en-US" spc="-95">
                <a:latin typeface="Coming Soon"/>
                <a:cs typeface="Coming Soon"/>
              </a:rPr>
              <a:t>m</a:t>
            </a:r>
            <a:r>
              <a:rPr altLang="zh-CN" b="1" dirty="0" sz="3700" lang="en-US" spc="-95">
                <a:latin typeface="Coming Soon"/>
                <a:cs typeface="Coming Soon"/>
              </a:rPr>
              <a:t>e</a:t>
            </a:r>
            <a:r>
              <a:rPr altLang="zh-CN" b="1" dirty="0" sz="3700" lang="en-US" spc="-95">
                <a:latin typeface="Coming Soon"/>
                <a:cs typeface="Coming Soon"/>
              </a:rPr>
              <a:t>n</a:t>
            </a:r>
            <a:r>
              <a:rPr altLang="zh-CN" b="1" dirty="0" sz="3700" lang="en-US" spc="-95">
                <a:latin typeface="Coming Soon"/>
                <a:cs typeface="Coming Soon"/>
              </a:rPr>
              <a:t>d</a:t>
            </a:r>
            <a:r>
              <a:rPr altLang="zh-CN" b="1" dirty="0" sz="3700" lang="en-US" spc="-95">
                <a:latin typeface="Coming Soon"/>
                <a:cs typeface="Coming Soon"/>
              </a:rPr>
              <a:t>i</a:t>
            </a:r>
            <a:r>
              <a:rPr altLang="zh-CN" b="1" dirty="0" sz="3700" lang="en-US" spc="-95">
                <a:latin typeface="Coming Soon"/>
                <a:cs typeface="Coming Soon"/>
              </a:rPr>
              <a:t>k</a:t>
            </a:r>
            <a:r>
              <a:rPr altLang="zh-CN" b="1" dirty="0" sz="3700" lang="en-US" spc="-95">
                <a:latin typeface="Coming Soon"/>
                <a:cs typeface="Coming Soon"/>
              </a:rPr>
              <a:t>b</a:t>
            </a:r>
            <a:r>
              <a:rPr altLang="zh-CN" b="1" dirty="0" sz="3700" lang="en-US" spc="-95">
                <a:latin typeface="Coming Soon"/>
                <a:cs typeface="Coming Soon"/>
              </a:rPr>
              <a:t>u</a:t>
            </a:r>
            <a:r>
              <a:rPr altLang="zh-CN" b="1" dirty="0" sz="3700" lang="en-US" spc="-95">
                <a:latin typeface="Coming Soon"/>
                <a:cs typeface="Coming Soon"/>
              </a:rPr>
              <a:t>d</a:t>
            </a:r>
            <a:r>
              <a:rPr altLang="zh-CN" b="1" dirty="0" sz="3700" lang="en-US" spc="-95">
                <a:latin typeface="Coming Soon"/>
                <a:cs typeface="Coming Soon"/>
              </a:rPr>
              <a:t> </a:t>
            </a:r>
            <a:r>
              <a:rPr altLang="zh-CN" b="1" dirty="0" sz="3700" lang="en-US" spc="-95">
                <a:latin typeface="Coming Soon"/>
                <a:cs typeface="Coming Soon"/>
              </a:rPr>
              <a:t>2</a:t>
            </a:r>
            <a:r>
              <a:rPr altLang="zh-CN" b="1" dirty="0" sz="3700" lang="en-US" spc="-95">
                <a:latin typeface="Coming Soon"/>
                <a:cs typeface="Coming Soon"/>
              </a:rPr>
              <a:t>0</a:t>
            </a:r>
            <a:r>
              <a:rPr altLang="zh-CN" b="1" dirty="0" sz="3700" lang="en-US" spc="-95">
                <a:latin typeface="Coming Soon"/>
                <a:cs typeface="Coming Soon"/>
              </a:rPr>
              <a:t>1</a:t>
            </a:r>
            <a:r>
              <a:rPr altLang="zh-CN" b="1" dirty="0" sz="3700" lang="en-US" spc="-95">
                <a:latin typeface="Coming Soon"/>
                <a:cs typeface="Coming Soon"/>
              </a:rPr>
              <a:t>4</a:t>
            </a:r>
            <a:r>
              <a:rPr altLang="zh-CN" b="1" dirty="0" sz="3700" lang="en-US" spc="-95">
                <a:latin typeface="Coming Soon"/>
                <a:cs typeface="Coming Soon"/>
              </a:rPr>
              <a:t> </a:t>
            </a:r>
            <a:r>
              <a:rPr altLang="zh-CN" b="1" dirty="0" sz="3700" lang="en-US" spc="-95">
                <a:latin typeface="Coming Soon"/>
                <a:cs typeface="Coming Soon"/>
              </a:rPr>
              <a:t>:</a:t>
            </a:r>
            <a:r>
              <a:rPr altLang="zh-CN" b="1" dirty="0" sz="3700" lang="en-US" spc="-95">
                <a:latin typeface="Coming Soon"/>
                <a:cs typeface="Coming Soon"/>
              </a:rPr>
              <a:t>1</a:t>
            </a:r>
            <a:r>
              <a:rPr altLang="zh-CN" b="1" dirty="0" sz="3700" lang="en-US" spc="-95">
                <a:latin typeface="Coming Soon"/>
                <a:cs typeface="Coming Soon"/>
              </a:rPr>
              <a:t>9</a:t>
            </a:r>
            <a:r>
              <a:rPr altLang="zh-CN" b="1" dirty="0" sz="3700" lang="en-US" spc="-95">
                <a:latin typeface="Coming Soon"/>
                <a:cs typeface="Coming Soon"/>
              </a:rPr>
              <a:t> </a:t>
            </a:r>
            <a:r>
              <a:rPr altLang="zh-CN" b="1" dirty="0" sz="3700" lang="en-US" spc="-95">
                <a:latin typeface="Coming Soon"/>
                <a:cs typeface="Coming Soon"/>
              </a:rPr>
              <a:t>t</a:t>
            </a:r>
            <a:r>
              <a:rPr altLang="zh-CN" b="1" dirty="0" sz="3700" lang="en-US" spc="-95">
                <a:latin typeface="Coming Soon"/>
                <a:cs typeface="Coming Soon"/>
              </a:rPr>
              <a:t>e</a:t>
            </a:r>
            <a:r>
              <a:rPr altLang="zh-CN" b="1" dirty="0" sz="3700" lang="en-US" spc="-95">
                <a:latin typeface="Coming Soon"/>
                <a:cs typeface="Coming Soon"/>
              </a:rPr>
              <a:t>n</a:t>
            </a:r>
            <a:r>
              <a:rPr altLang="zh-CN" b="1" dirty="0" sz="3700" lang="en-US" spc="-95">
                <a:latin typeface="Coming Soon"/>
                <a:cs typeface="Coming Soon"/>
              </a:rPr>
              <a:t>t</a:t>
            </a:r>
            <a:r>
              <a:rPr altLang="zh-CN" b="1" dirty="0" sz="3700" lang="en-US" spc="-95">
                <a:latin typeface="Coming Soon"/>
                <a:cs typeface="Coming Soon"/>
              </a:rPr>
              <a:t>a</a:t>
            </a:r>
            <a:r>
              <a:rPr altLang="zh-CN" b="1" dirty="0" sz="3700" lang="en-US" spc="-95">
                <a:latin typeface="Coming Soon"/>
                <a:cs typeface="Coming Soon"/>
              </a:rPr>
              <a:t>n</a:t>
            </a:r>
            <a:r>
              <a:rPr altLang="zh-CN" b="1" dirty="0" sz="3700" lang="en-US" spc="-95">
                <a:latin typeface="Coming Soon"/>
                <a:cs typeface="Coming Soon"/>
              </a:rPr>
              <a:t>g</a:t>
            </a:r>
            <a:r>
              <a:rPr altLang="zh-CN" b="1" dirty="0" sz="3700" lang="en-US" spc="-95">
                <a:latin typeface="Coming Soon"/>
                <a:cs typeface="Coming Soon"/>
              </a:rPr>
              <a:t> </a:t>
            </a:r>
            <a:r>
              <a:rPr altLang="zh-CN" b="1" dirty="0" sz="3700" lang="en-US" spc="-95">
                <a:latin typeface="Coming Soon"/>
                <a:cs typeface="Coming Soon"/>
              </a:rPr>
              <a:t>i</a:t>
            </a:r>
            <a:r>
              <a:rPr altLang="zh-CN" b="1" dirty="0" sz="3700" lang="en-US" spc="-95">
                <a:latin typeface="Coming Soon"/>
                <a:cs typeface="Coming Soon"/>
              </a:rPr>
              <a:t>s</a:t>
            </a:r>
            <a:r>
              <a:rPr altLang="zh-CN" b="1" dirty="0" sz="3700" lang="en-US" spc="-95">
                <a:latin typeface="Coming Soon"/>
                <a:cs typeface="Coming Soon"/>
              </a:rPr>
              <a:t>i</a:t>
            </a:r>
            <a:r>
              <a:rPr altLang="zh-CN" b="1" dirty="0" sz="3700" lang="en-US" spc="-95">
                <a:latin typeface="Coming Soon"/>
                <a:cs typeface="Coming Soon"/>
              </a:rPr>
              <a:t> </a:t>
            </a:r>
            <a:r>
              <a:rPr altLang="zh-CN" b="1" dirty="0" sz="3700" lang="en-US" spc="-95">
                <a:latin typeface="Coming Soon"/>
                <a:cs typeface="Coming Soon"/>
              </a:rPr>
              <a:t>d</a:t>
            </a:r>
            <a:r>
              <a:rPr altLang="zh-CN" b="1" dirty="0" sz="3700" lang="en-US" spc="-95">
                <a:latin typeface="Coming Soon"/>
                <a:cs typeface="Coming Soon"/>
              </a:rPr>
              <a:t>a</a:t>
            </a:r>
            <a:r>
              <a:rPr altLang="zh-CN" b="1" dirty="0" sz="3700" lang="en-US" spc="-95">
                <a:latin typeface="Coming Soon"/>
                <a:cs typeface="Coming Soon"/>
              </a:rPr>
              <a:t>r</a:t>
            </a:r>
            <a:r>
              <a:rPr altLang="zh-CN" b="1" dirty="0" sz="3700" lang="en-US" spc="-95">
                <a:latin typeface="Coming Soon"/>
                <a:cs typeface="Coming Soon"/>
              </a:rPr>
              <a:t>i</a:t>
            </a:r>
            <a:r>
              <a:rPr altLang="zh-CN" b="1" dirty="0" sz="3700" lang="en-US" spc="-95">
                <a:latin typeface="Coming Soon"/>
                <a:cs typeface="Coming Soon"/>
              </a:rPr>
              <a:t> </a:t>
            </a:r>
            <a:r>
              <a:rPr altLang="zh-CN" b="1" dirty="0" sz="3700" lang="en-US" spc="-95">
                <a:latin typeface="Coming Soon"/>
                <a:cs typeface="Coming Soon"/>
              </a:rPr>
              <a:t>komplikasi</a:t>
            </a:r>
            <a:r>
              <a:rPr altLang="zh-CN" b="1" dirty="0" sz="3700" lang="en-US" spc="-95">
                <a:latin typeface="Coming Soon"/>
                <a:cs typeface="Coming Soon"/>
              </a:rPr>
              <a:t> </a:t>
            </a:r>
            <a:r>
              <a:rPr altLang="zh-CN" b="1" dirty="0" sz="3700" lang="en-US" spc="-95">
                <a:latin typeface="Coming Soon"/>
                <a:cs typeface="Coming Soon"/>
              </a:rPr>
              <a:t>s</a:t>
            </a:r>
            <a:r>
              <a:rPr altLang="zh-CN" b="1" dirty="0" sz="3700" lang="en-US" spc="-95">
                <a:latin typeface="Coming Soon"/>
                <a:cs typeface="Coming Soon"/>
              </a:rPr>
              <a:t>e</a:t>
            </a:r>
            <a:r>
              <a:rPr altLang="zh-CN" b="1" dirty="0" sz="3700" lang="en-US" spc="-95">
                <a:latin typeface="Coming Soon"/>
                <a:cs typeface="Coming Soon"/>
              </a:rPr>
              <a:t>p</a:t>
            </a:r>
            <a:r>
              <a:rPr altLang="zh-CN" b="1" dirty="0" sz="3700" lang="en-US" spc="-95">
                <a:latin typeface="Coming Soon"/>
                <a:cs typeface="Coming Soon"/>
              </a:rPr>
              <a:t>e</a:t>
            </a:r>
            <a:r>
              <a:rPr altLang="zh-CN" b="1" dirty="0" sz="3700" lang="en-US" spc="-95">
                <a:latin typeface="Coming Soon"/>
                <a:cs typeface="Coming Soon"/>
              </a:rPr>
              <a:t>r</a:t>
            </a:r>
            <a:r>
              <a:rPr altLang="zh-CN" b="1" dirty="0" sz="3700" lang="en-US" spc="-95">
                <a:latin typeface="Coming Soon"/>
                <a:cs typeface="Coming Soon"/>
              </a:rPr>
              <a:t>t</a:t>
            </a:r>
            <a:r>
              <a:rPr altLang="zh-CN" b="1" dirty="0" sz="3700" lang="en-US" spc="-95">
                <a:latin typeface="Coming Soon"/>
                <a:cs typeface="Coming Soon"/>
              </a:rPr>
              <a:t>i</a:t>
            </a:r>
            <a:r>
              <a:rPr altLang="zh-CN" b="1" dirty="0" sz="3700" lang="en-US" spc="-95">
                <a:latin typeface="Coming Soon"/>
                <a:cs typeface="Coming Soon"/>
              </a:rPr>
              <a:t> </a:t>
            </a:r>
            <a:r>
              <a:rPr altLang="zh-CN" b="1" dirty="0" sz="3700" lang="en-US" spc="-95">
                <a:latin typeface="Coming Soon"/>
                <a:cs typeface="Coming Soon"/>
              </a:rPr>
              <a:t>d</a:t>
            </a:r>
            <a:r>
              <a:rPr altLang="zh-CN" b="1" dirty="0" sz="3700" lang="en-US" spc="-95">
                <a:latin typeface="Coming Soon"/>
                <a:cs typeface="Coming Soon"/>
              </a:rPr>
              <a:t>i</a:t>
            </a:r>
            <a:r>
              <a:rPr altLang="zh-CN" b="1" dirty="0" sz="3700" lang="en-US" spc="-95">
                <a:latin typeface="Coming Soon"/>
                <a:cs typeface="Coming Soon"/>
              </a:rPr>
              <a:t> </a:t>
            </a:r>
            <a:r>
              <a:rPr altLang="zh-CN" b="1" dirty="0" sz="3700" lang="en-US" spc="-95">
                <a:latin typeface="Coming Soon"/>
                <a:cs typeface="Coming Soon"/>
              </a:rPr>
              <a:t>b</a:t>
            </a:r>
            <a:r>
              <a:rPr altLang="zh-CN" b="1" dirty="0" sz="3700" lang="en-US" spc="-95">
                <a:latin typeface="Coming Soon"/>
                <a:cs typeface="Coming Soon"/>
              </a:rPr>
              <a:t>a</a:t>
            </a:r>
            <a:r>
              <a:rPr altLang="zh-CN" b="1" dirty="0" sz="3700" lang="en-US" spc="-95">
                <a:latin typeface="Coming Soon"/>
                <a:cs typeface="Coming Soon"/>
              </a:rPr>
              <a:t>w</a:t>
            </a:r>
            <a:r>
              <a:rPr altLang="zh-CN" b="1" dirty="0" sz="3700" lang="en-US" spc="-95">
                <a:latin typeface="Coming Soon"/>
                <a:cs typeface="Coming Soon"/>
              </a:rPr>
              <a:t>a</a:t>
            </a:r>
            <a:r>
              <a:rPr altLang="zh-CN" b="1" dirty="0" sz="3700" lang="en-US" spc="-95">
                <a:latin typeface="Coming Soon"/>
                <a:cs typeface="Coming Soon"/>
              </a:rPr>
              <a:t>h</a:t>
            </a:r>
            <a:r>
              <a:rPr altLang="zh-CN" b="1" dirty="0" sz="3700" lang="en-US" spc="-95">
                <a:latin typeface="Coming Soon"/>
                <a:cs typeface="Coming Soon"/>
              </a:rPr>
              <a:t> </a:t>
            </a:r>
            <a:r>
              <a:rPr altLang="zh-CN" b="1" dirty="0" sz="3700" lang="en-US" spc="-95">
                <a:latin typeface="Coming Soon"/>
                <a:cs typeface="Coming Soon"/>
              </a:rPr>
              <a:t>i</a:t>
            </a:r>
            <a:r>
              <a:rPr altLang="zh-CN" b="1" dirty="0" sz="3700" lang="en-US" spc="-95">
                <a:latin typeface="Coming Soon"/>
                <a:cs typeface="Coming Soon"/>
              </a:rPr>
              <a:t>n</a:t>
            </a:r>
            <a:r>
              <a:rPr altLang="zh-CN" b="1" dirty="0" sz="3700" lang="en-US" spc="-95">
                <a:latin typeface="Coming Soon"/>
                <a:cs typeface="Coming Soon"/>
              </a:rPr>
              <a:t>i</a:t>
            </a:r>
            <a:r>
              <a:rPr altLang="zh-CN" b="1" dirty="0" sz="3700" lang="en-US" spc="-95">
                <a:latin typeface="Coming Soon"/>
                <a:cs typeface="Coming Soon"/>
              </a:rPr>
              <a:t>. </a:t>
            </a:r>
            <a:endParaRPr b="1" dirty="0" sz="3700" spc="-95">
              <a:latin typeface="Coming Soon"/>
              <a:cs typeface="Coming Soon"/>
            </a:endParaRPr>
          </a:p>
          <a:p>
            <a:pPr algn="ctr" marL="12700" marR="5080">
              <a:lnSpc>
                <a:spcPct val="101400"/>
              </a:lnSpc>
              <a:spcBef>
                <a:spcPts val="35"/>
              </a:spcBef>
              <a:buFont typeface="Arial"/>
              <a:buChar char="•"/>
            </a:pPr>
            <a:r>
              <a:rPr altLang="zh-CN" b="1" dirty="0" sz="3700" lang="en-US" spc="-95">
                <a:latin typeface="Coming Soon"/>
                <a:cs typeface="Coming Soon"/>
              </a:rPr>
              <a:t>B</a:t>
            </a:r>
            <a:r>
              <a:rPr altLang="zh-CN" b="1" dirty="0" sz="3700" lang="en-US" spc="-95">
                <a:latin typeface="Coming Soon"/>
                <a:cs typeface="Coming Soon"/>
              </a:rPr>
              <a:t>e</a:t>
            </a:r>
            <a:r>
              <a:rPr altLang="zh-CN" b="1" dirty="0" sz="3700" lang="en-US" spc="-95">
                <a:latin typeface="Coming Soon"/>
                <a:cs typeface="Coming Soon"/>
              </a:rPr>
              <a:t>r</a:t>
            </a:r>
            <a:r>
              <a:rPr altLang="zh-CN" b="1" dirty="0" sz="3700" lang="en-US" spc="-95">
                <a:latin typeface="Coming Soon"/>
                <a:cs typeface="Coming Soon"/>
              </a:rPr>
              <a:t>d</a:t>
            </a:r>
            <a:r>
              <a:rPr altLang="zh-CN" b="1" dirty="0" sz="3700" lang="en-US" spc="-95">
                <a:latin typeface="Coming Soon"/>
                <a:cs typeface="Coming Soon"/>
              </a:rPr>
              <a:t>a</a:t>
            </a:r>
            <a:r>
              <a:rPr altLang="zh-CN" b="1" dirty="0" sz="3700" lang="en-US" spc="-95">
                <a:latin typeface="Coming Soon"/>
                <a:cs typeface="Coming Soon"/>
              </a:rPr>
              <a:t>s</a:t>
            </a:r>
            <a:r>
              <a:rPr altLang="zh-CN" b="1" dirty="0" sz="3700" lang="en-US" spc="-95">
                <a:latin typeface="Coming Soon"/>
                <a:cs typeface="Coming Soon"/>
              </a:rPr>
              <a:t>a</a:t>
            </a:r>
            <a:r>
              <a:rPr altLang="zh-CN" b="1" dirty="0" sz="3700" lang="en-US" spc="-95">
                <a:latin typeface="Coming Soon"/>
                <a:cs typeface="Coming Soon"/>
              </a:rPr>
              <a:t>rkan</a:t>
            </a:r>
            <a:r>
              <a:rPr altLang="zh-CN" b="1" dirty="0" sz="3700" lang="en-US" spc="-95">
                <a:latin typeface="Coming Soon"/>
                <a:cs typeface="Coming Soon"/>
              </a:rPr>
              <a:t> </a:t>
            </a:r>
            <a:r>
              <a:rPr altLang="zh-CN" b="1" dirty="0" sz="3700" lang="en-US" spc="-95">
                <a:latin typeface="Coming Soon"/>
                <a:cs typeface="Coming Soon"/>
              </a:rPr>
              <a:t>p</a:t>
            </a:r>
            <a:r>
              <a:rPr altLang="zh-CN" b="1" dirty="0" sz="3700" lang="en-US" spc="-95">
                <a:latin typeface="Coming Soon"/>
                <a:cs typeface="Coming Soon"/>
              </a:rPr>
              <a:t>e</a:t>
            </a:r>
            <a:r>
              <a:rPr altLang="zh-CN" b="1" dirty="0" sz="3700" lang="en-US" spc="-95">
                <a:latin typeface="Coming Soon"/>
                <a:cs typeface="Coming Soon"/>
              </a:rPr>
              <a:t>m</a:t>
            </a:r>
            <a:r>
              <a:rPr altLang="zh-CN" b="1" dirty="0" sz="3700" lang="en-US" spc="-95">
                <a:latin typeface="Coming Soon"/>
                <a:cs typeface="Coming Soon"/>
              </a:rPr>
              <a:t>a</a:t>
            </a:r>
            <a:r>
              <a:rPr altLang="zh-CN" b="1" dirty="0" sz="3700" lang="en-US" spc="-95">
                <a:latin typeface="Coming Soon"/>
                <a:cs typeface="Coming Soon"/>
              </a:rPr>
              <a:t>p</a:t>
            </a:r>
            <a:r>
              <a:rPr altLang="zh-CN" b="1" dirty="0" sz="3700" lang="en-US" spc="-95">
                <a:latin typeface="Coming Soon"/>
                <a:cs typeface="Coming Soon"/>
              </a:rPr>
              <a:t>a</a:t>
            </a:r>
            <a:r>
              <a:rPr altLang="zh-CN" b="1" dirty="0" sz="3700" lang="en-US" spc="-95">
                <a:latin typeface="Coming Soon"/>
                <a:cs typeface="Coming Soon"/>
              </a:rPr>
              <a:t>r</a:t>
            </a:r>
            <a:r>
              <a:rPr altLang="zh-CN" b="1" dirty="0" sz="3700" lang="en-US" spc="-95">
                <a:latin typeface="Coming Soon"/>
                <a:cs typeface="Coming Soon"/>
              </a:rPr>
              <a:t>a</a:t>
            </a:r>
            <a:r>
              <a:rPr altLang="zh-CN" b="1" dirty="0" sz="3700" lang="en-US" spc="-95">
                <a:latin typeface="Coming Soon"/>
                <a:cs typeface="Coming Soon"/>
              </a:rPr>
              <a:t>n</a:t>
            </a:r>
            <a:r>
              <a:rPr altLang="zh-CN" b="1" dirty="0" sz="3700" lang="en-US" spc="-95">
                <a:latin typeface="Coming Soon"/>
                <a:cs typeface="Coming Soon"/>
              </a:rPr>
              <a:t>-</a:t>
            </a:r>
            <a:r>
              <a:rPr altLang="zh-CN" b="1" dirty="0" sz="3700" lang="en-US" spc="-95">
                <a:latin typeface="Coming Soon"/>
                <a:cs typeface="Coming Soon"/>
              </a:rPr>
              <a:t>p</a:t>
            </a:r>
            <a:r>
              <a:rPr altLang="zh-CN" b="1" dirty="0" sz="3700" lang="en-US" spc="-95">
                <a:latin typeface="Coming Soon"/>
                <a:cs typeface="Coming Soon"/>
              </a:rPr>
              <a:t>e</a:t>
            </a:r>
            <a:r>
              <a:rPr altLang="zh-CN" b="1" dirty="0" sz="3700" lang="en-US" spc="-95">
                <a:latin typeface="Coming Soon"/>
                <a:cs typeface="Coming Soon"/>
              </a:rPr>
              <a:t>m</a:t>
            </a:r>
            <a:r>
              <a:rPr altLang="zh-CN" b="1" dirty="0" sz="3700" lang="en-US" spc="-95">
                <a:latin typeface="Coming Soon"/>
                <a:cs typeface="Coming Soon"/>
              </a:rPr>
              <a:t>a</a:t>
            </a:r>
            <a:r>
              <a:rPr altLang="zh-CN" b="1" dirty="0" sz="3700" lang="en-US" spc="-95">
                <a:latin typeface="Coming Soon"/>
                <a:cs typeface="Coming Soon"/>
              </a:rPr>
              <a:t>p</a:t>
            </a:r>
            <a:r>
              <a:rPr altLang="zh-CN" b="1" dirty="0" sz="3700" lang="en-US" spc="-95">
                <a:latin typeface="Coming Soon"/>
                <a:cs typeface="Coming Soon"/>
              </a:rPr>
              <a:t>a</a:t>
            </a:r>
            <a:r>
              <a:rPr altLang="zh-CN" b="1" dirty="0" sz="3700" lang="en-US" spc="-95">
                <a:latin typeface="Coming Soon"/>
                <a:cs typeface="Coming Soon"/>
              </a:rPr>
              <a:t>r</a:t>
            </a:r>
            <a:r>
              <a:rPr altLang="zh-CN" b="1" dirty="0" sz="3700" lang="en-US" spc="-95">
                <a:latin typeface="Coming Soon"/>
                <a:cs typeface="Coming Soon"/>
              </a:rPr>
              <a:t>a</a:t>
            </a:r>
            <a:r>
              <a:rPr altLang="zh-CN" b="1" dirty="0" sz="3700" lang="en-US" spc="-95">
                <a:latin typeface="Coming Soon"/>
                <a:cs typeface="Coming Soon"/>
              </a:rPr>
              <a:t>n</a:t>
            </a:r>
            <a:r>
              <a:rPr altLang="zh-CN" b="1" dirty="0" sz="3700" lang="en-US" spc="-95">
                <a:latin typeface="Coming Soon"/>
                <a:cs typeface="Coming Soon"/>
              </a:rPr>
              <a:t> </a:t>
            </a:r>
            <a:r>
              <a:rPr altLang="zh-CN" b="1" dirty="0" sz="3700" lang="en-US" spc="-95">
                <a:latin typeface="Coming Soon"/>
                <a:cs typeface="Coming Soon"/>
              </a:rPr>
              <a:t>d</a:t>
            </a:r>
            <a:r>
              <a:rPr altLang="zh-CN" b="1" dirty="0" sz="3700" lang="en-US" spc="-95">
                <a:latin typeface="Coming Soon"/>
                <a:cs typeface="Coming Soon"/>
              </a:rPr>
              <a:t>i</a:t>
            </a:r>
            <a:r>
              <a:rPr altLang="zh-CN" b="1" dirty="0" sz="3700" lang="en-US" spc="-95">
                <a:latin typeface="Coming Soon"/>
                <a:cs typeface="Coming Soon"/>
              </a:rPr>
              <a:t>a</a:t>
            </a:r>
            <a:r>
              <a:rPr altLang="zh-CN" b="1" dirty="0" sz="3700" lang="en-US" spc="-95">
                <a:latin typeface="Coming Soon"/>
                <a:cs typeface="Coming Soon"/>
              </a:rPr>
              <a:t>t</a:t>
            </a:r>
            <a:r>
              <a:rPr altLang="zh-CN" b="1" dirty="0" sz="3700" lang="en-US" spc="-95">
                <a:latin typeface="Coming Soon"/>
                <a:cs typeface="Coming Soon"/>
              </a:rPr>
              <a:t>a</a:t>
            </a:r>
            <a:r>
              <a:rPr altLang="zh-CN" b="1" dirty="0" sz="3700" lang="en-US" spc="-95">
                <a:latin typeface="Coming Soon"/>
                <a:cs typeface="Coming Soon"/>
              </a:rPr>
              <a:t>s</a:t>
            </a:r>
            <a:r>
              <a:rPr altLang="zh-CN" b="1" dirty="0" sz="3700" lang="en-US" spc="-95">
                <a:latin typeface="Coming Soon"/>
                <a:cs typeface="Coming Soon"/>
              </a:rPr>
              <a:t>,</a:t>
            </a:r>
            <a:r>
              <a:rPr altLang="zh-CN" b="1" dirty="0" sz="3700" lang="en-US" spc="-95">
                <a:latin typeface="Coming Soon"/>
                <a:cs typeface="Coming Soon"/>
              </a:rPr>
              <a:t> </a:t>
            </a:r>
            <a:r>
              <a:rPr altLang="zh-CN" b="1" dirty="0" sz="3700" lang="en-US" spc="-95">
                <a:latin typeface="Coming Soon"/>
                <a:cs typeface="Coming Soon"/>
              </a:rPr>
              <a:t>d</a:t>
            </a:r>
            <a:r>
              <a:rPr altLang="zh-CN" b="1" dirty="0" sz="3700" lang="en-US" spc="-95">
                <a:latin typeface="Coming Soon"/>
                <a:cs typeface="Coming Soon"/>
              </a:rPr>
              <a:t>a</a:t>
            </a:r>
            <a:r>
              <a:rPr altLang="zh-CN" b="1" dirty="0" sz="3700" lang="en-US" spc="-95">
                <a:latin typeface="Coming Soon"/>
                <a:cs typeface="Coming Soon"/>
              </a:rPr>
              <a:t>p</a:t>
            </a:r>
            <a:r>
              <a:rPr altLang="zh-CN" b="1" dirty="0" sz="3700" lang="en-US" spc="-95">
                <a:latin typeface="Coming Soon"/>
                <a:cs typeface="Coming Soon"/>
              </a:rPr>
              <a:t>a</a:t>
            </a:r>
            <a:r>
              <a:rPr altLang="zh-CN" b="1" dirty="0" sz="3700" lang="en-US" spc="-95">
                <a:latin typeface="Coming Soon"/>
                <a:cs typeface="Coming Soon"/>
              </a:rPr>
              <a:t>t</a:t>
            </a:r>
            <a:r>
              <a:rPr altLang="zh-CN" b="1" dirty="0" sz="3700" lang="en-US" spc="-95">
                <a:latin typeface="Coming Soon"/>
                <a:cs typeface="Coming Soon"/>
              </a:rPr>
              <a:t> </a:t>
            </a:r>
            <a:r>
              <a:rPr altLang="zh-CN" b="1" dirty="0" sz="3700" lang="en-US" spc="-95">
                <a:latin typeface="Coming Soon"/>
                <a:cs typeface="Coming Soon"/>
              </a:rPr>
              <a:t>d</a:t>
            </a:r>
            <a:r>
              <a:rPr altLang="zh-CN" b="1" dirty="0" sz="3700" lang="en-US" spc="-95">
                <a:latin typeface="Coming Soon"/>
                <a:cs typeface="Coming Soon"/>
              </a:rPr>
              <a:t>i</a:t>
            </a:r>
            <a:r>
              <a:rPr altLang="zh-CN" b="1" dirty="0" sz="3700" lang="en-US" spc="-95">
                <a:latin typeface="Coming Soon"/>
                <a:cs typeface="Coming Soon"/>
              </a:rPr>
              <a:t>t</a:t>
            </a:r>
            <a:r>
              <a:rPr altLang="zh-CN" b="1" dirty="0" sz="3700" lang="en-US" spc="-95">
                <a:latin typeface="Coming Soon"/>
                <a:cs typeface="Coming Soon"/>
              </a:rPr>
              <a:t>a</a:t>
            </a:r>
            <a:r>
              <a:rPr altLang="zh-CN" b="1" dirty="0" sz="3700" lang="en-US" spc="-95">
                <a:latin typeface="Coming Soon"/>
                <a:cs typeface="Coming Soon"/>
              </a:rPr>
              <a:t>r</a:t>
            </a:r>
            <a:r>
              <a:rPr altLang="zh-CN" b="1" dirty="0" sz="3700" lang="en-US" spc="-95">
                <a:latin typeface="Coming Soon"/>
                <a:cs typeface="Coming Soon"/>
              </a:rPr>
              <a:t>i</a:t>
            </a:r>
            <a:r>
              <a:rPr altLang="zh-CN" b="1" dirty="0" sz="3700" lang="en-US" spc="-95">
                <a:latin typeface="Coming Soon"/>
                <a:cs typeface="Coming Soon"/>
              </a:rPr>
              <a:t>k</a:t>
            </a:r>
            <a:r>
              <a:rPr altLang="zh-CN" b="1" dirty="0" sz="3700" lang="en-US" spc="-95">
                <a:latin typeface="Coming Soon"/>
                <a:cs typeface="Coming Soon"/>
              </a:rPr>
              <a:t> </a:t>
            </a:r>
            <a:r>
              <a:rPr altLang="zh-CN" b="1" dirty="0" sz="3700" lang="en-US" spc="-95">
                <a:latin typeface="Coming Soon"/>
                <a:cs typeface="Coming Soon"/>
              </a:rPr>
              <a:t>kesimpulan </a:t>
            </a:r>
            <a:r>
              <a:rPr altLang="zh-CN" b="1" dirty="0" sz="3700" lang="en-US" spc="-95">
                <a:latin typeface="Coming Soon"/>
                <a:cs typeface="Coming Soon"/>
              </a:rPr>
              <a:t>bahwa</a:t>
            </a:r>
            <a:endParaRPr b="1" sz="3700">
              <a:latin typeface="Coming Soon"/>
              <a:cs typeface="Coming Soon"/>
            </a:endParaRPr>
          </a:p>
        </p:txBody>
      </p:sp>
      <p:sp>
        <p:nvSpPr>
          <p:cNvPr id="1048638" name="object 5"/>
          <p:cNvSpPr/>
          <p:nvPr/>
        </p:nvSpPr>
        <p:spPr>
          <a:xfrm>
            <a:off x="15011600" y="8521879"/>
            <a:ext cx="3688809" cy="2072025"/>
          </a:xfrm>
          <a:prstGeom prst="rect"/>
          <a:blipFill>
            <a:blip xmlns:r="http://schemas.openxmlformats.org/officeDocument/2006/relationships" r:embed="rId2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39" name="object 7"/>
          <p:cNvSpPr/>
          <p:nvPr/>
        </p:nvSpPr>
        <p:spPr>
          <a:xfrm>
            <a:off x="14519132" y="0"/>
            <a:ext cx="3768867" cy="3777108"/>
          </a:xfrm>
          <a:prstGeom prst="rect"/>
          <a:blipFill>
            <a:blip xmlns:r="http://schemas.openxmlformats.org/officeDocument/2006/relationships" r:embed="rId3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</p:spTree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object 2"/>
          <p:cNvSpPr/>
          <p:nvPr/>
        </p:nvSpPr>
        <p:spPr>
          <a:xfrm>
            <a:off x="0" y="6944317"/>
            <a:ext cx="1948419" cy="3342682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41" name="object 3"/>
          <p:cNvSpPr txBox="1">
            <a:spLocks noGrp="1"/>
          </p:cNvSpPr>
          <p:nvPr>
            <p:ph type="title"/>
          </p:nvPr>
        </p:nvSpPr>
        <p:spPr>
          <a:xfrm>
            <a:off x="4918327" y="485990"/>
            <a:ext cx="5877560" cy="120650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algn="ctr" marL="12700">
              <a:lnSpc>
                <a:spcPct val="100000"/>
              </a:lnSpc>
              <a:spcBef>
                <a:spcPts val="100"/>
              </a:spcBef>
            </a:pPr>
            <a:r>
              <a:rPr altLang="zh-CN" b="1" dirty="0" sz="5100" lang="en-US" spc="385">
                <a:latin typeface="Coming Soon"/>
                <a:cs typeface="Coming Soon"/>
              </a:rPr>
              <a:t>3</a:t>
            </a:r>
            <a:r>
              <a:rPr altLang="zh-CN" b="1" dirty="0" sz="5100" lang="en-US" spc="385">
                <a:latin typeface="Coming Soon"/>
                <a:cs typeface="Coming Soon"/>
              </a:rPr>
              <a:t>.</a:t>
            </a:r>
            <a:r>
              <a:rPr altLang="zh-CN" b="1" dirty="0" sz="5100" lang="en-US" spc="385">
                <a:latin typeface="Coming Soon"/>
                <a:cs typeface="Coming Soon"/>
              </a:rPr>
              <a:t> </a:t>
            </a:r>
            <a:r>
              <a:rPr altLang="zh-CN" b="1" dirty="0" sz="5100" lang="en-US" spc="385">
                <a:latin typeface="Coming Soon"/>
                <a:cs typeface="Coming Soon"/>
              </a:rPr>
              <a:t>R</a:t>
            </a:r>
            <a:r>
              <a:rPr altLang="zh-CN" b="1" dirty="0" sz="5100" lang="en-US" spc="385">
                <a:latin typeface="Coming Soon"/>
                <a:cs typeface="Coming Soon"/>
              </a:rPr>
              <a:t>e</a:t>
            </a:r>
            <a:r>
              <a:rPr altLang="zh-CN" b="1" dirty="0" sz="5100" lang="en-US" spc="385">
                <a:latin typeface="Coming Soon"/>
                <a:cs typeface="Coming Soon"/>
              </a:rPr>
              <a:t>s</a:t>
            </a:r>
            <a:r>
              <a:rPr altLang="zh-CN" b="1" dirty="0" sz="5100" lang="en-US" spc="385">
                <a:latin typeface="Coming Soon"/>
                <a:cs typeface="Coming Soon"/>
              </a:rPr>
              <a:t>o</a:t>
            </a:r>
            <a:r>
              <a:rPr altLang="zh-CN" b="1" dirty="0" sz="5100" lang="en-US" spc="385">
                <a:latin typeface="Coming Soon"/>
                <a:cs typeface="Coming Soon"/>
              </a:rPr>
              <a:t>l</a:t>
            </a:r>
            <a:r>
              <a:rPr altLang="zh-CN" b="1" dirty="0" sz="5100" lang="en-US" spc="385">
                <a:latin typeface="Coming Soon"/>
                <a:cs typeface="Coming Soon"/>
              </a:rPr>
              <a:t>u</a:t>
            </a:r>
            <a:r>
              <a:rPr altLang="zh-CN" b="1" dirty="0" sz="5100" lang="en-US" spc="385">
                <a:latin typeface="Coming Soon"/>
                <a:cs typeface="Coming Soon"/>
              </a:rPr>
              <a:t>s</a:t>
            </a:r>
            <a:r>
              <a:rPr altLang="zh-CN" b="1" dirty="0" sz="5100" lang="en-US" spc="385">
                <a:latin typeface="Coming Soon"/>
                <a:cs typeface="Coming Soon"/>
              </a:rPr>
              <a:t>i</a:t>
            </a:r>
            <a:endParaRPr dirty="0" sz="5100" spc="715">
              <a:latin typeface="Coming Soon"/>
              <a:cs typeface="Coming Soon"/>
            </a:endParaRPr>
          </a:p>
        </p:txBody>
      </p:sp>
      <p:sp>
        <p:nvSpPr>
          <p:cNvPr id="1048642" name="object 4"/>
          <p:cNvSpPr txBox="1"/>
          <p:nvPr/>
        </p:nvSpPr>
        <p:spPr>
          <a:xfrm>
            <a:off x="2011165" y="3089536"/>
            <a:ext cx="14869510" cy="4213224"/>
          </a:xfrm>
          <a:prstGeom prst="rect"/>
        </p:spPr>
        <p:txBody>
          <a:bodyPr bIns="0" lIns="0" rIns="0" rtlCol="0" tIns="75565" vert="horz" wrap="square">
            <a:spAutoFit/>
          </a:bodyPr>
          <a:p>
            <a:pPr algn="l" indent="-457200" marL="457200">
              <a:lnSpc>
                <a:spcPct val="100000"/>
              </a:lnSpc>
              <a:spcBef>
                <a:spcPts val="595"/>
              </a:spcBef>
              <a:buFont typeface="Arial"/>
              <a:buChar char="•"/>
            </a:pPr>
            <a:r>
              <a:rPr altLang="zh-CN" b="1" sz="3600" lang="en-US">
                <a:latin typeface="Coming Soon"/>
                <a:cs typeface="Coming Soon"/>
              </a:rPr>
              <a:t>K</a:t>
            </a:r>
            <a:r>
              <a:rPr altLang="zh-CN" b="1" sz="3600" lang="en-US">
                <a:latin typeface="Coming Soon"/>
                <a:cs typeface="Coming Soon"/>
              </a:rPr>
              <a:t>e</a:t>
            </a:r>
            <a:r>
              <a:rPr altLang="zh-CN" b="1" sz="3600" lang="en-US">
                <a:latin typeface="Coming Soon"/>
                <a:cs typeface="Coming Soon"/>
              </a:rPr>
              <a:t>m</a:t>
            </a:r>
            <a:r>
              <a:rPr altLang="zh-CN" b="1" sz="3600" lang="en-US">
                <a:latin typeface="Coming Soon"/>
                <a:cs typeface="Coming Soon"/>
              </a:rPr>
              <a:t>e</a:t>
            </a:r>
            <a:r>
              <a:rPr altLang="zh-CN" b="1" sz="3600" lang="en-US">
                <a:latin typeface="Coming Soon"/>
                <a:cs typeface="Coming Soon"/>
              </a:rPr>
              <a:t>n</a:t>
            </a:r>
            <a:r>
              <a:rPr altLang="zh-CN" b="1" sz="3600" lang="en-US">
                <a:latin typeface="Coming Soon"/>
                <a:cs typeface="Coming Soon"/>
              </a:rPr>
              <a:t>d</a:t>
            </a:r>
            <a:r>
              <a:rPr altLang="zh-CN" b="1" sz="3600" lang="en-US">
                <a:latin typeface="Coming Soon"/>
                <a:cs typeface="Coming Soon"/>
              </a:rPr>
              <a:t>i</a:t>
            </a:r>
            <a:r>
              <a:rPr altLang="zh-CN" b="1" sz="3600" lang="en-US">
                <a:latin typeface="Coming Soon"/>
                <a:cs typeface="Coming Soon"/>
              </a:rPr>
              <a:t>k</a:t>
            </a:r>
            <a:r>
              <a:rPr altLang="zh-CN" b="1" sz="3600" lang="en-US">
                <a:latin typeface="Coming Soon"/>
                <a:cs typeface="Coming Soon"/>
              </a:rPr>
              <a:t>b</a:t>
            </a:r>
            <a:r>
              <a:rPr altLang="zh-CN" b="1" sz="3600" lang="en-US">
                <a:latin typeface="Coming Soon"/>
                <a:cs typeface="Coming Soon"/>
              </a:rPr>
              <a:t>u</a:t>
            </a:r>
            <a:r>
              <a:rPr altLang="zh-CN" b="1" sz="3600" lang="en-US">
                <a:latin typeface="Coming Soon"/>
                <a:cs typeface="Coming Soon"/>
              </a:rPr>
              <a:t>d</a:t>
            </a:r>
            <a:r>
              <a:rPr altLang="zh-CN" b="1" sz="3600" lang="en-US">
                <a:latin typeface="Coming Soon"/>
                <a:cs typeface="Coming Soon"/>
              </a:rPr>
              <a:t> </a:t>
            </a:r>
            <a:r>
              <a:rPr altLang="zh-CN" b="1" sz="3600" lang="en-US">
                <a:latin typeface="Coming Soon"/>
                <a:cs typeface="Coming Soon"/>
              </a:rPr>
              <a:t>2</a:t>
            </a:r>
            <a:r>
              <a:rPr altLang="zh-CN" b="1" sz="3600" lang="en-US">
                <a:latin typeface="Coming Soon"/>
                <a:cs typeface="Coming Soon"/>
              </a:rPr>
              <a:t>0</a:t>
            </a:r>
            <a:r>
              <a:rPr altLang="zh-CN" b="1" sz="3600" lang="en-US">
                <a:latin typeface="Coming Soon"/>
                <a:cs typeface="Coming Soon"/>
              </a:rPr>
              <a:t>1</a:t>
            </a:r>
            <a:r>
              <a:rPr altLang="zh-CN" b="1" sz="3600" lang="en-US">
                <a:latin typeface="Coming Soon"/>
                <a:cs typeface="Coming Soon"/>
              </a:rPr>
              <a:t>3</a:t>
            </a:r>
            <a:r>
              <a:rPr altLang="zh-CN" b="1" sz="3600" lang="en-US">
                <a:latin typeface="Coming Soon"/>
                <a:cs typeface="Coming Soon"/>
              </a:rPr>
              <a:t> </a:t>
            </a:r>
            <a:r>
              <a:rPr altLang="zh-CN" b="1" sz="3600" lang="en-US">
                <a:latin typeface="Coming Soon"/>
                <a:cs typeface="Coming Soon"/>
              </a:rPr>
              <a:t>:</a:t>
            </a:r>
            <a:r>
              <a:rPr altLang="zh-CN" b="1" sz="3600" lang="en-US">
                <a:latin typeface="Coming Soon"/>
                <a:cs typeface="Coming Soon"/>
              </a:rPr>
              <a:t> </a:t>
            </a:r>
            <a:r>
              <a:rPr altLang="zh-CN" b="1" sz="3600" lang="en-US">
                <a:latin typeface="Coming Soon"/>
                <a:cs typeface="Coming Soon"/>
              </a:rPr>
              <a:t>1</a:t>
            </a:r>
            <a:r>
              <a:rPr altLang="zh-CN" b="1" sz="3600" lang="en-US">
                <a:latin typeface="Coming Soon"/>
                <a:cs typeface="Coming Soon"/>
              </a:rPr>
              <a:t>8</a:t>
            </a:r>
            <a:r>
              <a:rPr altLang="zh-CN" b="1" sz="3600" lang="en-US">
                <a:latin typeface="Coming Soon"/>
                <a:cs typeface="Coming Soon"/>
              </a:rPr>
              <a:t>9</a:t>
            </a:r>
            <a:r>
              <a:rPr altLang="zh-CN" b="1" sz="3600" lang="en-US">
                <a:latin typeface="Coming Soon"/>
                <a:cs typeface="Coming Soon"/>
              </a:rPr>
              <a:t> </a:t>
            </a:r>
            <a:r>
              <a:rPr altLang="zh-CN" b="1" sz="3600" lang="en-US">
                <a:latin typeface="Coming Soon"/>
                <a:cs typeface="Coming Soon"/>
              </a:rPr>
              <a:t>m</a:t>
            </a:r>
            <a:r>
              <a:rPr altLang="zh-CN" b="1" sz="3600" lang="en-US">
                <a:latin typeface="Coming Soon"/>
                <a:cs typeface="Coming Soon"/>
              </a:rPr>
              <a:t>e</a:t>
            </a:r>
            <a:r>
              <a:rPr altLang="zh-CN" b="1" sz="3600" lang="en-US">
                <a:latin typeface="Coming Soon"/>
                <a:cs typeface="Coming Soon"/>
              </a:rPr>
              <a:t>n</a:t>
            </a:r>
            <a:r>
              <a:rPr altLang="zh-CN" b="1" sz="3600" lang="en-US">
                <a:latin typeface="Coming Soon"/>
                <a:cs typeface="Coming Soon"/>
              </a:rPr>
              <a:t>g</a:t>
            </a:r>
            <a:r>
              <a:rPr altLang="zh-CN" b="1" sz="3600" lang="en-US">
                <a:latin typeface="Coming Soon"/>
                <a:cs typeface="Coming Soon"/>
              </a:rPr>
              <a:t>a</a:t>
            </a:r>
            <a:r>
              <a:rPr altLang="zh-CN" b="1" sz="3600" lang="en-US">
                <a:latin typeface="Coming Soon"/>
                <a:cs typeface="Coming Soon"/>
              </a:rPr>
              <a:t>t</a:t>
            </a:r>
            <a:r>
              <a:rPr altLang="zh-CN" b="1" sz="3600" lang="en-US">
                <a:latin typeface="Coming Soon"/>
                <a:cs typeface="Coming Soon"/>
              </a:rPr>
              <a:t>a</a:t>
            </a:r>
            <a:r>
              <a:rPr altLang="zh-CN" b="1" sz="3600" lang="en-US">
                <a:latin typeface="Coming Soon"/>
                <a:cs typeface="Coming Soon"/>
              </a:rPr>
              <a:t>k</a:t>
            </a:r>
            <a:r>
              <a:rPr altLang="zh-CN" b="1" sz="3600" lang="en-US">
                <a:latin typeface="Coming Soon"/>
                <a:cs typeface="Coming Soon"/>
              </a:rPr>
              <a:t>a</a:t>
            </a:r>
            <a:r>
              <a:rPr altLang="zh-CN" b="1" sz="3600" lang="en-US">
                <a:latin typeface="Coming Soon"/>
                <a:cs typeface="Coming Soon"/>
              </a:rPr>
              <a:t>n</a:t>
            </a:r>
            <a:endParaRPr b="1" sz="3600">
              <a:latin typeface="Coming Soon"/>
              <a:cs typeface="Coming Soon"/>
            </a:endParaRPr>
          </a:p>
          <a:p>
            <a:pPr algn="l" indent="-457200" marL="457200">
              <a:lnSpc>
                <a:spcPct val="100000"/>
              </a:lnSpc>
              <a:spcBef>
                <a:spcPts val="595"/>
              </a:spcBef>
              <a:buFont typeface="Arial"/>
              <a:buChar char="•"/>
            </a:pPr>
            <a:r>
              <a:rPr altLang="zh-CN" b="1" sz="3600" lang="en-US">
                <a:latin typeface="Coming Soon"/>
                <a:cs typeface="Coming Soon"/>
              </a:rPr>
              <a:t>M</a:t>
            </a:r>
            <a:r>
              <a:rPr altLang="zh-CN" b="1" sz="3600" lang="en-US">
                <a:latin typeface="Coming Soon"/>
                <a:cs typeface="Coming Soon"/>
              </a:rPr>
              <a:t>e</a:t>
            </a:r>
            <a:r>
              <a:rPr altLang="zh-CN" b="1" sz="3600" lang="en-US">
                <a:latin typeface="Coming Soon"/>
                <a:cs typeface="Coming Soon"/>
              </a:rPr>
              <a:t>n</a:t>
            </a:r>
            <a:r>
              <a:rPr altLang="zh-CN" b="1" sz="3600" lang="en-US">
                <a:latin typeface="Coming Soon"/>
                <a:cs typeface="Coming Soon"/>
              </a:rPr>
              <a:t>u</a:t>
            </a:r>
            <a:r>
              <a:rPr altLang="zh-CN" b="1" sz="3600" lang="en-US">
                <a:latin typeface="Coming Soon"/>
                <a:cs typeface="Coming Soon"/>
              </a:rPr>
              <a:t>r</a:t>
            </a:r>
            <a:r>
              <a:rPr altLang="zh-CN" b="1" sz="3600" lang="en-US">
                <a:latin typeface="Coming Soon"/>
                <a:cs typeface="Coming Soon"/>
              </a:rPr>
              <a:t>u</a:t>
            </a:r>
            <a:r>
              <a:rPr altLang="zh-CN" b="1" sz="3600" lang="en-US">
                <a:latin typeface="Coming Soon"/>
                <a:cs typeface="Coming Soon"/>
              </a:rPr>
              <a:t>t</a:t>
            </a:r>
            <a:r>
              <a:rPr altLang="zh-CN" b="1" sz="3600" lang="en-US">
                <a:latin typeface="Coming Soon"/>
                <a:cs typeface="Coming Soon"/>
              </a:rPr>
              <a:t> </a:t>
            </a:r>
            <a:r>
              <a:rPr altLang="zh-CN" b="1" sz="3600" lang="en-US">
                <a:latin typeface="Coming Soon"/>
                <a:cs typeface="Coming Soon"/>
              </a:rPr>
              <a:t>K</a:t>
            </a:r>
            <a:r>
              <a:rPr altLang="zh-CN" b="1" sz="3600" lang="en-US">
                <a:latin typeface="Coming Soon"/>
                <a:cs typeface="Coming Soon"/>
              </a:rPr>
              <a:t>e</a:t>
            </a:r>
            <a:r>
              <a:rPr altLang="zh-CN" b="1" sz="3600" lang="en-US">
                <a:latin typeface="Coming Soon"/>
                <a:cs typeface="Coming Soon"/>
              </a:rPr>
              <a:t>m</a:t>
            </a:r>
            <a:r>
              <a:rPr altLang="zh-CN" b="1" sz="3600" lang="en-US">
                <a:latin typeface="Coming Soon"/>
                <a:cs typeface="Coming Soon"/>
              </a:rPr>
              <a:t>e</a:t>
            </a:r>
            <a:r>
              <a:rPr altLang="zh-CN" b="1" sz="3600" lang="en-US">
                <a:latin typeface="Coming Soon"/>
                <a:cs typeface="Coming Soon"/>
              </a:rPr>
              <a:t>n</a:t>
            </a:r>
            <a:r>
              <a:rPr altLang="zh-CN" b="1" sz="3600" lang="en-US">
                <a:latin typeface="Coming Soon"/>
                <a:cs typeface="Coming Soon"/>
              </a:rPr>
              <a:t>d</a:t>
            </a:r>
            <a:r>
              <a:rPr altLang="zh-CN" b="1" sz="3600" lang="en-US">
                <a:latin typeface="Coming Soon"/>
                <a:cs typeface="Coming Soon"/>
              </a:rPr>
              <a:t>i</a:t>
            </a:r>
            <a:r>
              <a:rPr altLang="zh-CN" b="1" sz="3600" lang="en-US">
                <a:latin typeface="Coming Soon"/>
                <a:cs typeface="Coming Soon"/>
              </a:rPr>
              <a:t>k</a:t>
            </a:r>
            <a:r>
              <a:rPr altLang="zh-CN" b="1" sz="3600" lang="en-US">
                <a:latin typeface="Coming Soon"/>
                <a:cs typeface="Coming Soon"/>
              </a:rPr>
              <a:t>b</a:t>
            </a:r>
            <a:r>
              <a:rPr altLang="zh-CN" b="1" sz="3600" lang="en-US">
                <a:latin typeface="Coming Soon"/>
                <a:cs typeface="Coming Soon"/>
              </a:rPr>
              <a:t>u</a:t>
            </a:r>
            <a:r>
              <a:rPr altLang="zh-CN" b="1" sz="3600" lang="en-US">
                <a:latin typeface="Coming Soon"/>
                <a:cs typeface="Coming Soon"/>
              </a:rPr>
              <a:t>d</a:t>
            </a:r>
            <a:r>
              <a:rPr altLang="zh-CN" b="1" sz="3600" lang="en-US">
                <a:latin typeface="Coming Soon"/>
                <a:cs typeface="Coming Soon"/>
              </a:rPr>
              <a:t> </a:t>
            </a:r>
            <a:r>
              <a:rPr altLang="zh-CN" b="1" sz="3600" lang="en-US">
                <a:latin typeface="Coming Soon"/>
                <a:cs typeface="Coming Soon"/>
              </a:rPr>
              <a:t>2</a:t>
            </a:r>
            <a:r>
              <a:rPr altLang="zh-CN" b="1" sz="3600" lang="en-US">
                <a:latin typeface="Coming Soon"/>
                <a:cs typeface="Coming Soon"/>
              </a:rPr>
              <a:t>0</a:t>
            </a:r>
            <a:r>
              <a:rPr altLang="zh-CN" b="1" sz="3600" lang="en-US">
                <a:latin typeface="Coming Soon"/>
                <a:cs typeface="Coming Soon"/>
              </a:rPr>
              <a:t>1</a:t>
            </a:r>
            <a:r>
              <a:rPr altLang="zh-CN" b="1" sz="3600" lang="en-US">
                <a:latin typeface="Coming Soon"/>
                <a:cs typeface="Coming Soon"/>
              </a:rPr>
              <a:t>4</a:t>
            </a:r>
            <a:r>
              <a:rPr altLang="zh-CN" b="1" sz="3600" lang="en-US">
                <a:latin typeface="Coming Soon"/>
                <a:cs typeface="Coming Soon"/>
              </a:rPr>
              <a:t> </a:t>
            </a:r>
            <a:r>
              <a:rPr altLang="zh-CN" b="1" sz="3600" lang="en-US">
                <a:latin typeface="Coming Soon"/>
                <a:cs typeface="Coming Soon"/>
              </a:rPr>
              <a:t>:</a:t>
            </a:r>
            <a:r>
              <a:rPr altLang="zh-CN" b="1" sz="3600" lang="en-US">
                <a:latin typeface="Coming Soon"/>
                <a:cs typeface="Coming Soon"/>
              </a:rPr>
              <a:t> </a:t>
            </a:r>
            <a:r>
              <a:rPr altLang="zh-CN" b="1" sz="3600" lang="en-US">
                <a:latin typeface="Coming Soon"/>
                <a:cs typeface="Coming Soon"/>
              </a:rPr>
              <a:t>1</a:t>
            </a:r>
            <a:r>
              <a:rPr altLang="zh-CN" b="1" sz="3600" lang="en-US">
                <a:latin typeface="Coming Soon"/>
                <a:cs typeface="Coming Soon"/>
              </a:rPr>
              <a:t>9</a:t>
            </a:r>
            <a:endParaRPr b="1" sz="3600">
              <a:latin typeface="Coming Soon"/>
              <a:cs typeface="Coming Soon"/>
            </a:endParaRPr>
          </a:p>
          <a:p>
            <a:pPr algn="l" indent="-457200" marL="457200">
              <a:lnSpc>
                <a:spcPct val="100000"/>
              </a:lnSpc>
              <a:spcBef>
                <a:spcPts val="595"/>
              </a:spcBef>
              <a:buFont typeface="Arial"/>
              <a:buChar char="•"/>
            </a:pPr>
            <a:r>
              <a:rPr altLang="zh-CN" b="1" sz="3600" lang="en-US">
                <a:latin typeface="Coming Soon"/>
                <a:cs typeface="Coming Soon"/>
              </a:rPr>
              <a:t>S</a:t>
            </a:r>
            <a:r>
              <a:rPr altLang="zh-CN" b="1" sz="3600" lang="en-US">
                <a:latin typeface="Coming Soon"/>
                <a:cs typeface="Coming Soon"/>
              </a:rPr>
              <a:t>e</a:t>
            </a:r>
            <a:r>
              <a:rPr altLang="zh-CN" b="1" sz="3600" lang="en-US">
                <a:latin typeface="Coming Soon"/>
                <a:cs typeface="Coming Soon"/>
              </a:rPr>
              <a:t>j</a:t>
            </a:r>
            <a:r>
              <a:rPr altLang="zh-CN" b="1" sz="3600" lang="en-US">
                <a:latin typeface="Coming Soon"/>
                <a:cs typeface="Coming Soon"/>
              </a:rPr>
              <a:t>a</a:t>
            </a:r>
            <a:r>
              <a:rPr altLang="zh-CN" b="1" sz="3600" lang="en-US">
                <a:latin typeface="Coming Soon"/>
                <a:cs typeface="Coming Soon"/>
              </a:rPr>
              <a:t>l</a:t>
            </a:r>
            <a:r>
              <a:rPr altLang="zh-CN" b="1" sz="3600" lang="en-US">
                <a:latin typeface="Coming Soon"/>
                <a:cs typeface="Coming Soon"/>
              </a:rPr>
              <a:t>a</a:t>
            </a:r>
            <a:r>
              <a:rPr altLang="zh-CN" b="1" sz="3600" lang="en-US">
                <a:latin typeface="Coming Soon"/>
                <a:cs typeface="Coming Soon"/>
              </a:rPr>
              <a:t>n</a:t>
            </a:r>
            <a:r>
              <a:rPr altLang="zh-CN" b="1" sz="3600" lang="en-US">
                <a:latin typeface="Coming Soon"/>
                <a:cs typeface="Coming Soon"/>
              </a:rPr>
              <a:t> </a:t>
            </a:r>
            <a:r>
              <a:rPr altLang="zh-CN" b="1" sz="3600" lang="en-US">
                <a:latin typeface="Coming Soon"/>
                <a:cs typeface="Coming Soon"/>
              </a:rPr>
              <a:t>d</a:t>
            </a:r>
            <a:r>
              <a:rPr altLang="zh-CN" b="1" sz="3600" lang="en-US">
                <a:latin typeface="Coming Soon"/>
                <a:cs typeface="Coming Soon"/>
              </a:rPr>
              <a:t>e</a:t>
            </a:r>
            <a:r>
              <a:rPr altLang="zh-CN" b="1" sz="3600" lang="en-US">
                <a:latin typeface="Coming Soon"/>
                <a:cs typeface="Coming Soon"/>
              </a:rPr>
              <a:t>n</a:t>
            </a:r>
            <a:r>
              <a:rPr altLang="zh-CN" b="1" sz="3600" lang="en-US">
                <a:latin typeface="Coming Soon"/>
                <a:cs typeface="Coming Soon"/>
              </a:rPr>
              <a:t>g</a:t>
            </a:r>
            <a:r>
              <a:rPr altLang="zh-CN" b="1" sz="3600" lang="en-US">
                <a:latin typeface="Coming Soon"/>
                <a:cs typeface="Coming Soon"/>
              </a:rPr>
              <a:t>a</a:t>
            </a:r>
            <a:r>
              <a:rPr altLang="zh-CN" b="1" sz="3600" lang="en-US">
                <a:latin typeface="Coming Soon"/>
                <a:cs typeface="Coming Soon"/>
              </a:rPr>
              <a:t>n</a:t>
            </a:r>
            <a:r>
              <a:rPr altLang="zh-CN" b="1" sz="3600" lang="en-US">
                <a:latin typeface="Coming Soon"/>
                <a:cs typeface="Coming Soon"/>
              </a:rPr>
              <a:t> </a:t>
            </a:r>
            <a:r>
              <a:rPr altLang="zh-CN" b="1" sz="3600" lang="en-US">
                <a:latin typeface="Coming Soon"/>
                <a:cs typeface="Coming Soon"/>
              </a:rPr>
              <a:t>pendapat</a:t>
            </a:r>
            <a:r>
              <a:rPr altLang="zh-CN" b="1" sz="3600" lang="en-US">
                <a:latin typeface="Coming Soon"/>
                <a:cs typeface="Coming Soon"/>
              </a:rPr>
              <a:t> </a:t>
            </a:r>
            <a:r>
              <a:rPr altLang="zh-CN" b="1" sz="3600" lang="en-US">
                <a:latin typeface="Coming Soon"/>
                <a:cs typeface="Coming Soon"/>
              </a:rPr>
              <a:t>d</a:t>
            </a:r>
            <a:r>
              <a:rPr altLang="zh-CN" b="1" sz="3600" lang="en-US">
                <a:latin typeface="Coming Soon"/>
                <a:cs typeface="Coming Soon"/>
              </a:rPr>
              <a:t>i</a:t>
            </a:r>
            <a:r>
              <a:rPr altLang="zh-CN" b="1" sz="3600" lang="en-US">
                <a:latin typeface="Coming Soon"/>
                <a:cs typeface="Coming Soon"/>
              </a:rPr>
              <a:t> </a:t>
            </a:r>
            <a:r>
              <a:rPr altLang="zh-CN" b="1" sz="3600" lang="en-US">
                <a:latin typeface="Coming Soon"/>
                <a:cs typeface="Coming Soon"/>
              </a:rPr>
              <a:t>a</a:t>
            </a:r>
            <a:r>
              <a:rPr altLang="zh-CN" b="1" sz="3600" lang="en-US">
                <a:latin typeface="Coming Soon"/>
                <a:cs typeface="Coming Soon"/>
              </a:rPr>
              <a:t>t</a:t>
            </a:r>
            <a:r>
              <a:rPr altLang="zh-CN" b="1" sz="3600" lang="en-US">
                <a:latin typeface="Coming Soon"/>
                <a:cs typeface="Coming Soon"/>
              </a:rPr>
              <a:t>a</a:t>
            </a:r>
            <a:r>
              <a:rPr altLang="zh-CN" b="1" sz="3600" lang="en-US">
                <a:latin typeface="Coming Soon"/>
                <a:cs typeface="Coming Soon"/>
              </a:rPr>
              <a:t>s</a:t>
            </a:r>
            <a:r>
              <a:rPr altLang="zh-CN" b="1" sz="3600" lang="en-US">
                <a:latin typeface="Coming Soon"/>
                <a:cs typeface="Coming Soon"/>
              </a:rPr>
              <a:t>, </a:t>
            </a:r>
            <a:r>
              <a:rPr altLang="zh-CN" b="1" sz="3600" lang="en-US">
                <a:latin typeface="Coming Soon"/>
                <a:cs typeface="Coming Soon"/>
              </a:rPr>
              <a:t>K</a:t>
            </a:r>
            <a:r>
              <a:rPr altLang="zh-CN" b="1" sz="3600" lang="en-US">
                <a:latin typeface="Coming Soon"/>
                <a:cs typeface="Coming Soon"/>
              </a:rPr>
              <a:t>o</a:t>
            </a:r>
            <a:r>
              <a:rPr altLang="zh-CN" b="1" sz="3600" lang="en-US">
                <a:latin typeface="Coming Soon"/>
                <a:cs typeface="Coming Soon"/>
              </a:rPr>
              <a:t>s</a:t>
            </a:r>
            <a:r>
              <a:rPr altLang="zh-CN" b="1" sz="3600" lang="en-US">
                <a:latin typeface="Coming Soon"/>
                <a:cs typeface="Coming Soon"/>
              </a:rPr>
              <a:t>a</a:t>
            </a:r>
            <a:r>
              <a:rPr altLang="zh-CN" b="1" sz="3600" lang="en-US">
                <a:latin typeface="Coming Soon"/>
                <a:cs typeface="Coming Soon"/>
              </a:rPr>
              <a:t>s</a:t>
            </a:r>
            <a:r>
              <a:rPr altLang="zh-CN" b="1" sz="3600" lang="en-US">
                <a:latin typeface="Coming Soon"/>
                <a:cs typeface="Coming Soon"/>
              </a:rPr>
              <a:t>i</a:t>
            </a:r>
            <a:r>
              <a:rPr altLang="zh-CN" b="1" sz="3600" lang="en-US">
                <a:latin typeface="Coming Soon"/>
                <a:cs typeface="Coming Soon"/>
              </a:rPr>
              <a:t>h</a:t>
            </a:r>
            <a:r>
              <a:rPr altLang="zh-CN" b="1" sz="3600" lang="en-US">
                <a:latin typeface="Coming Soon"/>
                <a:cs typeface="Coming Soon"/>
              </a:rPr>
              <a:t>, </a:t>
            </a:r>
            <a:r>
              <a:rPr altLang="zh-CN" b="1" sz="3600" lang="en-US">
                <a:latin typeface="Coming Soon"/>
                <a:cs typeface="Coming Soon"/>
              </a:rPr>
              <a:t>E</a:t>
            </a:r>
            <a:r>
              <a:rPr altLang="zh-CN" b="1" sz="3600" lang="en-US">
                <a:latin typeface="Coming Soon"/>
                <a:cs typeface="Coming Soon"/>
              </a:rPr>
              <a:t>. </a:t>
            </a:r>
            <a:r>
              <a:rPr altLang="zh-CN" b="1" sz="3600" lang="en-US">
                <a:latin typeface="Coming Soon"/>
                <a:cs typeface="Coming Soon"/>
              </a:rPr>
              <a:t>2</a:t>
            </a:r>
            <a:r>
              <a:rPr altLang="zh-CN" b="1" sz="3600" lang="en-US">
                <a:latin typeface="Coming Soon"/>
                <a:cs typeface="Coming Soon"/>
              </a:rPr>
              <a:t>0</a:t>
            </a:r>
            <a:r>
              <a:rPr altLang="zh-CN" b="1" sz="3600" lang="en-US">
                <a:latin typeface="Coming Soon"/>
                <a:cs typeface="Coming Soon"/>
              </a:rPr>
              <a:t>1</a:t>
            </a:r>
            <a:r>
              <a:rPr altLang="zh-CN" b="1" sz="3600" lang="en-US">
                <a:latin typeface="Coming Soon"/>
                <a:cs typeface="Coming Soon"/>
              </a:rPr>
              <a:t>4</a:t>
            </a:r>
            <a:r>
              <a:rPr altLang="zh-CN" b="1" sz="3600" lang="en-US">
                <a:latin typeface="Coming Soon"/>
                <a:cs typeface="Coming Soon"/>
              </a:rPr>
              <a:t> </a:t>
            </a:r>
            <a:r>
              <a:rPr altLang="zh-CN" b="1" sz="3600" lang="en-US">
                <a:latin typeface="Coming Soon"/>
                <a:cs typeface="Coming Soon"/>
              </a:rPr>
              <a:t>:</a:t>
            </a:r>
            <a:r>
              <a:rPr altLang="zh-CN" b="1" sz="3600" lang="en-US">
                <a:latin typeface="Coming Soon"/>
                <a:cs typeface="Coming Soon"/>
              </a:rPr>
              <a:t>1</a:t>
            </a:r>
            <a:r>
              <a:rPr altLang="zh-CN" b="1" sz="3600" lang="en-US">
                <a:latin typeface="Coming Soon"/>
                <a:cs typeface="Coming Soon"/>
              </a:rPr>
              <a:t>1</a:t>
            </a:r>
            <a:r>
              <a:rPr altLang="zh-CN" b="1" sz="3600" lang="en-US">
                <a:latin typeface="Coming Soon"/>
                <a:cs typeface="Coming Soon"/>
              </a:rPr>
              <a:t>5</a:t>
            </a:r>
            <a:r>
              <a:rPr altLang="zh-CN" b="1" sz="3600" lang="en-US">
                <a:latin typeface="Coming Soon"/>
                <a:cs typeface="Coming Soon"/>
              </a:rPr>
              <a:t> </a:t>
            </a:r>
            <a:r>
              <a:rPr altLang="zh-CN" b="1" sz="3600" lang="en-US">
                <a:latin typeface="Coming Soon"/>
                <a:cs typeface="Coming Soon"/>
              </a:rPr>
              <a:t>m</a:t>
            </a:r>
            <a:r>
              <a:rPr altLang="zh-CN" b="1" sz="3600" lang="en-US">
                <a:latin typeface="Coming Soon"/>
                <a:cs typeface="Coming Soon"/>
              </a:rPr>
              <a:t>e</a:t>
            </a:r>
            <a:r>
              <a:rPr altLang="zh-CN" b="1" sz="3600" lang="en-US">
                <a:latin typeface="Coming Soon"/>
                <a:cs typeface="Coming Soon"/>
              </a:rPr>
              <a:t>n</a:t>
            </a:r>
            <a:r>
              <a:rPr altLang="zh-CN" b="1" sz="3600" lang="en-US">
                <a:latin typeface="Coming Soon"/>
                <a:cs typeface="Coming Soon"/>
              </a:rPr>
              <a:t>g</a:t>
            </a:r>
            <a:r>
              <a:rPr altLang="zh-CN" b="1" sz="3600" lang="en-US">
                <a:latin typeface="Coming Soon"/>
                <a:cs typeface="Coming Soon"/>
              </a:rPr>
              <a:t>a</a:t>
            </a:r>
            <a:r>
              <a:rPr altLang="zh-CN" b="1" sz="3600" lang="en-US">
                <a:latin typeface="Coming Soon"/>
                <a:cs typeface="Coming Soon"/>
              </a:rPr>
              <a:t>t</a:t>
            </a:r>
            <a:r>
              <a:rPr altLang="zh-CN" b="1" sz="3600" lang="en-US">
                <a:latin typeface="Coming Soon"/>
                <a:cs typeface="Coming Soon"/>
              </a:rPr>
              <a:t>a</a:t>
            </a:r>
            <a:r>
              <a:rPr altLang="zh-CN" b="1" sz="3600" lang="en-US">
                <a:latin typeface="Coming Soon"/>
                <a:cs typeface="Coming Soon"/>
              </a:rPr>
              <a:t>k</a:t>
            </a:r>
            <a:r>
              <a:rPr altLang="zh-CN" b="1" sz="3600" lang="en-US">
                <a:latin typeface="Coming Soon"/>
                <a:cs typeface="Coming Soon"/>
              </a:rPr>
              <a:t>a</a:t>
            </a:r>
            <a:r>
              <a:rPr altLang="zh-CN" b="1" sz="3600" lang="en-US">
                <a:latin typeface="Coming Soon"/>
                <a:cs typeface="Coming Soon"/>
              </a:rPr>
              <a:t>n</a:t>
            </a:r>
            <a:endParaRPr b="1" sz="3600">
              <a:latin typeface="Coming Soon"/>
              <a:cs typeface="Coming Soon"/>
            </a:endParaRPr>
          </a:p>
          <a:p>
            <a:pPr algn="l" indent="-457200" marL="457200">
              <a:lnSpc>
                <a:spcPct val="100000"/>
              </a:lnSpc>
              <a:spcBef>
                <a:spcPts val="595"/>
              </a:spcBef>
              <a:buFont typeface="Arial"/>
              <a:buChar char="•"/>
            </a:pPr>
            <a:endParaRPr b="1" sz="3600">
              <a:latin typeface="Coming Soon"/>
              <a:cs typeface="Coming Soon"/>
            </a:endParaRPr>
          </a:p>
          <a:p>
            <a:pPr algn="l" indent="-457200" marL="457200">
              <a:lnSpc>
                <a:spcPct val="100000"/>
              </a:lnSpc>
              <a:spcBef>
                <a:spcPts val="595"/>
              </a:spcBef>
              <a:buFont typeface="Arial"/>
              <a:buChar char="•"/>
            </a:pPr>
            <a:r>
              <a:rPr altLang="zh-CN" b="1" sz="3600" lang="en-US">
                <a:latin typeface="Coming Soon"/>
                <a:cs typeface="Coming Soon"/>
              </a:rPr>
              <a:t>K</a:t>
            </a:r>
            <a:r>
              <a:rPr altLang="zh-CN" b="1" sz="3600" lang="en-US">
                <a:latin typeface="Coming Soon"/>
                <a:cs typeface="Coming Soon"/>
              </a:rPr>
              <a:t>e</a:t>
            </a:r>
            <a:r>
              <a:rPr altLang="zh-CN" b="1" sz="3600" lang="en-US">
                <a:latin typeface="Coming Soon"/>
                <a:cs typeface="Coming Soon"/>
              </a:rPr>
              <a:t>s</a:t>
            </a:r>
            <a:r>
              <a:rPr altLang="zh-CN" b="1" sz="3600" lang="en-US">
                <a:latin typeface="Coming Soon"/>
                <a:cs typeface="Coming Soon"/>
              </a:rPr>
              <a:t>i</a:t>
            </a:r>
            <a:r>
              <a:rPr altLang="zh-CN" b="1" sz="3600" lang="en-US">
                <a:latin typeface="Coming Soon"/>
                <a:cs typeface="Coming Soon"/>
              </a:rPr>
              <a:t>m</a:t>
            </a:r>
            <a:r>
              <a:rPr altLang="zh-CN" b="1" sz="3600" lang="en-US">
                <a:latin typeface="Coming Soon"/>
                <a:cs typeface="Coming Soon"/>
              </a:rPr>
              <a:t>pulan</a:t>
            </a:r>
            <a:r>
              <a:rPr altLang="zh-CN" b="1" sz="3600" lang="en-US">
                <a:latin typeface="Coming Soon"/>
                <a:cs typeface="Coming Soon"/>
              </a:rPr>
              <a:t> </a:t>
            </a:r>
            <a:r>
              <a:rPr altLang="zh-CN" b="1" sz="3600" lang="en-US">
                <a:latin typeface="Coming Soon"/>
                <a:cs typeface="Coming Soon"/>
              </a:rPr>
              <a:t>n</a:t>
            </a:r>
            <a:r>
              <a:rPr altLang="zh-CN" b="1" sz="3600" lang="en-US">
                <a:latin typeface="Coming Soon"/>
                <a:cs typeface="Coming Soon"/>
              </a:rPr>
              <a:t>y</a:t>
            </a:r>
            <a:r>
              <a:rPr altLang="zh-CN" b="1" sz="3600" lang="en-US">
                <a:latin typeface="Coming Soon"/>
                <a:cs typeface="Coming Soon"/>
              </a:rPr>
              <a:t>a</a:t>
            </a:r>
            <a:endParaRPr b="1" sz="3600">
              <a:latin typeface="Coming Soon"/>
              <a:cs typeface="Coming Soon"/>
            </a:endParaRPr>
          </a:p>
        </p:txBody>
      </p:sp>
      <p:sp>
        <p:nvSpPr>
          <p:cNvPr id="1048643" name="object 5"/>
          <p:cNvSpPr/>
          <p:nvPr/>
        </p:nvSpPr>
        <p:spPr>
          <a:xfrm>
            <a:off x="3928322" y="1692491"/>
            <a:ext cx="7857570" cy="229520"/>
          </a:xfrm>
          <a:prstGeom prst="rect"/>
          <a:blipFill>
            <a:blip xmlns:r="http://schemas.openxmlformats.org/officeDocument/2006/relationships" r:embed="rId2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grpSp>
        <p:nvGrpSpPr>
          <p:cNvPr id="29" name="object 6"/>
          <p:cNvGrpSpPr/>
          <p:nvPr/>
        </p:nvGrpSpPr>
        <p:grpSpPr>
          <a:xfrm>
            <a:off x="0" y="8219937"/>
            <a:ext cx="6928484" cy="2066925"/>
            <a:chOff x="0" y="8219937"/>
            <a:chExt cx="6928484" cy="2066925"/>
          </a:xfrm>
        </p:grpSpPr>
        <p:sp>
          <p:nvSpPr>
            <p:cNvPr id="1048644" name="object 7"/>
            <p:cNvSpPr/>
            <p:nvPr/>
          </p:nvSpPr>
          <p:spPr>
            <a:xfrm>
              <a:off x="0" y="9682623"/>
              <a:ext cx="6794500" cy="604520"/>
            </a:xfrm>
            <a:custGeom>
              <a:avLst/>
              <a:ahLst/>
              <a:rect l="l" t="t" r="r" b="b"/>
              <a:pathLst>
                <a:path w="6794500" h="604520">
                  <a:moveTo>
                    <a:pt x="0" y="604006"/>
                  </a:moveTo>
                  <a:lnTo>
                    <a:pt x="6793914" y="604006"/>
                  </a:lnTo>
                  <a:lnTo>
                    <a:pt x="6793914" y="0"/>
                  </a:lnTo>
                  <a:lnTo>
                    <a:pt x="0" y="0"/>
                  </a:lnTo>
                  <a:lnTo>
                    <a:pt x="0" y="604006"/>
                  </a:lnTo>
                  <a:close/>
                </a:path>
              </a:pathLst>
            </a:custGeom>
            <a:solidFill>
              <a:srgbClr val="324A99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45" name="object 8"/>
            <p:cNvSpPr/>
            <p:nvPr/>
          </p:nvSpPr>
          <p:spPr>
            <a:xfrm>
              <a:off x="0" y="9164821"/>
              <a:ext cx="6928484" cy="518159"/>
            </a:xfrm>
            <a:custGeom>
              <a:avLst/>
              <a:ahLst/>
              <a:rect l="l" t="t" r="r" b="b"/>
              <a:pathLst>
                <a:path w="6928484" h="518159">
                  <a:moveTo>
                    <a:pt x="0" y="517802"/>
                  </a:moveTo>
                  <a:lnTo>
                    <a:pt x="0" y="0"/>
                  </a:lnTo>
                  <a:lnTo>
                    <a:pt x="6928164" y="0"/>
                  </a:lnTo>
                  <a:lnTo>
                    <a:pt x="6928164" y="517802"/>
                  </a:lnTo>
                  <a:lnTo>
                    <a:pt x="0" y="517802"/>
                  </a:lnTo>
                  <a:close/>
                </a:path>
              </a:pathLst>
            </a:custGeom>
            <a:solidFill>
              <a:srgbClr val="93A3D8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46" name="object 9"/>
            <p:cNvSpPr/>
            <p:nvPr/>
          </p:nvSpPr>
          <p:spPr>
            <a:xfrm>
              <a:off x="2011165" y="10267485"/>
              <a:ext cx="4243705" cy="19685"/>
            </a:xfrm>
            <a:custGeom>
              <a:avLst/>
              <a:ahLst/>
              <a:rect l="l" t="t" r="r" b="b"/>
              <a:pathLst>
                <a:path w="4243705" h="19684">
                  <a:moveTo>
                    <a:pt x="3648119" y="2301"/>
                  </a:moveTo>
                  <a:lnTo>
                    <a:pt x="2115093" y="2301"/>
                  </a:lnTo>
                  <a:lnTo>
                    <a:pt x="3124411" y="0"/>
                  </a:lnTo>
                  <a:lnTo>
                    <a:pt x="3648119" y="2301"/>
                  </a:lnTo>
                  <a:close/>
                </a:path>
                <a:path w="4243705" h="19684">
                  <a:moveTo>
                    <a:pt x="4243128" y="19148"/>
                  </a:moveTo>
                  <a:lnTo>
                    <a:pt x="0" y="19148"/>
                  </a:lnTo>
                  <a:lnTo>
                    <a:pt x="248404" y="11558"/>
                  </a:lnTo>
                  <a:lnTo>
                    <a:pt x="803432" y="2623"/>
                  </a:lnTo>
                  <a:lnTo>
                    <a:pt x="1257759" y="953"/>
                  </a:lnTo>
                  <a:lnTo>
                    <a:pt x="3648119" y="2301"/>
                  </a:lnTo>
                  <a:lnTo>
                    <a:pt x="4183289" y="12168"/>
                  </a:lnTo>
                  <a:lnTo>
                    <a:pt x="4233636" y="13631"/>
                  </a:lnTo>
                  <a:lnTo>
                    <a:pt x="4243128" y="19148"/>
                  </a:lnTo>
                  <a:close/>
                </a:path>
              </a:pathLst>
            </a:custGeom>
            <a:solidFill>
              <a:srgbClr val="FEF9DD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47" name="object 10"/>
            <p:cNvSpPr/>
            <p:nvPr/>
          </p:nvSpPr>
          <p:spPr>
            <a:xfrm>
              <a:off x="0" y="9163384"/>
              <a:ext cx="6928164" cy="1123245"/>
            </a:xfrm>
            <a:prstGeom prst="rect"/>
            <a:blipFill>
              <a:blip xmlns:r="http://schemas.openxmlformats.org/officeDocument/2006/relationships" r:embed="rId3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648" name="object 11"/>
            <p:cNvSpPr/>
            <p:nvPr/>
          </p:nvSpPr>
          <p:spPr>
            <a:xfrm>
              <a:off x="2613955" y="8219937"/>
              <a:ext cx="3294379" cy="344805"/>
            </a:xfrm>
            <a:custGeom>
              <a:avLst/>
              <a:ahLst/>
              <a:rect l="l" t="t" r="r" b="b"/>
              <a:pathLst>
                <a:path w="3294379" h="344804">
                  <a:moveTo>
                    <a:pt x="0" y="344609"/>
                  </a:moveTo>
                  <a:lnTo>
                    <a:pt x="0" y="0"/>
                  </a:lnTo>
                  <a:lnTo>
                    <a:pt x="3294306" y="0"/>
                  </a:lnTo>
                  <a:lnTo>
                    <a:pt x="3282588" y="329246"/>
                  </a:lnTo>
                  <a:lnTo>
                    <a:pt x="0" y="344609"/>
                  </a:lnTo>
                  <a:close/>
                </a:path>
              </a:pathLst>
            </a:custGeom>
            <a:solidFill>
              <a:srgbClr val="F5B0B3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49" name="object 12"/>
            <p:cNvSpPr/>
            <p:nvPr/>
          </p:nvSpPr>
          <p:spPr>
            <a:xfrm>
              <a:off x="2613955" y="8219937"/>
              <a:ext cx="3681960" cy="836607"/>
            </a:xfrm>
            <a:prstGeom prst="rect"/>
            <a:blipFill>
              <a:blip xmlns:r="http://schemas.openxmlformats.org/officeDocument/2006/relationships" r:embed="rId4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650" name="object 13"/>
            <p:cNvSpPr/>
            <p:nvPr/>
          </p:nvSpPr>
          <p:spPr>
            <a:xfrm>
              <a:off x="2733730" y="8611056"/>
              <a:ext cx="3454020" cy="847130"/>
            </a:xfrm>
            <a:prstGeom prst="rect"/>
            <a:blipFill>
              <a:blip xmlns:r="http://schemas.openxmlformats.org/officeDocument/2006/relationships" r:embed="rId5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  <p:grpSp>
        <p:nvGrpSpPr>
          <p:cNvPr id="30" name="object 14"/>
          <p:cNvGrpSpPr/>
          <p:nvPr/>
        </p:nvGrpSpPr>
        <p:grpSpPr>
          <a:xfrm>
            <a:off x="8488890" y="6944317"/>
            <a:ext cx="10134016" cy="4944488"/>
            <a:chOff x="8823833" y="5342656"/>
            <a:chExt cx="9464696" cy="4944488"/>
          </a:xfrm>
        </p:grpSpPr>
        <p:sp>
          <p:nvSpPr>
            <p:cNvPr id="1048651" name="object 15"/>
            <p:cNvSpPr/>
            <p:nvPr/>
          </p:nvSpPr>
          <p:spPr>
            <a:xfrm>
              <a:off x="9220094" y="9682624"/>
              <a:ext cx="9068435" cy="604520"/>
            </a:xfrm>
            <a:custGeom>
              <a:avLst/>
              <a:ahLst/>
              <a:rect l="l" t="t" r="r" b="b"/>
              <a:pathLst>
                <a:path w="9068435" h="604520">
                  <a:moveTo>
                    <a:pt x="0" y="604006"/>
                  </a:moveTo>
                  <a:lnTo>
                    <a:pt x="9067904" y="604006"/>
                  </a:lnTo>
                  <a:lnTo>
                    <a:pt x="9067904" y="0"/>
                  </a:lnTo>
                  <a:lnTo>
                    <a:pt x="0" y="0"/>
                  </a:lnTo>
                  <a:lnTo>
                    <a:pt x="0" y="604006"/>
                  </a:lnTo>
                  <a:close/>
                </a:path>
              </a:pathLst>
            </a:custGeom>
            <a:solidFill>
              <a:srgbClr val="324A99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52" name="object 16"/>
            <p:cNvSpPr/>
            <p:nvPr/>
          </p:nvSpPr>
          <p:spPr>
            <a:xfrm>
              <a:off x="8823838" y="9164821"/>
              <a:ext cx="9464675" cy="518159"/>
            </a:xfrm>
            <a:custGeom>
              <a:avLst/>
              <a:ahLst/>
              <a:rect l="l" t="t" r="r" b="b"/>
              <a:pathLst>
                <a:path w="9464675" h="518159">
                  <a:moveTo>
                    <a:pt x="9464160" y="517802"/>
                  </a:moveTo>
                  <a:lnTo>
                    <a:pt x="0" y="517802"/>
                  </a:lnTo>
                  <a:lnTo>
                    <a:pt x="0" y="0"/>
                  </a:lnTo>
                  <a:lnTo>
                    <a:pt x="9464160" y="0"/>
                  </a:lnTo>
                  <a:lnTo>
                    <a:pt x="9464160" y="517802"/>
                  </a:lnTo>
                  <a:close/>
                </a:path>
              </a:pathLst>
            </a:custGeom>
            <a:solidFill>
              <a:srgbClr val="93A3D8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53" name="object 17"/>
            <p:cNvSpPr/>
            <p:nvPr/>
          </p:nvSpPr>
          <p:spPr>
            <a:xfrm>
              <a:off x="8823833" y="9163392"/>
              <a:ext cx="9464675" cy="1123315"/>
            </a:xfrm>
            <a:custGeom>
              <a:avLst/>
              <a:ahLst/>
              <a:rect l="l" t="t" r="r" b="b"/>
              <a:pathLst>
                <a:path w="9464675" h="1123315">
                  <a:moveTo>
                    <a:pt x="32562" y="318338"/>
                  </a:moveTo>
                  <a:lnTo>
                    <a:pt x="22898" y="315188"/>
                  </a:lnTo>
                  <a:lnTo>
                    <a:pt x="14681" y="312318"/>
                  </a:lnTo>
                  <a:lnTo>
                    <a:pt x="7277" y="309981"/>
                  </a:lnTo>
                  <a:lnTo>
                    <a:pt x="0" y="308444"/>
                  </a:lnTo>
                  <a:lnTo>
                    <a:pt x="0" y="326847"/>
                  </a:lnTo>
                  <a:lnTo>
                    <a:pt x="11328" y="332486"/>
                  </a:lnTo>
                  <a:lnTo>
                    <a:pt x="16967" y="333921"/>
                  </a:lnTo>
                  <a:lnTo>
                    <a:pt x="19786" y="333921"/>
                  </a:lnTo>
                  <a:lnTo>
                    <a:pt x="24041" y="326847"/>
                  </a:lnTo>
                  <a:lnTo>
                    <a:pt x="32562" y="318338"/>
                  </a:lnTo>
                  <a:close/>
                </a:path>
                <a:path w="9464675" h="1123315">
                  <a:moveTo>
                    <a:pt x="87731" y="134404"/>
                  </a:moveTo>
                  <a:lnTo>
                    <a:pt x="79273" y="132969"/>
                  </a:lnTo>
                  <a:lnTo>
                    <a:pt x="73583" y="131584"/>
                  </a:lnTo>
                  <a:lnTo>
                    <a:pt x="67945" y="130149"/>
                  </a:lnTo>
                  <a:lnTo>
                    <a:pt x="67945" y="132969"/>
                  </a:lnTo>
                  <a:lnTo>
                    <a:pt x="66497" y="137223"/>
                  </a:lnTo>
                  <a:lnTo>
                    <a:pt x="67945" y="137223"/>
                  </a:lnTo>
                  <a:lnTo>
                    <a:pt x="72199" y="140042"/>
                  </a:lnTo>
                  <a:lnTo>
                    <a:pt x="76403" y="141478"/>
                  </a:lnTo>
                  <a:lnTo>
                    <a:pt x="82092" y="142925"/>
                  </a:lnTo>
                  <a:lnTo>
                    <a:pt x="83477" y="142925"/>
                  </a:lnTo>
                  <a:lnTo>
                    <a:pt x="84912" y="138671"/>
                  </a:lnTo>
                  <a:lnTo>
                    <a:pt x="87731" y="134404"/>
                  </a:lnTo>
                  <a:close/>
                </a:path>
                <a:path w="9464675" h="1123315">
                  <a:moveTo>
                    <a:pt x="121729" y="495198"/>
                  </a:moveTo>
                  <a:lnTo>
                    <a:pt x="117475" y="489559"/>
                  </a:lnTo>
                  <a:lnTo>
                    <a:pt x="111772" y="478231"/>
                  </a:lnTo>
                  <a:lnTo>
                    <a:pt x="107581" y="478231"/>
                  </a:lnTo>
                  <a:lnTo>
                    <a:pt x="101409" y="479399"/>
                  </a:lnTo>
                  <a:lnTo>
                    <a:pt x="95529" y="482295"/>
                  </a:lnTo>
                  <a:lnTo>
                    <a:pt x="89636" y="485990"/>
                  </a:lnTo>
                  <a:lnTo>
                    <a:pt x="83477" y="489559"/>
                  </a:lnTo>
                  <a:lnTo>
                    <a:pt x="88582" y="493788"/>
                  </a:lnTo>
                  <a:lnTo>
                    <a:pt x="93560" y="498017"/>
                  </a:lnTo>
                  <a:lnTo>
                    <a:pt x="98806" y="502272"/>
                  </a:lnTo>
                  <a:lnTo>
                    <a:pt x="104698" y="506526"/>
                  </a:lnTo>
                  <a:lnTo>
                    <a:pt x="111772" y="502272"/>
                  </a:lnTo>
                  <a:lnTo>
                    <a:pt x="116027" y="498017"/>
                  </a:lnTo>
                  <a:lnTo>
                    <a:pt x="121729" y="495198"/>
                  </a:lnTo>
                  <a:close/>
                </a:path>
                <a:path w="9464675" h="1123315">
                  <a:moveTo>
                    <a:pt x="175463" y="427278"/>
                  </a:moveTo>
                  <a:lnTo>
                    <a:pt x="172643" y="425894"/>
                  </a:lnTo>
                  <a:lnTo>
                    <a:pt x="171259" y="425894"/>
                  </a:lnTo>
                  <a:lnTo>
                    <a:pt x="168389" y="427278"/>
                  </a:lnTo>
                  <a:lnTo>
                    <a:pt x="167005" y="428713"/>
                  </a:lnTo>
                  <a:lnTo>
                    <a:pt x="168389" y="431533"/>
                  </a:lnTo>
                  <a:lnTo>
                    <a:pt x="168389" y="434352"/>
                  </a:lnTo>
                  <a:lnTo>
                    <a:pt x="169824" y="435787"/>
                  </a:lnTo>
                  <a:lnTo>
                    <a:pt x="171259" y="435787"/>
                  </a:lnTo>
                  <a:lnTo>
                    <a:pt x="174078" y="434352"/>
                  </a:lnTo>
                  <a:lnTo>
                    <a:pt x="175463" y="432968"/>
                  </a:lnTo>
                  <a:lnTo>
                    <a:pt x="175463" y="427278"/>
                  </a:lnTo>
                  <a:close/>
                </a:path>
                <a:path w="9464675" h="1123315">
                  <a:moveTo>
                    <a:pt x="199567" y="80632"/>
                  </a:moveTo>
                  <a:lnTo>
                    <a:pt x="198132" y="79248"/>
                  </a:lnTo>
                  <a:lnTo>
                    <a:pt x="198132" y="77812"/>
                  </a:lnTo>
                  <a:lnTo>
                    <a:pt x="195313" y="77812"/>
                  </a:lnTo>
                  <a:lnTo>
                    <a:pt x="195313" y="82067"/>
                  </a:lnTo>
                  <a:lnTo>
                    <a:pt x="196684" y="82067"/>
                  </a:lnTo>
                  <a:lnTo>
                    <a:pt x="198132" y="83451"/>
                  </a:lnTo>
                  <a:lnTo>
                    <a:pt x="198132" y="82067"/>
                  </a:lnTo>
                  <a:lnTo>
                    <a:pt x="199567" y="80632"/>
                  </a:lnTo>
                  <a:close/>
                </a:path>
                <a:path w="9464675" h="1123315">
                  <a:moveTo>
                    <a:pt x="292938" y="256108"/>
                  </a:moveTo>
                  <a:lnTo>
                    <a:pt x="287299" y="253238"/>
                  </a:lnTo>
                  <a:lnTo>
                    <a:pt x="284480" y="251853"/>
                  </a:lnTo>
                  <a:lnTo>
                    <a:pt x="283044" y="251853"/>
                  </a:lnTo>
                  <a:lnTo>
                    <a:pt x="280225" y="257492"/>
                  </a:lnTo>
                  <a:lnTo>
                    <a:pt x="281597" y="261747"/>
                  </a:lnTo>
                  <a:lnTo>
                    <a:pt x="284480" y="263182"/>
                  </a:lnTo>
                  <a:lnTo>
                    <a:pt x="287299" y="268820"/>
                  </a:lnTo>
                  <a:lnTo>
                    <a:pt x="290118" y="263182"/>
                  </a:lnTo>
                  <a:lnTo>
                    <a:pt x="291553" y="258927"/>
                  </a:lnTo>
                  <a:lnTo>
                    <a:pt x="292938" y="256108"/>
                  </a:lnTo>
                  <a:close/>
                </a:path>
                <a:path w="9464675" h="1123315">
                  <a:moveTo>
                    <a:pt x="331127" y="117436"/>
                  </a:moveTo>
                  <a:lnTo>
                    <a:pt x="324053" y="113182"/>
                  </a:lnTo>
                  <a:lnTo>
                    <a:pt x="319862" y="106108"/>
                  </a:lnTo>
                  <a:lnTo>
                    <a:pt x="314159" y="103289"/>
                  </a:lnTo>
                  <a:lnTo>
                    <a:pt x="312775" y="101854"/>
                  </a:lnTo>
                  <a:lnTo>
                    <a:pt x="307086" y="108927"/>
                  </a:lnTo>
                  <a:lnTo>
                    <a:pt x="304266" y="113182"/>
                  </a:lnTo>
                  <a:lnTo>
                    <a:pt x="311518" y="122720"/>
                  </a:lnTo>
                  <a:lnTo>
                    <a:pt x="315620" y="128295"/>
                  </a:lnTo>
                  <a:lnTo>
                    <a:pt x="319862" y="134404"/>
                  </a:lnTo>
                  <a:lnTo>
                    <a:pt x="325501" y="127330"/>
                  </a:lnTo>
                  <a:lnTo>
                    <a:pt x="328320" y="121704"/>
                  </a:lnTo>
                  <a:lnTo>
                    <a:pt x="331127" y="117436"/>
                  </a:lnTo>
                  <a:close/>
                </a:path>
                <a:path w="9464675" h="1123315">
                  <a:moveTo>
                    <a:pt x="414667" y="308444"/>
                  </a:moveTo>
                  <a:lnTo>
                    <a:pt x="407593" y="305625"/>
                  </a:lnTo>
                  <a:lnTo>
                    <a:pt x="401891" y="302755"/>
                  </a:lnTo>
                  <a:lnTo>
                    <a:pt x="394817" y="299935"/>
                  </a:lnTo>
                  <a:lnTo>
                    <a:pt x="391998" y="298551"/>
                  </a:lnTo>
                  <a:lnTo>
                    <a:pt x="387743" y="299935"/>
                  </a:lnTo>
                  <a:lnTo>
                    <a:pt x="379285" y="299935"/>
                  </a:lnTo>
                  <a:lnTo>
                    <a:pt x="375031" y="298551"/>
                  </a:lnTo>
                  <a:lnTo>
                    <a:pt x="372211" y="298551"/>
                  </a:lnTo>
                  <a:lnTo>
                    <a:pt x="365518" y="298373"/>
                  </a:lnTo>
                  <a:lnTo>
                    <a:pt x="359092" y="299250"/>
                  </a:lnTo>
                  <a:lnTo>
                    <a:pt x="354266" y="303314"/>
                  </a:lnTo>
                  <a:lnTo>
                    <a:pt x="352361" y="312699"/>
                  </a:lnTo>
                  <a:lnTo>
                    <a:pt x="354723" y="321995"/>
                  </a:lnTo>
                  <a:lnTo>
                    <a:pt x="360680" y="329831"/>
                  </a:lnTo>
                  <a:lnTo>
                    <a:pt x="368503" y="334746"/>
                  </a:lnTo>
                  <a:lnTo>
                    <a:pt x="376466" y="335305"/>
                  </a:lnTo>
                  <a:lnTo>
                    <a:pt x="390613" y="329666"/>
                  </a:lnTo>
                  <a:lnTo>
                    <a:pt x="397687" y="325412"/>
                  </a:lnTo>
                  <a:lnTo>
                    <a:pt x="403326" y="321157"/>
                  </a:lnTo>
                  <a:lnTo>
                    <a:pt x="408965" y="314083"/>
                  </a:lnTo>
                  <a:lnTo>
                    <a:pt x="414667" y="308444"/>
                  </a:lnTo>
                  <a:close/>
                </a:path>
                <a:path w="9464675" h="1123315">
                  <a:moveTo>
                    <a:pt x="430199" y="788060"/>
                  </a:moveTo>
                  <a:lnTo>
                    <a:pt x="427380" y="785241"/>
                  </a:lnTo>
                  <a:lnTo>
                    <a:pt x="424561" y="783805"/>
                  </a:lnTo>
                  <a:lnTo>
                    <a:pt x="421741" y="780986"/>
                  </a:lnTo>
                  <a:lnTo>
                    <a:pt x="421741" y="783805"/>
                  </a:lnTo>
                  <a:lnTo>
                    <a:pt x="420306" y="786676"/>
                  </a:lnTo>
                  <a:lnTo>
                    <a:pt x="420306" y="790879"/>
                  </a:lnTo>
                  <a:lnTo>
                    <a:pt x="423125" y="792314"/>
                  </a:lnTo>
                  <a:lnTo>
                    <a:pt x="424561" y="793750"/>
                  </a:lnTo>
                  <a:lnTo>
                    <a:pt x="425996" y="792314"/>
                  </a:lnTo>
                  <a:lnTo>
                    <a:pt x="427380" y="790879"/>
                  </a:lnTo>
                  <a:lnTo>
                    <a:pt x="430199" y="788060"/>
                  </a:lnTo>
                  <a:close/>
                </a:path>
                <a:path w="9464675" h="1123315">
                  <a:moveTo>
                    <a:pt x="461378" y="490943"/>
                  </a:moveTo>
                  <a:lnTo>
                    <a:pt x="458495" y="488124"/>
                  </a:lnTo>
                  <a:lnTo>
                    <a:pt x="457123" y="486689"/>
                  </a:lnTo>
                  <a:lnTo>
                    <a:pt x="455676" y="483870"/>
                  </a:lnTo>
                  <a:lnTo>
                    <a:pt x="452869" y="488124"/>
                  </a:lnTo>
                  <a:lnTo>
                    <a:pt x="451421" y="490943"/>
                  </a:lnTo>
                  <a:lnTo>
                    <a:pt x="450049" y="495198"/>
                  </a:lnTo>
                  <a:lnTo>
                    <a:pt x="450049" y="496633"/>
                  </a:lnTo>
                  <a:lnTo>
                    <a:pt x="454304" y="500837"/>
                  </a:lnTo>
                  <a:lnTo>
                    <a:pt x="454304" y="499452"/>
                  </a:lnTo>
                  <a:lnTo>
                    <a:pt x="457123" y="496633"/>
                  </a:lnTo>
                  <a:lnTo>
                    <a:pt x="458495" y="493763"/>
                  </a:lnTo>
                  <a:lnTo>
                    <a:pt x="461378" y="490943"/>
                  </a:lnTo>
                  <a:close/>
                </a:path>
                <a:path w="9464675" h="1123315">
                  <a:moveTo>
                    <a:pt x="474091" y="140042"/>
                  </a:moveTo>
                  <a:lnTo>
                    <a:pt x="468452" y="140042"/>
                  </a:lnTo>
                  <a:lnTo>
                    <a:pt x="465582" y="141478"/>
                  </a:lnTo>
                  <a:lnTo>
                    <a:pt x="461378" y="142925"/>
                  </a:lnTo>
                  <a:lnTo>
                    <a:pt x="459943" y="147116"/>
                  </a:lnTo>
                  <a:lnTo>
                    <a:pt x="457123" y="149999"/>
                  </a:lnTo>
                  <a:lnTo>
                    <a:pt x="459943" y="152819"/>
                  </a:lnTo>
                  <a:lnTo>
                    <a:pt x="462762" y="151371"/>
                  </a:lnTo>
                  <a:lnTo>
                    <a:pt x="465582" y="151371"/>
                  </a:lnTo>
                  <a:lnTo>
                    <a:pt x="467017" y="148551"/>
                  </a:lnTo>
                  <a:lnTo>
                    <a:pt x="469836" y="145745"/>
                  </a:lnTo>
                  <a:lnTo>
                    <a:pt x="471271" y="142925"/>
                  </a:lnTo>
                  <a:lnTo>
                    <a:pt x="474091" y="140042"/>
                  </a:lnTo>
                  <a:close/>
                </a:path>
                <a:path w="9464675" h="1123315">
                  <a:moveTo>
                    <a:pt x="476910" y="138671"/>
                  </a:moveTo>
                  <a:lnTo>
                    <a:pt x="474091" y="138671"/>
                  </a:lnTo>
                  <a:lnTo>
                    <a:pt x="474091" y="140042"/>
                  </a:lnTo>
                  <a:lnTo>
                    <a:pt x="476910" y="140042"/>
                  </a:lnTo>
                  <a:lnTo>
                    <a:pt x="476910" y="138671"/>
                  </a:lnTo>
                  <a:close/>
                </a:path>
                <a:path w="9464675" h="1123315">
                  <a:moveTo>
                    <a:pt x="495325" y="813536"/>
                  </a:moveTo>
                  <a:lnTo>
                    <a:pt x="493877" y="810717"/>
                  </a:lnTo>
                  <a:lnTo>
                    <a:pt x="489686" y="809282"/>
                  </a:lnTo>
                  <a:lnTo>
                    <a:pt x="486803" y="807897"/>
                  </a:lnTo>
                  <a:lnTo>
                    <a:pt x="448602" y="829119"/>
                  </a:lnTo>
                  <a:lnTo>
                    <a:pt x="450037" y="831938"/>
                  </a:lnTo>
                  <a:lnTo>
                    <a:pt x="454304" y="839012"/>
                  </a:lnTo>
                  <a:lnTo>
                    <a:pt x="462762" y="847471"/>
                  </a:lnTo>
                  <a:lnTo>
                    <a:pt x="467017" y="846086"/>
                  </a:lnTo>
                  <a:lnTo>
                    <a:pt x="473392" y="842797"/>
                  </a:lnTo>
                  <a:lnTo>
                    <a:pt x="479755" y="837768"/>
                  </a:lnTo>
                  <a:lnTo>
                    <a:pt x="486117" y="831938"/>
                  </a:lnTo>
                  <a:lnTo>
                    <a:pt x="492506" y="826249"/>
                  </a:lnTo>
                  <a:lnTo>
                    <a:pt x="495325" y="823429"/>
                  </a:lnTo>
                  <a:lnTo>
                    <a:pt x="495325" y="813536"/>
                  </a:lnTo>
                  <a:close/>
                </a:path>
                <a:path w="9464675" h="1123315">
                  <a:moveTo>
                    <a:pt x="496760" y="127330"/>
                  </a:moveTo>
                  <a:lnTo>
                    <a:pt x="495325" y="121704"/>
                  </a:lnTo>
                  <a:lnTo>
                    <a:pt x="493877" y="120256"/>
                  </a:lnTo>
                  <a:lnTo>
                    <a:pt x="489686" y="124510"/>
                  </a:lnTo>
                  <a:lnTo>
                    <a:pt x="483984" y="127330"/>
                  </a:lnTo>
                  <a:lnTo>
                    <a:pt x="478345" y="132969"/>
                  </a:lnTo>
                  <a:lnTo>
                    <a:pt x="478345" y="135851"/>
                  </a:lnTo>
                  <a:lnTo>
                    <a:pt x="476910" y="138671"/>
                  </a:lnTo>
                  <a:lnTo>
                    <a:pt x="482600" y="138671"/>
                  </a:lnTo>
                  <a:lnTo>
                    <a:pt x="488238" y="135851"/>
                  </a:lnTo>
                  <a:lnTo>
                    <a:pt x="496760" y="127330"/>
                  </a:lnTo>
                  <a:close/>
                </a:path>
                <a:path w="9464675" h="1123315">
                  <a:moveTo>
                    <a:pt x="519366" y="495198"/>
                  </a:moveTo>
                  <a:lnTo>
                    <a:pt x="517982" y="493763"/>
                  </a:lnTo>
                  <a:lnTo>
                    <a:pt x="513727" y="493763"/>
                  </a:lnTo>
                  <a:lnTo>
                    <a:pt x="512292" y="496633"/>
                  </a:lnTo>
                  <a:lnTo>
                    <a:pt x="513727" y="498017"/>
                  </a:lnTo>
                  <a:lnTo>
                    <a:pt x="515112" y="500837"/>
                  </a:lnTo>
                  <a:lnTo>
                    <a:pt x="516547" y="502272"/>
                  </a:lnTo>
                  <a:lnTo>
                    <a:pt x="517982" y="499452"/>
                  </a:lnTo>
                  <a:lnTo>
                    <a:pt x="519366" y="498017"/>
                  </a:lnTo>
                  <a:lnTo>
                    <a:pt x="519366" y="495198"/>
                  </a:lnTo>
                  <a:close/>
                </a:path>
                <a:path w="9464675" h="1123315">
                  <a:moveTo>
                    <a:pt x="556183" y="1005979"/>
                  </a:moveTo>
                  <a:lnTo>
                    <a:pt x="554748" y="1004544"/>
                  </a:lnTo>
                  <a:lnTo>
                    <a:pt x="553364" y="1003109"/>
                  </a:lnTo>
                  <a:lnTo>
                    <a:pt x="550494" y="1001725"/>
                  </a:lnTo>
                  <a:lnTo>
                    <a:pt x="549109" y="1000290"/>
                  </a:lnTo>
                  <a:lnTo>
                    <a:pt x="547674" y="1003109"/>
                  </a:lnTo>
                  <a:lnTo>
                    <a:pt x="546290" y="1005979"/>
                  </a:lnTo>
                  <a:lnTo>
                    <a:pt x="547674" y="1007364"/>
                  </a:lnTo>
                  <a:lnTo>
                    <a:pt x="549109" y="1010183"/>
                  </a:lnTo>
                  <a:lnTo>
                    <a:pt x="551929" y="1010183"/>
                  </a:lnTo>
                  <a:lnTo>
                    <a:pt x="553364" y="1011618"/>
                  </a:lnTo>
                  <a:lnTo>
                    <a:pt x="554748" y="1008799"/>
                  </a:lnTo>
                  <a:lnTo>
                    <a:pt x="556183" y="1005979"/>
                  </a:lnTo>
                  <a:close/>
                </a:path>
                <a:path w="9464675" h="1123315">
                  <a:moveTo>
                    <a:pt x="556183" y="962101"/>
                  </a:moveTo>
                  <a:lnTo>
                    <a:pt x="554748" y="960666"/>
                  </a:lnTo>
                  <a:lnTo>
                    <a:pt x="553364" y="957846"/>
                  </a:lnTo>
                  <a:lnTo>
                    <a:pt x="551929" y="959281"/>
                  </a:lnTo>
                  <a:lnTo>
                    <a:pt x="550494" y="960666"/>
                  </a:lnTo>
                  <a:lnTo>
                    <a:pt x="549109" y="962101"/>
                  </a:lnTo>
                  <a:lnTo>
                    <a:pt x="550494" y="963536"/>
                  </a:lnTo>
                  <a:lnTo>
                    <a:pt x="551929" y="964920"/>
                  </a:lnTo>
                  <a:lnTo>
                    <a:pt x="554748" y="966355"/>
                  </a:lnTo>
                  <a:lnTo>
                    <a:pt x="556183" y="964920"/>
                  </a:lnTo>
                  <a:lnTo>
                    <a:pt x="556183" y="962101"/>
                  </a:lnTo>
                  <a:close/>
                </a:path>
                <a:path w="9464675" h="1123315">
                  <a:moveTo>
                    <a:pt x="566077" y="1105014"/>
                  </a:moveTo>
                  <a:lnTo>
                    <a:pt x="561822" y="1105014"/>
                  </a:lnTo>
                  <a:lnTo>
                    <a:pt x="561822" y="1106398"/>
                  </a:lnTo>
                  <a:lnTo>
                    <a:pt x="563257" y="1107833"/>
                  </a:lnTo>
                  <a:lnTo>
                    <a:pt x="563257" y="1110653"/>
                  </a:lnTo>
                  <a:lnTo>
                    <a:pt x="564642" y="1109218"/>
                  </a:lnTo>
                  <a:lnTo>
                    <a:pt x="566077" y="1109218"/>
                  </a:lnTo>
                  <a:lnTo>
                    <a:pt x="566077" y="1105014"/>
                  </a:lnTo>
                  <a:close/>
                </a:path>
                <a:path w="9464675" h="1123315">
                  <a:moveTo>
                    <a:pt x="590130" y="316903"/>
                  </a:moveTo>
                  <a:lnTo>
                    <a:pt x="587311" y="312699"/>
                  </a:lnTo>
                  <a:lnTo>
                    <a:pt x="584492" y="308444"/>
                  </a:lnTo>
                  <a:lnTo>
                    <a:pt x="581672" y="301371"/>
                  </a:lnTo>
                  <a:lnTo>
                    <a:pt x="570331" y="312699"/>
                  </a:lnTo>
                  <a:lnTo>
                    <a:pt x="566077" y="316903"/>
                  </a:lnTo>
                  <a:lnTo>
                    <a:pt x="568896" y="319773"/>
                  </a:lnTo>
                  <a:lnTo>
                    <a:pt x="573151" y="326847"/>
                  </a:lnTo>
                  <a:lnTo>
                    <a:pt x="575970" y="326847"/>
                  </a:lnTo>
                  <a:lnTo>
                    <a:pt x="581672" y="325412"/>
                  </a:lnTo>
                  <a:lnTo>
                    <a:pt x="585863" y="319773"/>
                  </a:lnTo>
                  <a:lnTo>
                    <a:pt x="590130" y="316903"/>
                  </a:lnTo>
                  <a:close/>
                </a:path>
                <a:path w="9464675" h="1123315">
                  <a:moveTo>
                    <a:pt x="684936" y="478231"/>
                  </a:moveTo>
                  <a:lnTo>
                    <a:pt x="679297" y="466902"/>
                  </a:lnTo>
                  <a:lnTo>
                    <a:pt x="676478" y="468337"/>
                  </a:lnTo>
                  <a:lnTo>
                    <a:pt x="669023" y="469404"/>
                  </a:lnTo>
                  <a:lnTo>
                    <a:pt x="637374" y="483171"/>
                  </a:lnTo>
                  <a:lnTo>
                    <a:pt x="638378" y="489902"/>
                  </a:lnTo>
                  <a:lnTo>
                    <a:pt x="641096" y="496633"/>
                  </a:lnTo>
                  <a:lnTo>
                    <a:pt x="643915" y="502272"/>
                  </a:lnTo>
                  <a:lnTo>
                    <a:pt x="653808" y="507911"/>
                  </a:lnTo>
                  <a:lnTo>
                    <a:pt x="656628" y="505091"/>
                  </a:lnTo>
                  <a:lnTo>
                    <a:pt x="663854" y="500113"/>
                  </a:lnTo>
                  <a:lnTo>
                    <a:pt x="670801" y="493788"/>
                  </a:lnTo>
                  <a:lnTo>
                    <a:pt x="677735" y="486410"/>
                  </a:lnTo>
                  <a:lnTo>
                    <a:pt x="684936" y="478231"/>
                  </a:lnTo>
                  <a:close/>
                </a:path>
                <a:path w="9464675" h="1123315">
                  <a:moveTo>
                    <a:pt x="686371" y="816356"/>
                  </a:moveTo>
                  <a:lnTo>
                    <a:pt x="677862" y="810717"/>
                  </a:lnTo>
                  <a:lnTo>
                    <a:pt x="672223" y="810717"/>
                  </a:lnTo>
                  <a:lnTo>
                    <a:pt x="657415" y="812304"/>
                  </a:lnTo>
                  <a:lnTo>
                    <a:pt x="647268" y="817079"/>
                  </a:lnTo>
                  <a:lnTo>
                    <a:pt x="642162" y="825030"/>
                  </a:lnTo>
                  <a:lnTo>
                    <a:pt x="642480" y="836193"/>
                  </a:lnTo>
                  <a:lnTo>
                    <a:pt x="643915" y="844651"/>
                  </a:lnTo>
                  <a:lnTo>
                    <a:pt x="652424" y="851725"/>
                  </a:lnTo>
                  <a:lnTo>
                    <a:pt x="655243" y="857415"/>
                  </a:lnTo>
                  <a:lnTo>
                    <a:pt x="667473" y="853249"/>
                  </a:lnTo>
                  <a:lnTo>
                    <a:pt x="677710" y="844321"/>
                  </a:lnTo>
                  <a:lnTo>
                    <a:pt x="684504" y="832739"/>
                  </a:lnTo>
                  <a:lnTo>
                    <a:pt x="686371" y="820610"/>
                  </a:lnTo>
                  <a:lnTo>
                    <a:pt x="686371" y="816356"/>
                  </a:lnTo>
                  <a:close/>
                </a:path>
                <a:path w="9464675" h="1123315">
                  <a:moveTo>
                    <a:pt x="697699" y="124510"/>
                  </a:moveTo>
                  <a:lnTo>
                    <a:pt x="694880" y="121704"/>
                  </a:lnTo>
                  <a:lnTo>
                    <a:pt x="692010" y="117436"/>
                  </a:lnTo>
                  <a:lnTo>
                    <a:pt x="687806" y="117436"/>
                  </a:lnTo>
                  <a:lnTo>
                    <a:pt x="683552" y="120256"/>
                  </a:lnTo>
                  <a:lnTo>
                    <a:pt x="682117" y="123075"/>
                  </a:lnTo>
                  <a:lnTo>
                    <a:pt x="680732" y="124510"/>
                  </a:lnTo>
                  <a:lnTo>
                    <a:pt x="683552" y="130149"/>
                  </a:lnTo>
                  <a:lnTo>
                    <a:pt x="684936" y="135851"/>
                  </a:lnTo>
                  <a:lnTo>
                    <a:pt x="690626" y="131584"/>
                  </a:lnTo>
                  <a:lnTo>
                    <a:pt x="697699" y="124510"/>
                  </a:lnTo>
                  <a:close/>
                </a:path>
                <a:path w="9464675" h="1123315">
                  <a:moveTo>
                    <a:pt x="723188" y="268820"/>
                  </a:moveTo>
                  <a:lnTo>
                    <a:pt x="717029" y="262712"/>
                  </a:lnTo>
                  <a:lnTo>
                    <a:pt x="711136" y="257136"/>
                  </a:lnTo>
                  <a:lnTo>
                    <a:pt x="705243" y="252095"/>
                  </a:lnTo>
                  <a:lnTo>
                    <a:pt x="699084" y="247599"/>
                  </a:lnTo>
                  <a:lnTo>
                    <a:pt x="694880" y="250418"/>
                  </a:lnTo>
                  <a:lnTo>
                    <a:pt x="693445" y="251853"/>
                  </a:lnTo>
                  <a:lnTo>
                    <a:pt x="698525" y="257975"/>
                  </a:lnTo>
                  <a:lnTo>
                    <a:pt x="713232" y="275894"/>
                  </a:lnTo>
                  <a:lnTo>
                    <a:pt x="717499" y="273075"/>
                  </a:lnTo>
                  <a:lnTo>
                    <a:pt x="723188" y="268820"/>
                  </a:lnTo>
                  <a:close/>
                </a:path>
                <a:path w="9464675" h="1123315">
                  <a:moveTo>
                    <a:pt x="759955" y="657910"/>
                  </a:moveTo>
                  <a:lnTo>
                    <a:pt x="758571" y="652272"/>
                  </a:lnTo>
                  <a:lnTo>
                    <a:pt x="754316" y="652272"/>
                  </a:lnTo>
                  <a:lnTo>
                    <a:pt x="750049" y="653643"/>
                  </a:lnTo>
                  <a:lnTo>
                    <a:pt x="748614" y="656463"/>
                  </a:lnTo>
                  <a:lnTo>
                    <a:pt x="747242" y="657910"/>
                  </a:lnTo>
                  <a:lnTo>
                    <a:pt x="750049" y="663536"/>
                  </a:lnTo>
                  <a:lnTo>
                    <a:pt x="751497" y="669239"/>
                  </a:lnTo>
                  <a:lnTo>
                    <a:pt x="755688" y="664984"/>
                  </a:lnTo>
                  <a:lnTo>
                    <a:pt x="758571" y="662165"/>
                  </a:lnTo>
                  <a:lnTo>
                    <a:pt x="759955" y="659345"/>
                  </a:lnTo>
                  <a:lnTo>
                    <a:pt x="759955" y="657910"/>
                  </a:lnTo>
                  <a:close/>
                </a:path>
                <a:path w="9464675" h="1123315">
                  <a:moveTo>
                    <a:pt x="768464" y="309829"/>
                  </a:moveTo>
                  <a:lnTo>
                    <a:pt x="767029" y="309829"/>
                  </a:lnTo>
                  <a:lnTo>
                    <a:pt x="767029" y="314083"/>
                  </a:lnTo>
                  <a:lnTo>
                    <a:pt x="768464" y="312699"/>
                  </a:lnTo>
                  <a:lnTo>
                    <a:pt x="768464" y="309829"/>
                  </a:lnTo>
                  <a:close/>
                </a:path>
                <a:path w="9464675" h="1123315">
                  <a:moveTo>
                    <a:pt x="795324" y="993216"/>
                  </a:moveTo>
                  <a:lnTo>
                    <a:pt x="785431" y="987577"/>
                  </a:lnTo>
                  <a:lnTo>
                    <a:pt x="781177" y="983322"/>
                  </a:lnTo>
                  <a:lnTo>
                    <a:pt x="776922" y="983322"/>
                  </a:lnTo>
                  <a:lnTo>
                    <a:pt x="770267" y="984389"/>
                  </a:lnTo>
                  <a:lnTo>
                    <a:pt x="763854" y="986523"/>
                  </a:lnTo>
                  <a:lnTo>
                    <a:pt x="759028" y="991285"/>
                  </a:lnTo>
                  <a:lnTo>
                    <a:pt x="757135" y="1000290"/>
                  </a:lnTo>
                  <a:lnTo>
                    <a:pt x="757135" y="1004544"/>
                  </a:lnTo>
                  <a:lnTo>
                    <a:pt x="764209" y="1011618"/>
                  </a:lnTo>
                  <a:lnTo>
                    <a:pt x="767029" y="1010183"/>
                  </a:lnTo>
                  <a:lnTo>
                    <a:pt x="773252" y="1007541"/>
                  </a:lnTo>
                  <a:lnTo>
                    <a:pt x="779602" y="1003833"/>
                  </a:lnTo>
                  <a:lnTo>
                    <a:pt x="786739" y="999058"/>
                  </a:lnTo>
                  <a:lnTo>
                    <a:pt x="795324" y="993216"/>
                  </a:lnTo>
                  <a:close/>
                </a:path>
                <a:path w="9464675" h="1123315">
                  <a:moveTo>
                    <a:pt x="799592" y="421640"/>
                  </a:moveTo>
                  <a:lnTo>
                    <a:pt x="796772" y="420192"/>
                  </a:lnTo>
                  <a:lnTo>
                    <a:pt x="793953" y="417385"/>
                  </a:lnTo>
                  <a:lnTo>
                    <a:pt x="791070" y="415937"/>
                  </a:lnTo>
                  <a:lnTo>
                    <a:pt x="782612" y="418820"/>
                  </a:lnTo>
                  <a:lnTo>
                    <a:pt x="768464" y="424459"/>
                  </a:lnTo>
                  <a:lnTo>
                    <a:pt x="775538" y="428713"/>
                  </a:lnTo>
                  <a:lnTo>
                    <a:pt x="781177" y="435787"/>
                  </a:lnTo>
                  <a:lnTo>
                    <a:pt x="791070" y="435787"/>
                  </a:lnTo>
                  <a:lnTo>
                    <a:pt x="795324" y="427278"/>
                  </a:lnTo>
                  <a:lnTo>
                    <a:pt x="799592" y="421640"/>
                  </a:lnTo>
                  <a:close/>
                </a:path>
                <a:path w="9464675" h="1123315">
                  <a:moveTo>
                    <a:pt x="806665" y="328231"/>
                  </a:moveTo>
                  <a:lnTo>
                    <a:pt x="801027" y="326847"/>
                  </a:lnTo>
                  <a:lnTo>
                    <a:pt x="796772" y="325412"/>
                  </a:lnTo>
                  <a:lnTo>
                    <a:pt x="793953" y="326847"/>
                  </a:lnTo>
                  <a:lnTo>
                    <a:pt x="792505" y="328231"/>
                  </a:lnTo>
                  <a:lnTo>
                    <a:pt x="791070" y="332486"/>
                  </a:lnTo>
                  <a:lnTo>
                    <a:pt x="789698" y="333921"/>
                  </a:lnTo>
                  <a:lnTo>
                    <a:pt x="792505" y="336740"/>
                  </a:lnTo>
                  <a:lnTo>
                    <a:pt x="795324" y="340995"/>
                  </a:lnTo>
                  <a:lnTo>
                    <a:pt x="798144" y="339559"/>
                  </a:lnTo>
                  <a:lnTo>
                    <a:pt x="801027" y="339559"/>
                  </a:lnTo>
                  <a:lnTo>
                    <a:pt x="802411" y="333921"/>
                  </a:lnTo>
                  <a:lnTo>
                    <a:pt x="806665" y="328231"/>
                  </a:lnTo>
                  <a:close/>
                </a:path>
                <a:path w="9464675" h="1123315">
                  <a:moveTo>
                    <a:pt x="813739" y="636676"/>
                  </a:moveTo>
                  <a:lnTo>
                    <a:pt x="812304" y="633869"/>
                  </a:lnTo>
                  <a:lnTo>
                    <a:pt x="810920" y="633869"/>
                  </a:lnTo>
                  <a:lnTo>
                    <a:pt x="808101" y="635241"/>
                  </a:lnTo>
                  <a:lnTo>
                    <a:pt x="806665" y="635241"/>
                  </a:lnTo>
                  <a:lnTo>
                    <a:pt x="808101" y="638124"/>
                  </a:lnTo>
                  <a:lnTo>
                    <a:pt x="809485" y="639495"/>
                  </a:lnTo>
                  <a:lnTo>
                    <a:pt x="809485" y="642315"/>
                  </a:lnTo>
                  <a:lnTo>
                    <a:pt x="810920" y="639495"/>
                  </a:lnTo>
                  <a:lnTo>
                    <a:pt x="813739" y="636676"/>
                  </a:lnTo>
                  <a:close/>
                </a:path>
                <a:path w="9464675" h="1123315">
                  <a:moveTo>
                    <a:pt x="868908" y="135851"/>
                  </a:moveTo>
                  <a:lnTo>
                    <a:pt x="866089" y="135851"/>
                  </a:lnTo>
                  <a:lnTo>
                    <a:pt x="863269" y="137223"/>
                  </a:lnTo>
                  <a:lnTo>
                    <a:pt x="861834" y="137223"/>
                  </a:lnTo>
                  <a:lnTo>
                    <a:pt x="861834" y="141478"/>
                  </a:lnTo>
                  <a:lnTo>
                    <a:pt x="864704" y="141478"/>
                  </a:lnTo>
                  <a:lnTo>
                    <a:pt x="867524" y="140042"/>
                  </a:lnTo>
                  <a:lnTo>
                    <a:pt x="868908" y="140042"/>
                  </a:lnTo>
                  <a:lnTo>
                    <a:pt x="868908" y="135851"/>
                  </a:lnTo>
                  <a:close/>
                </a:path>
                <a:path w="9464675" h="1123315">
                  <a:moveTo>
                    <a:pt x="891578" y="507911"/>
                  </a:moveTo>
                  <a:lnTo>
                    <a:pt x="887323" y="503707"/>
                  </a:lnTo>
                  <a:lnTo>
                    <a:pt x="884504" y="500837"/>
                  </a:lnTo>
                  <a:lnTo>
                    <a:pt x="880237" y="500837"/>
                  </a:lnTo>
                  <a:lnTo>
                    <a:pt x="875982" y="503707"/>
                  </a:lnTo>
                  <a:lnTo>
                    <a:pt x="875982" y="505091"/>
                  </a:lnTo>
                  <a:lnTo>
                    <a:pt x="877417" y="509346"/>
                  </a:lnTo>
                  <a:lnTo>
                    <a:pt x="878865" y="514985"/>
                  </a:lnTo>
                  <a:lnTo>
                    <a:pt x="883056" y="514985"/>
                  </a:lnTo>
                  <a:lnTo>
                    <a:pt x="885939" y="510781"/>
                  </a:lnTo>
                  <a:lnTo>
                    <a:pt x="891578" y="507911"/>
                  </a:lnTo>
                  <a:close/>
                </a:path>
                <a:path w="9464675" h="1123315">
                  <a:moveTo>
                    <a:pt x="956703" y="431533"/>
                  </a:moveTo>
                  <a:lnTo>
                    <a:pt x="953820" y="427278"/>
                  </a:lnTo>
                  <a:lnTo>
                    <a:pt x="952436" y="424459"/>
                  </a:lnTo>
                  <a:lnTo>
                    <a:pt x="949617" y="427278"/>
                  </a:lnTo>
                  <a:lnTo>
                    <a:pt x="946746" y="430085"/>
                  </a:lnTo>
                  <a:lnTo>
                    <a:pt x="943927" y="432968"/>
                  </a:lnTo>
                  <a:lnTo>
                    <a:pt x="946746" y="435787"/>
                  </a:lnTo>
                  <a:lnTo>
                    <a:pt x="948182" y="437159"/>
                  </a:lnTo>
                  <a:lnTo>
                    <a:pt x="949617" y="440042"/>
                  </a:lnTo>
                  <a:lnTo>
                    <a:pt x="952436" y="437159"/>
                  </a:lnTo>
                  <a:lnTo>
                    <a:pt x="955255" y="434352"/>
                  </a:lnTo>
                  <a:lnTo>
                    <a:pt x="956703" y="431533"/>
                  </a:lnTo>
                  <a:close/>
                </a:path>
                <a:path w="9464675" h="1123315">
                  <a:moveTo>
                    <a:pt x="958075" y="773912"/>
                  </a:moveTo>
                  <a:lnTo>
                    <a:pt x="952436" y="768273"/>
                  </a:lnTo>
                  <a:lnTo>
                    <a:pt x="951001" y="769658"/>
                  </a:lnTo>
                  <a:lnTo>
                    <a:pt x="949617" y="771093"/>
                  </a:lnTo>
                  <a:lnTo>
                    <a:pt x="948182" y="772528"/>
                  </a:lnTo>
                  <a:lnTo>
                    <a:pt x="949617" y="773912"/>
                  </a:lnTo>
                  <a:lnTo>
                    <a:pt x="949617" y="775347"/>
                  </a:lnTo>
                  <a:lnTo>
                    <a:pt x="953820" y="775347"/>
                  </a:lnTo>
                  <a:lnTo>
                    <a:pt x="955255" y="773912"/>
                  </a:lnTo>
                  <a:lnTo>
                    <a:pt x="958075" y="773912"/>
                  </a:lnTo>
                  <a:close/>
                </a:path>
                <a:path w="9464675" h="1123315">
                  <a:moveTo>
                    <a:pt x="979309" y="1004544"/>
                  </a:moveTo>
                  <a:lnTo>
                    <a:pt x="975982" y="998588"/>
                  </a:lnTo>
                  <a:lnTo>
                    <a:pt x="970661" y="993038"/>
                  </a:lnTo>
                  <a:lnTo>
                    <a:pt x="964006" y="987234"/>
                  </a:lnTo>
                  <a:lnTo>
                    <a:pt x="956703" y="980503"/>
                  </a:lnTo>
                  <a:lnTo>
                    <a:pt x="949121" y="988085"/>
                  </a:lnTo>
                  <a:lnTo>
                    <a:pt x="941819" y="994473"/>
                  </a:lnTo>
                  <a:lnTo>
                    <a:pt x="935596" y="1000582"/>
                  </a:lnTo>
                  <a:lnTo>
                    <a:pt x="931214" y="1007364"/>
                  </a:lnTo>
                  <a:lnTo>
                    <a:pt x="931367" y="1014704"/>
                  </a:lnTo>
                  <a:lnTo>
                    <a:pt x="936688" y="1022578"/>
                  </a:lnTo>
                  <a:lnTo>
                    <a:pt x="944930" y="1028839"/>
                  </a:lnTo>
                  <a:lnTo>
                    <a:pt x="953820" y="1031405"/>
                  </a:lnTo>
                  <a:lnTo>
                    <a:pt x="964374" y="1028217"/>
                  </a:lnTo>
                  <a:lnTo>
                    <a:pt x="973467" y="1021702"/>
                  </a:lnTo>
                  <a:lnTo>
                    <a:pt x="979106" y="1013320"/>
                  </a:lnTo>
                  <a:lnTo>
                    <a:pt x="979309" y="1004544"/>
                  </a:lnTo>
                  <a:close/>
                </a:path>
                <a:path w="9464675" h="1123315">
                  <a:moveTo>
                    <a:pt x="990638" y="345198"/>
                  </a:moveTo>
                  <a:lnTo>
                    <a:pt x="985215" y="329514"/>
                  </a:lnTo>
                  <a:lnTo>
                    <a:pt x="973823" y="316217"/>
                  </a:lnTo>
                  <a:lnTo>
                    <a:pt x="960589" y="308216"/>
                  </a:lnTo>
                  <a:lnTo>
                    <a:pt x="949617" y="308444"/>
                  </a:lnTo>
                  <a:lnTo>
                    <a:pt x="946746" y="309829"/>
                  </a:lnTo>
                  <a:lnTo>
                    <a:pt x="945362" y="322592"/>
                  </a:lnTo>
                  <a:lnTo>
                    <a:pt x="946746" y="323977"/>
                  </a:lnTo>
                  <a:lnTo>
                    <a:pt x="955243" y="331406"/>
                  </a:lnTo>
                  <a:lnTo>
                    <a:pt x="963739" y="338683"/>
                  </a:lnTo>
                  <a:lnTo>
                    <a:pt x="972248" y="345681"/>
                  </a:lnTo>
                  <a:lnTo>
                    <a:pt x="980744" y="352272"/>
                  </a:lnTo>
                  <a:lnTo>
                    <a:pt x="982129" y="353707"/>
                  </a:lnTo>
                  <a:lnTo>
                    <a:pt x="987818" y="346633"/>
                  </a:lnTo>
                  <a:lnTo>
                    <a:pt x="990638" y="345198"/>
                  </a:lnTo>
                  <a:close/>
                </a:path>
                <a:path w="9464675" h="1123315">
                  <a:moveTo>
                    <a:pt x="994892" y="662165"/>
                  </a:moveTo>
                  <a:lnTo>
                    <a:pt x="988250" y="659193"/>
                  </a:lnTo>
                  <a:lnTo>
                    <a:pt x="981087" y="656501"/>
                  </a:lnTo>
                  <a:lnTo>
                    <a:pt x="973391" y="653796"/>
                  </a:lnTo>
                  <a:lnTo>
                    <a:pt x="965149" y="650824"/>
                  </a:lnTo>
                  <a:lnTo>
                    <a:pt x="953820" y="659345"/>
                  </a:lnTo>
                  <a:lnTo>
                    <a:pt x="948182" y="662165"/>
                  </a:lnTo>
                  <a:lnTo>
                    <a:pt x="952436" y="667791"/>
                  </a:lnTo>
                  <a:lnTo>
                    <a:pt x="958075" y="679132"/>
                  </a:lnTo>
                  <a:lnTo>
                    <a:pt x="962329" y="679132"/>
                  </a:lnTo>
                  <a:lnTo>
                    <a:pt x="969987" y="678205"/>
                  </a:lnTo>
                  <a:lnTo>
                    <a:pt x="977900" y="675944"/>
                  </a:lnTo>
                  <a:lnTo>
                    <a:pt x="985812" y="673163"/>
                  </a:lnTo>
                  <a:lnTo>
                    <a:pt x="993457" y="670610"/>
                  </a:lnTo>
                  <a:lnTo>
                    <a:pt x="994892" y="670610"/>
                  </a:lnTo>
                  <a:lnTo>
                    <a:pt x="994892" y="662165"/>
                  </a:lnTo>
                  <a:close/>
                </a:path>
                <a:path w="9464675" h="1123315">
                  <a:moveTo>
                    <a:pt x="1034529" y="264566"/>
                  </a:moveTo>
                  <a:lnTo>
                    <a:pt x="1031659" y="266001"/>
                  </a:lnTo>
                  <a:lnTo>
                    <a:pt x="1031659" y="270256"/>
                  </a:lnTo>
                  <a:lnTo>
                    <a:pt x="1033094" y="273075"/>
                  </a:lnTo>
                  <a:lnTo>
                    <a:pt x="1033094" y="271640"/>
                  </a:lnTo>
                  <a:lnTo>
                    <a:pt x="1034529" y="271640"/>
                  </a:lnTo>
                  <a:lnTo>
                    <a:pt x="1034529" y="264566"/>
                  </a:lnTo>
                  <a:close/>
                </a:path>
                <a:path w="9464675" h="1123315">
                  <a:moveTo>
                    <a:pt x="1050061" y="844651"/>
                  </a:moveTo>
                  <a:lnTo>
                    <a:pt x="1042987" y="839012"/>
                  </a:lnTo>
                  <a:lnTo>
                    <a:pt x="1038733" y="833323"/>
                  </a:lnTo>
                  <a:lnTo>
                    <a:pt x="1033094" y="831938"/>
                  </a:lnTo>
                  <a:lnTo>
                    <a:pt x="1030274" y="831938"/>
                  </a:lnTo>
                  <a:lnTo>
                    <a:pt x="1027455" y="839012"/>
                  </a:lnTo>
                  <a:lnTo>
                    <a:pt x="1023200" y="843267"/>
                  </a:lnTo>
                  <a:lnTo>
                    <a:pt x="1028839" y="847471"/>
                  </a:lnTo>
                  <a:lnTo>
                    <a:pt x="1033094" y="853160"/>
                  </a:lnTo>
                  <a:lnTo>
                    <a:pt x="1037348" y="855980"/>
                  </a:lnTo>
                  <a:lnTo>
                    <a:pt x="1038733" y="857415"/>
                  </a:lnTo>
                  <a:lnTo>
                    <a:pt x="1044422" y="850341"/>
                  </a:lnTo>
                  <a:lnTo>
                    <a:pt x="1050061" y="844651"/>
                  </a:lnTo>
                  <a:close/>
                </a:path>
                <a:path w="9464675" h="1123315">
                  <a:moveTo>
                    <a:pt x="1081189" y="499452"/>
                  </a:moveTo>
                  <a:lnTo>
                    <a:pt x="1079804" y="499452"/>
                  </a:lnTo>
                  <a:lnTo>
                    <a:pt x="1078369" y="498017"/>
                  </a:lnTo>
                  <a:lnTo>
                    <a:pt x="1078369" y="499452"/>
                  </a:lnTo>
                  <a:lnTo>
                    <a:pt x="1076985" y="500837"/>
                  </a:lnTo>
                  <a:lnTo>
                    <a:pt x="1075550" y="500837"/>
                  </a:lnTo>
                  <a:lnTo>
                    <a:pt x="1076985" y="502272"/>
                  </a:lnTo>
                  <a:lnTo>
                    <a:pt x="1078369" y="503707"/>
                  </a:lnTo>
                  <a:lnTo>
                    <a:pt x="1079804" y="502272"/>
                  </a:lnTo>
                  <a:lnTo>
                    <a:pt x="1079804" y="500837"/>
                  </a:lnTo>
                  <a:lnTo>
                    <a:pt x="1081189" y="499452"/>
                  </a:lnTo>
                  <a:close/>
                </a:path>
                <a:path w="9464675" h="1123315">
                  <a:moveTo>
                    <a:pt x="1091145" y="277329"/>
                  </a:moveTo>
                  <a:lnTo>
                    <a:pt x="1088263" y="273075"/>
                  </a:lnTo>
                  <a:lnTo>
                    <a:pt x="1084072" y="267385"/>
                  </a:lnTo>
                  <a:lnTo>
                    <a:pt x="1079804" y="261747"/>
                  </a:lnTo>
                  <a:lnTo>
                    <a:pt x="1074115" y="267385"/>
                  </a:lnTo>
                  <a:lnTo>
                    <a:pt x="1071295" y="270256"/>
                  </a:lnTo>
                  <a:lnTo>
                    <a:pt x="1068476" y="274459"/>
                  </a:lnTo>
                  <a:lnTo>
                    <a:pt x="1074115" y="277329"/>
                  </a:lnTo>
                  <a:lnTo>
                    <a:pt x="1078369" y="282968"/>
                  </a:lnTo>
                  <a:lnTo>
                    <a:pt x="1084072" y="284403"/>
                  </a:lnTo>
                  <a:lnTo>
                    <a:pt x="1088263" y="278714"/>
                  </a:lnTo>
                  <a:lnTo>
                    <a:pt x="1091145" y="277329"/>
                  </a:lnTo>
                  <a:close/>
                </a:path>
                <a:path w="9464675" h="1123315">
                  <a:moveTo>
                    <a:pt x="1180249" y="773912"/>
                  </a:moveTo>
                  <a:lnTo>
                    <a:pt x="1156208" y="761199"/>
                  </a:lnTo>
                  <a:lnTo>
                    <a:pt x="1153388" y="762584"/>
                  </a:lnTo>
                  <a:lnTo>
                    <a:pt x="1149134" y="765454"/>
                  </a:lnTo>
                  <a:lnTo>
                    <a:pt x="1144879" y="766838"/>
                  </a:lnTo>
                  <a:lnTo>
                    <a:pt x="1147749" y="769658"/>
                  </a:lnTo>
                  <a:lnTo>
                    <a:pt x="1151953" y="775347"/>
                  </a:lnTo>
                  <a:lnTo>
                    <a:pt x="1156208" y="776732"/>
                  </a:lnTo>
                  <a:lnTo>
                    <a:pt x="1161897" y="779602"/>
                  </a:lnTo>
                  <a:lnTo>
                    <a:pt x="1168984" y="780986"/>
                  </a:lnTo>
                  <a:lnTo>
                    <a:pt x="1176058" y="780986"/>
                  </a:lnTo>
                  <a:lnTo>
                    <a:pt x="1180249" y="778167"/>
                  </a:lnTo>
                  <a:lnTo>
                    <a:pt x="1180249" y="773912"/>
                  </a:lnTo>
                  <a:close/>
                </a:path>
                <a:path w="9464675" h="1123315">
                  <a:moveTo>
                    <a:pt x="1188770" y="87706"/>
                  </a:moveTo>
                  <a:lnTo>
                    <a:pt x="1184516" y="86321"/>
                  </a:lnTo>
                  <a:lnTo>
                    <a:pt x="1180249" y="83451"/>
                  </a:lnTo>
                  <a:lnTo>
                    <a:pt x="1176058" y="82067"/>
                  </a:lnTo>
                  <a:lnTo>
                    <a:pt x="1174610" y="82067"/>
                  </a:lnTo>
                  <a:lnTo>
                    <a:pt x="1171790" y="86321"/>
                  </a:lnTo>
                  <a:lnTo>
                    <a:pt x="1171790" y="89141"/>
                  </a:lnTo>
                  <a:lnTo>
                    <a:pt x="1180249" y="94780"/>
                  </a:lnTo>
                  <a:lnTo>
                    <a:pt x="1184516" y="96215"/>
                  </a:lnTo>
                  <a:lnTo>
                    <a:pt x="1187335" y="91960"/>
                  </a:lnTo>
                  <a:lnTo>
                    <a:pt x="1188770" y="87706"/>
                  </a:lnTo>
                  <a:close/>
                </a:path>
                <a:path w="9464675" h="1123315">
                  <a:moveTo>
                    <a:pt x="1204353" y="452755"/>
                  </a:moveTo>
                  <a:lnTo>
                    <a:pt x="1201483" y="447116"/>
                  </a:lnTo>
                  <a:lnTo>
                    <a:pt x="1198664" y="442861"/>
                  </a:lnTo>
                  <a:lnTo>
                    <a:pt x="1193025" y="442861"/>
                  </a:lnTo>
                  <a:lnTo>
                    <a:pt x="1185951" y="449935"/>
                  </a:lnTo>
                  <a:lnTo>
                    <a:pt x="1191590" y="454190"/>
                  </a:lnTo>
                  <a:lnTo>
                    <a:pt x="1195844" y="457009"/>
                  </a:lnTo>
                  <a:lnTo>
                    <a:pt x="1198664" y="459828"/>
                  </a:lnTo>
                  <a:lnTo>
                    <a:pt x="1200099" y="457009"/>
                  </a:lnTo>
                  <a:lnTo>
                    <a:pt x="1204353" y="452755"/>
                  </a:lnTo>
                  <a:close/>
                </a:path>
                <a:path w="9464675" h="1123315">
                  <a:moveTo>
                    <a:pt x="1255268" y="144297"/>
                  </a:moveTo>
                  <a:lnTo>
                    <a:pt x="1246708" y="142227"/>
                  </a:lnTo>
                  <a:lnTo>
                    <a:pt x="1239723" y="140423"/>
                  </a:lnTo>
                  <a:lnTo>
                    <a:pt x="1233805" y="139153"/>
                  </a:lnTo>
                  <a:lnTo>
                    <a:pt x="1228407" y="138671"/>
                  </a:lnTo>
                  <a:lnTo>
                    <a:pt x="1226972" y="138671"/>
                  </a:lnTo>
                  <a:lnTo>
                    <a:pt x="1224153" y="144297"/>
                  </a:lnTo>
                  <a:lnTo>
                    <a:pt x="1222705" y="147116"/>
                  </a:lnTo>
                  <a:lnTo>
                    <a:pt x="1234046" y="152819"/>
                  </a:lnTo>
                  <a:lnTo>
                    <a:pt x="1241120" y="154190"/>
                  </a:lnTo>
                  <a:lnTo>
                    <a:pt x="1242555" y="154190"/>
                  </a:lnTo>
                  <a:lnTo>
                    <a:pt x="1246809" y="149999"/>
                  </a:lnTo>
                  <a:lnTo>
                    <a:pt x="1255268" y="144297"/>
                  </a:lnTo>
                  <a:close/>
                </a:path>
                <a:path w="9464675" h="1123315">
                  <a:moveTo>
                    <a:pt x="1283576" y="500837"/>
                  </a:moveTo>
                  <a:lnTo>
                    <a:pt x="1280756" y="499452"/>
                  </a:lnTo>
                  <a:lnTo>
                    <a:pt x="1277937" y="496633"/>
                  </a:lnTo>
                  <a:lnTo>
                    <a:pt x="1276502" y="496633"/>
                  </a:lnTo>
                  <a:lnTo>
                    <a:pt x="1273683" y="499452"/>
                  </a:lnTo>
                  <a:lnTo>
                    <a:pt x="1272247" y="502272"/>
                  </a:lnTo>
                  <a:lnTo>
                    <a:pt x="1270863" y="505091"/>
                  </a:lnTo>
                  <a:lnTo>
                    <a:pt x="1272247" y="506526"/>
                  </a:lnTo>
                  <a:lnTo>
                    <a:pt x="1275118" y="509346"/>
                  </a:lnTo>
                  <a:lnTo>
                    <a:pt x="1276502" y="507911"/>
                  </a:lnTo>
                  <a:lnTo>
                    <a:pt x="1279321" y="507911"/>
                  </a:lnTo>
                  <a:lnTo>
                    <a:pt x="1280756" y="503707"/>
                  </a:lnTo>
                  <a:lnTo>
                    <a:pt x="1283576" y="500837"/>
                  </a:lnTo>
                  <a:close/>
                </a:path>
                <a:path w="9464675" h="1123315">
                  <a:moveTo>
                    <a:pt x="1347254" y="434352"/>
                  </a:moveTo>
                  <a:lnTo>
                    <a:pt x="1345882" y="431533"/>
                  </a:lnTo>
                  <a:lnTo>
                    <a:pt x="1342999" y="428713"/>
                  </a:lnTo>
                  <a:lnTo>
                    <a:pt x="1335925" y="418820"/>
                  </a:lnTo>
                  <a:lnTo>
                    <a:pt x="1333106" y="425894"/>
                  </a:lnTo>
                  <a:lnTo>
                    <a:pt x="1331722" y="431533"/>
                  </a:lnTo>
                  <a:lnTo>
                    <a:pt x="1330286" y="437159"/>
                  </a:lnTo>
                  <a:lnTo>
                    <a:pt x="1330286" y="438607"/>
                  </a:lnTo>
                  <a:lnTo>
                    <a:pt x="1334541" y="442861"/>
                  </a:lnTo>
                  <a:lnTo>
                    <a:pt x="1335925" y="441426"/>
                  </a:lnTo>
                  <a:lnTo>
                    <a:pt x="1338795" y="438607"/>
                  </a:lnTo>
                  <a:lnTo>
                    <a:pt x="1342999" y="435787"/>
                  </a:lnTo>
                  <a:lnTo>
                    <a:pt x="1347254" y="434352"/>
                  </a:lnTo>
                  <a:close/>
                </a:path>
                <a:path w="9464675" h="1123315">
                  <a:moveTo>
                    <a:pt x="1362595" y="666826"/>
                  </a:moveTo>
                  <a:lnTo>
                    <a:pt x="1361414" y="659345"/>
                  </a:lnTo>
                  <a:lnTo>
                    <a:pt x="1354162" y="650671"/>
                  </a:lnTo>
                  <a:lnTo>
                    <a:pt x="1341602" y="643064"/>
                  </a:lnTo>
                  <a:lnTo>
                    <a:pt x="1328000" y="638632"/>
                  </a:lnTo>
                  <a:lnTo>
                    <a:pt x="1317574" y="639495"/>
                  </a:lnTo>
                  <a:lnTo>
                    <a:pt x="1314704" y="640943"/>
                  </a:lnTo>
                  <a:lnTo>
                    <a:pt x="1311884" y="646569"/>
                  </a:lnTo>
                  <a:lnTo>
                    <a:pt x="1311884" y="650824"/>
                  </a:lnTo>
                  <a:lnTo>
                    <a:pt x="1315834" y="661441"/>
                  </a:lnTo>
                  <a:lnTo>
                    <a:pt x="1324279" y="671004"/>
                  </a:lnTo>
                  <a:lnTo>
                    <a:pt x="1335379" y="677913"/>
                  </a:lnTo>
                  <a:lnTo>
                    <a:pt x="1347254" y="680567"/>
                  </a:lnTo>
                  <a:lnTo>
                    <a:pt x="1354848" y="678637"/>
                  </a:lnTo>
                  <a:lnTo>
                    <a:pt x="1360182" y="673658"/>
                  </a:lnTo>
                  <a:lnTo>
                    <a:pt x="1362595" y="666826"/>
                  </a:lnTo>
                  <a:close/>
                </a:path>
                <a:path w="9464675" h="1123315">
                  <a:moveTo>
                    <a:pt x="1364234" y="322592"/>
                  </a:moveTo>
                  <a:lnTo>
                    <a:pt x="1362849" y="322592"/>
                  </a:lnTo>
                  <a:lnTo>
                    <a:pt x="1361414" y="319773"/>
                  </a:lnTo>
                  <a:lnTo>
                    <a:pt x="1361414" y="321157"/>
                  </a:lnTo>
                  <a:lnTo>
                    <a:pt x="1360030" y="322592"/>
                  </a:lnTo>
                  <a:lnTo>
                    <a:pt x="1358595" y="325412"/>
                  </a:lnTo>
                  <a:lnTo>
                    <a:pt x="1358595" y="326847"/>
                  </a:lnTo>
                  <a:lnTo>
                    <a:pt x="1360030" y="326847"/>
                  </a:lnTo>
                  <a:lnTo>
                    <a:pt x="1361414" y="329666"/>
                  </a:lnTo>
                  <a:lnTo>
                    <a:pt x="1361414" y="328231"/>
                  </a:lnTo>
                  <a:lnTo>
                    <a:pt x="1362849" y="326847"/>
                  </a:lnTo>
                  <a:lnTo>
                    <a:pt x="1362849" y="325412"/>
                  </a:lnTo>
                  <a:lnTo>
                    <a:pt x="1364234" y="322592"/>
                  </a:lnTo>
                  <a:close/>
                </a:path>
                <a:path w="9464675" h="1123315">
                  <a:moveTo>
                    <a:pt x="1392529" y="973429"/>
                  </a:moveTo>
                  <a:lnTo>
                    <a:pt x="1388338" y="971994"/>
                  </a:lnTo>
                  <a:lnTo>
                    <a:pt x="1384071" y="967740"/>
                  </a:lnTo>
                  <a:lnTo>
                    <a:pt x="1379816" y="969175"/>
                  </a:lnTo>
                  <a:lnTo>
                    <a:pt x="1374178" y="970610"/>
                  </a:lnTo>
                  <a:lnTo>
                    <a:pt x="1371307" y="977684"/>
                  </a:lnTo>
                  <a:lnTo>
                    <a:pt x="1361414" y="986142"/>
                  </a:lnTo>
                  <a:lnTo>
                    <a:pt x="1372743" y="987577"/>
                  </a:lnTo>
                  <a:lnTo>
                    <a:pt x="1376997" y="990396"/>
                  </a:lnTo>
                  <a:lnTo>
                    <a:pt x="1385455" y="984758"/>
                  </a:lnTo>
                  <a:lnTo>
                    <a:pt x="1389710" y="977684"/>
                  </a:lnTo>
                  <a:lnTo>
                    <a:pt x="1392529" y="973429"/>
                  </a:lnTo>
                  <a:close/>
                </a:path>
                <a:path w="9464675" h="1123315">
                  <a:moveTo>
                    <a:pt x="1442059" y="816356"/>
                  </a:moveTo>
                  <a:lnTo>
                    <a:pt x="1437868" y="809282"/>
                  </a:lnTo>
                  <a:lnTo>
                    <a:pt x="1436433" y="803643"/>
                  </a:lnTo>
                  <a:lnTo>
                    <a:pt x="1429346" y="803643"/>
                  </a:lnTo>
                  <a:lnTo>
                    <a:pt x="1426540" y="807897"/>
                  </a:lnTo>
                  <a:lnTo>
                    <a:pt x="1422273" y="810717"/>
                  </a:lnTo>
                  <a:lnTo>
                    <a:pt x="1423720" y="813536"/>
                  </a:lnTo>
                  <a:lnTo>
                    <a:pt x="1425092" y="819175"/>
                  </a:lnTo>
                  <a:lnTo>
                    <a:pt x="1427911" y="820610"/>
                  </a:lnTo>
                  <a:lnTo>
                    <a:pt x="1432166" y="820610"/>
                  </a:lnTo>
                  <a:lnTo>
                    <a:pt x="1436433" y="819175"/>
                  </a:lnTo>
                  <a:lnTo>
                    <a:pt x="1442059" y="816356"/>
                  </a:lnTo>
                  <a:close/>
                </a:path>
                <a:path w="9464675" h="1123315">
                  <a:moveTo>
                    <a:pt x="1478889" y="131584"/>
                  </a:moveTo>
                  <a:lnTo>
                    <a:pt x="1467548" y="125895"/>
                  </a:lnTo>
                  <a:lnTo>
                    <a:pt x="1460474" y="121704"/>
                  </a:lnTo>
                  <a:lnTo>
                    <a:pt x="1456207" y="123075"/>
                  </a:lnTo>
                  <a:lnTo>
                    <a:pt x="1450581" y="125895"/>
                  </a:lnTo>
                  <a:lnTo>
                    <a:pt x="1446326" y="132969"/>
                  </a:lnTo>
                  <a:lnTo>
                    <a:pt x="1440688" y="138671"/>
                  </a:lnTo>
                  <a:lnTo>
                    <a:pt x="1444942" y="141478"/>
                  </a:lnTo>
                  <a:lnTo>
                    <a:pt x="1449133" y="145745"/>
                  </a:lnTo>
                  <a:lnTo>
                    <a:pt x="1453400" y="145745"/>
                  </a:lnTo>
                  <a:lnTo>
                    <a:pt x="1458582" y="143916"/>
                  </a:lnTo>
                  <a:lnTo>
                    <a:pt x="1464030" y="140779"/>
                  </a:lnTo>
                  <a:lnTo>
                    <a:pt x="1470533" y="136588"/>
                  </a:lnTo>
                  <a:lnTo>
                    <a:pt x="1478889" y="131584"/>
                  </a:lnTo>
                  <a:close/>
                </a:path>
                <a:path w="9464675" h="1123315">
                  <a:moveTo>
                    <a:pt x="1484515" y="498017"/>
                  </a:moveTo>
                  <a:lnTo>
                    <a:pt x="1476070" y="492379"/>
                  </a:lnTo>
                  <a:lnTo>
                    <a:pt x="1473250" y="488124"/>
                  </a:lnTo>
                  <a:lnTo>
                    <a:pt x="1464729" y="488124"/>
                  </a:lnTo>
                  <a:lnTo>
                    <a:pt x="1460474" y="492379"/>
                  </a:lnTo>
                  <a:lnTo>
                    <a:pt x="1456207" y="495198"/>
                  </a:lnTo>
                  <a:lnTo>
                    <a:pt x="1460474" y="499452"/>
                  </a:lnTo>
                  <a:lnTo>
                    <a:pt x="1463294" y="506526"/>
                  </a:lnTo>
                  <a:lnTo>
                    <a:pt x="1468996" y="507911"/>
                  </a:lnTo>
                  <a:lnTo>
                    <a:pt x="1471803" y="509346"/>
                  </a:lnTo>
                  <a:lnTo>
                    <a:pt x="1477441" y="503707"/>
                  </a:lnTo>
                  <a:lnTo>
                    <a:pt x="1484515" y="498017"/>
                  </a:lnTo>
                  <a:close/>
                </a:path>
                <a:path w="9464675" h="1123315">
                  <a:moveTo>
                    <a:pt x="1549641" y="648017"/>
                  </a:moveTo>
                  <a:lnTo>
                    <a:pt x="1546237" y="641654"/>
                  </a:lnTo>
                  <a:lnTo>
                    <a:pt x="1542567" y="635457"/>
                  </a:lnTo>
                  <a:lnTo>
                    <a:pt x="1535493" y="623976"/>
                  </a:lnTo>
                  <a:lnTo>
                    <a:pt x="1531239" y="625348"/>
                  </a:lnTo>
                  <a:lnTo>
                    <a:pt x="1529854" y="626783"/>
                  </a:lnTo>
                  <a:lnTo>
                    <a:pt x="1526971" y="628167"/>
                  </a:lnTo>
                  <a:lnTo>
                    <a:pt x="1531239" y="633704"/>
                  </a:lnTo>
                  <a:lnTo>
                    <a:pt x="1539748" y="645299"/>
                  </a:lnTo>
                  <a:lnTo>
                    <a:pt x="1544015" y="650824"/>
                  </a:lnTo>
                  <a:lnTo>
                    <a:pt x="1545386" y="652272"/>
                  </a:lnTo>
                  <a:lnTo>
                    <a:pt x="1548206" y="649389"/>
                  </a:lnTo>
                  <a:lnTo>
                    <a:pt x="1549641" y="648017"/>
                  </a:lnTo>
                  <a:close/>
                </a:path>
                <a:path w="9464675" h="1123315">
                  <a:moveTo>
                    <a:pt x="1569427" y="67919"/>
                  </a:moveTo>
                  <a:lnTo>
                    <a:pt x="1565236" y="59410"/>
                  </a:lnTo>
                  <a:lnTo>
                    <a:pt x="1563801" y="60845"/>
                  </a:lnTo>
                  <a:lnTo>
                    <a:pt x="1553413" y="61912"/>
                  </a:lnTo>
                  <a:lnTo>
                    <a:pt x="1543291" y="63131"/>
                  </a:lnTo>
                  <a:lnTo>
                    <a:pt x="1533169" y="64604"/>
                  </a:lnTo>
                  <a:lnTo>
                    <a:pt x="1522780" y="66484"/>
                  </a:lnTo>
                  <a:lnTo>
                    <a:pt x="1521345" y="66484"/>
                  </a:lnTo>
                  <a:lnTo>
                    <a:pt x="1519897" y="72174"/>
                  </a:lnTo>
                  <a:lnTo>
                    <a:pt x="1519897" y="76377"/>
                  </a:lnTo>
                  <a:lnTo>
                    <a:pt x="1524152" y="77812"/>
                  </a:lnTo>
                  <a:lnTo>
                    <a:pt x="1525600" y="77812"/>
                  </a:lnTo>
                  <a:lnTo>
                    <a:pt x="1531239" y="79248"/>
                  </a:lnTo>
                  <a:lnTo>
                    <a:pt x="1535493" y="77812"/>
                  </a:lnTo>
                  <a:lnTo>
                    <a:pt x="1541119" y="77812"/>
                  </a:lnTo>
                  <a:lnTo>
                    <a:pt x="1541119" y="76377"/>
                  </a:lnTo>
                  <a:lnTo>
                    <a:pt x="1546834" y="76377"/>
                  </a:lnTo>
                  <a:lnTo>
                    <a:pt x="1553908" y="77812"/>
                  </a:lnTo>
                  <a:lnTo>
                    <a:pt x="1559534" y="76377"/>
                  </a:lnTo>
                  <a:lnTo>
                    <a:pt x="1562354" y="76377"/>
                  </a:lnTo>
                  <a:lnTo>
                    <a:pt x="1566608" y="72174"/>
                  </a:lnTo>
                  <a:lnTo>
                    <a:pt x="1568056" y="69303"/>
                  </a:lnTo>
                  <a:lnTo>
                    <a:pt x="1569427" y="67919"/>
                  </a:lnTo>
                  <a:close/>
                </a:path>
                <a:path w="9464675" h="1123315">
                  <a:moveTo>
                    <a:pt x="1575130" y="302755"/>
                  </a:moveTo>
                  <a:lnTo>
                    <a:pt x="1570875" y="298551"/>
                  </a:lnTo>
                  <a:lnTo>
                    <a:pt x="1566608" y="290042"/>
                  </a:lnTo>
                  <a:lnTo>
                    <a:pt x="1562354" y="291477"/>
                  </a:lnTo>
                  <a:lnTo>
                    <a:pt x="1555280" y="292862"/>
                  </a:lnTo>
                  <a:lnTo>
                    <a:pt x="1548206" y="299935"/>
                  </a:lnTo>
                  <a:lnTo>
                    <a:pt x="1541119" y="304190"/>
                  </a:lnTo>
                  <a:lnTo>
                    <a:pt x="1545386" y="309829"/>
                  </a:lnTo>
                  <a:lnTo>
                    <a:pt x="1548206" y="314083"/>
                  </a:lnTo>
                  <a:lnTo>
                    <a:pt x="1553908" y="322592"/>
                  </a:lnTo>
                  <a:lnTo>
                    <a:pt x="1559217" y="317500"/>
                  </a:lnTo>
                  <a:lnTo>
                    <a:pt x="1569821" y="307848"/>
                  </a:lnTo>
                  <a:lnTo>
                    <a:pt x="1575130" y="302755"/>
                  </a:lnTo>
                  <a:close/>
                </a:path>
                <a:path w="9464675" h="1123315">
                  <a:moveTo>
                    <a:pt x="1669935" y="489559"/>
                  </a:moveTo>
                  <a:lnTo>
                    <a:pt x="1668487" y="488124"/>
                  </a:lnTo>
                  <a:lnTo>
                    <a:pt x="1665681" y="481050"/>
                  </a:lnTo>
                  <a:lnTo>
                    <a:pt x="1660042" y="472541"/>
                  </a:lnTo>
                  <a:lnTo>
                    <a:pt x="1647266" y="472541"/>
                  </a:lnTo>
                  <a:lnTo>
                    <a:pt x="1640192" y="479615"/>
                  </a:lnTo>
                  <a:lnTo>
                    <a:pt x="1634553" y="483870"/>
                  </a:lnTo>
                  <a:lnTo>
                    <a:pt x="1639887" y="489216"/>
                  </a:lnTo>
                  <a:lnTo>
                    <a:pt x="1645348" y="494830"/>
                  </a:lnTo>
                  <a:lnTo>
                    <a:pt x="1651088" y="500976"/>
                  </a:lnTo>
                  <a:lnTo>
                    <a:pt x="1657223" y="507911"/>
                  </a:lnTo>
                  <a:lnTo>
                    <a:pt x="1662861" y="498017"/>
                  </a:lnTo>
                  <a:lnTo>
                    <a:pt x="1669935" y="489559"/>
                  </a:lnTo>
                  <a:close/>
                </a:path>
                <a:path w="9464675" h="1123315">
                  <a:moveTo>
                    <a:pt x="1730806" y="657910"/>
                  </a:moveTo>
                  <a:lnTo>
                    <a:pt x="1727987" y="656463"/>
                  </a:lnTo>
                  <a:lnTo>
                    <a:pt x="1725104" y="653643"/>
                  </a:lnTo>
                  <a:lnTo>
                    <a:pt x="1722285" y="652272"/>
                  </a:lnTo>
                  <a:lnTo>
                    <a:pt x="1720913" y="652272"/>
                  </a:lnTo>
                  <a:lnTo>
                    <a:pt x="1716646" y="656463"/>
                  </a:lnTo>
                  <a:lnTo>
                    <a:pt x="1718030" y="657910"/>
                  </a:lnTo>
                  <a:lnTo>
                    <a:pt x="1719465" y="659345"/>
                  </a:lnTo>
                  <a:lnTo>
                    <a:pt x="1720913" y="662165"/>
                  </a:lnTo>
                  <a:lnTo>
                    <a:pt x="1723732" y="667791"/>
                  </a:lnTo>
                  <a:lnTo>
                    <a:pt x="1726539" y="663536"/>
                  </a:lnTo>
                  <a:lnTo>
                    <a:pt x="1729359" y="660717"/>
                  </a:lnTo>
                  <a:lnTo>
                    <a:pt x="1730806" y="657910"/>
                  </a:lnTo>
                  <a:close/>
                </a:path>
                <a:path w="9464675" h="1123315">
                  <a:moveTo>
                    <a:pt x="1740700" y="993216"/>
                  </a:moveTo>
                  <a:lnTo>
                    <a:pt x="1737880" y="984758"/>
                  </a:lnTo>
                  <a:lnTo>
                    <a:pt x="1735061" y="983322"/>
                  </a:lnTo>
                  <a:lnTo>
                    <a:pt x="1727720" y="984288"/>
                  </a:lnTo>
                  <a:lnTo>
                    <a:pt x="1719986" y="990041"/>
                  </a:lnTo>
                  <a:lnTo>
                    <a:pt x="1714131" y="998423"/>
                  </a:lnTo>
                  <a:lnTo>
                    <a:pt x="1712391" y="1007364"/>
                  </a:lnTo>
                  <a:lnTo>
                    <a:pt x="1712391" y="1013053"/>
                  </a:lnTo>
                  <a:lnTo>
                    <a:pt x="1716646" y="1017257"/>
                  </a:lnTo>
                  <a:lnTo>
                    <a:pt x="1718030" y="1020127"/>
                  </a:lnTo>
                  <a:lnTo>
                    <a:pt x="1727949" y="1018959"/>
                  </a:lnTo>
                  <a:lnTo>
                    <a:pt x="1734667" y="1014082"/>
                  </a:lnTo>
                  <a:lnTo>
                    <a:pt x="1738744" y="1006563"/>
                  </a:lnTo>
                  <a:lnTo>
                    <a:pt x="1740700" y="997470"/>
                  </a:lnTo>
                  <a:lnTo>
                    <a:pt x="1740700" y="993216"/>
                  </a:lnTo>
                  <a:close/>
                </a:path>
                <a:path w="9464675" h="1123315">
                  <a:moveTo>
                    <a:pt x="1753400" y="307009"/>
                  </a:moveTo>
                  <a:lnTo>
                    <a:pt x="1744954" y="301371"/>
                  </a:lnTo>
                  <a:lnTo>
                    <a:pt x="1739252" y="295681"/>
                  </a:lnTo>
                  <a:lnTo>
                    <a:pt x="1736432" y="297116"/>
                  </a:lnTo>
                  <a:lnTo>
                    <a:pt x="1730806" y="299935"/>
                  </a:lnTo>
                  <a:lnTo>
                    <a:pt x="1725104" y="307009"/>
                  </a:lnTo>
                  <a:lnTo>
                    <a:pt x="1720913" y="312699"/>
                  </a:lnTo>
                  <a:lnTo>
                    <a:pt x="1722285" y="316903"/>
                  </a:lnTo>
                  <a:lnTo>
                    <a:pt x="1727987" y="323977"/>
                  </a:lnTo>
                  <a:lnTo>
                    <a:pt x="1730806" y="322592"/>
                  </a:lnTo>
                  <a:lnTo>
                    <a:pt x="1735124" y="319963"/>
                  </a:lnTo>
                  <a:lnTo>
                    <a:pt x="1745919" y="312039"/>
                  </a:lnTo>
                  <a:lnTo>
                    <a:pt x="1753400" y="307009"/>
                  </a:lnTo>
                  <a:close/>
                </a:path>
                <a:path w="9464675" h="1123315">
                  <a:moveTo>
                    <a:pt x="1846834" y="106108"/>
                  </a:moveTo>
                  <a:lnTo>
                    <a:pt x="1845398" y="106108"/>
                  </a:lnTo>
                  <a:lnTo>
                    <a:pt x="1845398" y="103289"/>
                  </a:lnTo>
                  <a:lnTo>
                    <a:pt x="1844014" y="104673"/>
                  </a:lnTo>
                  <a:lnTo>
                    <a:pt x="1841207" y="104673"/>
                  </a:lnTo>
                  <a:lnTo>
                    <a:pt x="1839760" y="106108"/>
                  </a:lnTo>
                  <a:lnTo>
                    <a:pt x="1839760" y="107543"/>
                  </a:lnTo>
                  <a:lnTo>
                    <a:pt x="1841207" y="110363"/>
                  </a:lnTo>
                  <a:lnTo>
                    <a:pt x="1841207" y="111747"/>
                  </a:lnTo>
                  <a:lnTo>
                    <a:pt x="1842579" y="110363"/>
                  </a:lnTo>
                  <a:lnTo>
                    <a:pt x="1845398" y="108927"/>
                  </a:lnTo>
                  <a:lnTo>
                    <a:pt x="1846834" y="106108"/>
                  </a:lnTo>
                  <a:close/>
                </a:path>
                <a:path w="9464675" h="1123315">
                  <a:moveTo>
                    <a:pt x="1856727" y="799388"/>
                  </a:moveTo>
                  <a:lnTo>
                    <a:pt x="1853907" y="797953"/>
                  </a:lnTo>
                  <a:lnTo>
                    <a:pt x="1851101" y="796569"/>
                  </a:lnTo>
                  <a:lnTo>
                    <a:pt x="1846834" y="796569"/>
                  </a:lnTo>
                  <a:lnTo>
                    <a:pt x="1846834" y="800823"/>
                  </a:lnTo>
                  <a:lnTo>
                    <a:pt x="1845398" y="803643"/>
                  </a:lnTo>
                  <a:lnTo>
                    <a:pt x="1848281" y="805027"/>
                  </a:lnTo>
                  <a:lnTo>
                    <a:pt x="1851101" y="807897"/>
                  </a:lnTo>
                  <a:lnTo>
                    <a:pt x="1853907" y="807897"/>
                  </a:lnTo>
                  <a:lnTo>
                    <a:pt x="1855355" y="803643"/>
                  </a:lnTo>
                  <a:lnTo>
                    <a:pt x="1856727" y="799388"/>
                  </a:lnTo>
                  <a:close/>
                </a:path>
                <a:path w="9464675" h="1123315">
                  <a:moveTo>
                    <a:pt x="1858175" y="485305"/>
                  </a:moveTo>
                  <a:lnTo>
                    <a:pt x="1853907" y="475411"/>
                  </a:lnTo>
                  <a:lnTo>
                    <a:pt x="1848281" y="462648"/>
                  </a:lnTo>
                  <a:lnTo>
                    <a:pt x="1846834" y="462648"/>
                  </a:lnTo>
                  <a:lnTo>
                    <a:pt x="1837118" y="466966"/>
                  </a:lnTo>
                  <a:lnTo>
                    <a:pt x="1827390" y="471678"/>
                  </a:lnTo>
                  <a:lnTo>
                    <a:pt x="1818182" y="477177"/>
                  </a:lnTo>
                  <a:lnTo>
                    <a:pt x="1810016" y="483870"/>
                  </a:lnTo>
                  <a:lnTo>
                    <a:pt x="1810588" y="488937"/>
                  </a:lnTo>
                  <a:lnTo>
                    <a:pt x="1818716" y="495719"/>
                  </a:lnTo>
                  <a:lnTo>
                    <a:pt x="1831340" y="501180"/>
                  </a:lnTo>
                  <a:lnTo>
                    <a:pt x="1845398" y="502272"/>
                  </a:lnTo>
                  <a:lnTo>
                    <a:pt x="1849653" y="502272"/>
                  </a:lnTo>
                  <a:lnTo>
                    <a:pt x="1853907" y="492379"/>
                  </a:lnTo>
                  <a:lnTo>
                    <a:pt x="1858175" y="485305"/>
                  </a:lnTo>
                  <a:close/>
                </a:path>
                <a:path w="9464675" h="1123315">
                  <a:moveTo>
                    <a:pt x="1868068" y="241960"/>
                  </a:moveTo>
                  <a:lnTo>
                    <a:pt x="1866620" y="241960"/>
                  </a:lnTo>
                  <a:lnTo>
                    <a:pt x="1863801" y="240525"/>
                  </a:lnTo>
                  <a:lnTo>
                    <a:pt x="1862429" y="240525"/>
                  </a:lnTo>
                  <a:lnTo>
                    <a:pt x="1862429" y="247599"/>
                  </a:lnTo>
                  <a:lnTo>
                    <a:pt x="1865249" y="247599"/>
                  </a:lnTo>
                  <a:lnTo>
                    <a:pt x="1866620" y="246164"/>
                  </a:lnTo>
                  <a:lnTo>
                    <a:pt x="1866620" y="243344"/>
                  </a:lnTo>
                  <a:lnTo>
                    <a:pt x="1868068" y="241960"/>
                  </a:lnTo>
                  <a:close/>
                </a:path>
                <a:path w="9464675" h="1123315">
                  <a:moveTo>
                    <a:pt x="1945906" y="656463"/>
                  </a:moveTo>
                  <a:lnTo>
                    <a:pt x="1944458" y="655091"/>
                  </a:lnTo>
                  <a:lnTo>
                    <a:pt x="1938820" y="650824"/>
                  </a:lnTo>
                  <a:lnTo>
                    <a:pt x="1930311" y="648017"/>
                  </a:lnTo>
                  <a:lnTo>
                    <a:pt x="1927491" y="646569"/>
                  </a:lnTo>
                  <a:lnTo>
                    <a:pt x="1920417" y="646569"/>
                  </a:lnTo>
                  <a:lnTo>
                    <a:pt x="1917598" y="645198"/>
                  </a:lnTo>
                  <a:lnTo>
                    <a:pt x="1914779" y="646569"/>
                  </a:lnTo>
                  <a:lnTo>
                    <a:pt x="1910524" y="649389"/>
                  </a:lnTo>
                  <a:lnTo>
                    <a:pt x="1906257" y="652272"/>
                  </a:lnTo>
                  <a:lnTo>
                    <a:pt x="1902002" y="655091"/>
                  </a:lnTo>
                  <a:lnTo>
                    <a:pt x="1904885" y="659345"/>
                  </a:lnTo>
                  <a:lnTo>
                    <a:pt x="1907705" y="664984"/>
                  </a:lnTo>
                  <a:lnTo>
                    <a:pt x="1910524" y="669239"/>
                  </a:lnTo>
                  <a:lnTo>
                    <a:pt x="1911959" y="672058"/>
                  </a:lnTo>
                  <a:lnTo>
                    <a:pt x="1914779" y="673493"/>
                  </a:lnTo>
                  <a:lnTo>
                    <a:pt x="1917598" y="673493"/>
                  </a:lnTo>
                  <a:lnTo>
                    <a:pt x="1924761" y="672998"/>
                  </a:lnTo>
                  <a:lnTo>
                    <a:pt x="1931403" y="671703"/>
                  </a:lnTo>
                  <a:lnTo>
                    <a:pt x="1937512" y="669874"/>
                  </a:lnTo>
                  <a:lnTo>
                    <a:pt x="1943087" y="667791"/>
                  </a:lnTo>
                  <a:lnTo>
                    <a:pt x="1944458" y="667791"/>
                  </a:lnTo>
                  <a:lnTo>
                    <a:pt x="1945906" y="656463"/>
                  </a:lnTo>
                  <a:close/>
                </a:path>
                <a:path w="9464675" h="1123315">
                  <a:moveTo>
                    <a:pt x="2011032" y="462648"/>
                  </a:moveTo>
                  <a:lnTo>
                    <a:pt x="2003844" y="457377"/>
                  </a:lnTo>
                  <a:lnTo>
                    <a:pt x="1997202" y="452386"/>
                  </a:lnTo>
                  <a:lnTo>
                    <a:pt x="1991106" y="447916"/>
                  </a:lnTo>
                  <a:lnTo>
                    <a:pt x="1985543" y="444233"/>
                  </a:lnTo>
                  <a:lnTo>
                    <a:pt x="1982724" y="447116"/>
                  </a:lnTo>
                  <a:lnTo>
                    <a:pt x="1979841" y="449935"/>
                  </a:lnTo>
                  <a:lnTo>
                    <a:pt x="1984933" y="456260"/>
                  </a:lnTo>
                  <a:lnTo>
                    <a:pt x="1989759" y="462470"/>
                  </a:lnTo>
                  <a:lnTo>
                    <a:pt x="1994598" y="468426"/>
                  </a:lnTo>
                  <a:lnTo>
                    <a:pt x="1999691" y="473976"/>
                  </a:lnTo>
                  <a:lnTo>
                    <a:pt x="2005330" y="469722"/>
                  </a:lnTo>
                  <a:lnTo>
                    <a:pt x="2011032" y="462648"/>
                  </a:lnTo>
                  <a:close/>
                </a:path>
                <a:path w="9464675" h="1123315">
                  <a:moveTo>
                    <a:pt x="2059114" y="793750"/>
                  </a:moveTo>
                  <a:lnTo>
                    <a:pt x="2053488" y="793750"/>
                  </a:lnTo>
                  <a:lnTo>
                    <a:pt x="2053488" y="797953"/>
                  </a:lnTo>
                  <a:lnTo>
                    <a:pt x="2059114" y="797953"/>
                  </a:lnTo>
                  <a:lnTo>
                    <a:pt x="2059114" y="793750"/>
                  </a:lnTo>
                  <a:close/>
                </a:path>
                <a:path w="9464675" h="1123315">
                  <a:moveTo>
                    <a:pt x="2077529" y="116001"/>
                  </a:moveTo>
                  <a:lnTo>
                    <a:pt x="2071827" y="113182"/>
                  </a:lnTo>
                  <a:lnTo>
                    <a:pt x="2067636" y="108927"/>
                  </a:lnTo>
                  <a:lnTo>
                    <a:pt x="2064753" y="108927"/>
                  </a:lnTo>
                  <a:lnTo>
                    <a:pt x="2055698" y="110223"/>
                  </a:lnTo>
                  <a:lnTo>
                    <a:pt x="2047443" y="111772"/>
                  </a:lnTo>
                  <a:lnTo>
                    <a:pt x="2039721" y="113334"/>
                  </a:lnTo>
                  <a:lnTo>
                    <a:pt x="2032254" y="114617"/>
                  </a:lnTo>
                  <a:lnTo>
                    <a:pt x="2027999" y="116001"/>
                  </a:lnTo>
                  <a:lnTo>
                    <a:pt x="2023732" y="117436"/>
                  </a:lnTo>
                  <a:lnTo>
                    <a:pt x="2019477" y="118821"/>
                  </a:lnTo>
                  <a:lnTo>
                    <a:pt x="2022297" y="124510"/>
                  </a:lnTo>
                  <a:lnTo>
                    <a:pt x="2023732" y="130149"/>
                  </a:lnTo>
                  <a:lnTo>
                    <a:pt x="2027999" y="132969"/>
                  </a:lnTo>
                  <a:lnTo>
                    <a:pt x="2038616" y="139700"/>
                  </a:lnTo>
                  <a:lnTo>
                    <a:pt x="2049221" y="142176"/>
                  </a:lnTo>
                  <a:lnTo>
                    <a:pt x="2059838" y="139344"/>
                  </a:lnTo>
                  <a:lnTo>
                    <a:pt x="2070455" y="130149"/>
                  </a:lnTo>
                  <a:lnTo>
                    <a:pt x="2073275" y="127330"/>
                  </a:lnTo>
                  <a:lnTo>
                    <a:pt x="2074710" y="121704"/>
                  </a:lnTo>
                  <a:lnTo>
                    <a:pt x="2077529" y="116001"/>
                  </a:lnTo>
                  <a:close/>
                </a:path>
                <a:path w="9464675" h="1123315">
                  <a:moveTo>
                    <a:pt x="2129879" y="979068"/>
                  </a:moveTo>
                  <a:lnTo>
                    <a:pt x="2124240" y="970610"/>
                  </a:lnTo>
                  <a:lnTo>
                    <a:pt x="2124240" y="971994"/>
                  </a:lnTo>
                  <a:lnTo>
                    <a:pt x="2118106" y="977290"/>
                  </a:lnTo>
                  <a:lnTo>
                    <a:pt x="2112365" y="982599"/>
                  </a:lnTo>
                  <a:lnTo>
                    <a:pt x="2106904" y="987907"/>
                  </a:lnTo>
                  <a:lnTo>
                    <a:pt x="2101570" y="993216"/>
                  </a:lnTo>
                  <a:lnTo>
                    <a:pt x="2097316" y="994651"/>
                  </a:lnTo>
                  <a:lnTo>
                    <a:pt x="2095944" y="997470"/>
                  </a:lnTo>
                  <a:lnTo>
                    <a:pt x="2095944" y="1000290"/>
                  </a:lnTo>
                  <a:lnTo>
                    <a:pt x="2097316" y="1004544"/>
                  </a:lnTo>
                  <a:lnTo>
                    <a:pt x="2098751" y="1010183"/>
                  </a:lnTo>
                  <a:lnTo>
                    <a:pt x="2104390" y="1020127"/>
                  </a:lnTo>
                  <a:lnTo>
                    <a:pt x="2111552" y="1008354"/>
                  </a:lnTo>
                  <a:lnTo>
                    <a:pt x="2118195" y="998181"/>
                  </a:lnTo>
                  <a:lnTo>
                    <a:pt x="2124303" y="989076"/>
                  </a:lnTo>
                  <a:lnTo>
                    <a:pt x="2129879" y="980503"/>
                  </a:lnTo>
                  <a:lnTo>
                    <a:pt x="2129879" y="979068"/>
                  </a:lnTo>
                  <a:close/>
                </a:path>
                <a:path w="9464675" h="1123315">
                  <a:moveTo>
                    <a:pt x="2145474" y="642315"/>
                  </a:moveTo>
                  <a:lnTo>
                    <a:pt x="2141207" y="639495"/>
                  </a:lnTo>
                  <a:lnTo>
                    <a:pt x="2134133" y="632421"/>
                  </a:lnTo>
                  <a:lnTo>
                    <a:pt x="2128431" y="632421"/>
                  </a:lnTo>
                  <a:lnTo>
                    <a:pt x="2116658" y="633806"/>
                  </a:lnTo>
                  <a:lnTo>
                    <a:pt x="2107400" y="639165"/>
                  </a:lnTo>
                  <a:lnTo>
                    <a:pt x="2101583" y="647153"/>
                  </a:lnTo>
                  <a:lnTo>
                    <a:pt x="2100135" y="656463"/>
                  </a:lnTo>
                  <a:lnTo>
                    <a:pt x="2103526" y="665899"/>
                  </a:lnTo>
                  <a:lnTo>
                    <a:pt x="2109012" y="671347"/>
                  </a:lnTo>
                  <a:lnTo>
                    <a:pt x="2116099" y="673608"/>
                  </a:lnTo>
                  <a:lnTo>
                    <a:pt x="2124240" y="673493"/>
                  </a:lnTo>
                  <a:lnTo>
                    <a:pt x="2132927" y="670394"/>
                  </a:lnTo>
                  <a:lnTo>
                    <a:pt x="2139619" y="664781"/>
                  </a:lnTo>
                  <a:lnTo>
                    <a:pt x="2143937" y="655739"/>
                  </a:lnTo>
                  <a:lnTo>
                    <a:pt x="2145474" y="642315"/>
                  </a:lnTo>
                  <a:close/>
                </a:path>
                <a:path w="9464675" h="1123315">
                  <a:moveTo>
                    <a:pt x="2149665" y="326847"/>
                  </a:moveTo>
                  <a:lnTo>
                    <a:pt x="2145474" y="325412"/>
                  </a:lnTo>
                  <a:lnTo>
                    <a:pt x="2142591" y="323977"/>
                  </a:lnTo>
                  <a:lnTo>
                    <a:pt x="2136952" y="323977"/>
                  </a:lnTo>
                  <a:lnTo>
                    <a:pt x="2134133" y="326847"/>
                  </a:lnTo>
                  <a:lnTo>
                    <a:pt x="2132698" y="328231"/>
                  </a:lnTo>
                  <a:lnTo>
                    <a:pt x="2135505" y="329666"/>
                  </a:lnTo>
                  <a:lnTo>
                    <a:pt x="2139772" y="332486"/>
                  </a:lnTo>
                  <a:lnTo>
                    <a:pt x="2142591" y="332486"/>
                  </a:lnTo>
                  <a:lnTo>
                    <a:pt x="2144026" y="333921"/>
                  </a:lnTo>
                  <a:lnTo>
                    <a:pt x="2146846" y="329666"/>
                  </a:lnTo>
                  <a:lnTo>
                    <a:pt x="2149665" y="326847"/>
                  </a:lnTo>
                  <a:close/>
                </a:path>
                <a:path w="9464675" h="1123315">
                  <a:moveTo>
                    <a:pt x="2257247" y="481050"/>
                  </a:moveTo>
                  <a:lnTo>
                    <a:pt x="2255799" y="475411"/>
                  </a:lnTo>
                  <a:lnTo>
                    <a:pt x="2254427" y="468337"/>
                  </a:lnTo>
                  <a:lnTo>
                    <a:pt x="2248725" y="472541"/>
                  </a:lnTo>
                  <a:lnTo>
                    <a:pt x="2243099" y="475411"/>
                  </a:lnTo>
                  <a:lnTo>
                    <a:pt x="2243099" y="481050"/>
                  </a:lnTo>
                  <a:lnTo>
                    <a:pt x="2245906" y="486689"/>
                  </a:lnTo>
                  <a:lnTo>
                    <a:pt x="2248725" y="490943"/>
                  </a:lnTo>
                  <a:lnTo>
                    <a:pt x="2251608" y="489559"/>
                  </a:lnTo>
                  <a:lnTo>
                    <a:pt x="2257247" y="488124"/>
                  </a:lnTo>
                  <a:lnTo>
                    <a:pt x="2257247" y="481050"/>
                  </a:lnTo>
                  <a:close/>
                </a:path>
                <a:path w="9464675" h="1123315">
                  <a:moveTo>
                    <a:pt x="2309596" y="295681"/>
                  </a:moveTo>
                  <a:lnTo>
                    <a:pt x="2308225" y="294297"/>
                  </a:lnTo>
                  <a:lnTo>
                    <a:pt x="2308225" y="292862"/>
                  </a:lnTo>
                  <a:lnTo>
                    <a:pt x="2306777" y="294297"/>
                  </a:lnTo>
                  <a:lnTo>
                    <a:pt x="2305329" y="295681"/>
                  </a:lnTo>
                  <a:lnTo>
                    <a:pt x="2303957" y="297116"/>
                  </a:lnTo>
                  <a:lnTo>
                    <a:pt x="2305329" y="298551"/>
                  </a:lnTo>
                  <a:lnTo>
                    <a:pt x="2308225" y="298551"/>
                  </a:lnTo>
                  <a:lnTo>
                    <a:pt x="2308225" y="297116"/>
                  </a:lnTo>
                  <a:lnTo>
                    <a:pt x="2309596" y="297116"/>
                  </a:lnTo>
                  <a:lnTo>
                    <a:pt x="2309596" y="295681"/>
                  </a:lnTo>
                  <a:close/>
                </a:path>
                <a:path w="9464675" h="1123315">
                  <a:moveTo>
                    <a:pt x="2343607" y="996035"/>
                  </a:moveTo>
                  <a:lnTo>
                    <a:pt x="2340711" y="990396"/>
                  </a:lnTo>
                  <a:lnTo>
                    <a:pt x="2339340" y="983322"/>
                  </a:lnTo>
                  <a:lnTo>
                    <a:pt x="2336520" y="983322"/>
                  </a:lnTo>
                  <a:lnTo>
                    <a:pt x="2302522" y="997470"/>
                  </a:lnTo>
                  <a:lnTo>
                    <a:pt x="2303957" y="997470"/>
                  </a:lnTo>
                  <a:lnTo>
                    <a:pt x="2311628" y="999578"/>
                  </a:lnTo>
                  <a:lnTo>
                    <a:pt x="2336520" y="1005979"/>
                  </a:lnTo>
                  <a:lnTo>
                    <a:pt x="2337892" y="1005979"/>
                  </a:lnTo>
                  <a:lnTo>
                    <a:pt x="2340711" y="998905"/>
                  </a:lnTo>
                  <a:lnTo>
                    <a:pt x="2343607" y="996035"/>
                  </a:lnTo>
                  <a:close/>
                </a:path>
                <a:path w="9464675" h="1123315">
                  <a:moveTo>
                    <a:pt x="2346414" y="768273"/>
                  </a:moveTo>
                  <a:lnTo>
                    <a:pt x="2344978" y="765454"/>
                  </a:lnTo>
                  <a:lnTo>
                    <a:pt x="2334044" y="756793"/>
                  </a:lnTo>
                  <a:lnTo>
                    <a:pt x="2320213" y="752360"/>
                  </a:lnTo>
                  <a:lnTo>
                    <a:pt x="2306370" y="752716"/>
                  </a:lnTo>
                  <a:lnTo>
                    <a:pt x="2295436" y="758380"/>
                  </a:lnTo>
                  <a:lnTo>
                    <a:pt x="2292629" y="762584"/>
                  </a:lnTo>
                  <a:lnTo>
                    <a:pt x="2289810" y="769658"/>
                  </a:lnTo>
                  <a:lnTo>
                    <a:pt x="2289810" y="778167"/>
                  </a:lnTo>
                  <a:lnTo>
                    <a:pt x="2294064" y="782421"/>
                  </a:lnTo>
                  <a:lnTo>
                    <a:pt x="2296884" y="783805"/>
                  </a:lnTo>
                  <a:lnTo>
                    <a:pt x="2301151" y="785241"/>
                  </a:lnTo>
                  <a:lnTo>
                    <a:pt x="2306777" y="785241"/>
                  </a:lnTo>
                  <a:lnTo>
                    <a:pt x="2312416" y="786676"/>
                  </a:lnTo>
                  <a:lnTo>
                    <a:pt x="2319871" y="784758"/>
                  </a:lnTo>
                  <a:lnTo>
                    <a:pt x="2334742" y="781494"/>
                  </a:lnTo>
                  <a:lnTo>
                    <a:pt x="2342159" y="779602"/>
                  </a:lnTo>
                  <a:lnTo>
                    <a:pt x="2343607" y="779602"/>
                  </a:lnTo>
                  <a:lnTo>
                    <a:pt x="2346414" y="768273"/>
                  </a:lnTo>
                  <a:close/>
                </a:path>
                <a:path w="9464675" h="1123315">
                  <a:moveTo>
                    <a:pt x="2436965" y="830503"/>
                  </a:moveTo>
                  <a:lnTo>
                    <a:pt x="2412568" y="797445"/>
                  </a:lnTo>
                  <a:lnTo>
                    <a:pt x="2404402" y="795083"/>
                  </a:lnTo>
                  <a:lnTo>
                    <a:pt x="2395944" y="792314"/>
                  </a:lnTo>
                  <a:lnTo>
                    <a:pt x="2391689" y="795134"/>
                  </a:lnTo>
                  <a:lnTo>
                    <a:pt x="2386063" y="800823"/>
                  </a:lnTo>
                  <a:lnTo>
                    <a:pt x="2378976" y="805027"/>
                  </a:lnTo>
                  <a:lnTo>
                    <a:pt x="2382786" y="811580"/>
                  </a:lnTo>
                  <a:lnTo>
                    <a:pt x="2386203" y="818134"/>
                  </a:lnTo>
                  <a:lnTo>
                    <a:pt x="2389886" y="824153"/>
                  </a:lnTo>
                  <a:lnTo>
                    <a:pt x="2419997" y="837577"/>
                  </a:lnTo>
                  <a:lnTo>
                    <a:pt x="2425623" y="837577"/>
                  </a:lnTo>
                  <a:lnTo>
                    <a:pt x="2436965" y="830503"/>
                  </a:lnTo>
                  <a:close/>
                </a:path>
                <a:path w="9464675" h="1123315">
                  <a:moveTo>
                    <a:pt x="2452560" y="473976"/>
                  </a:moveTo>
                  <a:lnTo>
                    <a:pt x="2420416" y="459549"/>
                  </a:lnTo>
                  <a:lnTo>
                    <a:pt x="2413647" y="462838"/>
                  </a:lnTo>
                  <a:lnTo>
                    <a:pt x="2409012" y="469569"/>
                  </a:lnTo>
                  <a:lnTo>
                    <a:pt x="2407285" y="479615"/>
                  </a:lnTo>
                  <a:lnTo>
                    <a:pt x="2407285" y="485305"/>
                  </a:lnTo>
                  <a:lnTo>
                    <a:pt x="2415730" y="495198"/>
                  </a:lnTo>
                  <a:lnTo>
                    <a:pt x="2421432" y="496633"/>
                  </a:lnTo>
                  <a:lnTo>
                    <a:pt x="2430056" y="496862"/>
                  </a:lnTo>
                  <a:lnTo>
                    <a:pt x="2438565" y="494322"/>
                  </a:lnTo>
                  <a:lnTo>
                    <a:pt x="2446299" y="487273"/>
                  </a:lnTo>
                  <a:lnTo>
                    <a:pt x="2452560" y="473976"/>
                  </a:lnTo>
                  <a:close/>
                </a:path>
                <a:path w="9464675" h="1123315">
                  <a:moveTo>
                    <a:pt x="2510536" y="1003109"/>
                  </a:moveTo>
                  <a:lnTo>
                    <a:pt x="2506345" y="996035"/>
                  </a:lnTo>
                  <a:lnTo>
                    <a:pt x="2500642" y="988961"/>
                  </a:lnTo>
                  <a:lnTo>
                    <a:pt x="2493568" y="981887"/>
                  </a:lnTo>
                  <a:lnTo>
                    <a:pt x="2486495" y="988961"/>
                  </a:lnTo>
                  <a:lnTo>
                    <a:pt x="2489733" y="995159"/>
                  </a:lnTo>
                  <a:lnTo>
                    <a:pt x="2493238" y="1001356"/>
                  </a:lnTo>
                  <a:lnTo>
                    <a:pt x="2497264" y="1008087"/>
                  </a:lnTo>
                  <a:lnTo>
                    <a:pt x="2502090" y="1015873"/>
                  </a:lnTo>
                  <a:lnTo>
                    <a:pt x="2506345" y="1008799"/>
                  </a:lnTo>
                  <a:lnTo>
                    <a:pt x="2510536" y="1003109"/>
                  </a:lnTo>
                  <a:close/>
                </a:path>
                <a:path w="9464675" h="1123315">
                  <a:moveTo>
                    <a:pt x="2630830" y="117436"/>
                  </a:moveTo>
                  <a:lnTo>
                    <a:pt x="2629611" y="112280"/>
                  </a:lnTo>
                  <a:lnTo>
                    <a:pt x="2626410" y="106997"/>
                  </a:lnTo>
                  <a:lnTo>
                    <a:pt x="2621877" y="100914"/>
                  </a:lnTo>
                  <a:lnTo>
                    <a:pt x="2616682" y="93395"/>
                  </a:lnTo>
                  <a:lnTo>
                    <a:pt x="2610815" y="100330"/>
                  </a:lnTo>
                  <a:lnTo>
                    <a:pt x="2605735" y="106476"/>
                  </a:lnTo>
                  <a:lnTo>
                    <a:pt x="2601176" y="112090"/>
                  </a:lnTo>
                  <a:lnTo>
                    <a:pt x="2596896" y="117436"/>
                  </a:lnTo>
                  <a:lnTo>
                    <a:pt x="2602522" y="123075"/>
                  </a:lnTo>
                  <a:lnTo>
                    <a:pt x="2606789" y="132969"/>
                  </a:lnTo>
                  <a:lnTo>
                    <a:pt x="2612491" y="134404"/>
                  </a:lnTo>
                  <a:lnTo>
                    <a:pt x="2619730" y="134937"/>
                  </a:lnTo>
                  <a:lnTo>
                    <a:pt x="2625915" y="132283"/>
                  </a:lnTo>
                  <a:lnTo>
                    <a:pt x="2629966" y="126453"/>
                  </a:lnTo>
                  <a:lnTo>
                    <a:pt x="2630830" y="117436"/>
                  </a:lnTo>
                  <a:close/>
                </a:path>
                <a:path w="9464675" h="1123315">
                  <a:moveTo>
                    <a:pt x="2647873" y="829119"/>
                  </a:moveTo>
                  <a:lnTo>
                    <a:pt x="2633713" y="820610"/>
                  </a:lnTo>
                  <a:lnTo>
                    <a:pt x="2622385" y="820610"/>
                  </a:lnTo>
                  <a:lnTo>
                    <a:pt x="2619565" y="819175"/>
                  </a:lnTo>
                  <a:lnTo>
                    <a:pt x="2616682" y="820610"/>
                  </a:lnTo>
                  <a:lnTo>
                    <a:pt x="2601112" y="827163"/>
                  </a:lnTo>
                  <a:lnTo>
                    <a:pt x="2593200" y="830770"/>
                  </a:lnTo>
                  <a:lnTo>
                    <a:pt x="2585555" y="834758"/>
                  </a:lnTo>
                  <a:lnTo>
                    <a:pt x="2584183" y="833323"/>
                  </a:lnTo>
                  <a:lnTo>
                    <a:pt x="2587002" y="848906"/>
                  </a:lnTo>
                  <a:lnTo>
                    <a:pt x="2588374" y="848906"/>
                  </a:lnTo>
                  <a:lnTo>
                    <a:pt x="2597734" y="850544"/>
                  </a:lnTo>
                  <a:lnTo>
                    <a:pt x="2606814" y="851369"/>
                  </a:lnTo>
                  <a:lnTo>
                    <a:pt x="2615882" y="851687"/>
                  </a:lnTo>
                  <a:lnTo>
                    <a:pt x="2626639" y="851725"/>
                  </a:lnTo>
                  <a:lnTo>
                    <a:pt x="2628011" y="850341"/>
                  </a:lnTo>
                  <a:lnTo>
                    <a:pt x="2629458" y="850341"/>
                  </a:lnTo>
                  <a:lnTo>
                    <a:pt x="2633903" y="845045"/>
                  </a:lnTo>
                  <a:lnTo>
                    <a:pt x="2643086" y="834758"/>
                  </a:lnTo>
                  <a:lnTo>
                    <a:pt x="2647873" y="829119"/>
                  </a:lnTo>
                  <a:close/>
                </a:path>
                <a:path w="9464675" h="1123315">
                  <a:moveTo>
                    <a:pt x="2677541" y="434352"/>
                  </a:moveTo>
                  <a:lnTo>
                    <a:pt x="2674734" y="430085"/>
                  </a:lnTo>
                  <a:lnTo>
                    <a:pt x="2673286" y="425894"/>
                  </a:lnTo>
                  <a:lnTo>
                    <a:pt x="2667647" y="423011"/>
                  </a:lnTo>
                  <a:lnTo>
                    <a:pt x="2660573" y="418820"/>
                  </a:lnTo>
                  <a:lnTo>
                    <a:pt x="2651036" y="426008"/>
                  </a:lnTo>
                  <a:lnTo>
                    <a:pt x="2631922" y="439889"/>
                  </a:lnTo>
                  <a:lnTo>
                    <a:pt x="2622385" y="447116"/>
                  </a:lnTo>
                  <a:lnTo>
                    <a:pt x="2616263" y="453745"/>
                  </a:lnTo>
                  <a:lnTo>
                    <a:pt x="2611755" y="461060"/>
                  </a:lnTo>
                  <a:lnTo>
                    <a:pt x="2610434" y="469176"/>
                  </a:lnTo>
                  <a:lnTo>
                    <a:pt x="2613863" y="478231"/>
                  </a:lnTo>
                  <a:lnTo>
                    <a:pt x="2620708" y="485381"/>
                  </a:lnTo>
                  <a:lnTo>
                    <a:pt x="2628227" y="487768"/>
                  </a:lnTo>
                  <a:lnTo>
                    <a:pt x="2635986" y="485381"/>
                  </a:lnTo>
                  <a:lnTo>
                    <a:pt x="2665285" y="454152"/>
                  </a:lnTo>
                  <a:lnTo>
                    <a:pt x="2674734" y="441426"/>
                  </a:lnTo>
                  <a:lnTo>
                    <a:pt x="2677541" y="434352"/>
                  </a:lnTo>
                  <a:close/>
                </a:path>
                <a:path w="9464675" h="1123315">
                  <a:moveTo>
                    <a:pt x="2738412" y="304190"/>
                  </a:moveTo>
                  <a:lnTo>
                    <a:pt x="2735592" y="302755"/>
                  </a:lnTo>
                  <a:lnTo>
                    <a:pt x="2732786" y="297116"/>
                  </a:lnTo>
                  <a:lnTo>
                    <a:pt x="2731338" y="298551"/>
                  </a:lnTo>
                  <a:lnTo>
                    <a:pt x="2727083" y="301371"/>
                  </a:lnTo>
                  <a:lnTo>
                    <a:pt x="2722816" y="307009"/>
                  </a:lnTo>
                  <a:lnTo>
                    <a:pt x="2718625" y="311264"/>
                  </a:lnTo>
                  <a:lnTo>
                    <a:pt x="2721445" y="312699"/>
                  </a:lnTo>
                  <a:lnTo>
                    <a:pt x="2725699" y="315518"/>
                  </a:lnTo>
                  <a:lnTo>
                    <a:pt x="2729890" y="316903"/>
                  </a:lnTo>
                  <a:lnTo>
                    <a:pt x="2732786" y="312699"/>
                  </a:lnTo>
                  <a:lnTo>
                    <a:pt x="2738412" y="304190"/>
                  </a:lnTo>
                  <a:close/>
                </a:path>
                <a:path w="9464675" h="1123315">
                  <a:moveTo>
                    <a:pt x="2739860" y="639495"/>
                  </a:moveTo>
                  <a:lnTo>
                    <a:pt x="2736964" y="635241"/>
                  </a:lnTo>
                  <a:lnTo>
                    <a:pt x="2732786" y="632421"/>
                  </a:lnTo>
                  <a:lnTo>
                    <a:pt x="2728518" y="628167"/>
                  </a:lnTo>
                  <a:lnTo>
                    <a:pt x="2724264" y="633869"/>
                  </a:lnTo>
                  <a:lnTo>
                    <a:pt x="2719997" y="639495"/>
                  </a:lnTo>
                  <a:lnTo>
                    <a:pt x="2721445" y="639495"/>
                  </a:lnTo>
                  <a:lnTo>
                    <a:pt x="2724264" y="643750"/>
                  </a:lnTo>
                  <a:lnTo>
                    <a:pt x="2727083" y="649389"/>
                  </a:lnTo>
                  <a:lnTo>
                    <a:pt x="2732786" y="649389"/>
                  </a:lnTo>
                  <a:lnTo>
                    <a:pt x="2735592" y="643750"/>
                  </a:lnTo>
                  <a:lnTo>
                    <a:pt x="2739860" y="639495"/>
                  </a:lnTo>
                  <a:close/>
                </a:path>
                <a:path w="9464675" h="1123315">
                  <a:moveTo>
                    <a:pt x="2768155" y="67919"/>
                  </a:moveTo>
                  <a:lnTo>
                    <a:pt x="2766720" y="66484"/>
                  </a:lnTo>
                  <a:lnTo>
                    <a:pt x="2765272" y="65100"/>
                  </a:lnTo>
                  <a:lnTo>
                    <a:pt x="2763901" y="63665"/>
                  </a:lnTo>
                  <a:lnTo>
                    <a:pt x="2761081" y="65100"/>
                  </a:lnTo>
                  <a:lnTo>
                    <a:pt x="2761081" y="67919"/>
                  </a:lnTo>
                  <a:lnTo>
                    <a:pt x="2762453" y="69303"/>
                  </a:lnTo>
                  <a:lnTo>
                    <a:pt x="2762453" y="72174"/>
                  </a:lnTo>
                  <a:lnTo>
                    <a:pt x="2763901" y="70739"/>
                  </a:lnTo>
                  <a:lnTo>
                    <a:pt x="2766720" y="69303"/>
                  </a:lnTo>
                  <a:lnTo>
                    <a:pt x="2768155" y="67919"/>
                  </a:lnTo>
                  <a:close/>
                </a:path>
                <a:path w="9464675" h="1123315">
                  <a:moveTo>
                    <a:pt x="2810611" y="841832"/>
                  </a:moveTo>
                  <a:lnTo>
                    <a:pt x="2809176" y="840397"/>
                  </a:lnTo>
                  <a:lnTo>
                    <a:pt x="2809176" y="839012"/>
                  </a:lnTo>
                  <a:lnTo>
                    <a:pt x="2807728" y="840397"/>
                  </a:lnTo>
                  <a:lnTo>
                    <a:pt x="2804909" y="841832"/>
                  </a:lnTo>
                  <a:lnTo>
                    <a:pt x="2803537" y="843267"/>
                  </a:lnTo>
                  <a:lnTo>
                    <a:pt x="2804909" y="846086"/>
                  </a:lnTo>
                  <a:lnTo>
                    <a:pt x="2804909" y="847471"/>
                  </a:lnTo>
                  <a:lnTo>
                    <a:pt x="2806357" y="846086"/>
                  </a:lnTo>
                  <a:lnTo>
                    <a:pt x="2809176" y="844651"/>
                  </a:lnTo>
                  <a:lnTo>
                    <a:pt x="2810611" y="843267"/>
                  </a:lnTo>
                  <a:lnTo>
                    <a:pt x="2810611" y="841832"/>
                  </a:lnTo>
                  <a:close/>
                </a:path>
                <a:path w="9464675" h="1123315">
                  <a:moveTo>
                    <a:pt x="2826143" y="457009"/>
                  </a:moveTo>
                  <a:lnTo>
                    <a:pt x="2795016" y="441426"/>
                  </a:lnTo>
                  <a:lnTo>
                    <a:pt x="2793581" y="442861"/>
                  </a:lnTo>
                  <a:lnTo>
                    <a:pt x="2792209" y="449935"/>
                  </a:lnTo>
                  <a:lnTo>
                    <a:pt x="2792209" y="457009"/>
                  </a:lnTo>
                  <a:lnTo>
                    <a:pt x="2796463" y="461264"/>
                  </a:lnTo>
                  <a:lnTo>
                    <a:pt x="2802102" y="464083"/>
                  </a:lnTo>
                  <a:lnTo>
                    <a:pt x="2809176" y="465467"/>
                  </a:lnTo>
                  <a:lnTo>
                    <a:pt x="2814802" y="466902"/>
                  </a:lnTo>
                  <a:lnTo>
                    <a:pt x="2817698" y="464083"/>
                  </a:lnTo>
                  <a:lnTo>
                    <a:pt x="2823324" y="464083"/>
                  </a:lnTo>
                  <a:lnTo>
                    <a:pt x="2824772" y="459828"/>
                  </a:lnTo>
                  <a:lnTo>
                    <a:pt x="2826143" y="457009"/>
                  </a:lnTo>
                  <a:close/>
                </a:path>
                <a:path w="9464675" h="1123315">
                  <a:moveTo>
                    <a:pt x="2833217" y="233451"/>
                  </a:moveTo>
                  <a:lnTo>
                    <a:pt x="2830398" y="232016"/>
                  </a:lnTo>
                  <a:lnTo>
                    <a:pt x="2827591" y="229196"/>
                  </a:lnTo>
                  <a:lnTo>
                    <a:pt x="2824772" y="227812"/>
                  </a:lnTo>
                  <a:lnTo>
                    <a:pt x="2823324" y="227812"/>
                  </a:lnTo>
                  <a:lnTo>
                    <a:pt x="2821876" y="230632"/>
                  </a:lnTo>
                  <a:lnTo>
                    <a:pt x="2819069" y="232016"/>
                  </a:lnTo>
                  <a:lnTo>
                    <a:pt x="2821876" y="234886"/>
                  </a:lnTo>
                  <a:lnTo>
                    <a:pt x="2824772" y="237705"/>
                  </a:lnTo>
                  <a:lnTo>
                    <a:pt x="2827591" y="239090"/>
                  </a:lnTo>
                  <a:lnTo>
                    <a:pt x="2828963" y="236270"/>
                  </a:lnTo>
                  <a:lnTo>
                    <a:pt x="2833217" y="233451"/>
                  </a:lnTo>
                  <a:close/>
                </a:path>
                <a:path w="9464675" h="1123315">
                  <a:moveTo>
                    <a:pt x="2926651" y="776732"/>
                  </a:moveTo>
                  <a:lnTo>
                    <a:pt x="2925203" y="776732"/>
                  </a:lnTo>
                  <a:lnTo>
                    <a:pt x="2923832" y="775347"/>
                  </a:lnTo>
                  <a:lnTo>
                    <a:pt x="2923832" y="776732"/>
                  </a:lnTo>
                  <a:lnTo>
                    <a:pt x="2922384" y="775347"/>
                  </a:lnTo>
                  <a:lnTo>
                    <a:pt x="2922384" y="776732"/>
                  </a:lnTo>
                  <a:lnTo>
                    <a:pt x="2923832" y="778167"/>
                  </a:lnTo>
                  <a:lnTo>
                    <a:pt x="2923832" y="780986"/>
                  </a:lnTo>
                  <a:lnTo>
                    <a:pt x="2925203" y="780986"/>
                  </a:lnTo>
                  <a:lnTo>
                    <a:pt x="2925203" y="779602"/>
                  </a:lnTo>
                  <a:lnTo>
                    <a:pt x="2926651" y="779602"/>
                  </a:lnTo>
                  <a:lnTo>
                    <a:pt x="2926651" y="776732"/>
                  </a:lnTo>
                  <a:close/>
                </a:path>
                <a:path w="9464675" h="1123315">
                  <a:moveTo>
                    <a:pt x="2936544" y="314083"/>
                  </a:moveTo>
                  <a:lnTo>
                    <a:pt x="2930474" y="300342"/>
                  </a:lnTo>
                  <a:lnTo>
                    <a:pt x="2917787" y="290042"/>
                  </a:lnTo>
                  <a:lnTo>
                    <a:pt x="2903499" y="285051"/>
                  </a:lnTo>
                  <a:lnTo>
                    <a:pt x="2892641" y="287223"/>
                  </a:lnTo>
                  <a:lnTo>
                    <a:pt x="2891269" y="288607"/>
                  </a:lnTo>
                  <a:lnTo>
                    <a:pt x="2889821" y="292862"/>
                  </a:lnTo>
                  <a:lnTo>
                    <a:pt x="2889821" y="295681"/>
                  </a:lnTo>
                  <a:lnTo>
                    <a:pt x="2892463" y="307733"/>
                  </a:lnTo>
                  <a:lnTo>
                    <a:pt x="2899206" y="318858"/>
                  </a:lnTo>
                  <a:lnTo>
                    <a:pt x="2908350" y="326529"/>
                  </a:lnTo>
                  <a:lnTo>
                    <a:pt x="2918129" y="328231"/>
                  </a:lnTo>
                  <a:lnTo>
                    <a:pt x="2925203" y="326847"/>
                  </a:lnTo>
                  <a:lnTo>
                    <a:pt x="2930906" y="318338"/>
                  </a:lnTo>
                  <a:lnTo>
                    <a:pt x="2936544" y="314083"/>
                  </a:lnTo>
                  <a:close/>
                </a:path>
                <a:path w="9464675" h="1123315">
                  <a:moveTo>
                    <a:pt x="2945066" y="648017"/>
                  </a:moveTo>
                  <a:lnTo>
                    <a:pt x="2943618" y="646569"/>
                  </a:lnTo>
                  <a:lnTo>
                    <a:pt x="2942171" y="645198"/>
                  </a:lnTo>
                  <a:lnTo>
                    <a:pt x="2939364" y="643750"/>
                  </a:lnTo>
                  <a:lnTo>
                    <a:pt x="2937980" y="645198"/>
                  </a:lnTo>
                  <a:lnTo>
                    <a:pt x="2936544" y="646569"/>
                  </a:lnTo>
                  <a:lnTo>
                    <a:pt x="2935097" y="648017"/>
                  </a:lnTo>
                  <a:lnTo>
                    <a:pt x="2936544" y="649389"/>
                  </a:lnTo>
                  <a:lnTo>
                    <a:pt x="2939364" y="652272"/>
                  </a:lnTo>
                  <a:lnTo>
                    <a:pt x="2942171" y="652272"/>
                  </a:lnTo>
                  <a:lnTo>
                    <a:pt x="2943618" y="649389"/>
                  </a:lnTo>
                  <a:lnTo>
                    <a:pt x="2945066" y="648017"/>
                  </a:lnTo>
                  <a:close/>
                </a:path>
                <a:path w="9464675" h="1123315">
                  <a:moveTo>
                    <a:pt x="3031350" y="481050"/>
                  </a:moveTo>
                  <a:lnTo>
                    <a:pt x="3029978" y="479615"/>
                  </a:lnTo>
                  <a:lnTo>
                    <a:pt x="3028531" y="476796"/>
                  </a:lnTo>
                  <a:lnTo>
                    <a:pt x="3027083" y="475411"/>
                  </a:lnTo>
                  <a:lnTo>
                    <a:pt x="3025711" y="475411"/>
                  </a:lnTo>
                  <a:lnTo>
                    <a:pt x="3022892" y="478231"/>
                  </a:lnTo>
                  <a:lnTo>
                    <a:pt x="3021457" y="478231"/>
                  </a:lnTo>
                  <a:lnTo>
                    <a:pt x="3022892" y="481050"/>
                  </a:lnTo>
                  <a:lnTo>
                    <a:pt x="3022892" y="483870"/>
                  </a:lnTo>
                  <a:lnTo>
                    <a:pt x="3025711" y="485305"/>
                  </a:lnTo>
                  <a:lnTo>
                    <a:pt x="3027083" y="485305"/>
                  </a:lnTo>
                  <a:lnTo>
                    <a:pt x="3029978" y="482485"/>
                  </a:lnTo>
                  <a:lnTo>
                    <a:pt x="3031350" y="481050"/>
                  </a:lnTo>
                  <a:close/>
                </a:path>
                <a:path w="9464675" h="1123315">
                  <a:moveTo>
                    <a:pt x="3099295" y="623976"/>
                  </a:moveTo>
                  <a:lnTo>
                    <a:pt x="3095028" y="618274"/>
                  </a:lnTo>
                  <a:lnTo>
                    <a:pt x="3093656" y="612635"/>
                  </a:lnTo>
                  <a:lnTo>
                    <a:pt x="3085134" y="612635"/>
                  </a:lnTo>
                  <a:lnTo>
                    <a:pt x="3079508" y="616902"/>
                  </a:lnTo>
                  <a:lnTo>
                    <a:pt x="3073806" y="618274"/>
                  </a:lnTo>
                  <a:lnTo>
                    <a:pt x="3075241" y="622528"/>
                  </a:lnTo>
                  <a:lnTo>
                    <a:pt x="3078061" y="631050"/>
                  </a:lnTo>
                  <a:lnTo>
                    <a:pt x="3086582" y="631050"/>
                  </a:lnTo>
                  <a:lnTo>
                    <a:pt x="3092208" y="626783"/>
                  </a:lnTo>
                  <a:lnTo>
                    <a:pt x="3099295" y="623976"/>
                  </a:lnTo>
                  <a:close/>
                </a:path>
                <a:path w="9464675" h="1123315">
                  <a:moveTo>
                    <a:pt x="3119069" y="58026"/>
                  </a:moveTo>
                  <a:lnTo>
                    <a:pt x="3116262" y="56591"/>
                  </a:lnTo>
                  <a:lnTo>
                    <a:pt x="3116262" y="53771"/>
                  </a:lnTo>
                  <a:lnTo>
                    <a:pt x="3113443" y="55156"/>
                  </a:lnTo>
                  <a:lnTo>
                    <a:pt x="3110623" y="58026"/>
                  </a:lnTo>
                  <a:lnTo>
                    <a:pt x="3109188" y="59410"/>
                  </a:lnTo>
                  <a:lnTo>
                    <a:pt x="3114891" y="65100"/>
                  </a:lnTo>
                  <a:lnTo>
                    <a:pt x="3116262" y="65100"/>
                  </a:lnTo>
                  <a:lnTo>
                    <a:pt x="3119069" y="63665"/>
                  </a:lnTo>
                  <a:lnTo>
                    <a:pt x="3119069" y="58026"/>
                  </a:lnTo>
                  <a:close/>
                </a:path>
                <a:path w="9464675" h="1123315">
                  <a:moveTo>
                    <a:pt x="3129038" y="1013053"/>
                  </a:moveTo>
                  <a:lnTo>
                    <a:pt x="3122892" y="1009027"/>
                  </a:lnTo>
                  <a:lnTo>
                    <a:pt x="3117164" y="1005420"/>
                  </a:lnTo>
                  <a:lnTo>
                    <a:pt x="3111690" y="1002093"/>
                  </a:lnTo>
                  <a:lnTo>
                    <a:pt x="3106369" y="998905"/>
                  </a:lnTo>
                  <a:lnTo>
                    <a:pt x="3103549" y="1003109"/>
                  </a:lnTo>
                  <a:lnTo>
                    <a:pt x="3102102" y="1005979"/>
                  </a:lnTo>
                  <a:lnTo>
                    <a:pt x="3109188" y="1011618"/>
                  </a:lnTo>
                  <a:lnTo>
                    <a:pt x="3114891" y="1017257"/>
                  </a:lnTo>
                  <a:lnTo>
                    <a:pt x="3121964" y="1021511"/>
                  </a:lnTo>
                  <a:lnTo>
                    <a:pt x="3124784" y="1018692"/>
                  </a:lnTo>
                  <a:lnTo>
                    <a:pt x="3129038" y="1013053"/>
                  </a:lnTo>
                  <a:close/>
                </a:path>
                <a:path w="9464675" h="1123315">
                  <a:moveTo>
                    <a:pt x="3164421" y="267385"/>
                  </a:moveTo>
                  <a:lnTo>
                    <a:pt x="3161525" y="266001"/>
                  </a:lnTo>
                  <a:lnTo>
                    <a:pt x="3157347" y="261747"/>
                  </a:lnTo>
                  <a:lnTo>
                    <a:pt x="3153079" y="263182"/>
                  </a:lnTo>
                  <a:lnTo>
                    <a:pt x="3144812" y="266573"/>
                  </a:lnTo>
                  <a:lnTo>
                    <a:pt x="3128797" y="273913"/>
                  </a:lnTo>
                  <a:lnTo>
                    <a:pt x="3120517" y="277329"/>
                  </a:lnTo>
                  <a:lnTo>
                    <a:pt x="3114256" y="279146"/>
                  </a:lnTo>
                  <a:lnTo>
                    <a:pt x="3107601" y="280314"/>
                  </a:lnTo>
                  <a:lnTo>
                    <a:pt x="3102800" y="283870"/>
                  </a:lnTo>
                  <a:lnTo>
                    <a:pt x="3120517" y="312699"/>
                  </a:lnTo>
                  <a:lnTo>
                    <a:pt x="3133140" y="312191"/>
                  </a:lnTo>
                  <a:lnTo>
                    <a:pt x="3147237" y="302247"/>
                  </a:lnTo>
                  <a:lnTo>
                    <a:pt x="3158934" y="286207"/>
                  </a:lnTo>
                  <a:lnTo>
                    <a:pt x="3164421" y="267385"/>
                  </a:lnTo>
                  <a:close/>
                </a:path>
                <a:path w="9464675" h="1123315">
                  <a:moveTo>
                    <a:pt x="3198050" y="1123238"/>
                  </a:moveTo>
                  <a:lnTo>
                    <a:pt x="3195536" y="1121981"/>
                  </a:lnTo>
                  <a:lnTo>
                    <a:pt x="3191281" y="1120546"/>
                  </a:lnTo>
                  <a:lnTo>
                    <a:pt x="3188462" y="1121981"/>
                  </a:lnTo>
                  <a:lnTo>
                    <a:pt x="3187636" y="1123238"/>
                  </a:lnTo>
                  <a:lnTo>
                    <a:pt x="3198050" y="1123238"/>
                  </a:lnTo>
                  <a:close/>
                </a:path>
                <a:path w="9464675" h="1123315">
                  <a:moveTo>
                    <a:pt x="3242259" y="118821"/>
                  </a:moveTo>
                  <a:lnTo>
                    <a:pt x="3237725" y="113474"/>
                  </a:lnTo>
                  <a:lnTo>
                    <a:pt x="3227108" y="101714"/>
                  </a:lnTo>
                  <a:lnTo>
                    <a:pt x="3221024" y="94780"/>
                  </a:lnTo>
                  <a:lnTo>
                    <a:pt x="3215322" y="103289"/>
                  </a:lnTo>
                  <a:lnTo>
                    <a:pt x="3209696" y="110363"/>
                  </a:lnTo>
                  <a:lnTo>
                    <a:pt x="3214992" y="116700"/>
                  </a:lnTo>
                  <a:lnTo>
                    <a:pt x="3220301" y="122910"/>
                  </a:lnTo>
                  <a:lnTo>
                    <a:pt x="3225533" y="128778"/>
                  </a:lnTo>
                  <a:lnTo>
                    <a:pt x="3230918" y="134404"/>
                  </a:lnTo>
                  <a:lnTo>
                    <a:pt x="3235109" y="128854"/>
                  </a:lnTo>
                  <a:lnTo>
                    <a:pt x="3242259" y="120256"/>
                  </a:lnTo>
                  <a:lnTo>
                    <a:pt x="3242259" y="118821"/>
                  </a:lnTo>
                  <a:close/>
                </a:path>
                <a:path w="9464675" h="1123315">
                  <a:moveTo>
                    <a:pt x="3308756" y="988961"/>
                  </a:moveTo>
                  <a:lnTo>
                    <a:pt x="3304463" y="983297"/>
                  </a:lnTo>
                  <a:lnTo>
                    <a:pt x="3300069" y="977646"/>
                  </a:lnTo>
                  <a:lnTo>
                    <a:pt x="3295408" y="973061"/>
                  </a:lnTo>
                  <a:lnTo>
                    <a:pt x="3290341" y="970610"/>
                  </a:lnTo>
                  <a:lnTo>
                    <a:pt x="3281261" y="971397"/>
                  </a:lnTo>
                  <a:lnTo>
                    <a:pt x="3274961" y="977112"/>
                  </a:lnTo>
                  <a:lnTo>
                    <a:pt x="3271050" y="986294"/>
                  </a:lnTo>
                  <a:lnTo>
                    <a:pt x="3269119" y="997470"/>
                  </a:lnTo>
                  <a:lnTo>
                    <a:pt x="3269119" y="1003109"/>
                  </a:lnTo>
                  <a:lnTo>
                    <a:pt x="3274745" y="1008799"/>
                  </a:lnTo>
                  <a:lnTo>
                    <a:pt x="3280448" y="1020127"/>
                  </a:lnTo>
                  <a:lnTo>
                    <a:pt x="3288461" y="1011275"/>
                  </a:lnTo>
                  <a:lnTo>
                    <a:pt x="3302330" y="996226"/>
                  </a:lnTo>
                  <a:lnTo>
                    <a:pt x="3308756" y="988961"/>
                  </a:lnTo>
                  <a:close/>
                </a:path>
                <a:path w="9464675" h="1123315">
                  <a:moveTo>
                    <a:pt x="3327171" y="652272"/>
                  </a:moveTo>
                  <a:lnTo>
                    <a:pt x="3322904" y="649389"/>
                  </a:lnTo>
                  <a:lnTo>
                    <a:pt x="3318649" y="645198"/>
                  </a:lnTo>
                  <a:lnTo>
                    <a:pt x="3314382" y="643750"/>
                  </a:lnTo>
                  <a:lnTo>
                    <a:pt x="3308756" y="643750"/>
                  </a:lnTo>
                  <a:lnTo>
                    <a:pt x="3304489" y="642315"/>
                  </a:lnTo>
                  <a:lnTo>
                    <a:pt x="3297415" y="642315"/>
                  </a:lnTo>
                  <a:lnTo>
                    <a:pt x="3293160" y="646569"/>
                  </a:lnTo>
                  <a:lnTo>
                    <a:pt x="3294608" y="650824"/>
                  </a:lnTo>
                  <a:lnTo>
                    <a:pt x="3295980" y="656463"/>
                  </a:lnTo>
                  <a:lnTo>
                    <a:pt x="3298863" y="656463"/>
                  </a:lnTo>
                  <a:lnTo>
                    <a:pt x="3303054" y="659345"/>
                  </a:lnTo>
                  <a:lnTo>
                    <a:pt x="3308756" y="659345"/>
                  </a:lnTo>
                  <a:lnTo>
                    <a:pt x="3315830" y="660717"/>
                  </a:lnTo>
                  <a:lnTo>
                    <a:pt x="3318649" y="657910"/>
                  </a:lnTo>
                  <a:lnTo>
                    <a:pt x="3327171" y="652272"/>
                  </a:lnTo>
                  <a:close/>
                </a:path>
                <a:path w="9464675" h="1123315">
                  <a:moveTo>
                    <a:pt x="3341319" y="305625"/>
                  </a:moveTo>
                  <a:lnTo>
                    <a:pt x="3337064" y="302755"/>
                  </a:lnTo>
                  <a:lnTo>
                    <a:pt x="3334245" y="299935"/>
                  </a:lnTo>
                  <a:lnTo>
                    <a:pt x="3329978" y="298551"/>
                  </a:lnTo>
                  <a:lnTo>
                    <a:pt x="3328543" y="298551"/>
                  </a:lnTo>
                  <a:lnTo>
                    <a:pt x="3324275" y="305625"/>
                  </a:lnTo>
                  <a:lnTo>
                    <a:pt x="3324275" y="311264"/>
                  </a:lnTo>
                  <a:lnTo>
                    <a:pt x="3332797" y="316903"/>
                  </a:lnTo>
                  <a:lnTo>
                    <a:pt x="3335617" y="312699"/>
                  </a:lnTo>
                  <a:lnTo>
                    <a:pt x="3338436" y="309829"/>
                  </a:lnTo>
                  <a:lnTo>
                    <a:pt x="3341319" y="305625"/>
                  </a:lnTo>
                  <a:close/>
                </a:path>
                <a:path w="9464675" h="1123315">
                  <a:moveTo>
                    <a:pt x="3393668" y="461264"/>
                  </a:moveTo>
                  <a:lnTo>
                    <a:pt x="3392220" y="459828"/>
                  </a:lnTo>
                  <a:lnTo>
                    <a:pt x="3390849" y="459828"/>
                  </a:lnTo>
                  <a:lnTo>
                    <a:pt x="3389401" y="461264"/>
                  </a:lnTo>
                  <a:lnTo>
                    <a:pt x="3387966" y="462648"/>
                  </a:lnTo>
                  <a:lnTo>
                    <a:pt x="3386594" y="464083"/>
                  </a:lnTo>
                  <a:lnTo>
                    <a:pt x="3389401" y="466902"/>
                  </a:lnTo>
                  <a:lnTo>
                    <a:pt x="3392220" y="466902"/>
                  </a:lnTo>
                  <a:lnTo>
                    <a:pt x="3392220" y="464083"/>
                  </a:lnTo>
                  <a:lnTo>
                    <a:pt x="3393668" y="462648"/>
                  </a:lnTo>
                  <a:lnTo>
                    <a:pt x="3393668" y="461264"/>
                  </a:lnTo>
                  <a:close/>
                </a:path>
                <a:path w="9464675" h="1123315">
                  <a:moveTo>
                    <a:pt x="3417709" y="933805"/>
                  </a:moveTo>
                  <a:lnTo>
                    <a:pt x="3414890" y="930986"/>
                  </a:lnTo>
                  <a:lnTo>
                    <a:pt x="3413455" y="928166"/>
                  </a:lnTo>
                  <a:lnTo>
                    <a:pt x="3410635" y="930986"/>
                  </a:lnTo>
                  <a:lnTo>
                    <a:pt x="3409188" y="933805"/>
                  </a:lnTo>
                  <a:lnTo>
                    <a:pt x="3410635" y="936625"/>
                  </a:lnTo>
                  <a:lnTo>
                    <a:pt x="3413455" y="936625"/>
                  </a:lnTo>
                  <a:lnTo>
                    <a:pt x="3416262" y="935240"/>
                  </a:lnTo>
                  <a:lnTo>
                    <a:pt x="3417709" y="933805"/>
                  </a:lnTo>
                  <a:close/>
                </a:path>
                <a:path w="9464675" h="1123315">
                  <a:moveTo>
                    <a:pt x="3419157" y="837577"/>
                  </a:moveTo>
                  <a:lnTo>
                    <a:pt x="3417709" y="836193"/>
                  </a:lnTo>
                  <a:lnTo>
                    <a:pt x="3416262" y="834758"/>
                  </a:lnTo>
                  <a:lnTo>
                    <a:pt x="3413455" y="833323"/>
                  </a:lnTo>
                  <a:lnTo>
                    <a:pt x="3410635" y="834758"/>
                  </a:lnTo>
                  <a:lnTo>
                    <a:pt x="3410635" y="839012"/>
                  </a:lnTo>
                  <a:lnTo>
                    <a:pt x="3412083" y="840397"/>
                  </a:lnTo>
                  <a:lnTo>
                    <a:pt x="3413455" y="843267"/>
                  </a:lnTo>
                  <a:lnTo>
                    <a:pt x="3416262" y="840397"/>
                  </a:lnTo>
                  <a:lnTo>
                    <a:pt x="3417709" y="839012"/>
                  </a:lnTo>
                  <a:lnTo>
                    <a:pt x="3419157" y="837577"/>
                  </a:lnTo>
                  <a:close/>
                </a:path>
                <a:path w="9464675" h="1123315">
                  <a:moveTo>
                    <a:pt x="3492728" y="640943"/>
                  </a:moveTo>
                  <a:lnTo>
                    <a:pt x="3489909" y="638124"/>
                  </a:lnTo>
                  <a:lnTo>
                    <a:pt x="3489909" y="635241"/>
                  </a:lnTo>
                  <a:lnTo>
                    <a:pt x="3488474" y="635241"/>
                  </a:lnTo>
                  <a:lnTo>
                    <a:pt x="3488474" y="636676"/>
                  </a:lnTo>
                  <a:lnTo>
                    <a:pt x="3487026" y="636676"/>
                  </a:lnTo>
                  <a:lnTo>
                    <a:pt x="3488474" y="638124"/>
                  </a:lnTo>
                  <a:lnTo>
                    <a:pt x="3488474" y="640943"/>
                  </a:lnTo>
                  <a:lnTo>
                    <a:pt x="3489909" y="642315"/>
                  </a:lnTo>
                  <a:lnTo>
                    <a:pt x="3491280" y="640943"/>
                  </a:lnTo>
                  <a:lnTo>
                    <a:pt x="3492728" y="640943"/>
                  </a:lnTo>
                  <a:close/>
                </a:path>
                <a:path w="9464675" h="1123315">
                  <a:moveTo>
                    <a:pt x="3525291" y="640943"/>
                  </a:moveTo>
                  <a:lnTo>
                    <a:pt x="3523856" y="639495"/>
                  </a:lnTo>
                  <a:lnTo>
                    <a:pt x="3521037" y="638124"/>
                  </a:lnTo>
                  <a:lnTo>
                    <a:pt x="3519589" y="636676"/>
                  </a:lnTo>
                  <a:lnTo>
                    <a:pt x="3519589" y="639495"/>
                  </a:lnTo>
                  <a:lnTo>
                    <a:pt x="3518217" y="642315"/>
                  </a:lnTo>
                  <a:lnTo>
                    <a:pt x="3521037" y="645198"/>
                  </a:lnTo>
                  <a:lnTo>
                    <a:pt x="3522408" y="643750"/>
                  </a:lnTo>
                  <a:lnTo>
                    <a:pt x="3523856" y="642315"/>
                  </a:lnTo>
                  <a:lnTo>
                    <a:pt x="3525291" y="640943"/>
                  </a:lnTo>
                  <a:close/>
                </a:path>
                <a:path w="9464675" h="1123315">
                  <a:moveTo>
                    <a:pt x="3552152" y="288607"/>
                  </a:moveTo>
                  <a:lnTo>
                    <a:pt x="3550716" y="282968"/>
                  </a:lnTo>
                  <a:lnTo>
                    <a:pt x="3550716" y="280149"/>
                  </a:lnTo>
                  <a:lnTo>
                    <a:pt x="3545078" y="278714"/>
                  </a:lnTo>
                  <a:lnTo>
                    <a:pt x="3539452" y="274459"/>
                  </a:lnTo>
                  <a:lnTo>
                    <a:pt x="3533076" y="279552"/>
                  </a:lnTo>
                  <a:lnTo>
                    <a:pt x="3526853" y="284378"/>
                  </a:lnTo>
                  <a:lnTo>
                    <a:pt x="3520884" y="289204"/>
                  </a:lnTo>
                  <a:lnTo>
                    <a:pt x="3515334" y="294297"/>
                  </a:lnTo>
                  <a:lnTo>
                    <a:pt x="3512515" y="297116"/>
                  </a:lnTo>
                  <a:lnTo>
                    <a:pt x="3511143" y="305625"/>
                  </a:lnTo>
                  <a:lnTo>
                    <a:pt x="3515334" y="308444"/>
                  </a:lnTo>
                  <a:lnTo>
                    <a:pt x="3521037" y="314083"/>
                  </a:lnTo>
                  <a:lnTo>
                    <a:pt x="3523856" y="312699"/>
                  </a:lnTo>
                  <a:lnTo>
                    <a:pt x="3530206" y="310070"/>
                  </a:lnTo>
                  <a:lnTo>
                    <a:pt x="3536416" y="306666"/>
                  </a:lnTo>
                  <a:lnTo>
                    <a:pt x="3542347" y="302742"/>
                  </a:lnTo>
                  <a:lnTo>
                    <a:pt x="3547897" y="298551"/>
                  </a:lnTo>
                  <a:lnTo>
                    <a:pt x="3550716" y="297116"/>
                  </a:lnTo>
                  <a:lnTo>
                    <a:pt x="3552152" y="288607"/>
                  </a:lnTo>
                  <a:close/>
                </a:path>
                <a:path w="9464675" h="1123315">
                  <a:moveTo>
                    <a:pt x="3625735" y="932357"/>
                  </a:moveTo>
                  <a:lnTo>
                    <a:pt x="3624364" y="929538"/>
                  </a:lnTo>
                  <a:lnTo>
                    <a:pt x="3622916" y="928166"/>
                  </a:lnTo>
                  <a:lnTo>
                    <a:pt x="3621468" y="926731"/>
                  </a:lnTo>
                  <a:lnTo>
                    <a:pt x="3618649" y="928166"/>
                  </a:lnTo>
                  <a:lnTo>
                    <a:pt x="3618649" y="932357"/>
                  </a:lnTo>
                  <a:lnTo>
                    <a:pt x="3620097" y="935240"/>
                  </a:lnTo>
                  <a:lnTo>
                    <a:pt x="3621468" y="933805"/>
                  </a:lnTo>
                  <a:lnTo>
                    <a:pt x="3624364" y="933805"/>
                  </a:lnTo>
                  <a:lnTo>
                    <a:pt x="3625735" y="932357"/>
                  </a:lnTo>
                  <a:close/>
                </a:path>
                <a:path w="9464675" h="1123315">
                  <a:moveTo>
                    <a:pt x="3654031" y="479615"/>
                  </a:moveTo>
                  <a:lnTo>
                    <a:pt x="3648405" y="475411"/>
                  </a:lnTo>
                  <a:lnTo>
                    <a:pt x="3645585" y="471157"/>
                  </a:lnTo>
                  <a:lnTo>
                    <a:pt x="3641331" y="469722"/>
                  </a:lnTo>
                  <a:lnTo>
                    <a:pt x="3639883" y="469722"/>
                  </a:lnTo>
                  <a:lnTo>
                    <a:pt x="3634244" y="476796"/>
                  </a:lnTo>
                  <a:lnTo>
                    <a:pt x="3635629" y="481050"/>
                  </a:lnTo>
                  <a:lnTo>
                    <a:pt x="3644138" y="489559"/>
                  </a:lnTo>
                  <a:lnTo>
                    <a:pt x="3648405" y="483870"/>
                  </a:lnTo>
                  <a:lnTo>
                    <a:pt x="3654031" y="479615"/>
                  </a:lnTo>
                  <a:close/>
                </a:path>
                <a:path w="9464675" h="1123315">
                  <a:moveTo>
                    <a:pt x="3679520" y="986142"/>
                  </a:moveTo>
                  <a:lnTo>
                    <a:pt x="3673894" y="983322"/>
                  </a:lnTo>
                  <a:lnTo>
                    <a:pt x="3668191" y="976249"/>
                  </a:lnTo>
                  <a:lnTo>
                    <a:pt x="3665372" y="984758"/>
                  </a:lnTo>
                  <a:lnTo>
                    <a:pt x="3661105" y="990396"/>
                  </a:lnTo>
                  <a:lnTo>
                    <a:pt x="3661105" y="994651"/>
                  </a:lnTo>
                  <a:lnTo>
                    <a:pt x="3662553" y="998905"/>
                  </a:lnTo>
                  <a:lnTo>
                    <a:pt x="3668191" y="1003109"/>
                  </a:lnTo>
                  <a:lnTo>
                    <a:pt x="3675265" y="1003109"/>
                  </a:lnTo>
                  <a:lnTo>
                    <a:pt x="3679520" y="994651"/>
                  </a:lnTo>
                  <a:lnTo>
                    <a:pt x="3679520" y="986142"/>
                  </a:lnTo>
                  <a:close/>
                </a:path>
                <a:path w="9464675" h="1123315">
                  <a:moveTo>
                    <a:pt x="3690861" y="775347"/>
                  </a:moveTo>
                  <a:lnTo>
                    <a:pt x="3689413" y="772528"/>
                  </a:lnTo>
                  <a:lnTo>
                    <a:pt x="3689413" y="768273"/>
                  </a:lnTo>
                  <a:lnTo>
                    <a:pt x="3688042" y="768273"/>
                  </a:lnTo>
                  <a:lnTo>
                    <a:pt x="3686594" y="766838"/>
                  </a:lnTo>
                  <a:lnTo>
                    <a:pt x="3683787" y="769658"/>
                  </a:lnTo>
                  <a:lnTo>
                    <a:pt x="3680968" y="769658"/>
                  </a:lnTo>
                  <a:lnTo>
                    <a:pt x="3682339" y="772528"/>
                  </a:lnTo>
                  <a:lnTo>
                    <a:pt x="3683787" y="775347"/>
                  </a:lnTo>
                  <a:lnTo>
                    <a:pt x="3685159" y="779602"/>
                  </a:lnTo>
                  <a:lnTo>
                    <a:pt x="3686594" y="778167"/>
                  </a:lnTo>
                  <a:lnTo>
                    <a:pt x="3689413" y="776732"/>
                  </a:lnTo>
                  <a:lnTo>
                    <a:pt x="3690861" y="775347"/>
                  </a:lnTo>
                  <a:close/>
                </a:path>
                <a:path w="9464675" h="1123315">
                  <a:moveTo>
                    <a:pt x="3736136" y="657910"/>
                  </a:moveTo>
                  <a:lnTo>
                    <a:pt x="3733317" y="655091"/>
                  </a:lnTo>
                  <a:lnTo>
                    <a:pt x="3731869" y="652272"/>
                  </a:lnTo>
                  <a:lnTo>
                    <a:pt x="3727615" y="646569"/>
                  </a:lnTo>
                  <a:lnTo>
                    <a:pt x="3726243" y="652272"/>
                  </a:lnTo>
                  <a:lnTo>
                    <a:pt x="3723424" y="655091"/>
                  </a:lnTo>
                  <a:lnTo>
                    <a:pt x="3723424" y="659345"/>
                  </a:lnTo>
                  <a:lnTo>
                    <a:pt x="3724795" y="662165"/>
                  </a:lnTo>
                  <a:lnTo>
                    <a:pt x="3727615" y="664984"/>
                  </a:lnTo>
                  <a:lnTo>
                    <a:pt x="3729050" y="664984"/>
                  </a:lnTo>
                  <a:lnTo>
                    <a:pt x="3731869" y="663536"/>
                  </a:lnTo>
                  <a:lnTo>
                    <a:pt x="3733317" y="660717"/>
                  </a:lnTo>
                  <a:lnTo>
                    <a:pt x="3736136" y="657910"/>
                  </a:lnTo>
                  <a:close/>
                </a:path>
                <a:path w="9464675" h="1123315">
                  <a:moveTo>
                    <a:pt x="3754539" y="281533"/>
                  </a:moveTo>
                  <a:lnTo>
                    <a:pt x="3753104" y="275894"/>
                  </a:lnTo>
                  <a:lnTo>
                    <a:pt x="3753104" y="270256"/>
                  </a:lnTo>
                  <a:lnTo>
                    <a:pt x="3748836" y="267385"/>
                  </a:lnTo>
                  <a:lnTo>
                    <a:pt x="3746017" y="268820"/>
                  </a:lnTo>
                  <a:lnTo>
                    <a:pt x="3731171" y="275437"/>
                  </a:lnTo>
                  <a:lnTo>
                    <a:pt x="3716312" y="282448"/>
                  </a:lnTo>
                  <a:lnTo>
                    <a:pt x="3686594" y="297116"/>
                  </a:lnTo>
                  <a:lnTo>
                    <a:pt x="3685159" y="298551"/>
                  </a:lnTo>
                  <a:lnTo>
                    <a:pt x="3685159" y="311264"/>
                  </a:lnTo>
                  <a:lnTo>
                    <a:pt x="3688042" y="315518"/>
                  </a:lnTo>
                  <a:lnTo>
                    <a:pt x="3690861" y="319773"/>
                  </a:lnTo>
                  <a:lnTo>
                    <a:pt x="3699306" y="319773"/>
                  </a:lnTo>
                  <a:lnTo>
                    <a:pt x="3717277" y="318008"/>
                  </a:lnTo>
                  <a:lnTo>
                    <a:pt x="3732593" y="311086"/>
                  </a:lnTo>
                  <a:lnTo>
                    <a:pt x="3744709" y="299669"/>
                  </a:lnTo>
                  <a:lnTo>
                    <a:pt x="3753104" y="284403"/>
                  </a:lnTo>
                  <a:lnTo>
                    <a:pt x="3754539" y="281533"/>
                  </a:lnTo>
                  <a:close/>
                </a:path>
                <a:path w="9464675" h="1123315">
                  <a:moveTo>
                    <a:pt x="3792740" y="942314"/>
                  </a:moveTo>
                  <a:lnTo>
                    <a:pt x="3791293" y="940879"/>
                  </a:lnTo>
                  <a:lnTo>
                    <a:pt x="3789921" y="939431"/>
                  </a:lnTo>
                  <a:lnTo>
                    <a:pt x="3788473" y="940879"/>
                  </a:lnTo>
                  <a:lnTo>
                    <a:pt x="3787102" y="942314"/>
                  </a:lnTo>
                  <a:lnTo>
                    <a:pt x="3785666" y="945134"/>
                  </a:lnTo>
                  <a:lnTo>
                    <a:pt x="3787102" y="945134"/>
                  </a:lnTo>
                  <a:lnTo>
                    <a:pt x="3788473" y="946505"/>
                  </a:lnTo>
                  <a:lnTo>
                    <a:pt x="3789921" y="945134"/>
                  </a:lnTo>
                  <a:lnTo>
                    <a:pt x="3791293" y="943698"/>
                  </a:lnTo>
                  <a:lnTo>
                    <a:pt x="3792740" y="942314"/>
                  </a:lnTo>
                  <a:close/>
                </a:path>
                <a:path w="9464675" h="1123315">
                  <a:moveTo>
                    <a:pt x="3809708" y="478231"/>
                  </a:moveTo>
                  <a:lnTo>
                    <a:pt x="3804069" y="469722"/>
                  </a:lnTo>
                  <a:lnTo>
                    <a:pt x="3801262" y="466902"/>
                  </a:lnTo>
                  <a:lnTo>
                    <a:pt x="3795560" y="469722"/>
                  </a:lnTo>
                  <a:lnTo>
                    <a:pt x="3792740" y="471157"/>
                  </a:lnTo>
                  <a:lnTo>
                    <a:pt x="3789921" y="473976"/>
                  </a:lnTo>
                  <a:lnTo>
                    <a:pt x="3792740" y="475411"/>
                  </a:lnTo>
                  <a:lnTo>
                    <a:pt x="3796995" y="481050"/>
                  </a:lnTo>
                  <a:lnTo>
                    <a:pt x="3799814" y="482485"/>
                  </a:lnTo>
                  <a:lnTo>
                    <a:pt x="3802634" y="483870"/>
                  </a:lnTo>
                  <a:lnTo>
                    <a:pt x="3805453" y="479615"/>
                  </a:lnTo>
                  <a:lnTo>
                    <a:pt x="3809708" y="478231"/>
                  </a:lnTo>
                  <a:close/>
                </a:path>
                <a:path w="9464675" h="1123315">
                  <a:moveTo>
                    <a:pt x="3818229" y="847471"/>
                  </a:moveTo>
                  <a:lnTo>
                    <a:pt x="3811155" y="846086"/>
                  </a:lnTo>
                  <a:lnTo>
                    <a:pt x="3804069" y="843267"/>
                  </a:lnTo>
                  <a:lnTo>
                    <a:pt x="3796995" y="841832"/>
                  </a:lnTo>
                  <a:lnTo>
                    <a:pt x="3791293" y="840397"/>
                  </a:lnTo>
                  <a:lnTo>
                    <a:pt x="3787102" y="839012"/>
                  </a:lnTo>
                  <a:lnTo>
                    <a:pt x="3781399" y="839012"/>
                  </a:lnTo>
                  <a:lnTo>
                    <a:pt x="3780028" y="837577"/>
                  </a:lnTo>
                  <a:lnTo>
                    <a:pt x="3775773" y="840397"/>
                  </a:lnTo>
                  <a:lnTo>
                    <a:pt x="3772954" y="843267"/>
                  </a:lnTo>
                  <a:lnTo>
                    <a:pt x="3782847" y="853160"/>
                  </a:lnTo>
                  <a:lnTo>
                    <a:pt x="3787102" y="854544"/>
                  </a:lnTo>
                  <a:lnTo>
                    <a:pt x="3801262" y="854544"/>
                  </a:lnTo>
                  <a:lnTo>
                    <a:pt x="3804069" y="853160"/>
                  </a:lnTo>
                  <a:lnTo>
                    <a:pt x="3818229" y="847471"/>
                  </a:lnTo>
                  <a:close/>
                </a:path>
                <a:path w="9464675" h="1123315">
                  <a:moveTo>
                    <a:pt x="3826675" y="120256"/>
                  </a:moveTo>
                  <a:lnTo>
                    <a:pt x="3818229" y="114617"/>
                  </a:lnTo>
                  <a:lnTo>
                    <a:pt x="3813962" y="108927"/>
                  </a:lnTo>
                  <a:lnTo>
                    <a:pt x="3811155" y="110363"/>
                  </a:lnTo>
                  <a:lnTo>
                    <a:pt x="3805453" y="113182"/>
                  </a:lnTo>
                  <a:lnTo>
                    <a:pt x="3802634" y="120256"/>
                  </a:lnTo>
                  <a:lnTo>
                    <a:pt x="3798366" y="124510"/>
                  </a:lnTo>
                  <a:lnTo>
                    <a:pt x="3802634" y="128778"/>
                  </a:lnTo>
                  <a:lnTo>
                    <a:pt x="3806888" y="135851"/>
                  </a:lnTo>
                  <a:lnTo>
                    <a:pt x="3809708" y="134404"/>
                  </a:lnTo>
                  <a:lnTo>
                    <a:pt x="3815410" y="132969"/>
                  </a:lnTo>
                  <a:lnTo>
                    <a:pt x="3819601" y="127330"/>
                  </a:lnTo>
                  <a:lnTo>
                    <a:pt x="3826675" y="120256"/>
                  </a:lnTo>
                  <a:close/>
                </a:path>
                <a:path w="9464675" h="1123315">
                  <a:moveTo>
                    <a:pt x="3849344" y="963536"/>
                  </a:moveTo>
                  <a:lnTo>
                    <a:pt x="3847909" y="959281"/>
                  </a:lnTo>
                  <a:lnTo>
                    <a:pt x="3846525" y="962101"/>
                  </a:lnTo>
                  <a:lnTo>
                    <a:pt x="3849344" y="963536"/>
                  </a:lnTo>
                  <a:close/>
                </a:path>
                <a:path w="9464675" h="1123315">
                  <a:moveTo>
                    <a:pt x="3927183" y="963536"/>
                  </a:moveTo>
                  <a:lnTo>
                    <a:pt x="3922928" y="962101"/>
                  </a:lnTo>
                  <a:lnTo>
                    <a:pt x="3920109" y="959281"/>
                  </a:lnTo>
                  <a:lnTo>
                    <a:pt x="3914470" y="964920"/>
                  </a:lnTo>
                  <a:lnTo>
                    <a:pt x="3911587" y="967740"/>
                  </a:lnTo>
                  <a:lnTo>
                    <a:pt x="3913035" y="969175"/>
                  </a:lnTo>
                  <a:lnTo>
                    <a:pt x="3915841" y="970610"/>
                  </a:lnTo>
                  <a:lnTo>
                    <a:pt x="3917289" y="970610"/>
                  </a:lnTo>
                  <a:lnTo>
                    <a:pt x="3920109" y="969175"/>
                  </a:lnTo>
                  <a:lnTo>
                    <a:pt x="3922928" y="966355"/>
                  </a:lnTo>
                  <a:lnTo>
                    <a:pt x="3927183" y="963536"/>
                  </a:lnTo>
                  <a:close/>
                </a:path>
                <a:path w="9464675" h="1123315">
                  <a:moveTo>
                    <a:pt x="3934510" y="659345"/>
                  </a:moveTo>
                  <a:lnTo>
                    <a:pt x="3927183" y="650824"/>
                  </a:lnTo>
                  <a:lnTo>
                    <a:pt x="3924363" y="645198"/>
                  </a:lnTo>
                  <a:lnTo>
                    <a:pt x="3920109" y="643750"/>
                  </a:lnTo>
                  <a:lnTo>
                    <a:pt x="3918661" y="642315"/>
                  </a:lnTo>
                  <a:lnTo>
                    <a:pt x="3914470" y="646569"/>
                  </a:lnTo>
                  <a:lnTo>
                    <a:pt x="3911587" y="649389"/>
                  </a:lnTo>
                  <a:lnTo>
                    <a:pt x="3914470" y="652272"/>
                  </a:lnTo>
                  <a:lnTo>
                    <a:pt x="3915841" y="656463"/>
                  </a:lnTo>
                  <a:lnTo>
                    <a:pt x="3920109" y="659345"/>
                  </a:lnTo>
                  <a:lnTo>
                    <a:pt x="3927183" y="659345"/>
                  </a:lnTo>
                  <a:lnTo>
                    <a:pt x="3934510" y="659345"/>
                  </a:lnTo>
                  <a:close/>
                </a:path>
                <a:path w="9464675" h="1123315">
                  <a:moveTo>
                    <a:pt x="3976713" y="285788"/>
                  </a:moveTo>
                  <a:lnTo>
                    <a:pt x="3972458" y="278714"/>
                  </a:lnTo>
                  <a:lnTo>
                    <a:pt x="3969639" y="278714"/>
                  </a:lnTo>
                  <a:lnTo>
                    <a:pt x="3934612" y="266001"/>
                  </a:lnTo>
                  <a:lnTo>
                    <a:pt x="3897439" y="253238"/>
                  </a:lnTo>
                  <a:lnTo>
                    <a:pt x="3896068" y="257492"/>
                  </a:lnTo>
                  <a:lnTo>
                    <a:pt x="3890365" y="263182"/>
                  </a:lnTo>
                  <a:lnTo>
                    <a:pt x="3891800" y="265988"/>
                  </a:lnTo>
                  <a:lnTo>
                    <a:pt x="3902316" y="284746"/>
                  </a:lnTo>
                  <a:lnTo>
                    <a:pt x="3922776" y="300304"/>
                  </a:lnTo>
                  <a:lnTo>
                    <a:pt x="3946131" y="308965"/>
                  </a:lnTo>
                  <a:lnTo>
                    <a:pt x="3965384" y="307009"/>
                  </a:lnTo>
                  <a:lnTo>
                    <a:pt x="3969639" y="304190"/>
                  </a:lnTo>
                  <a:lnTo>
                    <a:pt x="3973893" y="295681"/>
                  </a:lnTo>
                  <a:lnTo>
                    <a:pt x="3975277" y="288607"/>
                  </a:lnTo>
                  <a:lnTo>
                    <a:pt x="3976713" y="285788"/>
                  </a:lnTo>
                  <a:close/>
                </a:path>
                <a:path w="9464675" h="1123315">
                  <a:moveTo>
                    <a:pt x="4060190" y="123075"/>
                  </a:moveTo>
                  <a:lnTo>
                    <a:pt x="4055999" y="118821"/>
                  </a:lnTo>
                  <a:lnTo>
                    <a:pt x="4051731" y="111747"/>
                  </a:lnTo>
                  <a:lnTo>
                    <a:pt x="4047477" y="110363"/>
                  </a:lnTo>
                  <a:lnTo>
                    <a:pt x="4043210" y="110363"/>
                  </a:lnTo>
                  <a:lnTo>
                    <a:pt x="4037584" y="117436"/>
                  </a:lnTo>
                  <a:lnTo>
                    <a:pt x="4033329" y="120256"/>
                  </a:lnTo>
                  <a:lnTo>
                    <a:pt x="4038955" y="131584"/>
                  </a:lnTo>
                  <a:lnTo>
                    <a:pt x="4044658" y="138671"/>
                  </a:lnTo>
                  <a:lnTo>
                    <a:pt x="4055999" y="127330"/>
                  </a:lnTo>
                  <a:lnTo>
                    <a:pt x="4060190" y="123075"/>
                  </a:lnTo>
                  <a:close/>
                </a:path>
                <a:path w="9464675" h="1123315">
                  <a:moveTo>
                    <a:pt x="4111155" y="1107833"/>
                  </a:moveTo>
                  <a:lnTo>
                    <a:pt x="4104081" y="1102144"/>
                  </a:lnTo>
                  <a:lnTo>
                    <a:pt x="4101261" y="1097940"/>
                  </a:lnTo>
                  <a:lnTo>
                    <a:pt x="4095559" y="1097940"/>
                  </a:lnTo>
                  <a:lnTo>
                    <a:pt x="4091381" y="1099324"/>
                  </a:lnTo>
                  <a:lnTo>
                    <a:pt x="4088485" y="1100759"/>
                  </a:lnTo>
                  <a:lnTo>
                    <a:pt x="4089933" y="1103579"/>
                  </a:lnTo>
                  <a:lnTo>
                    <a:pt x="4089933" y="1109218"/>
                  </a:lnTo>
                  <a:lnTo>
                    <a:pt x="4092752" y="1109218"/>
                  </a:lnTo>
                  <a:lnTo>
                    <a:pt x="4097007" y="1110653"/>
                  </a:lnTo>
                  <a:lnTo>
                    <a:pt x="4101261" y="1109218"/>
                  </a:lnTo>
                  <a:lnTo>
                    <a:pt x="4111155" y="1107833"/>
                  </a:lnTo>
                  <a:close/>
                </a:path>
                <a:path w="9464675" h="1123315">
                  <a:moveTo>
                    <a:pt x="4111155" y="268820"/>
                  </a:moveTo>
                  <a:lnTo>
                    <a:pt x="4106900" y="264566"/>
                  </a:lnTo>
                  <a:lnTo>
                    <a:pt x="4104081" y="260311"/>
                  </a:lnTo>
                  <a:lnTo>
                    <a:pt x="4098455" y="260311"/>
                  </a:lnTo>
                  <a:lnTo>
                    <a:pt x="4097007" y="264566"/>
                  </a:lnTo>
                  <a:lnTo>
                    <a:pt x="4094188" y="267385"/>
                  </a:lnTo>
                  <a:lnTo>
                    <a:pt x="4097007" y="270256"/>
                  </a:lnTo>
                  <a:lnTo>
                    <a:pt x="4098455" y="274459"/>
                  </a:lnTo>
                  <a:lnTo>
                    <a:pt x="4102646" y="274459"/>
                  </a:lnTo>
                  <a:lnTo>
                    <a:pt x="4111155" y="268820"/>
                  </a:lnTo>
                  <a:close/>
                </a:path>
                <a:path w="9464675" h="1123315">
                  <a:moveTo>
                    <a:pt x="4121048" y="1001725"/>
                  </a:moveTo>
                  <a:lnTo>
                    <a:pt x="4112603" y="997470"/>
                  </a:lnTo>
                  <a:lnTo>
                    <a:pt x="4105529" y="994651"/>
                  </a:lnTo>
                  <a:lnTo>
                    <a:pt x="4098455" y="993216"/>
                  </a:lnTo>
                  <a:lnTo>
                    <a:pt x="4097007" y="993216"/>
                  </a:lnTo>
                  <a:lnTo>
                    <a:pt x="4094188" y="998905"/>
                  </a:lnTo>
                  <a:lnTo>
                    <a:pt x="4091381" y="1001725"/>
                  </a:lnTo>
                  <a:lnTo>
                    <a:pt x="4098455" y="1005979"/>
                  </a:lnTo>
                  <a:lnTo>
                    <a:pt x="4104081" y="1011618"/>
                  </a:lnTo>
                  <a:lnTo>
                    <a:pt x="4111155" y="1014437"/>
                  </a:lnTo>
                  <a:lnTo>
                    <a:pt x="4112603" y="1014437"/>
                  </a:lnTo>
                  <a:lnTo>
                    <a:pt x="4115422" y="1008799"/>
                  </a:lnTo>
                  <a:lnTo>
                    <a:pt x="4121048" y="1001725"/>
                  </a:lnTo>
                  <a:close/>
                </a:path>
                <a:path w="9464675" h="1123315">
                  <a:moveTo>
                    <a:pt x="4150804" y="281533"/>
                  </a:moveTo>
                  <a:lnTo>
                    <a:pt x="4147985" y="282968"/>
                  </a:lnTo>
                  <a:lnTo>
                    <a:pt x="4145102" y="281533"/>
                  </a:lnTo>
                  <a:lnTo>
                    <a:pt x="4143718" y="280149"/>
                  </a:lnTo>
                  <a:lnTo>
                    <a:pt x="4140911" y="282968"/>
                  </a:lnTo>
                  <a:lnTo>
                    <a:pt x="4142282" y="282968"/>
                  </a:lnTo>
                  <a:lnTo>
                    <a:pt x="4143718" y="285788"/>
                  </a:lnTo>
                  <a:lnTo>
                    <a:pt x="4145102" y="287223"/>
                  </a:lnTo>
                  <a:lnTo>
                    <a:pt x="4146537" y="288607"/>
                  </a:lnTo>
                  <a:lnTo>
                    <a:pt x="4147985" y="285788"/>
                  </a:lnTo>
                  <a:lnTo>
                    <a:pt x="4149356" y="284403"/>
                  </a:lnTo>
                  <a:lnTo>
                    <a:pt x="4150804" y="281533"/>
                  </a:lnTo>
                  <a:close/>
                </a:path>
                <a:path w="9464675" h="1123315">
                  <a:moveTo>
                    <a:pt x="4230014" y="581520"/>
                  </a:moveTo>
                  <a:lnTo>
                    <a:pt x="4227195" y="577265"/>
                  </a:lnTo>
                  <a:lnTo>
                    <a:pt x="4224375" y="571576"/>
                  </a:lnTo>
                  <a:lnTo>
                    <a:pt x="4220121" y="570191"/>
                  </a:lnTo>
                  <a:lnTo>
                    <a:pt x="4217301" y="568756"/>
                  </a:lnTo>
                  <a:lnTo>
                    <a:pt x="4211663" y="571576"/>
                  </a:lnTo>
                  <a:lnTo>
                    <a:pt x="4203154" y="574446"/>
                  </a:lnTo>
                  <a:lnTo>
                    <a:pt x="4210227" y="581520"/>
                  </a:lnTo>
                  <a:lnTo>
                    <a:pt x="4213034" y="587159"/>
                  </a:lnTo>
                  <a:lnTo>
                    <a:pt x="4221556" y="587159"/>
                  </a:lnTo>
                  <a:lnTo>
                    <a:pt x="4225823" y="582904"/>
                  </a:lnTo>
                  <a:lnTo>
                    <a:pt x="4230014" y="581520"/>
                  </a:lnTo>
                  <a:close/>
                </a:path>
                <a:path w="9464675" h="1123315">
                  <a:moveTo>
                    <a:pt x="4238523" y="824865"/>
                  </a:moveTo>
                  <a:lnTo>
                    <a:pt x="4228630" y="822045"/>
                  </a:lnTo>
                  <a:lnTo>
                    <a:pt x="4220121" y="819175"/>
                  </a:lnTo>
                  <a:lnTo>
                    <a:pt x="4208627" y="819797"/>
                  </a:lnTo>
                  <a:lnTo>
                    <a:pt x="4191470" y="819988"/>
                  </a:lnTo>
                  <a:lnTo>
                    <a:pt x="4184739" y="820610"/>
                  </a:lnTo>
                  <a:lnTo>
                    <a:pt x="4180471" y="822045"/>
                  </a:lnTo>
                  <a:lnTo>
                    <a:pt x="4174845" y="827684"/>
                  </a:lnTo>
                  <a:lnTo>
                    <a:pt x="4174845" y="836193"/>
                  </a:lnTo>
                  <a:lnTo>
                    <a:pt x="4205376" y="850887"/>
                  </a:lnTo>
                  <a:lnTo>
                    <a:pt x="4213034" y="848906"/>
                  </a:lnTo>
                  <a:lnTo>
                    <a:pt x="4219994" y="844550"/>
                  </a:lnTo>
                  <a:lnTo>
                    <a:pt x="4226293" y="838466"/>
                  </a:lnTo>
                  <a:lnTo>
                    <a:pt x="4232338" y="831596"/>
                  </a:lnTo>
                  <a:lnTo>
                    <a:pt x="4238523" y="824865"/>
                  </a:lnTo>
                  <a:close/>
                </a:path>
                <a:path w="9464675" h="1123315">
                  <a:moveTo>
                    <a:pt x="4279544" y="108927"/>
                  </a:moveTo>
                  <a:lnTo>
                    <a:pt x="4278173" y="104673"/>
                  </a:lnTo>
                  <a:lnTo>
                    <a:pt x="4276725" y="99034"/>
                  </a:lnTo>
                  <a:lnTo>
                    <a:pt x="4269651" y="94780"/>
                  </a:lnTo>
                  <a:lnTo>
                    <a:pt x="4265384" y="96215"/>
                  </a:lnTo>
                  <a:lnTo>
                    <a:pt x="4253750" y="98361"/>
                  </a:lnTo>
                  <a:lnTo>
                    <a:pt x="4242232" y="100622"/>
                  </a:lnTo>
                  <a:lnTo>
                    <a:pt x="4230979" y="103162"/>
                  </a:lnTo>
                  <a:lnTo>
                    <a:pt x="4220121" y="106108"/>
                  </a:lnTo>
                  <a:lnTo>
                    <a:pt x="4217301" y="107543"/>
                  </a:lnTo>
                  <a:lnTo>
                    <a:pt x="4214482" y="110363"/>
                  </a:lnTo>
                  <a:lnTo>
                    <a:pt x="4211663" y="111747"/>
                  </a:lnTo>
                  <a:lnTo>
                    <a:pt x="4213034" y="118821"/>
                  </a:lnTo>
                  <a:lnTo>
                    <a:pt x="4213034" y="121704"/>
                  </a:lnTo>
                  <a:lnTo>
                    <a:pt x="4214482" y="124510"/>
                  </a:lnTo>
                  <a:lnTo>
                    <a:pt x="4227601" y="134620"/>
                  </a:lnTo>
                  <a:lnTo>
                    <a:pt x="4246143" y="137426"/>
                  </a:lnTo>
                  <a:lnTo>
                    <a:pt x="4264418" y="133070"/>
                  </a:lnTo>
                  <a:lnTo>
                    <a:pt x="4276725" y="121704"/>
                  </a:lnTo>
                  <a:lnTo>
                    <a:pt x="4279544" y="117436"/>
                  </a:lnTo>
                  <a:lnTo>
                    <a:pt x="4279544" y="108927"/>
                  </a:lnTo>
                  <a:close/>
                </a:path>
                <a:path w="9464675" h="1123315">
                  <a:moveTo>
                    <a:pt x="4299394" y="971994"/>
                  </a:moveTo>
                  <a:lnTo>
                    <a:pt x="4295140" y="967740"/>
                  </a:lnTo>
                  <a:lnTo>
                    <a:pt x="4290873" y="960666"/>
                  </a:lnTo>
                  <a:lnTo>
                    <a:pt x="4285246" y="959281"/>
                  </a:lnTo>
                  <a:lnTo>
                    <a:pt x="4283799" y="959281"/>
                  </a:lnTo>
                  <a:lnTo>
                    <a:pt x="4278173" y="964920"/>
                  </a:lnTo>
                  <a:lnTo>
                    <a:pt x="4273905" y="967740"/>
                  </a:lnTo>
                  <a:lnTo>
                    <a:pt x="4278173" y="971994"/>
                  </a:lnTo>
                  <a:lnTo>
                    <a:pt x="4280979" y="977684"/>
                  </a:lnTo>
                  <a:lnTo>
                    <a:pt x="4285246" y="983322"/>
                  </a:lnTo>
                  <a:lnTo>
                    <a:pt x="4290873" y="979068"/>
                  </a:lnTo>
                  <a:lnTo>
                    <a:pt x="4295140" y="976249"/>
                  </a:lnTo>
                  <a:lnTo>
                    <a:pt x="4299394" y="971994"/>
                  </a:lnTo>
                  <a:close/>
                </a:path>
                <a:path w="9464675" h="1123315">
                  <a:moveTo>
                    <a:pt x="4319181" y="667791"/>
                  </a:moveTo>
                  <a:lnTo>
                    <a:pt x="4316781" y="659460"/>
                  </a:lnTo>
                  <a:lnTo>
                    <a:pt x="4313707" y="651002"/>
                  </a:lnTo>
                  <a:lnTo>
                    <a:pt x="4309834" y="641743"/>
                  </a:lnTo>
                  <a:lnTo>
                    <a:pt x="4305033" y="631050"/>
                  </a:lnTo>
                  <a:lnTo>
                    <a:pt x="4297946" y="642315"/>
                  </a:lnTo>
                  <a:lnTo>
                    <a:pt x="4293692" y="646569"/>
                  </a:lnTo>
                  <a:lnTo>
                    <a:pt x="4292320" y="650824"/>
                  </a:lnTo>
                  <a:lnTo>
                    <a:pt x="4292790" y="661187"/>
                  </a:lnTo>
                  <a:lnTo>
                    <a:pt x="4296194" y="668870"/>
                  </a:lnTo>
                  <a:lnTo>
                    <a:pt x="4302264" y="673912"/>
                  </a:lnTo>
                  <a:lnTo>
                    <a:pt x="4310735" y="676313"/>
                  </a:lnTo>
                  <a:lnTo>
                    <a:pt x="4313542" y="676313"/>
                  </a:lnTo>
                  <a:lnTo>
                    <a:pt x="4319181" y="669239"/>
                  </a:lnTo>
                  <a:lnTo>
                    <a:pt x="4319181" y="667791"/>
                  </a:lnTo>
                  <a:close/>
                </a:path>
                <a:path w="9464675" h="1123315">
                  <a:moveTo>
                    <a:pt x="4358818" y="282968"/>
                  </a:moveTo>
                  <a:lnTo>
                    <a:pt x="4357382" y="278714"/>
                  </a:lnTo>
                  <a:lnTo>
                    <a:pt x="4351744" y="277329"/>
                  </a:lnTo>
                  <a:lnTo>
                    <a:pt x="4348924" y="274459"/>
                  </a:lnTo>
                  <a:lnTo>
                    <a:pt x="4312107" y="285788"/>
                  </a:lnTo>
                  <a:lnTo>
                    <a:pt x="4310735" y="292862"/>
                  </a:lnTo>
                  <a:lnTo>
                    <a:pt x="4317809" y="299935"/>
                  </a:lnTo>
                  <a:lnTo>
                    <a:pt x="4327322" y="308102"/>
                  </a:lnTo>
                  <a:lnTo>
                    <a:pt x="4336694" y="311086"/>
                  </a:lnTo>
                  <a:lnTo>
                    <a:pt x="4345825" y="308495"/>
                  </a:lnTo>
                  <a:lnTo>
                    <a:pt x="4354563" y="299935"/>
                  </a:lnTo>
                  <a:lnTo>
                    <a:pt x="4357382" y="295681"/>
                  </a:lnTo>
                  <a:lnTo>
                    <a:pt x="4358818" y="288607"/>
                  </a:lnTo>
                  <a:lnTo>
                    <a:pt x="4358818" y="282968"/>
                  </a:lnTo>
                  <a:close/>
                </a:path>
                <a:path w="9464675" h="1123315">
                  <a:moveTo>
                    <a:pt x="4402721" y="792314"/>
                  </a:moveTo>
                  <a:lnTo>
                    <a:pt x="4399826" y="789495"/>
                  </a:lnTo>
                  <a:lnTo>
                    <a:pt x="4394200" y="782421"/>
                  </a:lnTo>
                  <a:lnTo>
                    <a:pt x="4391380" y="783805"/>
                  </a:lnTo>
                  <a:lnTo>
                    <a:pt x="4385221" y="787247"/>
                  </a:lnTo>
                  <a:lnTo>
                    <a:pt x="4379341" y="791083"/>
                  </a:lnTo>
                  <a:lnTo>
                    <a:pt x="4367339" y="799388"/>
                  </a:lnTo>
                  <a:lnTo>
                    <a:pt x="4372965" y="802208"/>
                  </a:lnTo>
                  <a:lnTo>
                    <a:pt x="4377233" y="805027"/>
                  </a:lnTo>
                  <a:lnTo>
                    <a:pt x="4387126" y="810717"/>
                  </a:lnTo>
                  <a:lnTo>
                    <a:pt x="4392752" y="805027"/>
                  </a:lnTo>
                  <a:lnTo>
                    <a:pt x="4398454" y="797953"/>
                  </a:lnTo>
                  <a:lnTo>
                    <a:pt x="4402721" y="792314"/>
                  </a:lnTo>
                  <a:close/>
                </a:path>
                <a:path w="9464675" h="1123315">
                  <a:moveTo>
                    <a:pt x="4436656" y="468337"/>
                  </a:moveTo>
                  <a:lnTo>
                    <a:pt x="4432401" y="462648"/>
                  </a:lnTo>
                  <a:lnTo>
                    <a:pt x="4429582" y="457009"/>
                  </a:lnTo>
                  <a:lnTo>
                    <a:pt x="4425315" y="454190"/>
                  </a:lnTo>
                  <a:lnTo>
                    <a:pt x="4421060" y="451319"/>
                  </a:lnTo>
                  <a:lnTo>
                    <a:pt x="4408348" y="451319"/>
                  </a:lnTo>
                  <a:lnTo>
                    <a:pt x="4404093" y="454190"/>
                  </a:lnTo>
                  <a:lnTo>
                    <a:pt x="4404093" y="459828"/>
                  </a:lnTo>
                  <a:lnTo>
                    <a:pt x="4405541" y="465467"/>
                  </a:lnTo>
                  <a:lnTo>
                    <a:pt x="4406912" y="466902"/>
                  </a:lnTo>
                  <a:lnTo>
                    <a:pt x="4411167" y="469722"/>
                  </a:lnTo>
                  <a:lnTo>
                    <a:pt x="4422508" y="472541"/>
                  </a:lnTo>
                  <a:lnTo>
                    <a:pt x="4426763" y="471157"/>
                  </a:lnTo>
                  <a:lnTo>
                    <a:pt x="4432401" y="469722"/>
                  </a:lnTo>
                  <a:lnTo>
                    <a:pt x="4436656" y="468337"/>
                  </a:lnTo>
                  <a:close/>
                </a:path>
                <a:path w="9464675" h="1123315">
                  <a:moveTo>
                    <a:pt x="4501781" y="996035"/>
                  </a:moveTo>
                  <a:lnTo>
                    <a:pt x="4500334" y="993216"/>
                  </a:lnTo>
                  <a:lnTo>
                    <a:pt x="4500334" y="990396"/>
                  </a:lnTo>
                  <a:lnTo>
                    <a:pt x="4497527" y="990396"/>
                  </a:lnTo>
                  <a:lnTo>
                    <a:pt x="4494708" y="993216"/>
                  </a:lnTo>
                  <a:lnTo>
                    <a:pt x="4493260" y="993216"/>
                  </a:lnTo>
                  <a:lnTo>
                    <a:pt x="4494708" y="994651"/>
                  </a:lnTo>
                  <a:lnTo>
                    <a:pt x="4494708" y="998905"/>
                  </a:lnTo>
                  <a:lnTo>
                    <a:pt x="4497527" y="998905"/>
                  </a:lnTo>
                  <a:lnTo>
                    <a:pt x="4500334" y="996035"/>
                  </a:lnTo>
                  <a:lnTo>
                    <a:pt x="4501781" y="996035"/>
                  </a:lnTo>
                  <a:close/>
                </a:path>
                <a:path w="9464675" h="1123315">
                  <a:moveTo>
                    <a:pt x="4547057" y="305625"/>
                  </a:moveTo>
                  <a:lnTo>
                    <a:pt x="4544606" y="296481"/>
                  </a:lnTo>
                  <a:lnTo>
                    <a:pt x="4538027" y="288798"/>
                  </a:lnTo>
                  <a:lnTo>
                    <a:pt x="4528540" y="283502"/>
                  </a:lnTo>
                  <a:lnTo>
                    <a:pt x="4517314" y="281533"/>
                  </a:lnTo>
                  <a:lnTo>
                    <a:pt x="4507204" y="283705"/>
                  </a:lnTo>
                  <a:lnTo>
                    <a:pt x="4499102" y="289331"/>
                  </a:lnTo>
                  <a:lnTo>
                    <a:pt x="4494454" y="297078"/>
                  </a:lnTo>
                  <a:lnTo>
                    <a:pt x="4494708" y="305625"/>
                  </a:lnTo>
                  <a:lnTo>
                    <a:pt x="4498594" y="312102"/>
                  </a:lnTo>
                  <a:lnTo>
                    <a:pt x="4503699" y="318338"/>
                  </a:lnTo>
                  <a:lnTo>
                    <a:pt x="4509617" y="323507"/>
                  </a:lnTo>
                  <a:lnTo>
                    <a:pt x="4515929" y="326847"/>
                  </a:lnTo>
                  <a:lnTo>
                    <a:pt x="4526165" y="326694"/>
                  </a:lnTo>
                  <a:lnTo>
                    <a:pt x="4536262" y="321525"/>
                  </a:lnTo>
                  <a:lnTo>
                    <a:pt x="4543984" y="313715"/>
                  </a:lnTo>
                  <a:lnTo>
                    <a:pt x="4547057" y="305625"/>
                  </a:lnTo>
                  <a:close/>
                </a:path>
                <a:path w="9464675" h="1123315">
                  <a:moveTo>
                    <a:pt x="4606480" y="824865"/>
                  </a:moveTo>
                  <a:lnTo>
                    <a:pt x="4605032" y="824865"/>
                  </a:lnTo>
                  <a:lnTo>
                    <a:pt x="4603661" y="822045"/>
                  </a:lnTo>
                  <a:lnTo>
                    <a:pt x="4600841" y="820610"/>
                  </a:lnTo>
                  <a:lnTo>
                    <a:pt x="4597959" y="822045"/>
                  </a:lnTo>
                  <a:lnTo>
                    <a:pt x="4597959" y="824865"/>
                  </a:lnTo>
                  <a:lnTo>
                    <a:pt x="4599406" y="826249"/>
                  </a:lnTo>
                  <a:lnTo>
                    <a:pt x="4600841" y="829119"/>
                  </a:lnTo>
                  <a:lnTo>
                    <a:pt x="4602226" y="827684"/>
                  </a:lnTo>
                  <a:lnTo>
                    <a:pt x="4605032" y="826249"/>
                  </a:lnTo>
                  <a:lnTo>
                    <a:pt x="4606480" y="824865"/>
                  </a:lnTo>
                  <a:close/>
                </a:path>
                <a:path w="9464675" h="1123315">
                  <a:moveTo>
                    <a:pt x="4640415" y="237705"/>
                  </a:moveTo>
                  <a:lnTo>
                    <a:pt x="4639043" y="237705"/>
                  </a:lnTo>
                  <a:lnTo>
                    <a:pt x="4637595" y="239090"/>
                  </a:lnTo>
                  <a:lnTo>
                    <a:pt x="4636224" y="239090"/>
                  </a:lnTo>
                  <a:lnTo>
                    <a:pt x="4633341" y="240525"/>
                  </a:lnTo>
                  <a:lnTo>
                    <a:pt x="4633341" y="241960"/>
                  </a:lnTo>
                  <a:lnTo>
                    <a:pt x="4634789" y="243344"/>
                  </a:lnTo>
                  <a:lnTo>
                    <a:pt x="4636224" y="241960"/>
                  </a:lnTo>
                  <a:lnTo>
                    <a:pt x="4637595" y="241960"/>
                  </a:lnTo>
                  <a:lnTo>
                    <a:pt x="4640415" y="240525"/>
                  </a:lnTo>
                  <a:lnTo>
                    <a:pt x="4640415" y="237705"/>
                  </a:lnTo>
                  <a:close/>
                </a:path>
                <a:path w="9464675" h="1123315">
                  <a:moveTo>
                    <a:pt x="4688573" y="1095070"/>
                  </a:moveTo>
                  <a:lnTo>
                    <a:pt x="4680051" y="1090866"/>
                  </a:lnTo>
                  <a:lnTo>
                    <a:pt x="4675797" y="1085176"/>
                  </a:lnTo>
                  <a:lnTo>
                    <a:pt x="4670158" y="1085176"/>
                  </a:lnTo>
                  <a:lnTo>
                    <a:pt x="4667351" y="1083792"/>
                  </a:lnTo>
                  <a:lnTo>
                    <a:pt x="4664532" y="1089431"/>
                  </a:lnTo>
                  <a:lnTo>
                    <a:pt x="4661649" y="1093685"/>
                  </a:lnTo>
                  <a:lnTo>
                    <a:pt x="4667351" y="1096505"/>
                  </a:lnTo>
                  <a:lnTo>
                    <a:pt x="4671606" y="1100759"/>
                  </a:lnTo>
                  <a:lnTo>
                    <a:pt x="4677245" y="1103579"/>
                  </a:lnTo>
                  <a:lnTo>
                    <a:pt x="4680051" y="1105014"/>
                  </a:lnTo>
                  <a:lnTo>
                    <a:pt x="4682871" y="1099324"/>
                  </a:lnTo>
                  <a:lnTo>
                    <a:pt x="4688573" y="1095070"/>
                  </a:lnTo>
                  <a:close/>
                </a:path>
                <a:path w="9464675" h="1123315">
                  <a:moveTo>
                    <a:pt x="4704105" y="950772"/>
                  </a:moveTo>
                  <a:lnTo>
                    <a:pt x="4698466" y="947953"/>
                  </a:lnTo>
                  <a:lnTo>
                    <a:pt x="4691392" y="945134"/>
                  </a:lnTo>
                  <a:lnTo>
                    <a:pt x="4685754" y="943698"/>
                  </a:lnTo>
                  <a:lnTo>
                    <a:pt x="4643298" y="935240"/>
                  </a:lnTo>
                  <a:lnTo>
                    <a:pt x="4643298" y="1010183"/>
                  </a:lnTo>
                  <a:lnTo>
                    <a:pt x="4655147" y="1004455"/>
                  </a:lnTo>
                  <a:lnTo>
                    <a:pt x="4667135" y="999236"/>
                  </a:lnTo>
                  <a:lnTo>
                    <a:pt x="4678870" y="993482"/>
                  </a:lnTo>
                  <a:lnTo>
                    <a:pt x="4689945" y="986142"/>
                  </a:lnTo>
                  <a:lnTo>
                    <a:pt x="4694555" y="980033"/>
                  </a:lnTo>
                  <a:lnTo>
                    <a:pt x="4698111" y="971130"/>
                  </a:lnTo>
                  <a:lnTo>
                    <a:pt x="4704105" y="950772"/>
                  </a:lnTo>
                  <a:close/>
                </a:path>
                <a:path w="9464675" h="1123315">
                  <a:moveTo>
                    <a:pt x="4705540" y="621093"/>
                  </a:moveTo>
                  <a:lnTo>
                    <a:pt x="4699914" y="611200"/>
                  </a:lnTo>
                  <a:lnTo>
                    <a:pt x="4698466" y="606945"/>
                  </a:lnTo>
                  <a:lnTo>
                    <a:pt x="4694212" y="604126"/>
                  </a:lnTo>
                  <a:lnTo>
                    <a:pt x="4692840" y="599871"/>
                  </a:lnTo>
                  <a:lnTo>
                    <a:pt x="4684319" y="599871"/>
                  </a:lnTo>
                  <a:lnTo>
                    <a:pt x="4684319" y="611200"/>
                  </a:lnTo>
                  <a:lnTo>
                    <a:pt x="4685754" y="612635"/>
                  </a:lnTo>
                  <a:lnTo>
                    <a:pt x="4689945" y="615454"/>
                  </a:lnTo>
                  <a:lnTo>
                    <a:pt x="4695647" y="616902"/>
                  </a:lnTo>
                  <a:lnTo>
                    <a:pt x="4705540" y="621093"/>
                  </a:lnTo>
                  <a:close/>
                </a:path>
                <a:path w="9464675" h="1123315">
                  <a:moveTo>
                    <a:pt x="4739475" y="990396"/>
                  </a:moveTo>
                  <a:lnTo>
                    <a:pt x="4735296" y="986142"/>
                  </a:lnTo>
                  <a:lnTo>
                    <a:pt x="4732401" y="980503"/>
                  </a:lnTo>
                  <a:lnTo>
                    <a:pt x="4729594" y="980503"/>
                  </a:lnTo>
                  <a:lnTo>
                    <a:pt x="4725327" y="981887"/>
                  </a:lnTo>
                  <a:lnTo>
                    <a:pt x="4721136" y="986142"/>
                  </a:lnTo>
                  <a:lnTo>
                    <a:pt x="4718253" y="988961"/>
                  </a:lnTo>
                  <a:lnTo>
                    <a:pt x="4721136" y="993216"/>
                  </a:lnTo>
                  <a:lnTo>
                    <a:pt x="4723955" y="1000290"/>
                  </a:lnTo>
                  <a:lnTo>
                    <a:pt x="4731029" y="1000290"/>
                  </a:lnTo>
                  <a:lnTo>
                    <a:pt x="4733849" y="994651"/>
                  </a:lnTo>
                  <a:lnTo>
                    <a:pt x="4739475" y="990396"/>
                  </a:lnTo>
                  <a:close/>
                </a:path>
                <a:path w="9464675" h="1123315">
                  <a:moveTo>
                    <a:pt x="4746561" y="29730"/>
                  </a:moveTo>
                  <a:lnTo>
                    <a:pt x="4745190" y="26860"/>
                  </a:lnTo>
                  <a:lnTo>
                    <a:pt x="4743742" y="24041"/>
                  </a:lnTo>
                  <a:lnTo>
                    <a:pt x="4740922" y="22656"/>
                  </a:lnTo>
                  <a:lnTo>
                    <a:pt x="4735296" y="19786"/>
                  </a:lnTo>
                  <a:lnTo>
                    <a:pt x="4729594" y="19786"/>
                  </a:lnTo>
                  <a:lnTo>
                    <a:pt x="4718253" y="16967"/>
                  </a:lnTo>
                  <a:lnTo>
                    <a:pt x="4714392" y="20421"/>
                  </a:lnTo>
                  <a:lnTo>
                    <a:pt x="4709439" y="24396"/>
                  </a:lnTo>
                  <a:lnTo>
                    <a:pt x="4703953" y="28892"/>
                  </a:lnTo>
                  <a:lnTo>
                    <a:pt x="4698466" y="33934"/>
                  </a:lnTo>
                  <a:lnTo>
                    <a:pt x="4697019" y="35369"/>
                  </a:lnTo>
                  <a:lnTo>
                    <a:pt x="4698466" y="42443"/>
                  </a:lnTo>
                  <a:lnTo>
                    <a:pt x="4699914" y="43878"/>
                  </a:lnTo>
                  <a:lnTo>
                    <a:pt x="4708360" y="45262"/>
                  </a:lnTo>
                  <a:lnTo>
                    <a:pt x="4715434" y="45262"/>
                  </a:lnTo>
                  <a:lnTo>
                    <a:pt x="4743742" y="31115"/>
                  </a:lnTo>
                  <a:lnTo>
                    <a:pt x="4746561" y="29730"/>
                  </a:lnTo>
                  <a:close/>
                </a:path>
                <a:path w="9464675" h="1123315">
                  <a:moveTo>
                    <a:pt x="4757890" y="277329"/>
                  </a:moveTo>
                  <a:lnTo>
                    <a:pt x="4756518" y="277329"/>
                  </a:lnTo>
                  <a:lnTo>
                    <a:pt x="4755070" y="275894"/>
                  </a:lnTo>
                  <a:lnTo>
                    <a:pt x="4756518" y="278714"/>
                  </a:lnTo>
                  <a:lnTo>
                    <a:pt x="4756518" y="281533"/>
                  </a:lnTo>
                  <a:lnTo>
                    <a:pt x="4755070" y="282968"/>
                  </a:lnTo>
                  <a:lnTo>
                    <a:pt x="4757890" y="282968"/>
                  </a:lnTo>
                  <a:lnTo>
                    <a:pt x="4757890" y="277329"/>
                  </a:lnTo>
                  <a:close/>
                </a:path>
                <a:path w="9464675" h="1123315">
                  <a:moveTo>
                    <a:pt x="4781931" y="434352"/>
                  </a:moveTo>
                  <a:lnTo>
                    <a:pt x="4780559" y="431533"/>
                  </a:lnTo>
                  <a:lnTo>
                    <a:pt x="4777752" y="431533"/>
                  </a:lnTo>
                  <a:lnTo>
                    <a:pt x="4776305" y="430085"/>
                  </a:lnTo>
                  <a:lnTo>
                    <a:pt x="4776305" y="431533"/>
                  </a:lnTo>
                  <a:lnTo>
                    <a:pt x="4774857" y="434352"/>
                  </a:lnTo>
                  <a:lnTo>
                    <a:pt x="4776305" y="435787"/>
                  </a:lnTo>
                  <a:lnTo>
                    <a:pt x="4779124" y="437159"/>
                  </a:lnTo>
                  <a:lnTo>
                    <a:pt x="4780559" y="438607"/>
                  </a:lnTo>
                  <a:lnTo>
                    <a:pt x="4780559" y="437159"/>
                  </a:lnTo>
                  <a:lnTo>
                    <a:pt x="4781931" y="435787"/>
                  </a:lnTo>
                  <a:lnTo>
                    <a:pt x="4781931" y="434352"/>
                  </a:lnTo>
                  <a:close/>
                </a:path>
                <a:path w="9464675" h="1123315">
                  <a:moveTo>
                    <a:pt x="4784826" y="782421"/>
                  </a:moveTo>
                  <a:lnTo>
                    <a:pt x="4780559" y="776732"/>
                  </a:lnTo>
                  <a:lnTo>
                    <a:pt x="4776305" y="771093"/>
                  </a:lnTo>
                  <a:lnTo>
                    <a:pt x="4770666" y="766838"/>
                  </a:lnTo>
                  <a:lnTo>
                    <a:pt x="4769231" y="765454"/>
                  </a:lnTo>
                  <a:lnTo>
                    <a:pt x="4764964" y="766838"/>
                  </a:lnTo>
                  <a:lnTo>
                    <a:pt x="4762157" y="766838"/>
                  </a:lnTo>
                  <a:lnTo>
                    <a:pt x="4759337" y="768273"/>
                  </a:lnTo>
                  <a:lnTo>
                    <a:pt x="4755070" y="771093"/>
                  </a:lnTo>
                  <a:lnTo>
                    <a:pt x="4756518" y="772528"/>
                  </a:lnTo>
                  <a:lnTo>
                    <a:pt x="4757890" y="776732"/>
                  </a:lnTo>
                  <a:lnTo>
                    <a:pt x="4759337" y="780986"/>
                  </a:lnTo>
                  <a:lnTo>
                    <a:pt x="4760709" y="783805"/>
                  </a:lnTo>
                  <a:lnTo>
                    <a:pt x="4762157" y="785241"/>
                  </a:lnTo>
                  <a:lnTo>
                    <a:pt x="4774857" y="785241"/>
                  </a:lnTo>
                  <a:lnTo>
                    <a:pt x="4779124" y="783805"/>
                  </a:lnTo>
                  <a:lnTo>
                    <a:pt x="4784826" y="782421"/>
                  </a:lnTo>
                  <a:close/>
                </a:path>
                <a:path w="9464675" h="1123315">
                  <a:moveTo>
                    <a:pt x="4831473" y="921092"/>
                  </a:moveTo>
                  <a:lnTo>
                    <a:pt x="4825835" y="918210"/>
                  </a:lnTo>
                  <a:lnTo>
                    <a:pt x="4814506" y="912583"/>
                  </a:lnTo>
                  <a:lnTo>
                    <a:pt x="4811687" y="915390"/>
                  </a:lnTo>
                  <a:lnTo>
                    <a:pt x="4808867" y="919657"/>
                  </a:lnTo>
                  <a:lnTo>
                    <a:pt x="4815941" y="922464"/>
                  </a:lnTo>
                  <a:lnTo>
                    <a:pt x="4821580" y="925283"/>
                  </a:lnTo>
                  <a:lnTo>
                    <a:pt x="4827282" y="926731"/>
                  </a:lnTo>
                  <a:lnTo>
                    <a:pt x="4828654" y="926731"/>
                  </a:lnTo>
                  <a:lnTo>
                    <a:pt x="4830102" y="922464"/>
                  </a:lnTo>
                  <a:lnTo>
                    <a:pt x="4831473" y="921092"/>
                  </a:lnTo>
                  <a:close/>
                </a:path>
                <a:path w="9464675" h="1123315">
                  <a:moveTo>
                    <a:pt x="4841430" y="479615"/>
                  </a:moveTo>
                  <a:lnTo>
                    <a:pt x="4838547" y="472541"/>
                  </a:lnTo>
                  <a:lnTo>
                    <a:pt x="4834356" y="464083"/>
                  </a:lnTo>
                  <a:lnTo>
                    <a:pt x="4831473" y="457009"/>
                  </a:lnTo>
                  <a:lnTo>
                    <a:pt x="4821580" y="465467"/>
                  </a:lnTo>
                  <a:lnTo>
                    <a:pt x="4818761" y="468337"/>
                  </a:lnTo>
                  <a:lnTo>
                    <a:pt x="4817313" y="471157"/>
                  </a:lnTo>
                  <a:lnTo>
                    <a:pt x="4823015" y="475411"/>
                  </a:lnTo>
                  <a:lnTo>
                    <a:pt x="4827282" y="481050"/>
                  </a:lnTo>
                  <a:lnTo>
                    <a:pt x="4832909" y="485305"/>
                  </a:lnTo>
                  <a:lnTo>
                    <a:pt x="4834356" y="486689"/>
                  </a:lnTo>
                  <a:lnTo>
                    <a:pt x="4841430" y="479615"/>
                  </a:lnTo>
                  <a:close/>
                </a:path>
                <a:path w="9464675" h="1123315">
                  <a:moveTo>
                    <a:pt x="4868291" y="196634"/>
                  </a:moveTo>
                  <a:lnTo>
                    <a:pt x="4866843" y="193827"/>
                  </a:lnTo>
                  <a:lnTo>
                    <a:pt x="4865471" y="189560"/>
                  </a:lnTo>
                  <a:lnTo>
                    <a:pt x="4862665" y="189560"/>
                  </a:lnTo>
                  <a:lnTo>
                    <a:pt x="4851273" y="188417"/>
                  </a:lnTo>
                  <a:lnTo>
                    <a:pt x="4838560" y="194183"/>
                  </a:lnTo>
                  <a:lnTo>
                    <a:pt x="4827994" y="204711"/>
                  </a:lnTo>
                  <a:lnTo>
                    <a:pt x="4823015" y="217868"/>
                  </a:lnTo>
                  <a:lnTo>
                    <a:pt x="4823015" y="223558"/>
                  </a:lnTo>
                  <a:lnTo>
                    <a:pt x="4828654" y="234886"/>
                  </a:lnTo>
                  <a:lnTo>
                    <a:pt x="4834356" y="236270"/>
                  </a:lnTo>
                  <a:lnTo>
                    <a:pt x="4844618" y="233857"/>
                  </a:lnTo>
                  <a:lnTo>
                    <a:pt x="4856086" y="223354"/>
                  </a:lnTo>
                  <a:lnTo>
                    <a:pt x="4865179" y="209397"/>
                  </a:lnTo>
                  <a:lnTo>
                    <a:pt x="4868291" y="196634"/>
                  </a:lnTo>
                  <a:close/>
                </a:path>
                <a:path w="9464675" h="1123315">
                  <a:moveTo>
                    <a:pt x="4878184" y="125895"/>
                  </a:moveTo>
                  <a:lnTo>
                    <a:pt x="4871110" y="120256"/>
                  </a:lnTo>
                  <a:lnTo>
                    <a:pt x="4868291" y="116001"/>
                  </a:lnTo>
                  <a:lnTo>
                    <a:pt x="4865471" y="114617"/>
                  </a:lnTo>
                  <a:lnTo>
                    <a:pt x="4862665" y="114617"/>
                  </a:lnTo>
                  <a:lnTo>
                    <a:pt x="4856962" y="118821"/>
                  </a:lnTo>
                  <a:lnTo>
                    <a:pt x="4856962" y="124510"/>
                  </a:lnTo>
                  <a:lnTo>
                    <a:pt x="4858397" y="131584"/>
                  </a:lnTo>
                  <a:lnTo>
                    <a:pt x="4862665" y="132969"/>
                  </a:lnTo>
                  <a:lnTo>
                    <a:pt x="4865471" y="134404"/>
                  </a:lnTo>
                  <a:lnTo>
                    <a:pt x="4871110" y="130149"/>
                  </a:lnTo>
                  <a:lnTo>
                    <a:pt x="4878184" y="125895"/>
                  </a:lnTo>
                  <a:close/>
                </a:path>
                <a:path w="9464675" h="1123315">
                  <a:moveTo>
                    <a:pt x="4905121" y="1100759"/>
                  </a:moveTo>
                  <a:lnTo>
                    <a:pt x="4903673" y="1099324"/>
                  </a:lnTo>
                  <a:lnTo>
                    <a:pt x="4900854" y="1097940"/>
                  </a:lnTo>
                  <a:lnTo>
                    <a:pt x="4899418" y="1095070"/>
                  </a:lnTo>
                  <a:lnTo>
                    <a:pt x="4898034" y="1096505"/>
                  </a:lnTo>
                  <a:lnTo>
                    <a:pt x="4898034" y="1099324"/>
                  </a:lnTo>
                  <a:lnTo>
                    <a:pt x="4896599" y="1100759"/>
                  </a:lnTo>
                  <a:lnTo>
                    <a:pt x="4896599" y="1103579"/>
                  </a:lnTo>
                  <a:lnTo>
                    <a:pt x="4898034" y="1106398"/>
                  </a:lnTo>
                  <a:lnTo>
                    <a:pt x="4900854" y="1103579"/>
                  </a:lnTo>
                  <a:lnTo>
                    <a:pt x="4902225" y="1102144"/>
                  </a:lnTo>
                  <a:lnTo>
                    <a:pt x="4905121" y="1100759"/>
                  </a:lnTo>
                  <a:close/>
                </a:path>
                <a:path w="9464675" h="1123315">
                  <a:moveTo>
                    <a:pt x="4906492" y="602742"/>
                  </a:moveTo>
                  <a:lnTo>
                    <a:pt x="4902225" y="592797"/>
                  </a:lnTo>
                  <a:lnTo>
                    <a:pt x="4899418" y="591413"/>
                  </a:lnTo>
                  <a:lnTo>
                    <a:pt x="4891138" y="589267"/>
                  </a:lnTo>
                  <a:lnTo>
                    <a:pt x="4883124" y="586994"/>
                  </a:lnTo>
                  <a:lnTo>
                    <a:pt x="4875123" y="584441"/>
                  </a:lnTo>
                  <a:lnTo>
                    <a:pt x="4866843" y="581520"/>
                  </a:lnTo>
                  <a:lnTo>
                    <a:pt x="4864036" y="582904"/>
                  </a:lnTo>
                  <a:lnTo>
                    <a:pt x="4858397" y="585724"/>
                  </a:lnTo>
                  <a:lnTo>
                    <a:pt x="4854143" y="588594"/>
                  </a:lnTo>
                  <a:lnTo>
                    <a:pt x="4856962" y="595668"/>
                  </a:lnTo>
                  <a:lnTo>
                    <a:pt x="4858397" y="605561"/>
                  </a:lnTo>
                  <a:lnTo>
                    <a:pt x="4864036" y="608380"/>
                  </a:lnTo>
                  <a:lnTo>
                    <a:pt x="4870653" y="612330"/>
                  </a:lnTo>
                  <a:lnTo>
                    <a:pt x="4877676" y="615619"/>
                  </a:lnTo>
                  <a:lnTo>
                    <a:pt x="4884940" y="618134"/>
                  </a:lnTo>
                  <a:lnTo>
                    <a:pt x="4892332" y="619709"/>
                  </a:lnTo>
                  <a:lnTo>
                    <a:pt x="4896599" y="621093"/>
                  </a:lnTo>
                  <a:lnTo>
                    <a:pt x="4903673" y="614019"/>
                  </a:lnTo>
                  <a:lnTo>
                    <a:pt x="4905121" y="608380"/>
                  </a:lnTo>
                  <a:lnTo>
                    <a:pt x="4906492" y="602742"/>
                  </a:lnTo>
                  <a:close/>
                </a:path>
                <a:path w="9464675" h="1123315">
                  <a:moveTo>
                    <a:pt x="4913566" y="998905"/>
                  </a:moveTo>
                  <a:lnTo>
                    <a:pt x="4909324" y="993394"/>
                  </a:lnTo>
                  <a:lnTo>
                    <a:pt x="4905083" y="987755"/>
                  </a:lnTo>
                  <a:lnTo>
                    <a:pt x="4900828" y="982383"/>
                  </a:lnTo>
                  <a:lnTo>
                    <a:pt x="4896599" y="977684"/>
                  </a:lnTo>
                  <a:lnTo>
                    <a:pt x="4892332" y="973429"/>
                  </a:lnTo>
                  <a:lnTo>
                    <a:pt x="4885258" y="970610"/>
                  </a:lnTo>
                  <a:lnTo>
                    <a:pt x="4875365" y="966355"/>
                  </a:lnTo>
                  <a:lnTo>
                    <a:pt x="4873930" y="969175"/>
                  </a:lnTo>
                  <a:lnTo>
                    <a:pt x="4871110" y="973429"/>
                  </a:lnTo>
                  <a:lnTo>
                    <a:pt x="4871110" y="977684"/>
                  </a:lnTo>
                  <a:lnTo>
                    <a:pt x="4898034" y="1007364"/>
                  </a:lnTo>
                  <a:lnTo>
                    <a:pt x="4906492" y="1001725"/>
                  </a:lnTo>
                  <a:lnTo>
                    <a:pt x="4913566" y="998905"/>
                  </a:lnTo>
                  <a:close/>
                </a:path>
                <a:path w="9464675" h="1123315">
                  <a:moveTo>
                    <a:pt x="4920640" y="363601"/>
                  </a:moveTo>
                  <a:lnTo>
                    <a:pt x="4917821" y="360781"/>
                  </a:lnTo>
                  <a:lnTo>
                    <a:pt x="4917821" y="363601"/>
                  </a:lnTo>
                  <a:lnTo>
                    <a:pt x="4916386" y="365036"/>
                  </a:lnTo>
                  <a:lnTo>
                    <a:pt x="4916386" y="367855"/>
                  </a:lnTo>
                  <a:lnTo>
                    <a:pt x="4917821" y="367855"/>
                  </a:lnTo>
                  <a:lnTo>
                    <a:pt x="4919269" y="369303"/>
                  </a:lnTo>
                  <a:lnTo>
                    <a:pt x="4920640" y="367855"/>
                  </a:lnTo>
                  <a:lnTo>
                    <a:pt x="4920640" y="363601"/>
                  </a:lnTo>
                  <a:close/>
                </a:path>
                <a:path w="9464675" h="1123315">
                  <a:moveTo>
                    <a:pt x="4937607" y="631050"/>
                  </a:moveTo>
                  <a:lnTo>
                    <a:pt x="4936236" y="631050"/>
                  </a:lnTo>
                  <a:lnTo>
                    <a:pt x="4934788" y="628167"/>
                  </a:lnTo>
                  <a:lnTo>
                    <a:pt x="4934788" y="629602"/>
                  </a:lnTo>
                  <a:lnTo>
                    <a:pt x="4933416" y="631050"/>
                  </a:lnTo>
                  <a:lnTo>
                    <a:pt x="4931981" y="632421"/>
                  </a:lnTo>
                  <a:lnTo>
                    <a:pt x="4931981" y="635241"/>
                  </a:lnTo>
                  <a:lnTo>
                    <a:pt x="4933416" y="635241"/>
                  </a:lnTo>
                  <a:lnTo>
                    <a:pt x="4933416" y="636676"/>
                  </a:lnTo>
                  <a:lnTo>
                    <a:pt x="4934788" y="638124"/>
                  </a:lnTo>
                  <a:lnTo>
                    <a:pt x="4936236" y="635241"/>
                  </a:lnTo>
                  <a:lnTo>
                    <a:pt x="4937607" y="633869"/>
                  </a:lnTo>
                  <a:lnTo>
                    <a:pt x="4937607" y="631050"/>
                  </a:lnTo>
                  <a:close/>
                </a:path>
                <a:path w="9464675" h="1123315">
                  <a:moveTo>
                    <a:pt x="4953203" y="148551"/>
                  </a:moveTo>
                  <a:lnTo>
                    <a:pt x="4948948" y="145745"/>
                  </a:lnTo>
                  <a:lnTo>
                    <a:pt x="4946129" y="142925"/>
                  </a:lnTo>
                  <a:lnTo>
                    <a:pt x="4941875" y="142925"/>
                  </a:lnTo>
                  <a:lnTo>
                    <a:pt x="4939055" y="145745"/>
                  </a:lnTo>
                  <a:lnTo>
                    <a:pt x="4937607" y="148551"/>
                  </a:lnTo>
                  <a:lnTo>
                    <a:pt x="4940490" y="151371"/>
                  </a:lnTo>
                  <a:lnTo>
                    <a:pt x="4943310" y="154190"/>
                  </a:lnTo>
                  <a:lnTo>
                    <a:pt x="4946129" y="155638"/>
                  </a:lnTo>
                  <a:lnTo>
                    <a:pt x="4947577" y="155638"/>
                  </a:lnTo>
                  <a:lnTo>
                    <a:pt x="4950384" y="151371"/>
                  </a:lnTo>
                  <a:lnTo>
                    <a:pt x="4953203" y="148551"/>
                  </a:lnTo>
                  <a:close/>
                </a:path>
                <a:path w="9464675" h="1123315">
                  <a:moveTo>
                    <a:pt x="4958842" y="21221"/>
                  </a:moveTo>
                  <a:lnTo>
                    <a:pt x="4954651" y="15582"/>
                  </a:lnTo>
                  <a:lnTo>
                    <a:pt x="4950384" y="5638"/>
                  </a:lnTo>
                  <a:lnTo>
                    <a:pt x="4946370" y="15303"/>
                  </a:lnTo>
                  <a:lnTo>
                    <a:pt x="4942776" y="23507"/>
                  </a:lnTo>
                  <a:lnTo>
                    <a:pt x="4939436" y="30924"/>
                  </a:lnTo>
                  <a:lnTo>
                    <a:pt x="4936236" y="38188"/>
                  </a:lnTo>
                  <a:lnTo>
                    <a:pt x="4936236" y="39624"/>
                  </a:lnTo>
                  <a:lnTo>
                    <a:pt x="4939055" y="42443"/>
                  </a:lnTo>
                  <a:lnTo>
                    <a:pt x="4940490" y="45262"/>
                  </a:lnTo>
                  <a:lnTo>
                    <a:pt x="4944948" y="39941"/>
                  </a:lnTo>
                  <a:lnTo>
                    <a:pt x="4949672" y="34480"/>
                  </a:lnTo>
                  <a:lnTo>
                    <a:pt x="4954384" y="28765"/>
                  </a:lnTo>
                  <a:lnTo>
                    <a:pt x="4958842" y="22656"/>
                  </a:lnTo>
                  <a:lnTo>
                    <a:pt x="4958842" y="21221"/>
                  </a:lnTo>
                  <a:close/>
                </a:path>
                <a:path w="9464675" h="1123315">
                  <a:moveTo>
                    <a:pt x="4971618" y="797953"/>
                  </a:moveTo>
                  <a:lnTo>
                    <a:pt x="4970170" y="796569"/>
                  </a:lnTo>
                  <a:lnTo>
                    <a:pt x="4968799" y="793750"/>
                  </a:lnTo>
                  <a:lnTo>
                    <a:pt x="4965916" y="792314"/>
                  </a:lnTo>
                  <a:lnTo>
                    <a:pt x="4963096" y="793750"/>
                  </a:lnTo>
                  <a:lnTo>
                    <a:pt x="4963096" y="796569"/>
                  </a:lnTo>
                  <a:lnTo>
                    <a:pt x="4964544" y="799388"/>
                  </a:lnTo>
                  <a:lnTo>
                    <a:pt x="4965916" y="802208"/>
                  </a:lnTo>
                  <a:lnTo>
                    <a:pt x="4967351" y="800823"/>
                  </a:lnTo>
                  <a:lnTo>
                    <a:pt x="4970170" y="799388"/>
                  </a:lnTo>
                  <a:lnTo>
                    <a:pt x="4971618" y="797953"/>
                  </a:lnTo>
                  <a:close/>
                </a:path>
                <a:path w="9464675" h="1123315">
                  <a:moveTo>
                    <a:pt x="4981511" y="58026"/>
                  </a:moveTo>
                  <a:lnTo>
                    <a:pt x="4974437" y="58026"/>
                  </a:lnTo>
                  <a:lnTo>
                    <a:pt x="4971618" y="56591"/>
                  </a:lnTo>
                  <a:lnTo>
                    <a:pt x="4971618" y="59410"/>
                  </a:lnTo>
                  <a:lnTo>
                    <a:pt x="4970170" y="63665"/>
                  </a:lnTo>
                  <a:lnTo>
                    <a:pt x="4971618" y="63665"/>
                  </a:lnTo>
                  <a:lnTo>
                    <a:pt x="4971618" y="66484"/>
                  </a:lnTo>
                  <a:lnTo>
                    <a:pt x="4975872" y="67919"/>
                  </a:lnTo>
                  <a:lnTo>
                    <a:pt x="4977244" y="66484"/>
                  </a:lnTo>
                  <a:lnTo>
                    <a:pt x="4978692" y="66484"/>
                  </a:lnTo>
                  <a:lnTo>
                    <a:pt x="4978692" y="62230"/>
                  </a:lnTo>
                  <a:lnTo>
                    <a:pt x="4981511" y="58026"/>
                  </a:lnTo>
                  <a:close/>
                </a:path>
                <a:path w="9464675" h="1123315">
                  <a:moveTo>
                    <a:pt x="4984331" y="396151"/>
                  </a:moveTo>
                  <a:lnTo>
                    <a:pt x="4980051" y="391274"/>
                  </a:lnTo>
                  <a:lnTo>
                    <a:pt x="4975491" y="385724"/>
                  </a:lnTo>
                  <a:lnTo>
                    <a:pt x="4970399" y="380441"/>
                  </a:lnTo>
                  <a:lnTo>
                    <a:pt x="4964544" y="376377"/>
                  </a:lnTo>
                  <a:lnTo>
                    <a:pt x="4955552" y="375539"/>
                  </a:lnTo>
                  <a:lnTo>
                    <a:pt x="4946828" y="380415"/>
                  </a:lnTo>
                  <a:lnTo>
                    <a:pt x="4940224" y="389280"/>
                  </a:lnTo>
                  <a:lnTo>
                    <a:pt x="4937607" y="400418"/>
                  </a:lnTo>
                  <a:lnTo>
                    <a:pt x="4939322" y="410286"/>
                  </a:lnTo>
                  <a:lnTo>
                    <a:pt x="4943830" y="416852"/>
                  </a:lnTo>
                  <a:lnTo>
                    <a:pt x="4950193" y="420509"/>
                  </a:lnTo>
                  <a:lnTo>
                    <a:pt x="4957470" y="421640"/>
                  </a:lnTo>
                  <a:lnTo>
                    <a:pt x="4966424" y="421424"/>
                  </a:lnTo>
                  <a:lnTo>
                    <a:pt x="4974056" y="417906"/>
                  </a:lnTo>
                  <a:lnTo>
                    <a:pt x="4980114" y="409892"/>
                  </a:lnTo>
                  <a:lnTo>
                    <a:pt x="4984331" y="396151"/>
                  </a:lnTo>
                  <a:close/>
                </a:path>
                <a:path w="9464675" h="1123315">
                  <a:moveTo>
                    <a:pt x="5005552" y="795134"/>
                  </a:moveTo>
                  <a:lnTo>
                    <a:pt x="4997107" y="789495"/>
                  </a:lnTo>
                  <a:lnTo>
                    <a:pt x="4992840" y="782421"/>
                  </a:lnTo>
                  <a:lnTo>
                    <a:pt x="4990033" y="783805"/>
                  </a:lnTo>
                  <a:lnTo>
                    <a:pt x="4985766" y="785241"/>
                  </a:lnTo>
                  <a:lnTo>
                    <a:pt x="4981511" y="790879"/>
                  </a:lnTo>
                  <a:lnTo>
                    <a:pt x="4977244" y="795134"/>
                  </a:lnTo>
                  <a:lnTo>
                    <a:pt x="4981511" y="797953"/>
                  </a:lnTo>
                  <a:lnTo>
                    <a:pt x="4985766" y="803643"/>
                  </a:lnTo>
                  <a:lnTo>
                    <a:pt x="4994211" y="803643"/>
                  </a:lnTo>
                  <a:lnTo>
                    <a:pt x="4998478" y="799388"/>
                  </a:lnTo>
                  <a:lnTo>
                    <a:pt x="5005552" y="795134"/>
                  </a:lnTo>
                  <a:close/>
                </a:path>
                <a:path w="9464675" h="1123315">
                  <a:moveTo>
                    <a:pt x="5033861" y="908316"/>
                  </a:moveTo>
                  <a:lnTo>
                    <a:pt x="5024704" y="903541"/>
                  </a:lnTo>
                  <a:lnTo>
                    <a:pt x="5018011" y="899871"/>
                  </a:lnTo>
                  <a:lnTo>
                    <a:pt x="5012766" y="897178"/>
                  </a:lnTo>
                  <a:lnTo>
                    <a:pt x="5008372" y="895616"/>
                  </a:lnTo>
                  <a:lnTo>
                    <a:pt x="5005552" y="895616"/>
                  </a:lnTo>
                  <a:lnTo>
                    <a:pt x="5001298" y="899871"/>
                  </a:lnTo>
                  <a:lnTo>
                    <a:pt x="4997107" y="901242"/>
                  </a:lnTo>
                  <a:lnTo>
                    <a:pt x="5001298" y="905497"/>
                  </a:lnTo>
                  <a:lnTo>
                    <a:pt x="5005552" y="912583"/>
                  </a:lnTo>
                  <a:lnTo>
                    <a:pt x="5011255" y="915390"/>
                  </a:lnTo>
                  <a:lnTo>
                    <a:pt x="5015446" y="916838"/>
                  </a:lnTo>
                  <a:lnTo>
                    <a:pt x="5019700" y="912583"/>
                  </a:lnTo>
                  <a:lnTo>
                    <a:pt x="5033861" y="908316"/>
                  </a:lnTo>
                  <a:close/>
                </a:path>
                <a:path w="9464675" h="1123315">
                  <a:moveTo>
                    <a:pt x="5036667" y="233451"/>
                  </a:moveTo>
                  <a:lnTo>
                    <a:pt x="5035296" y="232016"/>
                  </a:lnTo>
                  <a:lnTo>
                    <a:pt x="5033861" y="230632"/>
                  </a:lnTo>
                  <a:lnTo>
                    <a:pt x="5031041" y="233451"/>
                  </a:lnTo>
                  <a:lnTo>
                    <a:pt x="5029593" y="236270"/>
                  </a:lnTo>
                  <a:lnTo>
                    <a:pt x="5031041" y="236270"/>
                  </a:lnTo>
                  <a:lnTo>
                    <a:pt x="5032489" y="237705"/>
                  </a:lnTo>
                  <a:lnTo>
                    <a:pt x="5033861" y="236270"/>
                  </a:lnTo>
                  <a:lnTo>
                    <a:pt x="5035296" y="234886"/>
                  </a:lnTo>
                  <a:lnTo>
                    <a:pt x="5036667" y="233451"/>
                  </a:lnTo>
                  <a:close/>
                </a:path>
                <a:path w="9464675" h="1123315">
                  <a:moveTo>
                    <a:pt x="5038115" y="771093"/>
                  </a:moveTo>
                  <a:lnTo>
                    <a:pt x="5036667" y="766838"/>
                  </a:lnTo>
                  <a:lnTo>
                    <a:pt x="5033861" y="769658"/>
                  </a:lnTo>
                  <a:lnTo>
                    <a:pt x="5038115" y="771093"/>
                  </a:lnTo>
                  <a:close/>
                </a:path>
                <a:path w="9464675" h="1123315">
                  <a:moveTo>
                    <a:pt x="5050828" y="466902"/>
                  </a:moveTo>
                  <a:lnTo>
                    <a:pt x="5045189" y="464083"/>
                  </a:lnTo>
                  <a:lnTo>
                    <a:pt x="5040935" y="459828"/>
                  </a:lnTo>
                  <a:lnTo>
                    <a:pt x="5038115" y="458393"/>
                  </a:lnTo>
                  <a:lnTo>
                    <a:pt x="5031041" y="459828"/>
                  </a:lnTo>
                  <a:lnTo>
                    <a:pt x="5026787" y="458393"/>
                  </a:lnTo>
                  <a:lnTo>
                    <a:pt x="5023967" y="459828"/>
                  </a:lnTo>
                  <a:lnTo>
                    <a:pt x="5007000" y="472541"/>
                  </a:lnTo>
                  <a:lnTo>
                    <a:pt x="5007000" y="476796"/>
                  </a:lnTo>
                  <a:lnTo>
                    <a:pt x="5010556" y="485762"/>
                  </a:lnTo>
                  <a:lnTo>
                    <a:pt x="5016360" y="490080"/>
                  </a:lnTo>
                  <a:lnTo>
                    <a:pt x="5023510" y="490943"/>
                  </a:lnTo>
                  <a:lnTo>
                    <a:pt x="5031041" y="489559"/>
                  </a:lnTo>
                  <a:lnTo>
                    <a:pt x="5039563" y="486689"/>
                  </a:lnTo>
                  <a:lnTo>
                    <a:pt x="5040935" y="483870"/>
                  </a:lnTo>
                  <a:lnTo>
                    <a:pt x="5045189" y="478231"/>
                  </a:lnTo>
                  <a:lnTo>
                    <a:pt x="5050828" y="466902"/>
                  </a:lnTo>
                  <a:close/>
                </a:path>
                <a:path w="9464675" h="1123315">
                  <a:moveTo>
                    <a:pt x="5059350" y="137223"/>
                  </a:moveTo>
                  <a:lnTo>
                    <a:pt x="5056530" y="131584"/>
                  </a:lnTo>
                  <a:lnTo>
                    <a:pt x="5053711" y="123075"/>
                  </a:lnTo>
                  <a:lnTo>
                    <a:pt x="5049456" y="118821"/>
                  </a:lnTo>
                  <a:lnTo>
                    <a:pt x="5045189" y="116001"/>
                  </a:lnTo>
                  <a:lnTo>
                    <a:pt x="5038115" y="114617"/>
                  </a:lnTo>
                  <a:lnTo>
                    <a:pt x="5031041" y="111747"/>
                  </a:lnTo>
                  <a:lnTo>
                    <a:pt x="5026787" y="114617"/>
                  </a:lnTo>
                  <a:lnTo>
                    <a:pt x="5021148" y="117436"/>
                  </a:lnTo>
                  <a:lnTo>
                    <a:pt x="5022520" y="120256"/>
                  </a:lnTo>
                  <a:lnTo>
                    <a:pt x="5022520" y="125895"/>
                  </a:lnTo>
                  <a:lnTo>
                    <a:pt x="5025402" y="131584"/>
                  </a:lnTo>
                  <a:lnTo>
                    <a:pt x="5028222" y="135851"/>
                  </a:lnTo>
                  <a:lnTo>
                    <a:pt x="5032489" y="140042"/>
                  </a:lnTo>
                  <a:lnTo>
                    <a:pt x="5038115" y="141478"/>
                  </a:lnTo>
                  <a:lnTo>
                    <a:pt x="5048008" y="141478"/>
                  </a:lnTo>
                  <a:lnTo>
                    <a:pt x="5053711" y="138671"/>
                  </a:lnTo>
                  <a:lnTo>
                    <a:pt x="5059350" y="137223"/>
                  </a:lnTo>
                  <a:close/>
                </a:path>
                <a:path w="9464675" h="1123315">
                  <a:moveTo>
                    <a:pt x="5072050" y="704608"/>
                  </a:moveTo>
                  <a:lnTo>
                    <a:pt x="5069243" y="703173"/>
                  </a:lnTo>
                  <a:lnTo>
                    <a:pt x="5064976" y="701789"/>
                  </a:lnTo>
                  <a:lnTo>
                    <a:pt x="5060785" y="701789"/>
                  </a:lnTo>
                  <a:lnTo>
                    <a:pt x="5057902" y="708863"/>
                  </a:lnTo>
                  <a:lnTo>
                    <a:pt x="5059350" y="708863"/>
                  </a:lnTo>
                  <a:lnTo>
                    <a:pt x="5062156" y="711682"/>
                  </a:lnTo>
                  <a:lnTo>
                    <a:pt x="5067859" y="714502"/>
                  </a:lnTo>
                  <a:lnTo>
                    <a:pt x="5069243" y="711682"/>
                  </a:lnTo>
                  <a:lnTo>
                    <a:pt x="5070678" y="708863"/>
                  </a:lnTo>
                  <a:lnTo>
                    <a:pt x="5072050" y="704608"/>
                  </a:lnTo>
                  <a:close/>
                </a:path>
                <a:path w="9464675" h="1123315">
                  <a:moveTo>
                    <a:pt x="5104612" y="988961"/>
                  </a:moveTo>
                  <a:lnTo>
                    <a:pt x="5100358" y="983678"/>
                  </a:lnTo>
                  <a:lnTo>
                    <a:pt x="5100053" y="983322"/>
                  </a:lnTo>
                  <a:lnTo>
                    <a:pt x="5095976" y="978547"/>
                  </a:lnTo>
                  <a:lnTo>
                    <a:pt x="5091277" y="973645"/>
                  </a:lnTo>
                  <a:lnTo>
                    <a:pt x="5086210" y="969175"/>
                  </a:lnTo>
                  <a:lnTo>
                    <a:pt x="5084838" y="967740"/>
                  </a:lnTo>
                  <a:lnTo>
                    <a:pt x="5084838" y="966355"/>
                  </a:lnTo>
                  <a:lnTo>
                    <a:pt x="5083391" y="964920"/>
                  </a:lnTo>
                  <a:lnTo>
                    <a:pt x="5083391" y="966355"/>
                  </a:lnTo>
                  <a:lnTo>
                    <a:pt x="5082019" y="966355"/>
                  </a:lnTo>
                  <a:lnTo>
                    <a:pt x="5082019" y="967740"/>
                  </a:lnTo>
                  <a:lnTo>
                    <a:pt x="5076317" y="967740"/>
                  </a:lnTo>
                  <a:lnTo>
                    <a:pt x="5076317" y="974813"/>
                  </a:lnTo>
                  <a:lnTo>
                    <a:pt x="5073497" y="977684"/>
                  </a:lnTo>
                  <a:lnTo>
                    <a:pt x="5070678" y="981887"/>
                  </a:lnTo>
                  <a:lnTo>
                    <a:pt x="5069243" y="984758"/>
                  </a:lnTo>
                  <a:lnTo>
                    <a:pt x="5067859" y="984758"/>
                  </a:lnTo>
                  <a:lnTo>
                    <a:pt x="5070678" y="987577"/>
                  </a:lnTo>
                  <a:lnTo>
                    <a:pt x="5073497" y="993216"/>
                  </a:lnTo>
                  <a:lnTo>
                    <a:pt x="5074945" y="988961"/>
                  </a:lnTo>
                  <a:lnTo>
                    <a:pt x="5077752" y="986142"/>
                  </a:lnTo>
                  <a:lnTo>
                    <a:pt x="5079123" y="983322"/>
                  </a:lnTo>
                  <a:lnTo>
                    <a:pt x="5086210" y="986142"/>
                  </a:lnTo>
                  <a:lnTo>
                    <a:pt x="5103241" y="988961"/>
                  </a:lnTo>
                  <a:lnTo>
                    <a:pt x="5104612" y="990396"/>
                  </a:lnTo>
                  <a:lnTo>
                    <a:pt x="5104612" y="988961"/>
                  </a:lnTo>
                  <a:close/>
                </a:path>
                <a:path w="9464675" h="1123315">
                  <a:moveTo>
                    <a:pt x="5115953" y="742797"/>
                  </a:moveTo>
                  <a:lnTo>
                    <a:pt x="5111699" y="738543"/>
                  </a:lnTo>
                  <a:lnTo>
                    <a:pt x="5110315" y="738543"/>
                  </a:lnTo>
                  <a:lnTo>
                    <a:pt x="5108880" y="739978"/>
                  </a:lnTo>
                  <a:lnTo>
                    <a:pt x="5108880" y="741362"/>
                  </a:lnTo>
                  <a:lnTo>
                    <a:pt x="5110315" y="742797"/>
                  </a:lnTo>
                  <a:lnTo>
                    <a:pt x="5111699" y="744232"/>
                  </a:lnTo>
                  <a:lnTo>
                    <a:pt x="5113134" y="745617"/>
                  </a:lnTo>
                  <a:lnTo>
                    <a:pt x="5115953" y="742797"/>
                  </a:lnTo>
                  <a:close/>
                </a:path>
                <a:path w="9464675" h="1123315">
                  <a:moveTo>
                    <a:pt x="5127295" y="956462"/>
                  </a:moveTo>
                  <a:lnTo>
                    <a:pt x="5125847" y="955027"/>
                  </a:lnTo>
                  <a:lnTo>
                    <a:pt x="5125847" y="953579"/>
                  </a:lnTo>
                  <a:lnTo>
                    <a:pt x="5121834" y="960183"/>
                  </a:lnTo>
                  <a:lnTo>
                    <a:pt x="5114328" y="973899"/>
                  </a:lnTo>
                  <a:lnTo>
                    <a:pt x="5110315" y="980503"/>
                  </a:lnTo>
                  <a:lnTo>
                    <a:pt x="5108880" y="983322"/>
                  </a:lnTo>
                  <a:lnTo>
                    <a:pt x="5107432" y="984758"/>
                  </a:lnTo>
                  <a:lnTo>
                    <a:pt x="5106060" y="987577"/>
                  </a:lnTo>
                  <a:lnTo>
                    <a:pt x="5108880" y="987577"/>
                  </a:lnTo>
                  <a:lnTo>
                    <a:pt x="5117312" y="984326"/>
                  </a:lnTo>
                  <a:lnTo>
                    <a:pt x="5123358" y="978547"/>
                  </a:lnTo>
                  <a:lnTo>
                    <a:pt x="5126774" y="969860"/>
                  </a:lnTo>
                  <a:lnTo>
                    <a:pt x="5127193" y="960183"/>
                  </a:lnTo>
                  <a:lnTo>
                    <a:pt x="5127295" y="956462"/>
                  </a:lnTo>
                  <a:close/>
                </a:path>
                <a:path w="9464675" h="1123315">
                  <a:moveTo>
                    <a:pt x="5128666" y="24041"/>
                  </a:moveTo>
                  <a:lnTo>
                    <a:pt x="5125847" y="22656"/>
                  </a:lnTo>
                  <a:lnTo>
                    <a:pt x="5121580" y="19786"/>
                  </a:lnTo>
                  <a:lnTo>
                    <a:pt x="5118773" y="18402"/>
                  </a:lnTo>
                  <a:lnTo>
                    <a:pt x="5117401" y="21221"/>
                  </a:lnTo>
                  <a:lnTo>
                    <a:pt x="5115953" y="25476"/>
                  </a:lnTo>
                  <a:lnTo>
                    <a:pt x="5115953" y="29730"/>
                  </a:lnTo>
                  <a:lnTo>
                    <a:pt x="5118773" y="31115"/>
                  </a:lnTo>
                  <a:lnTo>
                    <a:pt x="5123027" y="32550"/>
                  </a:lnTo>
                  <a:lnTo>
                    <a:pt x="5125847" y="33934"/>
                  </a:lnTo>
                  <a:lnTo>
                    <a:pt x="5127295" y="28295"/>
                  </a:lnTo>
                  <a:lnTo>
                    <a:pt x="5128666" y="24041"/>
                  </a:lnTo>
                  <a:close/>
                </a:path>
                <a:path w="9464675" h="1123315">
                  <a:moveTo>
                    <a:pt x="5149888" y="418820"/>
                  </a:moveTo>
                  <a:lnTo>
                    <a:pt x="5148516" y="417385"/>
                  </a:lnTo>
                  <a:lnTo>
                    <a:pt x="5147068" y="414566"/>
                  </a:lnTo>
                  <a:lnTo>
                    <a:pt x="5144262" y="414566"/>
                  </a:lnTo>
                  <a:lnTo>
                    <a:pt x="5142814" y="417385"/>
                  </a:lnTo>
                  <a:lnTo>
                    <a:pt x="5139995" y="418820"/>
                  </a:lnTo>
                  <a:lnTo>
                    <a:pt x="5142814" y="421640"/>
                  </a:lnTo>
                  <a:lnTo>
                    <a:pt x="5144262" y="423011"/>
                  </a:lnTo>
                  <a:lnTo>
                    <a:pt x="5147068" y="425894"/>
                  </a:lnTo>
                  <a:lnTo>
                    <a:pt x="5148516" y="423011"/>
                  </a:lnTo>
                  <a:lnTo>
                    <a:pt x="5149888" y="421640"/>
                  </a:lnTo>
                  <a:lnTo>
                    <a:pt x="5149888" y="418820"/>
                  </a:lnTo>
                  <a:close/>
                </a:path>
                <a:path w="9464675" h="1123315">
                  <a:moveTo>
                    <a:pt x="5159857" y="294297"/>
                  </a:moveTo>
                  <a:lnTo>
                    <a:pt x="5150993" y="290080"/>
                  </a:lnTo>
                  <a:lnTo>
                    <a:pt x="5143195" y="286143"/>
                  </a:lnTo>
                  <a:lnTo>
                    <a:pt x="5135943" y="282752"/>
                  </a:lnTo>
                  <a:lnTo>
                    <a:pt x="5128666" y="280149"/>
                  </a:lnTo>
                  <a:lnTo>
                    <a:pt x="5125847" y="280149"/>
                  </a:lnTo>
                  <a:lnTo>
                    <a:pt x="5120208" y="288607"/>
                  </a:lnTo>
                  <a:lnTo>
                    <a:pt x="5120208" y="291477"/>
                  </a:lnTo>
                  <a:lnTo>
                    <a:pt x="5122926" y="301294"/>
                  </a:lnTo>
                  <a:lnTo>
                    <a:pt x="5128323" y="306324"/>
                  </a:lnTo>
                  <a:lnTo>
                    <a:pt x="5135296" y="308178"/>
                  </a:lnTo>
                  <a:lnTo>
                    <a:pt x="5142814" y="308444"/>
                  </a:lnTo>
                  <a:lnTo>
                    <a:pt x="5147068" y="308444"/>
                  </a:lnTo>
                  <a:lnTo>
                    <a:pt x="5149888" y="302755"/>
                  </a:lnTo>
                  <a:lnTo>
                    <a:pt x="5159857" y="294297"/>
                  </a:lnTo>
                  <a:close/>
                </a:path>
                <a:path w="9464675" h="1123315">
                  <a:moveTo>
                    <a:pt x="5195227" y="466902"/>
                  </a:moveTo>
                  <a:lnTo>
                    <a:pt x="5193792" y="465467"/>
                  </a:lnTo>
                  <a:lnTo>
                    <a:pt x="5192344" y="462648"/>
                  </a:lnTo>
                  <a:lnTo>
                    <a:pt x="5189525" y="459828"/>
                  </a:lnTo>
                  <a:lnTo>
                    <a:pt x="5183898" y="465467"/>
                  </a:lnTo>
                  <a:lnTo>
                    <a:pt x="5182451" y="468337"/>
                  </a:lnTo>
                  <a:lnTo>
                    <a:pt x="5182451" y="469722"/>
                  </a:lnTo>
                  <a:lnTo>
                    <a:pt x="5186718" y="473976"/>
                  </a:lnTo>
                  <a:lnTo>
                    <a:pt x="5192344" y="468337"/>
                  </a:lnTo>
                  <a:lnTo>
                    <a:pt x="5195227" y="466902"/>
                  </a:lnTo>
                  <a:close/>
                </a:path>
                <a:path w="9464675" h="1123315">
                  <a:moveTo>
                    <a:pt x="5198046" y="785241"/>
                  </a:moveTo>
                  <a:lnTo>
                    <a:pt x="5196611" y="785241"/>
                  </a:lnTo>
                  <a:lnTo>
                    <a:pt x="5189525" y="783805"/>
                  </a:lnTo>
                  <a:lnTo>
                    <a:pt x="5183898" y="782421"/>
                  </a:lnTo>
                  <a:lnTo>
                    <a:pt x="5176825" y="782421"/>
                  </a:lnTo>
                  <a:lnTo>
                    <a:pt x="5178196" y="785241"/>
                  </a:lnTo>
                  <a:lnTo>
                    <a:pt x="5178196" y="793750"/>
                  </a:lnTo>
                  <a:lnTo>
                    <a:pt x="5183898" y="796569"/>
                  </a:lnTo>
                  <a:lnTo>
                    <a:pt x="5190972" y="796569"/>
                  </a:lnTo>
                  <a:lnTo>
                    <a:pt x="5198046" y="797953"/>
                  </a:lnTo>
                  <a:lnTo>
                    <a:pt x="5198046" y="785241"/>
                  </a:lnTo>
                  <a:close/>
                </a:path>
                <a:path w="9464675" h="1123315">
                  <a:moveTo>
                    <a:pt x="5233428" y="938060"/>
                  </a:moveTo>
                  <a:lnTo>
                    <a:pt x="5231981" y="936625"/>
                  </a:lnTo>
                  <a:lnTo>
                    <a:pt x="5230609" y="932357"/>
                  </a:lnTo>
                  <a:lnTo>
                    <a:pt x="5226355" y="932357"/>
                  </a:lnTo>
                  <a:lnTo>
                    <a:pt x="5223535" y="935240"/>
                  </a:lnTo>
                  <a:lnTo>
                    <a:pt x="5222087" y="936625"/>
                  </a:lnTo>
                  <a:lnTo>
                    <a:pt x="5223535" y="940879"/>
                  </a:lnTo>
                  <a:lnTo>
                    <a:pt x="5226355" y="943698"/>
                  </a:lnTo>
                  <a:lnTo>
                    <a:pt x="5229174" y="945134"/>
                  </a:lnTo>
                  <a:lnTo>
                    <a:pt x="5230609" y="942314"/>
                  </a:lnTo>
                  <a:lnTo>
                    <a:pt x="5231981" y="940879"/>
                  </a:lnTo>
                  <a:lnTo>
                    <a:pt x="5233428" y="938060"/>
                  </a:lnTo>
                  <a:close/>
                </a:path>
                <a:path w="9464675" h="1123315">
                  <a:moveTo>
                    <a:pt x="5257470" y="472541"/>
                  </a:moveTo>
                  <a:lnTo>
                    <a:pt x="5248948" y="466902"/>
                  </a:lnTo>
                  <a:lnTo>
                    <a:pt x="5241874" y="458393"/>
                  </a:lnTo>
                  <a:lnTo>
                    <a:pt x="5240502" y="461264"/>
                  </a:lnTo>
                  <a:lnTo>
                    <a:pt x="5235664" y="465963"/>
                  </a:lnTo>
                  <a:lnTo>
                    <a:pt x="5231473" y="471335"/>
                  </a:lnTo>
                  <a:lnTo>
                    <a:pt x="5227574" y="476973"/>
                  </a:lnTo>
                  <a:lnTo>
                    <a:pt x="5223535" y="482485"/>
                  </a:lnTo>
                  <a:lnTo>
                    <a:pt x="5229174" y="485305"/>
                  </a:lnTo>
                  <a:lnTo>
                    <a:pt x="5234800" y="492379"/>
                  </a:lnTo>
                  <a:lnTo>
                    <a:pt x="5239067" y="490943"/>
                  </a:lnTo>
                  <a:lnTo>
                    <a:pt x="5243144" y="488683"/>
                  </a:lnTo>
                  <a:lnTo>
                    <a:pt x="5247208" y="484416"/>
                  </a:lnTo>
                  <a:lnTo>
                    <a:pt x="5251805" y="478802"/>
                  </a:lnTo>
                  <a:lnTo>
                    <a:pt x="5257470" y="472541"/>
                  </a:lnTo>
                  <a:close/>
                </a:path>
                <a:path w="9464675" h="1123315">
                  <a:moveTo>
                    <a:pt x="5264543" y="1093685"/>
                  </a:moveTo>
                  <a:lnTo>
                    <a:pt x="5263108" y="1089431"/>
                  </a:lnTo>
                  <a:lnTo>
                    <a:pt x="5260289" y="1082357"/>
                  </a:lnTo>
                  <a:lnTo>
                    <a:pt x="5257470" y="1082357"/>
                  </a:lnTo>
                  <a:lnTo>
                    <a:pt x="5253215" y="1080922"/>
                  </a:lnTo>
                  <a:lnTo>
                    <a:pt x="5248948" y="1085176"/>
                  </a:lnTo>
                  <a:lnTo>
                    <a:pt x="5243322" y="1087996"/>
                  </a:lnTo>
                  <a:lnTo>
                    <a:pt x="5247576" y="1093685"/>
                  </a:lnTo>
                  <a:lnTo>
                    <a:pt x="5250396" y="1099324"/>
                  </a:lnTo>
                  <a:lnTo>
                    <a:pt x="5256034" y="1099324"/>
                  </a:lnTo>
                  <a:lnTo>
                    <a:pt x="5264543" y="1093685"/>
                  </a:lnTo>
                  <a:close/>
                </a:path>
                <a:path w="9464675" h="1123315">
                  <a:moveTo>
                    <a:pt x="5268811" y="343814"/>
                  </a:moveTo>
                  <a:lnTo>
                    <a:pt x="5267363" y="340995"/>
                  </a:lnTo>
                  <a:lnTo>
                    <a:pt x="5267363" y="339559"/>
                  </a:lnTo>
                  <a:lnTo>
                    <a:pt x="5265991" y="336740"/>
                  </a:lnTo>
                  <a:lnTo>
                    <a:pt x="5264543" y="338124"/>
                  </a:lnTo>
                  <a:lnTo>
                    <a:pt x="5263108" y="338124"/>
                  </a:lnTo>
                  <a:lnTo>
                    <a:pt x="5263108" y="339559"/>
                  </a:lnTo>
                  <a:lnTo>
                    <a:pt x="5264543" y="342379"/>
                  </a:lnTo>
                  <a:lnTo>
                    <a:pt x="5265991" y="343814"/>
                  </a:lnTo>
                  <a:lnTo>
                    <a:pt x="5265991" y="345198"/>
                  </a:lnTo>
                  <a:lnTo>
                    <a:pt x="5268811" y="343814"/>
                  </a:lnTo>
                  <a:close/>
                </a:path>
                <a:path w="9464675" h="1123315">
                  <a:moveTo>
                    <a:pt x="5282958" y="222123"/>
                  </a:moveTo>
                  <a:lnTo>
                    <a:pt x="5281511" y="219303"/>
                  </a:lnTo>
                  <a:lnTo>
                    <a:pt x="5280139" y="215049"/>
                  </a:lnTo>
                  <a:lnTo>
                    <a:pt x="5277256" y="215049"/>
                  </a:lnTo>
                  <a:lnTo>
                    <a:pt x="5274437" y="217868"/>
                  </a:lnTo>
                  <a:lnTo>
                    <a:pt x="5271630" y="219303"/>
                  </a:lnTo>
                  <a:lnTo>
                    <a:pt x="5273065" y="222123"/>
                  </a:lnTo>
                  <a:lnTo>
                    <a:pt x="5274437" y="224942"/>
                  </a:lnTo>
                  <a:lnTo>
                    <a:pt x="5275885" y="226377"/>
                  </a:lnTo>
                  <a:lnTo>
                    <a:pt x="5278704" y="224942"/>
                  </a:lnTo>
                  <a:lnTo>
                    <a:pt x="5280139" y="223558"/>
                  </a:lnTo>
                  <a:lnTo>
                    <a:pt x="5282958" y="222123"/>
                  </a:lnTo>
                  <a:close/>
                </a:path>
                <a:path w="9464675" h="1123315">
                  <a:moveTo>
                    <a:pt x="5311267" y="964920"/>
                  </a:moveTo>
                  <a:lnTo>
                    <a:pt x="5305564" y="960666"/>
                  </a:lnTo>
                  <a:lnTo>
                    <a:pt x="5301373" y="952207"/>
                  </a:lnTo>
                  <a:lnTo>
                    <a:pt x="5290032" y="952207"/>
                  </a:lnTo>
                  <a:lnTo>
                    <a:pt x="5285778" y="959281"/>
                  </a:lnTo>
                  <a:lnTo>
                    <a:pt x="5280139" y="963536"/>
                  </a:lnTo>
                  <a:lnTo>
                    <a:pt x="5287226" y="967740"/>
                  </a:lnTo>
                  <a:lnTo>
                    <a:pt x="5298491" y="976249"/>
                  </a:lnTo>
                  <a:lnTo>
                    <a:pt x="5302745" y="971994"/>
                  </a:lnTo>
                  <a:lnTo>
                    <a:pt x="5307000" y="969175"/>
                  </a:lnTo>
                  <a:lnTo>
                    <a:pt x="5311267" y="964920"/>
                  </a:lnTo>
                  <a:close/>
                </a:path>
                <a:path w="9464675" h="1123315">
                  <a:moveTo>
                    <a:pt x="5314086" y="271640"/>
                  </a:moveTo>
                  <a:lnTo>
                    <a:pt x="5304193" y="263182"/>
                  </a:lnTo>
                  <a:lnTo>
                    <a:pt x="5299926" y="263182"/>
                  </a:lnTo>
                  <a:lnTo>
                    <a:pt x="5293499" y="264287"/>
                  </a:lnTo>
                  <a:lnTo>
                    <a:pt x="5287886" y="267766"/>
                  </a:lnTo>
                  <a:lnTo>
                    <a:pt x="5284381" y="273913"/>
                  </a:lnTo>
                  <a:lnTo>
                    <a:pt x="5284330" y="282968"/>
                  </a:lnTo>
                  <a:lnTo>
                    <a:pt x="5285778" y="288607"/>
                  </a:lnTo>
                  <a:lnTo>
                    <a:pt x="5292852" y="291477"/>
                  </a:lnTo>
                  <a:lnTo>
                    <a:pt x="5301373" y="299935"/>
                  </a:lnTo>
                  <a:lnTo>
                    <a:pt x="5305336" y="292760"/>
                  </a:lnTo>
                  <a:lnTo>
                    <a:pt x="5308778" y="285965"/>
                  </a:lnTo>
                  <a:lnTo>
                    <a:pt x="5311699" y="279450"/>
                  </a:lnTo>
                  <a:lnTo>
                    <a:pt x="5314086" y="273075"/>
                  </a:lnTo>
                  <a:lnTo>
                    <a:pt x="5314086" y="271640"/>
                  </a:lnTo>
                  <a:close/>
                </a:path>
                <a:path w="9464675" h="1123315">
                  <a:moveTo>
                    <a:pt x="5322595" y="960666"/>
                  </a:moveTo>
                  <a:lnTo>
                    <a:pt x="5321160" y="957846"/>
                  </a:lnTo>
                  <a:lnTo>
                    <a:pt x="5319712" y="956462"/>
                  </a:lnTo>
                  <a:lnTo>
                    <a:pt x="5319712" y="959281"/>
                  </a:lnTo>
                  <a:lnTo>
                    <a:pt x="5316893" y="960666"/>
                  </a:lnTo>
                  <a:lnTo>
                    <a:pt x="5315521" y="962101"/>
                  </a:lnTo>
                  <a:lnTo>
                    <a:pt x="5315521" y="963536"/>
                  </a:lnTo>
                  <a:lnTo>
                    <a:pt x="5316893" y="966355"/>
                  </a:lnTo>
                  <a:lnTo>
                    <a:pt x="5318341" y="967740"/>
                  </a:lnTo>
                  <a:lnTo>
                    <a:pt x="5319712" y="966355"/>
                  </a:lnTo>
                  <a:lnTo>
                    <a:pt x="5322595" y="964920"/>
                  </a:lnTo>
                  <a:lnTo>
                    <a:pt x="5322595" y="960666"/>
                  </a:lnTo>
                  <a:close/>
                </a:path>
                <a:path w="9464675" h="1123315">
                  <a:moveTo>
                    <a:pt x="5323967" y="697534"/>
                  </a:moveTo>
                  <a:lnTo>
                    <a:pt x="5316245" y="694004"/>
                  </a:lnTo>
                  <a:lnTo>
                    <a:pt x="5309997" y="690626"/>
                  </a:lnTo>
                  <a:lnTo>
                    <a:pt x="5305082" y="688568"/>
                  </a:lnTo>
                  <a:lnTo>
                    <a:pt x="5301373" y="689025"/>
                  </a:lnTo>
                  <a:lnTo>
                    <a:pt x="5295671" y="691832"/>
                  </a:lnTo>
                  <a:lnTo>
                    <a:pt x="5291404" y="701789"/>
                  </a:lnTo>
                  <a:lnTo>
                    <a:pt x="5285778" y="708863"/>
                  </a:lnTo>
                  <a:lnTo>
                    <a:pt x="5291404" y="711682"/>
                  </a:lnTo>
                  <a:lnTo>
                    <a:pt x="5298491" y="717321"/>
                  </a:lnTo>
                  <a:lnTo>
                    <a:pt x="5304193" y="715937"/>
                  </a:lnTo>
                  <a:lnTo>
                    <a:pt x="5308270" y="713841"/>
                  </a:lnTo>
                  <a:lnTo>
                    <a:pt x="5312486" y="709904"/>
                  </a:lnTo>
                  <a:lnTo>
                    <a:pt x="5317502" y="704380"/>
                  </a:lnTo>
                  <a:lnTo>
                    <a:pt x="5323967" y="697534"/>
                  </a:lnTo>
                  <a:close/>
                </a:path>
                <a:path w="9464675" h="1123315">
                  <a:moveTo>
                    <a:pt x="5325415" y="652272"/>
                  </a:moveTo>
                  <a:lnTo>
                    <a:pt x="5322595" y="646569"/>
                  </a:lnTo>
                  <a:lnTo>
                    <a:pt x="5322595" y="640943"/>
                  </a:lnTo>
                  <a:lnTo>
                    <a:pt x="5321160" y="640943"/>
                  </a:lnTo>
                  <a:lnTo>
                    <a:pt x="5312638" y="642315"/>
                  </a:lnTo>
                  <a:lnTo>
                    <a:pt x="5304193" y="645198"/>
                  </a:lnTo>
                  <a:lnTo>
                    <a:pt x="5297106" y="646569"/>
                  </a:lnTo>
                  <a:lnTo>
                    <a:pt x="5297106" y="653643"/>
                  </a:lnTo>
                  <a:lnTo>
                    <a:pt x="5304320" y="653427"/>
                  </a:lnTo>
                  <a:lnTo>
                    <a:pt x="5318214" y="652487"/>
                  </a:lnTo>
                  <a:lnTo>
                    <a:pt x="5325415" y="652272"/>
                  </a:lnTo>
                  <a:close/>
                </a:path>
                <a:path w="9464675" h="1123315">
                  <a:moveTo>
                    <a:pt x="5360797" y="413118"/>
                  </a:moveTo>
                  <a:lnTo>
                    <a:pt x="5355094" y="407492"/>
                  </a:lnTo>
                  <a:lnTo>
                    <a:pt x="5349456" y="400418"/>
                  </a:lnTo>
                  <a:lnTo>
                    <a:pt x="5343830" y="396151"/>
                  </a:lnTo>
                  <a:lnTo>
                    <a:pt x="5338127" y="400418"/>
                  </a:lnTo>
                  <a:lnTo>
                    <a:pt x="5335308" y="401789"/>
                  </a:lnTo>
                  <a:lnTo>
                    <a:pt x="5333860" y="403225"/>
                  </a:lnTo>
                  <a:lnTo>
                    <a:pt x="5339169" y="407225"/>
                  </a:lnTo>
                  <a:lnTo>
                    <a:pt x="5344477" y="410819"/>
                  </a:lnTo>
                  <a:lnTo>
                    <a:pt x="5349786" y="414172"/>
                  </a:lnTo>
                  <a:lnTo>
                    <a:pt x="5355094" y="417385"/>
                  </a:lnTo>
                  <a:lnTo>
                    <a:pt x="5356542" y="417385"/>
                  </a:lnTo>
                  <a:lnTo>
                    <a:pt x="5360797" y="413118"/>
                  </a:lnTo>
                  <a:close/>
                </a:path>
                <a:path w="9464675" h="1123315">
                  <a:moveTo>
                    <a:pt x="5376316" y="904062"/>
                  </a:moveTo>
                  <a:lnTo>
                    <a:pt x="5374945" y="902690"/>
                  </a:lnTo>
                  <a:lnTo>
                    <a:pt x="5373509" y="899871"/>
                  </a:lnTo>
                  <a:lnTo>
                    <a:pt x="5372138" y="899871"/>
                  </a:lnTo>
                  <a:lnTo>
                    <a:pt x="5366601" y="903249"/>
                  </a:lnTo>
                  <a:lnTo>
                    <a:pt x="5354993" y="910602"/>
                  </a:lnTo>
                  <a:lnTo>
                    <a:pt x="5349456" y="914019"/>
                  </a:lnTo>
                  <a:lnTo>
                    <a:pt x="5350903" y="914019"/>
                  </a:lnTo>
                  <a:lnTo>
                    <a:pt x="5352275" y="919657"/>
                  </a:lnTo>
                  <a:lnTo>
                    <a:pt x="5352275" y="923912"/>
                  </a:lnTo>
                  <a:lnTo>
                    <a:pt x="5370779" y="908570"/>
                  </a:lnTo>
                  <a:lnTo>
                    <a:pt x="5376316" y="904062"/>
                  </a:lnTo>
                  <a:close/>
                </a:path>
                <a:path w="9464675" h="1123315">
                  <a:moveTo>
                    <a:pt x="5417401" y="773912"/>
                  </a:moveTo>
                  <a:lnTo>
                    <a:pt x="5413146" y="772528"/>
                  </a:lnTo>
                  <a:lnTo>
                    <a:pt x="5408879" y="768273"/>
                  </a:lnTo>
                  <a:lnTo>
                    <a:pt x="5406072" y="769658"/>
                  </a:lnTo>
                  <a:lnTo>
                    <a:pt x="5396306" y="774166"/>
                  </a:lnTo>
                  <a:lnTo>
                    <a:pt x="5386273" y="779056"/>
                  </a:lnTo>
                  <a:lnTo>
                    <a:pt x="5376227" y="784212"/>
                  </a:lnTo>
                  <a:lnTo>
                    <a:pt x="5366423" y="789495"/>
                  </a:lnTo>
                  <a:lnTo>
                    <a:pt x="5363616" y="790879"/>
                  </a:lnTo>
                  <a:lnTo>
                    <a:pt x="5362168" y="796569"/>
                  </a:lnTo>
                  <a:lnTo>
                    <a:pt x="5363616" y="797953"/>
                  </a:lnTo>
                  <a:lnTo>
                    <a:pt x="5366423" y="800823"/>
                  </a:lnTo>
                  <a:lnTo>
                    <a:pt x="5370690" y="806462"/>
                  </a:lnTo>
                  <a:lnTo>
                    <a:pt x="5373509" y="805027"/>
                  </a:lnTo>
                  <a:lnTo>
                    <a:pt x="5383301" y="800531"/>
                  </a:lnTo>
                  <a:lnTo>
                    <a:pt x="5415966" y="778167"/>
                  </a:lnTo>
                  <a:lnTo>
                    <a:pt x="5417401" y="773912"/>
                  </a:lnTo>
                  <a:close/>
                </a:path>
                <a:path w="9464675" h="1123315">
                  <a:moveTo>
                    <a:pt x="5428742" y="575830"/>
                  </a:moveTo>
                  <a:lnTo>
                    <a:pt x="5421668" y="573011"/>
                  </a:lnTo>
                  <a:lnTo>
                    <a:pt x="5417401" y="571576"/>
                  </a:lnTo>
                  <a:lnTo>
                    <a:pt x="5414594" y="570191"/>
                  </a:lnTo>
                  <a:lnTo>
                    <a:pt x="5411698" y="570191"/>
                  </a:lnTo>
                  <a:lnTo>
                    <a:pt x="5410327" y="571576"/>
                  </a:lnTo>
                  <a:lnTo>
                    <a:pt x="5407507" y="573011"/>
                  </a:lnTo>
                  <a:lnTo>
                    <a:pt x="5410327" y="575830"/>
                  </a:lnTo>
                  <a:lnTo>
                    <a:pt x="5413146" y="580085"/>
                  </a:lnTo>
                  <a:lnTo>
                    <a:pt x="5417401" y="580085"/>
                  </a:lnTo>
                  <a:lnTo>
                    <a:pt x="5421668" y="578650"/>
                  </a:lnTo>
                  <a:lnTo>
                    <a:pt x="5428742" y="575830"/>
                  </a:lnTo>
                  <a:close/>
                </a:path>
                <a:path w="9464675" h="1123315">
                  <a:moveTo>
                    <a:pt x="5440007" y="468337"/>
                  </a:moveTo>
                  <a:lnTo>
                    <a:pt x="5414594" y="455574"/>
                  </a:lnTo>
                  <a:lnTo>
                    <a:pt x="5408879" y="455574"/>
                  </a:lnTo>
                  <a:lnTo>
                    <a:pt x="5407507" y="457009"/>
                  </a:lnTo>
                  <a:lnTo>
                    <a:pt x="5403253" y="459828"/>
                  </a:lnTo>
                  <a:lnTo>
                    <a:pt x="5403253" y="465467"/>
                  </a:lnTo>
                  <a:lnTo>
                    <a:pt x="5406072" y="472541"/>
                  </a:lnTo>
                  <a:lnTo>
                    <a:pt x="5408879" y="472541"/>
                  </a:lnTo>
                  <a:lnTo>
                    <a:pt x="5416296" y="474192"/>
                  </a:lnTo>
                  <a:lnTo>
                    <a:pt x="5423573" y="475056"/>
                  </a:lnTo>
                  <a:lnTo>
                    <a:pt x="5430596" y="475361"/>
                  </a:lnTo>
                  <a:lnTo>
                    <a:pt x="5437187" y="475411"/>
                  </a:lnTo>
                  <a:lnTo>
                    <a:pt x="5437187" y="476796"/>
                  </a:lnTo>
                  <a:lnTo>
                    <a:pt x="5438635" y="471157"/>
                  </a:lnTo>
                  <a:lnTo>
                    <a:pt x="5440007" y="468337"/>
                  </a:lnTo>
                  <a:close/>
                </a:path>
                <a:path w="9464675" h="1123315">
                  <a:moveTo>
                    <a:pt x="5458422" y="340995"/>
                  </a:moveTo>
                  <a:lnTo>
                    <a:pt x="5452783" y="338124"/>
                  </a:lnTo>
                  <a:lnTo>
                    <a:pt x="5448528" y="333921"/>
                  </a:lnTo>
                  <a:lnTo>
                    <a:pt x="5445709" y="335305"/>
                  </a:lnTo>
                  <a:lnTo>
                    <a:pt x="5442890" y="336740"/>
                  </a:lnTo>
                  <a:lnTo>
                    <a:pt x="5441454" y="342379"/>
                  </a:lnTo>
                  <a:lnTo>
                    <a:pt x="5440007" y="346633"/>
                  </a:lnTo>
                  <a:lnTo>
                    <a:pt x="5444261" y="350888"/>
                  </a:lnTo>
                  <a:lnTo>
                    <a:pt x="5447081" y="350888"/>
                  </a:lnTo>
                  <a:lnTo>
                    <a:pt x="5451335" y="348068"/>
                  </a:lnTo>
                  <a:lnTo>
                    <a:pt x="5454154" y="345198"/>
                  </a:lnTo>
                  <a:lnTo>
                    <a:pt x="5458422" y="340995"/>
                  </a:lnTo>
                  <a:close/>
                </a:path>
                <a:path w="9464675" h="1123315">
                  <a:moveTo>
                    <a:pt x="5496611" y="1001725"/>
                  </a:moveTo>
                  <a:lnTo>
                    <a:pt x="5495188" y="996569"/>
                  </a:lnTo>
                  <a:lnTo>
                    <a:pt x="5491505" y="991273"/>
                  </a:lnTo>
                  <a:lnTo>
                    <a:pt x="5486501" y="985202"/>
                  </a:lnTo>
                  <a:lnTo>
                    <a:pt x="5481091" y="977684"/>
                  </a:lnTo>
                  <a:lnTo>
                    <a:pt x="5474970" y="986472"/>
                  </a:lnTo>
                  <a:lnTo>
                    <a:pt x="5469394" y="993940"/>
                  </a:lnTo>
                  <a:lnTo>
                    <a:pt x="5464353" y="1000366"/>
                  </a:lnTo>
                  <a:lnTo>
                    <a:pt x="5459857" y="1005979"/>
                  </a:lnTo>
                  <a:lnTo>
                    <a:pt x="5465496" y="1011618"/>
                  </a:lnTo>
                  <a:lnTo>
                    <a:pt x="5469750" y="1020127"/>
                  </a:lnTo>
                  <a:lnTo>
                    <a:pt x="5475389" y="1021511"/>
                  </a:lnTo>
                  <a:lnTo>
                    <a:pt x="5482907" y="1021207"/>
                  </a:lnTo>
                  <a:lnTo>
                    <a:pt x="5489740" y="1017981"/>
                  </a:lnTo>
                  <a:lnTo>
                    <a:pt x="5494693" y="1011567"/>
                  </a:lnTo>
                  <a:lnTo>
                    <a:pt x="5496611" y="1001725"/>
                  </a:lnTo>
                  <a:close/>
                </a:path>
                <a:path w="9464675" h="1123315">
                  <a:moveTo>
                    <a:pt x="5498058" y="708863"/>
                  </a:moveTo>
                  <a:lnTo>
                    <a:pt x="5496611" y="705993"/>
                  </a:lnTo>
                  <a:lnTo>
                    <a:pt x="5495239" y="704608"/>
                  </a:lnTo>
                  <a:lnTo>
                    <a:pt x="5495239" y="701789"/>
                  </a:lnTo>
                  <a:lnTo>
                    <a:pt x="5489537" y="704608"/>
                  </a:lnTo>
                  <a:lnTo>
                    <a:pt x="5489537" y="707428"/>
                  </a:lnTo>
                  <a:lnTo>
                    <a:pt x="5492420" y="713066"/>
                  </a:lnTo>
                  <a:lnTo>
                    <a:pt x="5493791" y="711682"/>
                  </a:lnTo>
                  <a:lnTo>
                    <a:pt x="5496611" y="710247"/>
                  </a:lnTo>
                  <a:lnTo>
                    <a:pt x="5498058" y="708863"/>
                  </a:lnTo>
                  <a:close/>
                </a:path>
                <a:path w="9464675" h="1123315">
                  <a:moveTo>
                    <a:pt x="5500878" y="642315"/>
                  </a:moveTo>
                  <a:lnTo>
                    <a:pt x="5498058" y="639495"/>
                  </a:lnTo>
                  <a:lnTo>
                    <a:pt x="5496611" y="636676"/>
                  </a:lnTo>
                  <a:lnTo>
                    <a:pt x="5493791" y="633869"/>
                  </a:lnTo>
                  <a:lnTo>
                    <a:pt x="5490984" y="636676"/>
                  </a:lnTo>
                  <a:lnTo>
                    <a:pt x="5488165" y="638124"/>
                  </a:lnTo>
                  <a:lnTo>
                    <a:pt x="5489537" y="640943"/>
                  </a:lnTo>
                  <a:lnTo>
                    <a:pt x="5492420" y="645198"/>
                  </a:lnTo>
                  <a:lnTo>
                    <a:pt x="5493791" y="648017"/>
                  </a:lnTo>
                  <a:lnTo>
                    <a:pt x="5498058" y="643750"/>
                  </a:lnTo>
                  <a:lnTo>
                    <a:pt x="5500878" y="642315"/>
                  </a:lnTo>
                  <a:close/>
                </a:path>
                <a:path w="9464675" h="1123315">
                  <a:moveTo>
                    <a:pt x="5503684" y="945134"/>
                  </a:moveTo>
                  <a:lnTo>
                    <a:pt x="5500878" y="942314"/>
                  </a:lnTo>
                  <a:lnTo>
                    <a:pt x="5498058" y="936625"/>
                  </a:lnTo>
                  <a:lnTo>
                    <a:pt x="5495239" y="935240"/>
                  </a:lnTo>
                  <a:lnTo>
                    <a:pt x="5492420" y="933805"/>
                  </a:lnTo>
                  <a:lnTo>
                    <a:pt x="5488165" y="938060"/>
                  </a:lnTo>
                  <a:lnTo>
                    <a:pt x="5483911" y="939431"/>
                  </a:lnTo>
                  <a:lnTo>
                    <a:pt x="5486717" y="943698"/>
                  </a:lnTo>
                  <a:lnTo>
                    <a:pt x="5488165" y="947953"/>
                  </a:lnTo>
                  <a:lnTo>
                    <a:pt x="5492420" y="955027"/>
                  </a:lnTo>
                  <a:lnTo>
                    <a:pt x="5498058" y="950772"/>
                  </a:lnTo>
                  <a:lnTo>
                    <a:pt x="5503684" y="945134"/>
                  </a:lnTo>
                  <a:close/>
                </a:path>
                <a:path w="9464675" h="1123315">
                  <a:moveTo>
                    <a:pt x="5533441" y="756945"/>
                  </a:moveTo>
                  <a:lnTo>
                    <a:pt x="5529173" y="752690"/>
                  </a:lnTo>
                  <a:lnTo>
                    <a:pt x="5524919" y="745617"/>
                  </a:lnTo>
                  <a:lnTo>
                    <a:pt x="5515026" y="745617"/>
                  </a:lnTo>
                  <a:lnTo>
                    <a:pt x="5510771" y="752690"/>
                  </a:lnTo>
                  <a:lnTo>
                    <a:pt x="5507952" y="756945"/>
                  </a:lnTo>
                  <a:lnTo>
                    <a:pt x="5516473" y="765454"/>
                  </a:lnTo>
                  <a:lnTo>
                    <a:pt x="5523547" y="771093"/>
                  </a:lnTo>
                  <a:lnTo>
                    <a:pt x="5527802" y="765454"/>
                  </a:lnTo>
                  <a:lnTo>
                    <a:pt x="5533441" y="756945"/>
                  </a:lnTo>
                  <a:close/>
                </a:path>
                <a:path w="9464675" h="1123315">
                  <a:moveTo>
                    <a:pt x="5560301" y="263182"/>
                  </a:moveTo>
                  <a:lnTo>
                    <a:pt x="5558764" y="252984"/>
                  </a:lnTo>
                  <a:lnTo>
                    <a:pt x="5553253" y="248488"/>
                  </a:lnTo>
                  <a:lnTo>
                    <a:pt x="5545607" y="247446"/>
                  </a:lnTo>
                  <a:lnTo>
                    <a:pt x="5537695" y="247599"/>
                  </a:lnTo>
                  <a:lnTo>
                    <a:pt x="5531993" y="247599"/>
                  </a:lnTo>
                  <a:lnTo>
                    <a:pt x="5524919" y="251853"/>
                  </a:lnTo>
                  <a:lnTo>
                    <a:pt x="5519280" y="254673"/>
                  </a:lnTo>
                  <a:lnTo>
                    <a:pt x="5517845" y="256108"/>
                  </a:lnTo>
                  <a:lnTo>
                    <a:pt x="5517845" y="267385"/>
                  </a:lnTo>
                  <a:lnTo>
                    <a:pt x="5520728" y="268820"/>
                  </a:lnTo>
                  <a:lnTo>
                    <a:pt x="5526367" y="273075"/>
                  </a:lnTo>
                  <a:lnTo>
                    <a:pt x="5531993" y="274459"/>
                  </a:lnTo>
                  <a:lnTo>
                    <a:pt x="5543334" y="278714"/>
                  </a:lnTo>
                  <a:lnTo>
                    <a:pt x="5549036" y="274459"/>
                  </a:lnTo>
                  <a:lnTo>
                    <a:pt x="5560301" y="268820"/>
                  </a:lnTo>
                  <a:lnTo>
                    <a:pt x="5560301" y="263182"/>
                  </a:lnTo>
                  <a:close/>
                </a:path>
                <a:path w="9464675" h="1123315">
                  <a:moveTo>
                    <a:pt x="5592864" y="41008"/>
                  </a:moveTo>
                  <a:lnTo>
                    <a:pt x="5570258" y="18402"/>
                  </a:lnTo>
                  <a:lnTo>
                    <a:pt x="5566232" y="25095"/>
                  </a:lnTo>
                  <a:lnTo>
                    <a:pt x="5562612" y="30594"/>
                  </a:lnTo>
                  <a:lnTo>
                    <a:pt x="5559285" y="35293"/>
                  </a:lnTo>
                  <a:lnTo>
                    <a:pt x="5556110" y="39624"/>
                  </a:lnTo>
                  <a:lnTo>
                    <a:pt x="5562231" y="44056"/>
                  </a:lnTo>
                  <a:lnTo>
                    <a:pt x="5568099" y="48628"/>
                  </a:lnTo>
                  <a:lnTo>
                    <a:pt x="5573992" y="52933"/>
                  </a:lnTo>
                  <a:lnTo>
                    <a:pt x="5580151" y="56591"/>
                  </a:lnTo>
                  <a:lnTo>
                    <a:pt x="5582971" y="58026"/>
                  </a:lnTo>
                  <a:lnTo>
                    <a:pt x="5588597" y="46697"/>
                  </a:lnTo>
                  <a:lnTo>
                    <a:pt x="5592864" y="41008"/>
                  </a:lnTo>
                  <a:close/>
                </a:path>
                <a:path w="9464675" h="1123315">
                  <a:moveTo>
                    <a:pt x="5602757" y="785241"/>
                  </a:moveTo>
                  <a:lnTo>
                    <a:pt x="5595683" y="779602"/>
                  </a:lnTo>
                  <a:lnTo>
                    <a:pt x="5591492" y="775347"/>
                  </a:lnTo>
                  <a:lnTo>
                    <a:pt x="5587225" y="773912"/>
                  </a:lnTo>
                  <a:lnTo>
                    <a:pt x="5585790" y="772528"/>
                  </a:lnTo>
                  <a:lnTo>
                    <a:pt x="5580151" y="779602"/>
                  </a:lnTo>
                  <a:lnTo>
                    <a:pt x="5581523" y="782421"/>
                  </a:lnTo>
                  <a:lnTo>
                    <a:pt x="5582971" y="786676"/>
                  </a:lnTo>
                  <a:lnTo>
                    <a:pt x="5585790" y="790879"/>
                  </a:lnTo>
                  <a:lnTo>
                    <a:pt x="5590044" y="792314"/>
                  </a:lnTo>
                  <a:lnTo>
                    <a:pt x="5592864" y="793750"/>
                  </a:lnTo>
                  <a:lnTo>
                    <a:pt x="5595683" y="789495"/>
                  </a:lnTo>
                  <a:lnTo>
                    <a:pt x="5602757" y="785241"/>
                  </a:lnTo>
                  <a:close/>
                </a:path>
                <a:path w="9464675" h="1123315">
                  <a:moveTo>
                    <a:pt x="5612714" y="908316"/>
                  </a:moveTo>
                  <a:lnTo>
                    <a:pt x="5608459" y="905497"/>
                  </a:lnTo>
                  <a:lnTo>
                    <a:pt x="5604192" y="898423"/>
                  </a:lnTo>
                  <a:lnTo>
                    <a:pt x="5595683" y="898423"/>
                  </a:lnTo>
                  <a:lnTo>
                    <a:pt x="5591492" y="904062"/>
                  </a:lnTo>
                  <a:lnTo>
                    <a:pt x="5584418" y="909764"/>
                  </a:lnTo>
                  <a:lnTo>
                    <a:pt x="5591492" y="914019"/>
                  </a:lnTo>
                  <a:lnTo>
                    <a:pt x="5595683" y="918210"/>
                  </a:lnTo>
                  <a:lnTo>
                    <a:pt x="5598566" y="918210"/>
                  </a:lnTo>
                  <a:lnTo>
                    <a:pt x="5604192" y="916838"/>
                  </a:lnTo>
                  <a:lnTo>
                    <a:pt x="5612714" y="908316"/>
                  </a:lnTo>
                  <a:close/>
                </a:path>
                <a:path w="9464675" h="1123315">
                  <a:moveTo>
                    <a:pt x="5650916" y="94780"/>
                  </a:moveTo>
                  <a:lnTo>
                    <a:pt x="5643892" y="80848"/>
                  </a:lnTo>
                  <a:lnTo>
                    <a:pt x="5631967" y="67030"/>
                  </a:lnTo>
                  <a:lnTo>
                    <a:pt x="5619242" y="57188"/>
                  </a:lnTo>
                  <a:lnTo>
                    <a:pt x="5609831" y="55156"/>
                  </a:lnTo>
                  <a:lnTo>
                    <a:pt x="5608459" y="56591"/>
                  </a:lnTo>
                  <a:lnTo>
                    <a:pt x="5605640" y="60845"/>
                  </a:lnTo>
                  <a:lnTo>
                    <a:pt x="5605640" y="62230"/>
                  </a:lnTo>
                  <a:lnTo>
                    <a:pt x="5628513" y="97853"/>
                  </a:lnTo>
                  <a:lnTo>
                    <a:pt x="5638139" y="110363"/>
                  </a:lnTo>
                  <a:lnTo>
                    <a:pt x="5646648" y="104673"/>
                  </a:lnTo>
                  <a:lnTo>
                    <a:pt x="5650916" y="103289"/>
                  </a:lnTo>
                  <a:lnTo>
                    <a:pt x="5650916" y="94780"/>
                  </a:lnTo>
                  <a:close/>
                </a:path>
                <a:path w="9464675" h="1123315">
                  <a:moveTo>
                    <a:pt x="5694743" y="229196"/>
                  </a:moveTo>
                  <a:lnTo>
                    <a:pt x="5656999" y="201879"/>
                  </a:lnTo>
                  <a:lnTo>
                    <a:pt x="5646648" y="198081"/>
                  </a:lnTo>
                  <a:lnTo>
                    <a:pt x="5642394" y="200901"/>
                  </a:lnTo>
                  <a:lnTo>
                    <a:pt x="5636755" y="202336"/>
                  </a:lnTo>
                  <a:lnTo>
                    <a:pt x="5632501" y="205155"/>
                  </a:lnTo>
                  <a:lnTo>
                    <a:pt x="5635320" y="212229"/>
                  </a:lnTo>
                  <a:lnTo>
                    <a:pt x="5638139" y="222123"/>
                  </a:lnTo>
                  <a:lnTo>
                    <a:pt x="5642394" y="224942"/>
                  </a:lnTo>
                  <a:lnTo>
                    <a:pt x="5651106" y="229933"/>
                  </a:lnTo>
                  <a:lnTo>
                    <a:pt x="5660085" y="234149"/>
                  </a:lnTo>
                  <a:lnTo>
                    <a:pt x="5669051" y="237286"/>
                  </a:lnTo>
                  <a:lnTo>
                    <a:pt x="5677776" y="239090"/>
                  </a:lnTo>
                  <a:lnTo>
                    <a:pt x="5683478" y="240525"/>
                  </a:lnTo>
                  <a:lnTo>
                    <a:pt x="5689104" y="233451"/>
                  </a:lnTo>
                  <a:lnTo>
                    <a:pt x="5694743" y="229196"/>
                  </a:lnTo>
                  <a:close/>
                </a:path>
                <a:path w="9464675" h="1123315">
                  <a:moveTo>
                    <a:pt x="5725934" y="574446"/>
                  </a:moveTo>
                  <a:lnTo>
                    <a:pt x="5717743" y="562317"/>
                  </a:lnTo>
                  <a:lnTo>
                    <a:pt x="5702922" y="552843"/>
                  </a:lnTo>
                  <a:lnTo>
                    <a:pt x="5686501" y="548157"/>
                  </a:lnTo>
                  <a:lnTo>
                    <a:pt x="5673509" y="550354"/>
                  </a:lnTo>
                  <a:lnTo>
                    <a:pt x="5670702" y="551789"/>
                  </a:lnTo>
                  <a:lnTo>
                    <a:pt x="5666435" y="560298"/>
                  </a:lnTo>
                  <a:lnTo>
                    <a:pt x="5667883" y="563118"/>
                  </a:lnTo>
                  <a:lnTo>
                    <a:pt x="5672188" y="573036"/>
                  </a:lnTo>
                  <a:lnTo>
                    <a:pt x="5676900" y="583095"/>
                  </a:lnTo>
                  <a:lnTo>
                    <a:pt x="5682412" y="592353"/>
                  </a:lnTo>
                  <a:lnTo>
                    <a:pt x="5689104" y="599871"/>
                  </a:lnTo>
                  <a:lnTo>
                    <a:pt x="5700839" y="603758"/>
                  </a:lnTo>
                  <a:lnTo>
                    <a:pt x="5712828" y="600075"/>
                  </a:lnTo>
                  <a:lnTo>
                    <a:pt x="5722175" y="591350"/>
                  </a:lnTo>
                  <a:lnTo>
                    <a:pt x="5725934" y="580085"/>
                  </a:lnTo>
                  <a:lnTo>
                    <a:pt x="5725934" y="574446"/>
                  </a:lnTo>
                  <a:close/>
                </a:path>
                <a:path w="9464675" h="1123315">
                  <a:moveTo>
                    <a:pt x="5733008" y="619709"/>
                  </a:moveTo>
                  <a:lnTo>
                    <a:pt x="5727306" y="616902"/>
                  </a:lnTo>
                  <a:lnTo>
                    <a:pt x="5721667" y="611200"/>
                  </a:lnTo>
                  <a:lnTo>
                    <a:pt x="5714593" y="606945"/>
                  </a:lnTo>
                  <a:lnTo>
                    <a:pt x="5710339" y="612635"/>
                  </a:lnTo>
                  <a:lnTo>
                    <a:pt x="5708891" y="615454"/>
                  </a:lnTo>
                  <a:lnTo>
                    <a:pt x="5714593" y="619709"/>
                  </a:lnTo>
                  <a:lnTo>
                    <a:pt x="5721667" y="625348"/>
                  </a:lnTo>
                  <a:lnTo>
                    <a:pt x="5727306" y="628167"/>
                  </a:lnTo>
                  <a:lnTo>
                    <a:pt x="5730125" y="623976"/>
                  </a:lnTo>
                  <a:lnTo>
                    <a:pt x="5733008" y="619709"/>
                  </a:lnTo>
                  <a:close/>
                </a:path>
                <a:path w="9464675" h="1123315">
                  <a:moveTo>
                    <a:pt x="5744273" y="959281"/>
                  </a:moveTo>
                  <a:lnTo>
                    <a:pt x="5742902" y="955027"/>
                  </a:lnTo>
                  <a:lnTo>
                    <a:pt x="5742902" y="950772"/>
                  </a:lnTo>
                  <a:lnTo>
                    <a:pt x="5737199" y="946505"/>
                  </a:lnTo>
                  <a:lnTo>
                    <a:pt x="5734380" y="946505"/>
                  </a:lnTo>
                  <a:lnTo>
                    <a:pt x="5718467" y="948728"/>
                  </a:lnTo>
                  <a:lnTo>
                    <a:pt x="5670702" y="959281"/>
                  </a:lnTo>
                  <a:lnTo>
                    <a:pt x="5661876" y="970241"/>
                  </a:lnTo>
                  <a:lnTo>
                    <a:pt x="5663552" y="977176"/>
                  </a:lnTo>
                  <a:lnTo>
                    <a:pt x="5667883" y="983322"/>
                  </a:lnTo>
                  <a:lnTo>
                    <a:pt x="5669331" y="984758"/>
                  </a:lnTo>
                  <a:lnTo>
                    <a:pt x="5670702" y="984758"/>
                  </a:lnTo>
                  <a:lnTo>
                    <a:pt x="5672137" y="987577"/>
                  </a:lnTo>
                  <a:lnTo>
                    <a:pt x="5673509" y="988961"/>
                  </a:lnTo>
                  <a:lnTo>
                    <a:pt x="5674957" y="991831"/>
                  </a:lnTo>
                  <a:lnTo>
                    <a:pt x="5676404" y="990396"/>
                  </a:lnTo>
                  <a:lnTo>
                    <a:pt x="5677776" y="988961"/>
                  </a:lnTo>
                  <a:lnTo>
                    <a:pt x="5683478" y="991831"/>
                  </a:lnTo>
                  <a:lnTo>
                    <a:pt x="5687669" y="993216"/>
                  </a:lnTo>
                  <a:lnTo>
                    <a:pt x="5694743" y="997470"/>
                  </a:lnTo>
                  <a:lnTo>
                    <a:pt x="5705576" y="990854"/>
                  </a:lnTo>
                  <a:lnTo>
                    <a:pt x="5708574" y="988961"/>
                  </a:lnTo>
                  <a:lnTo>
                    <a:pt x="5716689" y="983843"/>
                  </a:lnTo>
                  <a:lnTo>
                    <a:pt x="5727801" y="976566"/>
                  </a:lnTo>
                  <a:lnTo>
                    <a:pt x="5738647" y="969175"/>
                  </a:lnTo>
                  <a:lnTo>
                    <a:pt x="5741454" y="967740"/>
                  </a:lnTo>
                  <a:lnTo>
                    <a:pt x="5744273" y="959281"/>
                  </a:lnTo>
                  <a:close/>
                </a:path>
                <a:path w="9464675" h="1123315">
                  <a:moveTo>
                    <a:pt x="5751347" y="39624"/>
                  </a:moveTo>
                  <a:lnTo>
                    <a:pt x="5747156" y="39624"/>
                  </a:lnTo>
                  <a:lnTo>
                    <a:pt x="5747156" y="41008"/>
                  </a:lnTo>
                  <a:lnTo>
                    <a:pt x="5745721" y="42443"/>
                  </a:lnTo>
                  <a:lnTo>
                    <a:pt x="5745721" y="45262"/>
                  </a:lnTo>
                  <a:lnTo>
                    <a:pt x="5747156" y="45262"/>
                  </a:lnTo>
                  <a:lnTo>
                    <a:pt x="5748528" y="46697"/>
                  </a:lnTo>
                  <a:lnTo>
                    <a:pt x="5749976" y="45262"/>
                  </a:lnTo>
                  <a:lnTo>
                    <a:pt x="5749976" y="42443"/>
                  </a:lnTo>
                  <a:lnTo>
                    <a:pt x="5751347" y="39624"/>
                  </a:lnTo>
                  <a:close/>
                </a:path>
                <a:path w="9464675" h="1123315">
                  <a:moveTo>
                    <a:pt x="5762599" y="1123238"/>
                  </a:moveTo>
                  <a:lnTo>
                    <a:pt x="5757964" y="1116634"/>
                  </a:lnTo>
                  <a:lnTo>
                    <a:pt x="5752439" y="1110830"/>
                  </a:lnTo>
                  <a:lnTo>
                    <a:pt x="5746394" y="1105281"/>
                  </a:lnTo>
                  <a:lnTo>
                    <a:pt x="5738647" y="1097940"/>
                  </a:lnTo>
                  <a:lnTo>
                    <a:pt x="5734380" y="1097940"/>
                  </a:lnTo>
                  <a:lnTo>
                    <a:pt x="5730125" y="1096505"/>
                  </a:lnTo>
                  <a:lnTo>
                    <a:pt x="5730125" y="1100759"/>
                  </a:lnTo>
                  <a:lnTo>
                    <a:pt x="5728754" y="1106398"/>
                  </a:lnTo>
                  <a:lnTo>
                    <a:pt x="5730125" y="1109218"/>
                  </a:lnTo>
                  <a:lnTo>
                    <a:pt x="5734380" y="1116291"/>
                  </a:lnTo>
                  <a:lnTo>
                    <a:pt x="5738647" y="1121981"/>
                  </a:lnTo>
                  <a:lnTo>
                    <a:pt x="5739396" y="1123238"/>
                  </a:lnTo>
                  <a:lnTo>
                    <a:pt x="5762599" y="1123238"/>
                  </a:lnTo>
                  <a:close/>
                </a:path>
                <a:path w="9464675" h="1123315">
                  <a:moveTo>
                    <a:pt x="5766943" y="519239"/>
                  </a:moveTo>
                  <a:lnTo>
                    <a:pt x="5761317" y="514985"/>
                  </a:lnTo>
                  <a:lnTo>
                    <a:pt x="5758421" y="512165"/>
                  </a:lnTo>
                  <a:lnTo>
                    <a:pt x="5754243" y="510781"/>
                  </a:lnTo>
                  <a:lnTo>
                    <a:pt x="5751347" y="510781"/>
                  </a:lnTo>
                  <a:lnTo>
                    <a:pt x="5748528" y="514985"/>
                  </a:lnTo>
                  <a:lnTo>
                    <a:pt x="5745721" y="517855"/>
                  </a:lnTo>
                  <a:lnTo>
                    <a:pt x="5748528" y="520674"/>
                  </a:lnTo>
                  <a:lnTo>
                    <a:pt x="5751347" y="524929"/>
                  </a:lnTo>
                  <a:lnTo>
                    <a:pt x="5755614" y="526313"/>
                  </a:lnTo>
                  <a:lnTo>
                    <a:pt x="5758421" y="526313"/>
                  </a:lnTo>
                  <a:lnTo>
                    <a:pt x="5761317" y="522058"/>
                  </a:lnTo>
                  <a:lnTo>
                    <a:pt x="5766943" y="519239"/>
                  </a:lnTo>
                  <a:close/>
                </a:path>
                <a:path w="9464675" h="1123315">
                  <a:moveTo>
                    <a:pt x="5769762" y="263182"/>
                  </a:moveTo>
                  <a:lnTo>
                    <a:pt x="5768835" y="260311"/>
                  </a:lnTo>
                  <a:lnTo>
                    <a:pt x="5768492" y="259270"/>
                  </a:lnTo>
                  <a:lnTo>
                    <a:pt x="5768391" y="256108"/>
                  </a:lnTo>
                  <a:lnTo>
                    <a:pt x="5735828" y="260311"/>
                  </a:lnTo>
                  <a:lnTo>
                    <a:pt x="5733008" y="258927"/>
                  </a:lnTo>
                  <a:lnTo>
                    <a:pt x="5728754" y="260311"/>
                  </a:lnTo>
                  <a:lnTo>
                    <a:pt x="5727306" y="261747"/>
                  </a:lnTo>
                  <a:lnTo>
                    <a:pt x="5723052" y="267385"/>
                  </a:lnTo>
                  <a:lnTo>
                    <a:pt x="5717413" y="273075"/>
                  </a:lnTo>
                  <a:lnTo>
                    <a:pt x="5717413" y="278714"/>
                  </a:lnTo>
                  <a:lnTo>
                    <a:pt x="5718365" y="283870"/>
                  </a:lnTo>
                  <a:lnTo>
                    <a:pt x="5720766" y="289153"/>
                  </a:lnTo>
                  <a:lnTo>
                    <a:pt x="5723966" y="295236"/>
                  </a:lnTo>
                  <a:lnTo>
                    <a:pt x="5727306" y="302755"/>
                  </a:lnTo>
                  <a:lnTo>
                    <a:pt x="5750496" y="281546"/>
                  </a:lnTo>
                  <a:lnTo>
                    <a:pt x="5759780" y="272923"/>
                  </a:lnTo>
                  <a:lnTo>
                    <a:pt x="5768391" y="264566"/>
                  </a:lnTo>
                  <a:lnTo>
                    <a:pt x="5769762" y="263182"/>
                  </a:lnTo>
                  <a:close/>
                </a:path>
                <a:path w="9464675" h="1123315">
                  <a:moveTo>
                    <a:pt x="5778284" y="782421"/>
                  </a:moveTo>
                  <a:lnTo>
                    <a:pt x="5768391" y="776732"/>
                  </a:lnTo>
                  <a:lnTo>
                    <a:pt x="5762688" y="772528"/>
                  </a:lnTo>
                  <a:lnTo>
                    <a:pt x="5759869" y="772528"/>
                  </a:lnTo>
                  <a:lnTo>
                    <a:pt x="5752795" y="773912"/>
                  </a:lnTo>
                  <a:lnTo>
                    <a:pt x="5747156" y="778167"/>
                  </a:lnTo>
                  <a:lnTo>
                    <a:pt x="5740082" y="782421"/>
                  </a:lnTo>
                  <a:lnTo>
                    <a:pt x="5744273" y="786676"/>
                  </a:lnTo>
                  <a:lnTo>
                    <a:pt x="5748528" y="795134"/>
                  </a:lnTo>
                  <a:lnTo>
                    <a:pt x="5755614" y="795134"/>
                  </a:lnTo>
                  <a:lnTo>
                    <a:pt x="5757049" y="793750"/>
                  </a:lnTo>
                  <a:lnTo>
                    <a:pt x="5758421" y="796569"/>
                  </a:lnTo>
                  <a:lnTo>
                    <a:pt x="5761317" y="800823"/>
                  </a:lnTo>
                  <a:lnTo>
                    <a:pt x="5764123" y="803643"/>
                  </a:lnTo>
                  <a:lnTo>
                    <a:pt x="5769762" y="800823"/>
                  </a:lnTo>
                  <a:lnTo>
                    <a:pt x="5769762" y="799388"/>
                  </a:lnTo>
                  <a:lnTo>
                    <a:pt x="5768391" y="796569"/>
                  </a:lnTo>
                  <a:lnTo>
                    <a:pt x="5767438" y="793750"/>
                  </a:lnTo>
                  <a:lnTo>
                    <a:pt x="5766943" y="792314"/>
                  </a:lnTo>
                  <a:lnTo>
                    <a:pt x="5765508" y="789495"/>
                  </a:lnTo>
                  <a:lnTo>
                    <a:pt x="5768391" y="788060"/>
                  </a:lnTo>
                  <a:lnTo>
                    <a:pt x="5772582" y="785241"/>
                  </a:lnTo>
                  <a:lnTo>
                    <a:pt x="5778284" y="782421"/>
                  </a:lnTo>
                  <a:close/>
                </a:path>
                <a:path w="9464675" h="1123315">
                  <a:moveTo>
                    <a:pt x="5800877" y="35369"/>
                  </a:moveTo>
                  <a:lnTo>
                    <a:pt x="5799506" y="31115"/>
                  </a:lnTo>
                  <a:lnTo>
                    <a:pt x="5798070" y="32550"/>
                  </a:lnTo>
                  <a:lnTo>
                    <a:pt x="5795251" y="32550"/>
                  </a:lnTo>
                  <a:lnTo>
                    <a:pt x="5793803" y="35369"/>
                  </a:lnTo>
                  <a:lnTo>
                    <a:pt x="5790984" y="36804"/>
                  </a:lnTo>
                  <a:lnTo>
                    <a:pt x="5792432" y="39624"/>
                  </a:lnTo>
                  <a:lnTo>
                    <a:pt x="5793803" y="43878"/>
                  </a:lnTo>
                  <a:lnTo>
                    <a:pt x="5796699" y="43878"/>
                  </a:lnTo>
                  <a:lnTo>
                    <a:pt x="5798070" y="41008"/>
                  </a:lnTo>
                  <a:lnTo>
                    <a:pt x="5800877" y="39624"/>
                  </a:lnTo>
                  <a:lnTo>
                    <a:pt x="5800877" y="35369"/>
                  </a:lnTo>
                  <a:close/>
                </a:path>
                <a:path w="9464675" h="1123315">
                  <a:moveTo>
                    <a:pt x="5829185" y="445681"/>
                  </a:moveTo>
                  <a:lnTo>
                    <a:pt x="5824994" y="444233"/>
                  </a:lnTo>
                  <a:lnTo>
                    <a:pt x="5822112" y="444233"/>
                  </a:lnTo>
                  <a:lnTo>
                    <a:pt x="5814885" y="447700"/>
                  </a:lnTo>
                  <a:lnTo>
                    <a:pt x="5808865" y="454875"/>
                  </a:lnTo>
                  <a:lnTo>
                    <a:pt x="5805246" y="464083"/>
                  </a:lnTo>
                  <a:lnTo>
                    <a:pt x="5805144" y="476796"/>
                  </a:lnTo>
                  <a:lnTo>
                    <a:pt x="5807964" y="478231"/>
                  </a:lnTo>
                  <a:lnTo>
                    <a:pt x="5816473" y="488124"/>
                  </a:lnTo>
                  <a:lnTo>
                    <a:pt x="5818810" y="481965"/>
                  </a:lnTo>
                  <a:lnTo>
                    <a:pt x="5824029" y="470204"/>
                  </a:lnTo>
                  <a:lnTo>
                    <a:pt x="5826341" y="464172"/>
                  </a:lnTo>
                  <a:lnTo>
                    <a:pt x="5827814" y="458393"/>
                  </a:lnTo>
                  <a:lnTo>
                    <a:pt x="5829185" y="452755"/>
                  </a:lnTo>
                  <a:lnTo>
                    <a:pt x="5829185" y="445681"/>
                  </a:lnTo>
                  <a:close/>
                </a:path>
                <a:path w="9464675" h="1123315">
                  <a:moveTo>
                    <a:pt x="5837707" y="790879"/>
                  </a:moveTo>
                  <a:lnTo>
                    <a:pt x="5836259" y="789495"/>
                  </a:lnTo>
                  <a:lnTo>
                    <a:pt x="5833440" y="788060"/>
                  </a:lnTo>
                  <a:lnTo>
                    <a:pt x="5832068" y="786676"/>
                  </a:lnTo>
                  <a:lnTo>
                    <a:pt x="5830633" y="788060"/>
                  </a:lnTo>
                  <a:lnTo>
                    <a:pt x="5829185" y="789495"/>
                  </a:lnTo>
                  <a:lnTo>
                    <a:pt x="5830633" y="790879"/>
                  </a:lnTo>
                  <a:lnTo>
                    <a:pt x="5833440" y="792314"/>
                  </a:lnTo>
                  <a:lnTo>
                    <a:pt x="5834888" y="793750"/>
                  </a:lnTo>
                  <a:lnTo>
                    <a:pt x="5836259" y="790879"/>
                  </a:lnTo>
                  <a:lnTo>
                    <a:pt x="5837707" y="790879"/>
                  </a:lnTo>
                  <a:close/>
                </a:path>
                <a:path w="9464675" h="1123315">
                  <a:moveTo>
                    <a:pt x="5847600" y="540461"/>
                  </a:moveTo>
                  <a:lnTo>
                    <a:pt x="5840298" y="534657"/>
                  </a:lnTo>
                  <a:lnTo>
                    <a:pt x="5834875" y="530047"/>
                  </a:lnTo>
                  <a:lnTo>
                    <a:pt x="5830494" y="526745"/>
                  </a:lnTo>
                  <a:lnTo>
                    <a:pt x="5826366" y="524929"/>
                  </a:lnTo>
                  <a:lnTo>
                    <a:pt x="5824994" y="524929"/>
                  </a:lnTo>
                  <a:lnTo>
                    <a:pt x="5820740" y="530567"/>
                  </a:lnTo>
                  <a:lnTo>
                    <a:pt x="5817921" y="534822"/>
                  </a:lnTo>
                  <a:lnTo>
                    <a:pt x="5822112" y="539076"/>
                  </a:lnTo>
                  <a:lnTo>
                    <a:pt x="5826366" y="543280"/>
                  </a:lnTo>
                  <a:lnTo>
                    <a:pt x="5832068" y="546150"/>
                  </a:lnTo>
                  <a:lnTo>
                    <a:pt x="5834888" y="547535"/>
                  </a:lnTo>
                  <a:lnTo>
                    <a:pt x="5839155" y="543280"/>
                  </a:lnTo>
                  <a:lnTo>
                    <a:pt x="5847600" y="540461"/>
                  </a:lnTo>
                  <a:close/>
                </a:path>
                <a:path w="9464675" h="1123315">
                  <a:moveTo>
                    <a:pt x="5871642" y="708863"/>
                  </a:moveTo>
                  <a:lnTo>
                    <a:pt x="5870270" y="707428"/>
                  </a:lnTo>
                  <a:lnTo>
                    <a:pt x="5870270" y="705993"/>
                  </a:lnTo>
                  <a:lnTo>
                    <a:pt x="5868822" y="707428"/>
                  </a:lnTo>
                  <a:lnTo>
                    <a:pt x="5866015" y="708863"/>
                  </a:lnTo>
                  <a:lnTo>
                    <a:pt x="5864568" y="708863"/>
                  </a:lnTo>
                  <a:lnTo>
                    <a:pt x="5866015" y="710247"/>
                  </a:lnTo>
                  <a:lnTo>
                    <a:pt x="5866015" y="711682"/>
                  </a:lnTo>
                  <a:lnTo>
                    <a:pt x="5870270" y="711682"/>
                  </a:lnTo>
                  <a:lnTo>
                    <a:pt x="5870270" y="710247"/>
                  </a:lnTo>
                  <a:lnTo>
                    <a:pt x="5871642" y="710247"/>
                  </a:lnTo>
                  <a:lnTo>
                    <a:pt x="5871642" y="708863"/>
                  </a:lnTo>
                  <a:close/>
                </a:path>
                <a:path w="9464675" h="1123315">
                  <a:moveTo>
                    <a:pt x="5895759" y="114617"/>
                  </a:moveTo>
                  <a:lnTo>
                    <a:pt x="5891492" y="108927"/>
                  </a:lnTo>
                  <a:lnTo>
                    <a:pt x="5887237" y="99034"/>
                  </a:lnTo>
                  <a:lnTo>
                    <a:pt x="5881611" y="97599"/>
                  </a:lnTo>
                  <a:lnTo>
                    <a:pt x="5843778" y="81508"/>
                  </a:lnTo>
                  <a:lnTo>
                    <a:pt x="5832068" y="67919"/>
                  </a:lnTo>
                  <a:lnTo>
                    <a:pt x="5826366" y="69303"/>
                  </a:lnTo>
                  <a:lnTo>
                    <a:pt x="5823559" y="67919"/>
                  </a:lnTo>
                  <a:lnTo>
                    <a:pt x="5823559" y="73558"/>
                  </a:lnTo>
                  <a:lnTo>
                    <a:pt x="5820740" y="80632"/>
                  </a:lnTo>
                  <a:lnTo>
                    <a:pt x="5845670" y="112293"/>
                  </a:lnTo>
                  <a:lnTo>
                    <a:pt x="5878715" y="125895"/>
                  </a:lnTo>
                  <a:lnTo>
                    <a:pt x="5882983" y="123075"/>
                  </a:lnTo>
                  <a:lnTo>
                    <a:pt x="5890057" y="118821"/>
                  </a:lnTo>
                  <a:lnTo>
                    <a:pt x="5895759" y="114617"/>
                  </a:lnTo>
                  <a:close/>
                </a:path>
                <a:path w="9464675" h="1123315">
                  <a:moveTo>
                    <a:pt x="5914098" y="981887"/>
                  </a:moveTo>
                  <a:lnTo>
                    <a:pt x="5908472" y="981887"/>
                  </a:lnTo>
                  <a:lnTo>
                    <a:pt x="5908472" y="986142"/>
                  </a:lnTo>
                  <a:lnTo>
                    <a:pt x="5914098" y="986142"/>
                  </a:lnTo>
                  <a:lnTo>
                    <a:pt x="5914098" y="981887"/>
                  </a:lnTo>
                  <a:close/>
                </a:path>
                <a:path w="9464675" h="1123315">
                  <a:moveTo>
                    <a:pt x="5914098" y="213664"/>
                  </a:moveTo>
                  <a:lnTo>
                    <a:pt x="5911278" y="207975"/>
                  </a:lnTo>
                  <a:lnTo>
                    <a:pt x="5908472" y="207975"/>
                  </a:lnTo>
                  <a:lnTo>
                    <a:pt x="5876620" y="203911"/>
                  </a:lnTo>
                  <a:lnTo>
                    <a:pt x="5860707" y="202209"/>
                  </a:lnTo>
                  <a:lnTo>
                    <a:pt x="5844781" y="200901"/>
                  </a:lnTo>
                  <a:lnTo>
                    <a:pt x="5843333" y="200901"/>
                  </a:lnTo>
                  <a:lnTo>
                    <a:pt x="5837707" y="217868"/>
                  </a:lnTo>
                  <a:lnTo>
                    <a:pt x="5839155" y="219303"/>
                  </a:lnTo>
                  <a:lnTo>
                    <a:pt x="5844616" y="224942"/>
                  </a:lnTo>
                  <a:lnTo>
                    <a:pt x="5850102" y="229374"/>
                  </a:lnTo>
                  <a:lnTo>
                    <a:pt x="5855043" y="233019"/>
                  </a:lnTo>
                  <a:lnTo>
                    <a:pt x="5858929" y="236270"/>
                  </a:lnTo>
                  <a:lnTo>
                    <a:pt x="5872010" y="233527"/>
                  </a:lnTo>
                  <a:lnTo>
                    <a:pt x="5883884" y="231317"/>
                  </a:lnTo>
                  <a:lnTo>
                    <a:pt x="5894971" y="229120"/>
                  </a:lnTo>
                  <a:lnTo>
                    <a:pt x="5905652" y="226377"/>
                  </a:lnTo>
                  <a:lnTo>
                    <a:pt x="5908446" y="224942"/>
                  </a:lnTo>
                  <a:lnTo>
                    <a:pt x="5911278" y="219303"/>
                  </a:lnTo>
                  <a:lnTo>
                    <a:pt x="5912726" y="215049"/>
                  </a:lnTo>
                  <a:lnTo>
                    <a:pt x="5914098" y="213664"/>
                  </a:lnTo>
                  <a:close/>
                </a:path>
                <a:path w="9464675" h="1123315">
                  <a:moveTo>
                    <a:pt x="5928245" y="645198"/>
                  </a:moveTo>
                  <a:lnTo>
                    <a:pt x="5922619" y="639495"/>
                  </a:lnTo>
                  <a:lnTo>
                    <a:pt x="5915545" y="639495"/>
                  </a:lnTo>
                  <a:lnTo>
                    <a:pt x="5909907" y="645198"/>
                  </a:lnTo>
                  <a:lnTo>
                    <a:pt x="5908472" y="649389"/>
                  </a:lnTo>
                  <a:lnTo>
                    <a:pt x="5908472" y="653643"/>
                  </a:lnTo>
                  <a:lnTo>
                    <a:pt x="5912726" y="657910"/>
                  </a:lnTo>
                  <a:lnTo>
                    <a:pt x="5916981" y="664984"/>
                  </a:lnTo>
                  <a:lnTo>
                    <a:pt x="5921172" y="657910"/>
                  </a:lnTo>
                  <a:lnTo>
                    <a:pt x="5926874" y="653643"/>
                  </a:lnTo>
                  <a:lnTo>
                    <a:pt x="5926874" y="649389"/>
                  </a:lnTo>
                  <a:lnTo>
                    <a:pt x="5928245" y="645198"/>
                  </a:lnTo>
                  <a:close/>
                </a:path>
                <a:path w="9464675" h="1123315">
                  <a:moveTo>
                    <a:pt x="5946660" y="981887"/>
                  </a:moveTo>
                  <a:lnTo>
                    <a:pt x="5938723" y="971816"/>
                  </a:lnTo>
                  <a:lnTo>
                    <a:pt x="5934532" y="966571"/>
                  </a:lnTo>
                  <a:lnTo>
                    <a:pt x="5929693" y="960666"/>
                  </a:lnTo>
                  <a:lnTo>
                    <a:pt x="5921172" y="967740"/>
                  </a:lnTo>
                  <a:lnTo>
                    <a:pt x="5915545" y="971994"/>
                  </a:lnTo>
                  <a:lnTo>
                    <a:pt x="5911278" y="977684"/>
                  </a:lnTo>
                  <a:lnTo>
                    <a:pt x="5916981" y="983322"/>
                  </a:lnTo>
                  <a:lnTo>
                    <a:pt x="5924067" y="991831"/>
                  </a:lnTo>
                  <a:lnTo>
                    <a:pt x="5929693" y="993216"/>
                  </a:lnTo>
                  <a:lnTo>
                    <a:pt x="5933948" y="994651"/>
                  </a:lnTo>
                  <a:lnTo>
                    <a:pt x="5941034" y="986142"/>
                  </a:lnTo>
                  <a:lnTo>
                    <a:pt x="5946660" y="981887"/>
                  </a:lnTo>
                  <a:close/>
                </a:path>
                <a:path w="9464675" h="1123315">
                  <a:moveTo>
                    <a:pt x="5967895" y="271640"/>
                  </a:moveTo>
                  <a:lnTo>
                    <a:pt x="5963628" y="270256"/>
                  </a:lnTo>
                  <a:lnTo>
                    <a:pt x="5958002" y="266001"/>
                  </a:lnTo>
                  <a:lnTo>
                    <a:pt x="5953734" y="266001"/>
                  </a:lnTo>
                  <a:lnTo>
                    <a:pt x="5943054" y="267144"/>
                  </a:lnTo>
                  <a:lnTo>
                    <a:pt x="5935015" y="271995"/>
                  </a:lnTo>
                  <a:lnTo>
                    <a:pt x="5930684" y="279514"/>
                  </a:lnTo>
                  <a:lnTo>
                    <a:pt x="5931141" y="288607"/>
                  </a:lnTo>
                  <a:lnTo>
                    <a:pt x="5932513" y="294297"/>
                  </a:lnTo>
                  <a:lnTo>
                    <a:pt x="5939587" y="299935"/>
                  </a:lnTo>
                  <a:lnTo>
                    <a:pt x="5945289" y="301371"/>
                  </a:lnTo>
                  <a:lnTo>
                    <a:pt x="5953772" y="299300"/>
                  </a:lnTo>
                  <a:lnTo>
                    <a:pt x="5961354" y="292328"/>
                  </a:lnTo>
                  <a:lnTo>
                    <a:pt x="5966549" y="282448"/>
                  </a:lnTo>
                  <a:lnTo>
                    <a:pt x="5967895" y="271640"/>
                  </a:lnTo>
                  <a:close/>
                </a:path>
                <a:path w="9464675" h="1123315">
                  <a:moveTo>
                    <a:pt x="5982043" y="42443"/>
                  </a:moveTo>
                  <a:lnTo>
                    <a:pt x="5977788" y="39624"/>
                  </a:lnTo>
                  <a:lnTo>
                    <a:pt x="5974969" y="35369"/>
                  </a:lnTo>
                  <a:lnTo>
                    <a:pt x="5970702" y="33934"/>
                  </a:lnTo>
                  <a:lnTo>
                    <a:pt x="5967895" y="33934"/>
                  </a:lnTo>
                  <a:lnTo>
                    <a:pt x="5965075" y="38188"/>
                  </a:lnTo>
                  <a:lnTo>
                    <a:pt x="5962256" y="41008"/>
                  </a:lnTo>
                  <a:lnTo>
                    <a:pt x="5965075" y="45262"/>
                  </a:lnTo>
                  <a:lnTo>
                    <a:pt x="5969330" y="48082"/>
                  </a:lnTo>
                  <a:lnTo>
                    <a:pt x="5972149" y="52336"/>
                  </a:lnTo>
                  <a:lnTo>
                    <a:pt x="5982043" y="42443"/>
                  </a:lnTo>
                  <a:close/>
                </a:path>
                <a:path w="9464675" h="1123315">
                  <a:moveTo>
                    <a:pt x="6001893" y="932357"/>
                  </a:moveTo>
                  <a:lnTo>
                    <a:pt x="5999010" y="930986"/>
                  </a:lnTo>
                  <a:lnTo>
                    <a:pt x="5996190" y="928166"/>
                  </a:lnTo>
                  <a:lnTo>
                    <a:pt x="5993384" y="926731"/>
                  </a:lnTo>
                  <a:lnTo>
                    <a:pt x="5991936" y="926731"/>
                  </a:lnTo>
                  <a:lnTo>
                    <a:pt x="5989117" y="929538"/>
                  </a:lnTo>
                  <a:lnTo>
                    <a:pt x="5986297" y="930986"/>
                  </a:lnTo>
                  <a:lnTo>
                    <a:pt x="5987745" y="933805"/>
                  </a:lnTo>
                  <a:lnTo>
                    <a:pt x="5989117" y="936625"/>
                  </a:lnTo>
                  <a:lnTo>
                    <a:pt x="5991936" y="940879"/>
                  </a:lnTo>
                  <a:lnTo>
                    <a:pt x="5996190" y="938060"/>
                  </a:lnTo>
                  <a:lnTo>
                    <a:pt x="6001893" y="932357"/>
                  </a:lnTo>
                  <a:close/>
                </a:path>
                <a:path w="9464675" h="1123315">
                  <a:moveTo>
                    <a:pt x="6011786" y="0"/>
                  </a:moveTo>
                  <a:lnTo>
                    <a:pt x="5972149" y="0"/>
                  </a:lnTo>
                  <a:lnTo>
                    <a:pt x="5969330" y="2819"/>
                  </a:lnTo>
                  <a:lnTo>
                    <a:pt x="5965075" y="5638"/>
                  </a:lnTo>
                  <a:lnTo>
                    <a:pt x="5962256" y="7073"/>
                  </a:lnTo>
                  <a:lnTo>
                    <a:pt x="5962256" y="15582"/>
                  </a:lnTo>
                  <a:lnTo>
                    <a:pt x="5963628" y="15582"/>
                  </a:lnTo>
                  <a:lnTo>
                    <a:pt x="5969330" y="18402"/>
                  </a:lnTo>
                  <a:lnTo>
                    <a:pt x="5976404" y="21221"/>
                  </a:lnTo>
                  <a:lnTo>
                    <a:pt x="5982043" y="19786"/>
                  </a:lnTo>
                  <a:lnTo>
                    <a:pt x="5989472" y="17183"/>
                  </a:lnTo>
                  <a:lnTo>
                    <a:pt x="5996914" y="13792"/>
                  </a:lnTo>
                  <a:lnTo>
                    <a:pt x="6004357" y="9855"/>
                  </a:lnTo>
                  <a:lnTo>
                    <a:pt x="6011786" y="5638"/>
                  </a:lnTo>
                  <a:lnTo>
                    <a:pt x="6011786" y="0"/>
                  </a:lnTo>
                  <a:close/>
                </a:path>
                <a:path w="9464675" h="1123315">
                  <a:moveTo>
                    <a:pt x="6014605" y="523494"/>
                  </a:moveTo>
                  <a:lnTo>
                    <a:pt x="6010351" y="522058"/>
                  </a:lnTo>
                  <a:lnTo>
                    <a:pt x="6006084" y="522058"/>
                  </a:lnTo>
                  <a:lnTo>
                    <a:pt x="6000458" y="520674"/>
                  </a:lnTo>
                  <a:lnTo>
                    <a:pt x="5996190" y="522058"/>
                  </a:lnTo>
                  <a:lnTo>
                    <a:pt x="5991936" y="526313"/>
                  </a:lnTo>
                  <a:lnTo>
                    <a:pt x="5986297" y="530567"/>
                  </a:lnTo>
                  <a:lnTo>
                    <a:pt x="5989117" y="532003"/>
                  </a:lnTo>
                  <a:lnTo>
                    <a:pt x="5991936" y="533387"/>
                  </a:lnTo>
                  <a:lnTo>
                    <a:pt x="5993384" y="533387"/>
                  </a:lnTo>
                  <a:lnTo>
                    <a:pt x="6000458" y="530567"/>
                  </a:lnTo>
                  <a:lnTo>
                    <a:pt x="6007532" y="526313"/>
                  </a:lnTo>
                  <a:lnTo>
                    <a:pt x="6014605" y="523494"/>
                  </a:lnTo>
                  <a:close/>
                </a:path>
                <a:path w="9464675" h="1123315">
                  <a:moveTo>
                    <a:pt x="6031573" y="459828"/>
                  </a:moveTo>
                  <a:lnTo>
                    <a:pt x="6030201" y="457009"/>
                  </a:lnTo>
                  <a:lnTo>
                    <a:pt x="6025947" y="449935"/>
                  </a:lnTo>
                  <a:lnTo>
                    <a:pt x="6024499" y="451319"/>
                  </a:lnTo>
                  <a:lnTo>
                    <a:pt x="6017425" y="455574"/>
                  </a:lnTo>
                  <a:lnTo>
                    <a:pt x="6010351" y="461264"/>
                  </a:lnTo>
                  <a:lnTo>
                    <a:pt x="6004712" y="466902"/>
                  </a:lnTo>
                  <a:lnTo>
                    <a:pt x="6007532" y="469722"/>
                  </a:lnTo>
                  <a:lnTo>
                    <a:pt x="6008979" y="473976"/>
                  </a:lnTo>
                  <a:lnTo>
                    <a:pt x="6013158" y="481050"/>
                  </a:lnTo>
                  <a:lnTo>
                    <a:pt x="6018238" y="475132"/>
                  </a:lnTo>
                  <a:lnTo>
                    <a:pt x="6027318" y="464934"/>
                  </a:lnTo>
                  <a:lnTo>
                    <a:pt x="6031573" y="459828"/>
                  </a:lnTo>
                  <a:close/>
                </a:path>
                <a:path w="9464675" h="1123315">
                  <a:moveTo>
                    <a:pt x="6048540" y="822045"/>
                  </a:moveTo>
                  <a:lnTo>
                    <a:pt x="6045720" y="819175"/>
                  </a:lnTo>
                  <a:lnTo>
                    <a:pt x="6044349" y="814971"/>
                  </a:lnTo>
                  <a:lnTo>
                    <a:pt x="6042914" y="814971"/>
                  </a:lnTo>
                  <a:lnTo>
                    <a:pt x="6037275" y="817791"/>
                  </a:lnTo>
                  <a:lnTo>
                    <a:pt x="6031573" y="822045"/>
                  </a:lnTo>
                  <a:lnTo>
                    <a:pt x="6027318" y="826249"/>
                  </a:lnTo>
                  <a:lnTo>
                    <a:pt x="6028753" y="831938"/>
                  </a:lnTo>
                  <a:lnTo>
                    <a:pt x="6028753" y="833323"/>
                  </a:lnTo>
                  <a:lnTo>
                    <a:pt x="6034392" y="829119"/>
                  </a:lnTo>
                  <a:lnTo>
                    <a:pt x="6041466" y="826249"/>
                  </a:lnTo>
                  <a:lnTo>
                    <a:pt x="6048540" y="822045"/>
                  </a:lnTo>
                  <a:close/>
                </a:path>
                <a:path w="9464675" h="1123315">
                  <a:moveTo>
                    <a:pt x="6064135" y="761199"/>
                  </a:moveTo>
                  <a:lnTo>
                    <a:pt x="6053518" y="760806"/>
                  </a:lnTo>
                  <a:lnTo>
                    <a:pt x="6042914" y="760145"/>
                  </a:lnTo>
                  <a:lnTo>
                    <a:pt x="6032297" y="760006"/>
                  </a:lnTo>
                  <a:lnTo>
                    <a:pt x="5990450" y="771715"/>
                  </a:lnTo>
                  <a:lnTo>
                    <a:pt x="5973597" y="792314"/>
                  </a:lnTo>
                  <a:lnTo>
                    <a:pt x="5974969" y="799388"/>
                  </a:lnTo>
                  <a:lnTo>
                    <a:pt x="5976404" y="805027"/>
                  </a:lnTo>
                  <a:lnTo>
                    <a:pt x="5984862" y="809282"/>
                  </a:lnTo>
                  <a:lnTo>
                    <a:pt x="5984862" y="810717"/>
                  </a:lnTo>
                  <a:lnTo>
                    <a:pt x="5998095" y="809193"/>
                  </a:lnTo>
                  <a:lnTo>
                    <a:pt x="6010008" y="808062"/>
                  </a:lnTo>
                  <a:lnTo>
                    <a:pt x="6020320" y="806119"/>
                  </a:lnTo>
                  <a:lnTo>
                    <a:pt x="6028753" y="802208"/>
                  </a:lnTo>
                  <a:lnTo>
                    <a:pt x="6038659" y="793623"/>
                  </a:lnTo>
                  <a:lnTo>
                    <a:pt x="6047498" y="783297"/>
                  </a:lnTo>
                  <a:lnTo>
                    <a:pt x="6055817" y="772185"/>
                  </a:lnTo>
                  <a:lnTo>
                    <a:pt x="6064135" y="761199"/>
                  </a:lnTo>
                  <a:close/>
                </a:path>
                <a:path w="9464675" h="1123315">
                  <a:moveTo>
                    <a:pt x="6083922" y="216484"/>
                  </a:moveTo>
                  <a:lnTo>
                    <a:pt x="6081103" y="210794"/>
                  </a:lnTo>
                  <a:lnTo>
                    <a:pt x="6079731" y="206590"/>
                  </a:lnTo>
                  <a:lnTo>
                    <a:pt x="6078296" y="202336"/>
                  </a:lnTo>
                  <a:lnTo>
                    <a:pt x="6075477" y="205155"/>
                  </a:lnTo>
                  <a:lnTo>
                    <a:pt x="6071209" y="206590"/>
                  </a:lnTo>
                  <a:lnTo>
                    <a:pt x="6069774" y="210794"/>
                  </a:lnTo>
                  <a:lnTo>
                    <a:pt x="6069774" y="215049"/>
                  </a:lnTo>
                  <a:lnTo>
                    <a:pt x="6071209" y="219303"/>
                  </a:lnTo>
                  <a:lnTo>
                    <a:pt x="6075477" y="223558"/>
                  </a:lnTo>
                  <a:lnTo>
                    <a:pt x="6079731" y="219303"/>
                  </a:lnTo>
                  <a:lnTo>
                    <a:pt x="6083922" y="216484"/>
                  </a:lnTo>
                  <a:close/>
                </a:path>
                <a:path w="9464675" h="1123315">
                  <a:moveTo>
                    <a:pt x="6089624" y="331050"/>
                  </a:moveTo>
                  <a:lnTo>
                    <a:pt x="6088177" y="329666"/>
                  </a:lnTo>
                  <a:lnTo>
                    <a:pt x="6083922" y="325412"/>
                  </a:lnTo>
                  <a:lnTo>
                    <a:pt x="6082550" y="328231"/>
                  </a:lnTo>
                  <a:lnTo>
                    <a:pt x="6079731" y="329666"/>
                  </a:lnTo>
                  <a:lnTo>
                    <a:pt x="6079731" y="332486"/>
                  </a:lnTo>
                  <a:lnTo>
                    <a:pt x="6081103" y="335305"/>
                  </a:lnTo>
                  <a:lnTo>
                    <a:pt x="6082550" y="338124"/>
                  </a:lnTo>
                  <a:lnTo>
                    <a:pt x="6085370" y="335305"/>
                  </a:lnTo>
                  <a:lnTo>
                    <a:pt x="6088177" y="333921"/>
                  </a:lnTo>
                  <a:lnTo>
                    <a:pt x="6089624" y="331050"/>
                  </a:lnTo>
                  <a:close/>
                </a:path>
                <a:path w="9464675" h="1123315">
                  <a:moveTo>
                    <a:pt x="6090996" y="91960"/>
                  </a:moveTo>
                  <a:lnTo>
                    <a:pt x="6076848" y="86321"/>
                  </a:lnTo>
                  <a:lnTo>
                    <a:pt x="6069203" y="90601"/>
                  </a:lnTo>
                  <a:lnTo>
                    <a:pt x="6061291" y="95135"/>
                  </a:lnTo>
                  <a:lnTo>
                    <a:pt x="6053366" y="100228"/>
                  </a:lnTo>
                  <a:lnTo>
                    <a:pt x="6045720" y="106108"/>
                  </a:lnTo>
                  <a:lnTo>
                    <a:pt x="6044349" y="107543"/>
                  </a:lnTo>
                  <a:lnTo>
                    <a:pt x="6042914" y="116001"/>
                  </a:lnTo>
                  <a:lnTo>
                    <a:pt x="6044273" y="118668"/>
                  </a:lnTo>
                  <a:lnTo>
                    <a:pt x="6045720" y="121704"/>
                  </a:lnTo>
                  <a:lnTo>
                    <a:pt x="6051435" y="125895"/>
                  </a:lnTo>
                  <a:lnTo>
                    <a:pt x="6052807" y="125895"/>
                  </a:lnTo>
                  <a:lnTo>
                    <a:pt x="6088177" y="107543"/>
                  </a:lnTo>
                  <a:lnTo>
                    <a:pt x="6089624" y="100469"/>
                  </a:lnTo>
                  <a:lnTo>
                    <a:pt x="6090907" y="95135"/>
                  </a:lnTo>
                  <a:lnTo>
                    <a:pt x="6090996" y="91960"/>
                  </a:lnTo>
                  <a:close/>
                </a:path>
                <a:path w="9464675" h="1123315">
                  <a:moveTo>
                    <a:pt x="6100965" y="974813"/>
                  </a:moveTo>
                  <a:lnTo>
                    <a:pt x="6089624" y="971994"/>
                  </a:lnTo>
                  <a:lnTo>
                    <a:pt x="6082550" y="970610"/>
                  </a:lnTo>
                  <a:lnTo>
                    <a:pt x="6076848" y="969175"/>
                  </a:lnTo>
                  <a:lnTo>
                    <a:pt x="6075477" y="970610"/>
                  </a:lnTo>
                  <a:lnTo>
                    <a:pt x="6072657" y="976249"/>
                  </a:lnTo>
                  <a:lnTo>
                    <a:pt x="6071209" y="979068"/>
                  </a:lnTo>
                  <a:lnTo>
                    <a:pt x="6085370" y="984758"/>
                  </a:lnTo>
                  <a:lnTo>
                    <a:pt x="6090996" y="986142"/>
                  </a:lnTo>
                  <a:lnTo>
                    <a:pt x="6092444" y="986142"/>
                  </a:lnTo>
                  <a:lnTo>
                    <a:pt x="6095263" y="980503"/>
                  </a:lnTo>
                  <a:lnTo>
                    <a:pt x="6100965" y="974813"/>
                  </a:lnTo>
                  <a:close/>
                </a:path>
                <a:path w="9464675" h="1123315">
                  <a:moveTo>
                    <a:pt x="6113665" y="1109218"/>
                  </a:moveTo>
                  <a:lnTo>
                    <a:pt x="6112230" y="1106398"/>
                  </a:lnTo>
                  <a:lnTo>
                    <a:pt x="6110859" y="1102144"/>
                  </a:lnTo>
                  <a:lnTo>
                    <a:pt x="6109411" y="1099324"/>
                  </a:lnTo>
                  <a:lnTo>
                    <a:pt x="6106592" y="1100759"/>
                  </a:lnTo>
                  <a:lnTo>
                    <a:pt x="6103772" y="1102144"/>
                  </a:lnTo>
                  <a:lnTo>
                    <a:pt x="6102337" y="1103579"/>
                  </a:lnTo>
                  <a:lnTo>
                    <a:pt x="6103772" y="1106398"/>
                  </a:lnTo>
                  <a:lnTo>
                    <a:pt x="6103772" y="1110653"/>
                  </a:lnTo>
                  <a:lnTo>
                    <a:pt x="6106592" y="1110653"/>
                  </a:lnTo>
                  <a:lnTo>
                    <a:pt x="6108039" y="1112088"/>
                  </a:lnTo>
                  <a:lnTo>
                    <a:pt x="6110859" y="1109218"/>
                  </a:lnTo>
                  <a:lnTo>
                    <a:pt x="6113665" y="1109218"/>
                  </a:lnTo>
                  <a:close/>
                </a:path>
                <a:path w="9464675" h="1123315">
                  <a:moveTo>
                    <a:pt x="6126378" y="650824"/>
                  </a:moveTo>
                  <a:lnTo>
                    <a:pt x="6125007" y="648017"/>
                  </a:lnTo>
                  <a:lnTo>
                    <a:pt x="6120752" y="645198"/>
                  </a:lnTo>
                  <a:lnTo>
                    <a:pt x="6117933" y="643750"/>
                  </a:lnTo>
                  <a:lnTo>
                    <a:pt x="6116485" y="643750"/>
                  </a:lnTo>
                  <a:lnTo>
                    <a:pt x="6112230" y="649389"/>
                  </a:lnTo>
                  <a:lnTo>
                    <a:pt x="6112230" y="655091"/>
                  </a:lnTo>
                  <a:lnTo>
                    <a:pt x="6116485" y="657910"/>
                  </a:lnTo>
                  <a:lnTo>
                    <a:pt x="6120752" y="662165"/>
                  </a:lnTo>
                  <a:lnTo>
                    <a:pt x="6123559" y="656463"/>
                  </a:lnTo>
                  <a:lnTo>
                    <a:pt x="6126378" y="652272"/>
                  </a:lnTo>
                  <a:lnTo>
                    <a:pt x="6126378" y="650824"/>
                  </a:lnTo>
                  <a:close/>
                </a:path>
                <a:path w="9464675" h="1123315">
                  <a:moveTo>
                    <a:pt x="6161760" y="288607"/>
                  </a:moveTo>
                  <a:lnTo>
                    <a:pt x="6156122" y="280149"/>
                  </a:lnTo>
                  <a:lnTo>
                    <a:pt x="6151867" y="273075"/>
                  </a:lnTo>
                  <a:lnTo>
                    <a:pt x="6146228" y="271640"/>
                  </a:lnTo>
                  <a:lnTo>
                    <a:pt x="6143422" y="270256"/>
                  </a:lnTo>
                  <a:lnTo>
                    <a:pt x="6139154" y="277329"/>
                  </a:lnTo>
                  <a:lnTo>
                    <a:pt x="6134900" y="281533"/>
                  </a:lnTo>
                  <a:lnTo>
                    <a:pt x="6139154" y="287223"/>
                  </a:lnTo>
                  <a:lnTo>
                    <a:pt x="6141974" y="294297"/>
                  </a:lnTo>
                  <a:lnTo>
                    <a:pt x="6146228" y="297116"/>
                  </a:lnTo>
                  <a:lnTo>
                    <a:pt x="6149048" y="298551"/>
                  </a:lnTo>
                  <a:lnTo>
                    <a:pt x="6154686" y="292862"/>
                  </a:lnTo>
                  <a:lnTo>
                    <a:pt x="6161760" y="288607"/>
                  </a:lnTo>
                  <a:close/>
                </a:path>
                <a:path w="9464675" h="1123315">
                  <a:moveTo>
                    <a:pt x="6170282" y="981887"/>
                  </a:moveTo>
                  <a:lnTo>
                    <a:pt x="6159538" y="974331"/>
                  </a:lnTo>
                  <a:lnTo>
                    <a:pt x="6150267" y="967041"/>
                  </a:lnTo>
                  <a:lnTo>
                    <a:pt x="6141796" y="960818"/>
                  </a:lnTo>
                  <a:lnTo>
                    <a:pt x="6133452" y="956462"/>
                  </a:lnTo>
                  <a:lnTo>
                    <a:pt x="6128563" y="956195"/>
                  </a:lnTo>
                  <a:lnTo>
                    <a:pt x="6122873" y="958735"/>
                  </a:lnTo>
                  <a:lnTo>
                    <a:pt x="6117158" y="962609"/>
                  </a:lnTo>
                  <a:lnTo>
                    <a:pt x="6112230" y="966355"/>
                  </a:lnTo>
                  <a:lnTo>
                    <a:pt x="6109411" y="969175"/>
                  </a:lnTo>
                  <a:lnTo>
                    <a:pt x="6110859" y="984758"/>
                  </a:lnTo>
                  <a:lnTo>
                    <a:pt x="6113665" y="984758"/>
                  </a:lnTo>
                  <a:lnTo>
                    <a:pt x="6123216" y="987653"/>
                  </a:lnTo>
                  <a:lnTo>
                    <a:pt x="6132766" y="990041"/>
                  </a:lnTo>
                  <a:lnTo>
                    <a:pt x="6142329" y="991895"/>
                  </a:lnTo>
                  <a:lnTo>
                    <a:pt x="6151867" y="993216"/>
                  </a:lnTo>
                  <a:lnTo>
                    <a:pt x="6156122" y="993216"/>
                  </a:lnTo>
                  <a:lnTo>
                    <a:pt x="6160389" y="987577"/>
                  </a:lnTo>
                  <a:lnTo>
                    <a:pt x="6170282" y="981887"/>
                  </a:lnTo>
                  <a:close/>
                </a:path>
                <a:path w="9464675" h="1123315">
                  <a:moveTo>
                    <a:pt x="6182982" y="817791"/>
                  </a:moveTo>
                  <a:lnTo>
                    <a:pt x="6177356" y="814971"/>
                  </a:lnTo>
                  <a:lnTo>
                    <a:pt x="6174537" y="812101"/>
                  </a:lnTo>
                  <a:lnTo>
                    <a:pt x="6171717" y="813536"/>
                  </a:lnTo>
                  <a:lnTo>
                    <a:pt x="6168834" y="814971"/>
                  </a:lnTo>
                  <a:lnTo>
                    <a:pt x="6168834" y="820610"/>
                  </a:lnTo>
                  <a:lnTo>
                    <a:pt x="6167463" y="823429"/>
                  </a:lnTo>
                  <a:lnTo>
                    <a:pt x="6168834" y="824865"/>
                  </a:lnTo>
                  <a:lnTo>
                    <a:pt x="6173089" y="829119"/>
                  </a:lnTo>
                  <a:lnTo>
                    <a:pt x="6174537" y="827684"/>
                  </a:lnTo>
                  <a:lnTo>
                    <a:pt x="6177356" y="826249"/>
                  </a:lnTo>
                  <a:lnTo>
                    <a:pt x="6178791" y="823429"/>
                  </a:lnTo>
                  <a:lnTo>
                    <a:pt x="6182982" y="817791"/>
                  </a:lnTo>
                  <a:close/>
                </a:path>
                <a:path w="9464675" h="1123315">
                  <a:moveTo>
                    <a:pt x="6221247" y="384822"/>
                  </a:moveTo>
                  <a:lnTo>
                    <a:pt x="6183134" y="359778"/>
                  </a:lnTo>
                  <a:lnTo>
                    <a:pt x="6173089" y="363601"/>
                  </a:lnTo>
                  <a:lnTo>
                    <a:pt x="6170282" y="366420"/>
                  </a:lnTo>
                  <a:lnTo>
                    <a:pt x="6168834" y="376377"/>
                  </a:lnTo>
                  <a:lnTo>
                    <a:pt x="6170282" y="380568"/>
                  </a:lnTo>
                  <a:lnTo>
                    <a:pt x="6178296" y="391604"/>
                  </a:lnTo>
                  <a:lnTo>
                    <a:pt x="6188672" y="398640"/>
                  </a:lnTo>
                  <a:lnTo>
                    <a:pt x="6200114" y="400900"/>
                  </a:lnTo>
                  <a:lnTo>
                    <a:pt x="6211290" y="397598"/>
                  </a:lnTo>
                  <a:lnTo>
                    <a:pt x="6215545" y="394716"/>
                  </a:lnTo>
                  <a:lnTo>
                    <a:pt x="6218364" y="387642"/>
                  </a:lnTo>
                  <a:lnTo>
                    <a:pt x="6221247" y="384822"/>
                  </a:lnTo>
                  <a:close/>
                </a:path>
                <a:path w="9464675" h="1123315">
                  <a:moveTo>
                    <a:pt x="6239599" y="140042"/>
                  </a:moveTo>
                  <a:lnTo>
                    <a:pt x="6228334" y="137223"/>
                  </a:lnTo>
                  <a:lnTo>
                    <a:pt x="6218364" y="137223"/>
                  </a:lnTo>
                  <a:lnTo>
                    <a:pt x="6214173" y="138671"/>
                  </a:lnTo>
                  <a:lnTo>
                    <a:pt x="6209919" y="140042"/>
                  </a:lnTo>
                  <a:lnTo>
                    <a:pt x="6214173" y="141478"/>
                  </a:lnTo>
                  <a:lnTo>
                    <a:pt x="6219812" y="144297"/>
                  </a:lnTo>
                  <a:lnTo>
                    <a:pt x="6224067" y="145745"/>
                  </a:lnTo>
                  <a:lnTo>
                    <a:pt x="6229705" y="144297"/>
                  </a:lnTo>
                  <a:lnTo>
                    <a:pt x="6233960" y="141478"/>
                  </a:lnTo>
                  <a:lnTo>
                    <a:pt x="6239599" y="140042"/>
                  </a:lnTo>
                  <a:close/>
                </a:path>
                <a:path w="9464675" h="1123315">
                  <a:moveTo>
                    <a:pt x="6241034" y="517855"/>
                  </a:moveTo>
                  <a:lnTo>
                    <a:pt x="6235408" y="516420"/>
                  </a:lnTo>
                  <a:lnTo>
                    <a:pt x="6229705" y="513600"/>
                  </a:lnTo>
                  <a:lnTo>
                    <a:pt x="6225438" y="516420"/>
                  </a:lnTo>
                  <a:lnTo>
                    <a:pt x="6218885" y="519023"/>
                  </a:lnTo>
                  <a:lnTo>
                    <a:pt x="6212040" y="522439"/>
                  </a:lnTo>
                  <a:lnTo>
                    <a:pt x="6205182" y="526376"/>
                  </a:lnTo>
                  <a:lnTo>
                    <a:pt x="6198578" y="530567"/>
                  </a:lnTo>
                  <a:lnTo>
                    <a:pt x="6197143" y="530567"/>
                  </a:lnTo>
                  <a:lnTo>
                    <a:pt x="6198578" y="536206"/>
                  </a:lnTo>
                  <a:lnTo>
                    <a:pt x="6198578" y="539076"/>
                  </a:lnTo>
                  <a:lnTo>
                    <a:pt x="6200025" y="540461"/>
                  </a:lnTo>
                  <a:lnTo>
                    <a:pt x="6201397" y="540461"/>
                  </a:lnTo>
                  <a:lnTo>
                    <a:pt x="6204216" y="541896"/>
                  </a:lnTo>
                  <a:lnTo>
                    <a:pt x="6210605" y="538683"/>
                  </a:lnTo>
                  <a:lnTo>
                    <a:pt x="6236779" y="520674"/>
                  </a:lnTo>
                  <a:lnTo>
                    <a:pt x="6241034" y="517855"/>
                  </a:lnTo>
                  <a:close/>
                </a:path>
                <a:path w="9464675" h="1123315">
                  <a:moveTo>
                    <a:pt x="6250927" y="780986"/>
                  </a:moveTo>
                  <a:lnTo>
                    <a:pt x="6246673" y="773912"/>
                  </a:lnTo>
                  <a:lnTo>
                    <a:pt x="6243853" y="772528"/>
                  </a:lnTo>
                  <a:lnTo>
                    <a:pt x="6236779" y="769658"/>
                  </a:lnTo>
                  <a:lnTo>
                    <a:pt x="6229705" y="768273"/>
                  </a:lnTo>
                  <a:lnTo>
                    <a:pt x="6226886" y="768273"/>
                  </a:lnTo>
                  <a:lnTo>
                    <a:pt x="6215685" y="768604"/>
                  </a:lnTo>
                  <a:lnTo>
                    <a:pt x="6206350" y="770928"/>
                  </a:lnTo>
                  <a:lnTo>
                    <a:pt x="6200203" y="777227"/>
                  </a:lnTo>
                  <a:lnTo>
                    <a:pt x="6198578" y="789495"/>
                  </a:lnTo>
                  <a:lnTo>
                    <a:pt x="6201245" y="794727"/>
                  </a:lnTo>
                  <a:lnTo>
                    <a:pt x="6206007" y="800633"/>
                  </a:lnTo>
                  <a:lnTo>
                    <a:pt x="6211303" y="805218"/>
                  </a:lnTo>
                  <a:lnTo>
                    <a:pt x="6215545" y="806462"/>
                  </a:lnTo>
                  <a:lnTo>
                    <a:pt x="6225870" y="804938"/>
                  </a:lnTo>
                  <a:lnTo>
                    <a:pt x="6236436" y="803808"/>
                  </a:lnTo>
                  <a:lnTo>
                    <a:pt x="6245403" y="798703"/>
                  </a:lnTo>
                  <a:lnTo>
                    <a:pt x="6250927" y="785241"/>
                  </a:lnTo>
                  <a:lnTo>
                    <a:pt x="6250927" y="780986"/>
                  </a:lnTo>
                  <a:close/>
                </a:path>
                <a:path w="9464675" h="1123315">
                  <a:moveTo>
                    <a:pt x="6258001" y="408863"/>
                  </a:moveTo>
                  <a:lnTo>
                    <a:pt x="6256629" y="406044"/>
                  </a:lnTo>
                  <a:lnTo>
                    <a:pt x="6253746" y="403225"/>
                  </a:lnTo>
                  <a:lnTo>
                    <a:pt x="6250927" y="403225"/>
                  </a:lnTo>
                  <a:lnTo>
                    <a:pt x="6248108" y="406044"/>
                  </a:lnTo>
                  <a:lnTo>
                    <a:pt x="6246673" y="408863"/>
                  </a:lnTo>
                  <a:lnTo>
                    <a:pt x="6248108" y="411746"/>
                  </a:lnTo>
                  <a:lnTo>
                    <a:pt x="6250927" y="414566"/>
                  </a:lnTo>
                  <a:lnTo>
                    <a:pt x="6255194" y="414566"/>
                  </a:lnTo>
                  <a:lnTo>
                    <a:pt x="6256629" y="410311"/>
                  </a:lnTo>
                  <a:lnTo>
                    <a:pt x="6258001" y="408863"/>
                  </a:lnTo>
                  <a:close/>
                </a:path>
                <a:path w="9464675" h="1123315">
                  <a:moveTo>
                    <a:pt x="6265088" y="475411"/>
                  </a:moveTo>
                  <a:lnTo>
                    <a:pt x="6260922" y="459816"/>
                  </a:lnTo>
                  <a:lnTo>
                    <a:pt x="6251829" y="446049"/>
                  </a:lnTo>
                  <a:lnTo>
                    <a:pt x="6239815" y="436003"/>
                  </a:lnTo>
                  <a:lnTo>
                    <a:pt x="6226886" y="431533"/>
                  </a:lnTo>
                  <a:lnTo>
                    <a:pt x="6224067" y="431533"/>
                  </a:lnTo>
                  <a:lnTo>
                    <a:pt x="6218364" y="434352"/>
                  </a:lnTo>
                  <a:lnTo>
                    <a:pt x="6218364" y="437159"/>
                  </a:lnTo>
                  <a:lnTo>
                    <a:pt x="6219749" y="450888"/>
                  </a:lnTo>
                  <a:lnTo>
                    <a:pt x="6226162" y="459803"/>
                  </a:lnTo>
                  <a:lnTo>
                    <a:pt x="6234722" y="466623"/>
                  </a:lnTo>
                  <a:lnTo>
                    <a:pt x="6242482" y="473976"/>
                  </a:lnTo>
                  <a:lnTo>
                    <a:pt x="6245301" y="478231"/>
                  </a:lnTo>
                  <a:lnTo>
                    <a:pt x="6250927" y="481050"/>
                  </a:lnTo>
                  <a:lnTo>
                    <a:pt x="6255194" y="482485"/>
                  </a:lnTo>
                  <a:lnTo>
                    <a:pt x="6259449" y="482485"/>
                  </a:lnTo>
                  <a:lnTo>
                    <a:pt x="6262268" y="478231"/>
                  </a:lnTo>
                  <a:lnTo>
                    <a:pt x="6265088" y="475411"/>
                  </a:lnTo>
                  <a:close/>
                </a:path>
                <a:path w="9464675" h="1123315">
                  <a:moveTo>
                    <a:pt x="6289129" y="986142"/>
                  </a:moveTo>
                  <a:lnTo>
                    <a:pt x="6286309" y="983322"/>
                  </a:lnTo>
                  <a:lnTo>
                    <a:pt x="6284938" y="980503"/>
                  </a:lnTo>
                  <a:lnTo>
                    <a:pt x="6283490" y="981887"/>
                  </a:lnTo>
                  <a:lnTo>
                    <a:pt x="6280683" y="983322"/>
                  </a:lnTo>
                  <a:lnTo>
                    <a:pt x="6279235" y="984758"/>
                  </a:lnTo>
                  <a:lnTo>
                    <a:pt x="6279235" y="986142"/>
                  </a:lnTo>
                  <a:lnTo>
                    <a:pt x="6280683" y="988961"/>
                  </a:lnTo>
                  <a:lnTo>
                    <a:pt x="6282055" y="991831"/>
                  </a:lnTo>
                  <a:lnTo>
                    <a:pt x="6284938" y="990396"/>
                  </a:lnTo>
                  <a:lnTo>
                    <a:pt x="6287757" y="987577"/>
                  </a:lnTo>
                  <a:lnTo>
                    <a:pt x="6289129" y="986142"/>
                  </a:lnTo>
                  <a:close/>
                </a:path>
                <a:path w="9464675" h="1123315">
                  <a:moveTo>
                    <a:pt x="6316053" y="328231"/>
                  </a:moveTo>
                  <a:lnTo>
                    <a:pt x="6311798" y="322592"/>
                  </a:lnTo>
                  <a:lnTo>
                    <a:pt x="6308979" y="315518"/>
                  </a:lnTo>
                  <a:lnTo>
                    <a:pt x="6303276" y="323977"/>
                  </a:lnTo>
                  <a:lnTo>
                    <a:pt x="6299085" y="328231"/>
                  </a:lnTo>
                  <a:lnTo>
                    <a:pt x="6299085" y="335305"/>
                  </a:lnTo>
                  <a:lnTo>
                    <a:pt x="6303276" y="338124"/>
                  </a:lnTo>
                  <a:lnTo>
                    <a:pt x="6304724" y="342379"/>
                  </a:lnTo>
                  <a:lnTo>
                    <a:pt x="6307544" y="338124"/>
                  </a:lnTo>
                  <a:lnTo>
                    <a:pt x="6313246" y="335305"/>
                  </a:lnTo>
                  <a:lnTo>
                    <a:pt x="6314618" y="331050"/>
                  </a:lnTo>
                  <a:lnTo>
                    <a:pt x="6316053" y="328231"/>
                  </a:lnTo>
                  <a:close/>
                </a:path>
                <a:path w="9464675" h="1123315">
                  <a:moveTo>
                    <a:pt x="6324511" y="1010183"/>
                  </a:moveTo>
                  <a:lnTo>
                    <a:pt x="6320320" y="1004544"/>
                  </a:lnTo>
                  <a:lnTo>
                    <a:pt x="6317424" y="998905"/>
                  </a:lnTo>
                  <a:lnTo>
                    <a:pt x="6316053" y="998905"/>
                  </a:lnTo>
                  <a:lnTo>
                    <a:pt x="6310350" y="1001725"/>
                  </a:lnTo>
                  <a:lnTo>
                    <a:pt x="6306159" y="1005979"/>
                  </a:lnTo>
                  <a:lnTo>
                    <a:pt x="6301905" y="1010183"/>
                  </a:lnTo>
                  <a:lnTo>
                    <a:pt x="6303276" y="1014437"/>
                  </a:lnTo>
                  <a:lnTo>
                    <a:pt x="6307544" y="1022946"/>
                  </a:lnTo>
                  <a:lnTo>
                    <a:pt x="6308979" y="1022946"/>
                  </a:lnTo>
                  <a:lnTo>
                    <a:pt x="6314618" y="1020127"/>
                  </a:lnTo>
                  <a:lnTo>
                    <a:pt x="6318872" y="1015873"/>
                  </a:lnTo>
                  <a:lnTo>
                    <a:pt x="6324511" y="1010183"/>
                  </a:lnTo>
                  <a:close/>
                </a:path>
                <a:path w="9464675" h="1123315">
                  <a:moveTo>
                    <a:pt x="6325946" y="984758"/>
                  </a:moveTo>
                  <a:lnTo>
                    <a:pt x="6323139" y="983322"/>
                  </a:lnTo>
                  <a:lnTo>
                    <a:pt x="6318872" y="981887"/>
                  </a:lnTo>
                  <a:lnTo>
                    <a:pt x="6316053" y="983322"/>
                  </a:lnTo>
                  <a:lnTo>
                    <a:pt x="6314618" y="983322"/>
                  </a:lnTo>
                  <a:lnTo>
                    <a:pt x="6314618" y="988961"/>
                  </a:lnTo>
                  <a:lnTo>
                    <a:pt x="6313246" y="991831"/>
                  </a:lnTo>
                  <a:lnTo>
                    <a:pt x="6316053" y="993216"/>
                  </a:lnTo>
                  <a:lnTo>
                    <a:pt x="6320320" y="994651"/>
                  </a:lnTo>
                  <a:lnTo>
                    <a:pt x="6324511" y="994651"/>
                  </a:lnTo>
                  <a:lnTo>
                    <a:pt x="6324511" y="988961"/>
                  </a:lnTo>
                  <a:lnTo>
                    <a:pt x="6325946" y="984758"/>
                  </a:lnTo>
                  <a:close/>
                </a:path>
                <a:path w="9464675" h="1123315">
                  <a:moveTo>
                    <a:pt x="6327394" y="213664"/>
                  </a:moveTo>
                  <a:lnTo>
                    <a:pt x="6323139" y="212229"/>
                  </a:lnTo>
                  <a:lnTo>
                    <a:pt x="6317424" y="209410"/>
                  </a:lnTo>
                  <a:lnTo>
                    <a:pt x="6304724" y="209410"/>
                  </a:lnTo>
                  <a:lnTo>
                    <a:pt x="6300457" y="212229"/>
                  </a:lnTo>
                  <a:lnTo>
                    <a:pt x="6297650" y="213664"/>
                  </a:lnTo>
                  <a:lnTo>
                    <a:pt x="6294831" y="217868"/>
                  </a:lnTo>
                  <a:lnTo>
                    <a:pt x="6290564" y="220738"/>
                  </a:lnTo>
                  <a:lnTo>
                    <a:pt x="6293383" y="223558"/>
                  </a:lnTo>
                  <a:lnTo>
                    <a:pt x="6297650" y="226377"/>
                  </a:lnTo>
                  <a:lnTo>
                    <a:pt x="6299085" y="227812"/>
                  </a:lnTo>
                  <a:lnTo>
                    <a:pt x="6304724" y="226377"/>
                  </a:lnTo>
                  <a:lnTo>
                    <a:pt x="6308979" y="226377"/>
                  </a:lnTo>
                  <a:lnTo>
                    <a:pt x="6313246" y="223558"/>
                  </a:lnTo>
                  <a:lnTo>
                    <a:pt x="6317424" y="220738"/>
                  </a:lnTo>
                  <a:lnTo>
                    <a:pt x="6323139" y="216484"/>
                  </a:lnTo>
                  <a:lnTo>
                    <a:pt x="6327394" y="213664"/>
                  </a:lnTo>
                  <a:close/>
                </a:path>
                <a:path w="9464675" h="1123315">
                  <a:moveTo>
                    <a:pt x="6338659" y="650824"/>
                  </a:moveTo>
                  <a:lnTo>
                    <a:pt x="6334468" y="648017"/>
                  </a:lnTo>
                  <a:lnTo>
                    <a:pt x="6331585" y="645198"/>
                  </a:lnTo>
                  <a:lnTo>
                    <a:pt x="6328765" y="643750"/>
                  </a:lnTo>
                  <a:lnTo>
                    <a:pt x="6324511" y="648017"/>
                  </a:lnTo>
                  <a:lnTo>
                    <a:pt x="6327394" y="656463"/>
                  </a:lnTo>
                  <a:lnTo>
                    <a:pt x="6328765" y="657910"/>
                  </a:lnTo>
                  <a:lnTo>
                    <a:pt x="6331585" y="657910"/>
                  </a:lnTo>
                  <a:lnTo>
                    <a:pt x="6334468" y="655091"/>
                  </a:lnTo>
                  <a:lnTo>
                    <a:pt x="6338659" y="650824"/>
                  </a:lnTo>
                  <a:close/>
                </a:path>
                <a:path w="9464675" h="1123315">
                  <a:moveTo>
                    <a:pt x="6350000" y="565937"/>
                  </a:moveTo>
                  <a:lnTo>
                    <a:pt x="6348616" y="561682"/>
                  </a:lnTo>
                  <a:lnTo>
                    <a:pt x="6348616" y="556044"/>
                  </a:lnTo>
                  <a:lnTo>
                    <a:pt x="6340107" y="556044"/>
                  </a:lnTo>
                  <a:lnTo>
                    <a:pt x="6335839" y="557428"/>
                  </a:lnTo>
                  <a:lnTo>
                    <a:pt x="6337287" y="560298"/>
                  </a:lnTo>
                  <a:lnTo>
                    <a:pt x="6337287" y="564502"/>
                  </a:lnTo>
                  <a:lnTo>
                    <a:pt x="6338659" y="565937"/>
                  </a:lnTo>
                  <a:lnTo>
                    <a:pt x="6341542" y="567372"/>
                  </a:lnTo>
                  <a:lnTo>
                    <a:pt x="6345733" y="565937"/>
                  </a:lnTo>
                  <a:lnTo>
                    <a:pt x="6350000" y="565937"/>
                  </a:lnTo>
                  <a:close/>
                </a:path>
                <a:path w="9464675" h="1123315">
                  <a:moveTo>
                    <a:pt x="6433528" y="396151"/>
                  </a:moveTo>
                  <a:lnTo>
                    <a:pt x="6423050" y="389102"/>
                  </a:lnTo>
                  <a:lnTo>
                    <a:pt x="6414567" y="383247"/>
                  </a:lnTo>
                  <a:lnTo>
                    <a:pt x="6407429" y="379234"/>
                  </a:lnTo>
                  <a:lnTo>
                    <a:pt x="6400965" y="377748"/>
                  </a:lnTo>
                  <a:lnTo>
                    <a:pt x="6394831" y="379615"/>
                  </a:lnTo>
                  <a:lnTo>
                    <a:pt x="6389090" y="384124"/>
                  </a:lnTo>
                  <a:lnTo>
                    <a:pt x="6383629" y="389686"/>
                  </a:lnTo>
                  <a:lnTo>
                    <a:pt x="6378295" y="394716"/>
                  </a:lnTo>
                  <a:lnTo>
                    <a:pt x="6383629" y="399580"/>
                  </a:lnTo>
                  <a:lnTo>
                    <a:pt x="6389090" y="404825"/>
                  </a:lnTo>
                  <a:lnTo>
                    <a:pt x="6394831" y="409282"/>
                  </a:lnTo>
                  <a:lnTo>
                    <a:pt x="6400965" y="411746"/>
                  </a:lnTo>
                  <a:lnTo>
                    <a:pt x="6407429" y="411086"/>
                  </a:lnTo>
                  <a:lnTo>
                    <a:pt x="6414567" y="407657"/>
                  </a:lnTo>
                  <a:lnTo>
                    <a:pt x="6423050" y="402374"/>
                  </a:lnTo>
                  <a:lnTo>
                    <a:pt x="6433528" y="396151"/>
                  </a:lnTo>
                  <a:close/>
                </a:path>
                <a:path w="9464675" h="1123315">
                  <a:moveTo>
                    <a:pt x="6437719" y="19786"/>
                  </a:moveTo>
                  <a:lnTo>
                    <a:pt x="6436347" y="18402"/>
                  </a:lnTo>
                  <a:lnTo>
                    <a:pt x="6433528" y="16967"/>
                  </a:lnTo>
                  <a:lnTo>
                    <a:pt x="6432093" y="15582"/>
                  </a:lnTo>
                  <a:lnTo>
                    <a:pt x="6430645" y="18402"/>
                  </a:lnTo>
                  <a:lnTo>
                    <a:pt x="6429273" y="21221"/>
                  </a:lnTo>
                  <a:lnTo>
                    <a:pt x="6429273" y="22656"/>
                  </a:lnTo>
                  <a:lnTo>
                    <a:pt x="6430645" y="25476"/>
                  </a:lnTo>
                  <a:lnTo>
                    <a:pt x="6433528" y="25476"/>
                  </a:lnTo>
                  <a:lnTo>
                    <a:pt x="6434912" y="26860"/>
                  </a:lnTo>
                  <a:lnTo>
                    <a:pt x="6436347" y="24041"/>
                  </a:lnTo>
                  <a:lnTo>
                    <a:pt x="6437719" y="21221"/>
                  </a:lnTo>
                  <a:lnTo>
                    <a:pt x="6437719" y="19786"/>
                  </a:lnTo>
                  <a:close/>
                </a:path>
                <a:path w="9464675" h="1123315">
                  <a:moveTo>
                    <a:pt x="6440614" y="464083"/>
                  </a:moveTo>
                  <a:lnTo>
                    <a:pt x="6433528" y="466902"/>
                  </a:lnTo>
                  <a:lnTo>
                    <a:pt x="6419380" y="466902"/>
                  </a:lnTo>
                  <a:lnTo>
                    <a:pt x="6419380" y="471157"/>
                  </a:lnTo>
                  <a:lnTo>
                    <a:pt x="6418427" y="481012"/>
                  </a:lnTo>
                  <a:lnTo>
                    <a:pt x="6422530" y="486359"/>
                  </a:lnTo>
                  <a:lnTo>
                    <a:pt x="6429299" y="489051"/>
                  </a:lnTo>
                  <a:lnTo>
                    <a:pt x="6436347" y="490943"/>
                  </a:lnTo>
                  <a:lnTo>
                    <a:pt x="6437719" y="490943"/>
                  </a:lnTo>
                  <a:lnTo>
                    <a:pt x="6439167" y="492379"/>
                  </a:lnTo>
                  <a:lnTo>
                    <a:pt x="6440614" y="492379"/>
                  </a:lnTo>
                  <a:lnTo>
                    <a:pt x="6440614" y="464083"/>
                  </a:lnTo>
                  <a:close/>
                </a:path>
                <a:path w="9464675" h="1123315">
                  <a:moveTo>
                    <a:pt x="6466027" y="807897"/>
                  </a:moveTo>
                  <a:lnTo>
                    <a:pt x="6461836" y="805027"/>
                  </a:lnTo>
                  <a:lnTo>
                    <a:pt x="6457582" y="800823"/>
                  </a:lnTo>
                  <a:lnTo>
                    <a:pt x="6454762" y="802208"/>
                  </a:lnTo>
                  <a:lnTo>
                    <a:pt x="6449060" y="803643"/>
                  </a:lnTo>
                  <a:lnTo>
                    <a:pt x="6444793" y="806462"/>
                  </a:lnTo>
                  <a:lnTo>
                    <a:pt x="6440614" y="809282"/>
                  </a:lnTo>
                  <a:lnTo>
                    <a:pt x="6433528" y="810717"/>
                  </a:lnTo>
                  <a:lnTo>
                    <a:pt x="6426454" y="813536"/>
                  </a:lnTo>
                  <a:lnTo>
                    <a:pt x="6419380" y="817791"/>
                  </a:lnTo>
                  <a:lnTo>
                    <a:pt x="6415125" y="820610"/>
                  </a:lnTo>
                  <a:lnTo>
                    <a:pt x="6413678" y="826249"/>
                  </a:lnTo>
                  <a:lnTo>
                    <a:pt x="6410858" y="830503"/>
                  </a:lnTo>
                  <a:lnTo>
                    <a:pt x="6416497" y="831938"/>
                  </a:lnTo>
                  <a:lnTo>
                    <a:pt x="6422199" y="834758"/>
                  </a:lnTo>
                  <a:lnTo>
                    <a:pt x="6430645" y="834758"/>
                  </a:lnTo>
                  <a:lnTo>
                    <a:pt x="6434912" y="830503"/>
                  </a:lnTo>
                  <a:lnTo>
                    <a:pt x="6440614" y="827684"/>
                  </a:lnTo>
                  <a:lnTo>
                    <a:pt x="6440614" y="823429"/>
                  </a:lnTo>
                  <a:lnTo>
                    <a:pt x="6447688" y="822045"/>
                  </a:lnTo>
                  <a:lnTo>
                    <a:pt x="6456134" y="819175"/>
                  </a:lnTo>
                  <a:lnTo>
                    <a:pt x="6463208" y="817791"/>
                  </a:lnTo>
                  <a:lnTo>
                    <a:pt x="6464655" y="814971"/>
                  </a:lnTo>
                  <a:lnTo>
                    <a:pt x="6464655" y="810717"/>
                  </a:lnTo>
                  <a:lnTo>
                    <a:pt x="6466027" y="807897"/>
                  </a:lnTo>
                  <a:close/>
                </a:path>
                <a:path w="9464675" h="1123315">
                  <a:moveTo>
                    <a:pt x="6545300" y="191008"/>
                  </a:moveTo>
                  <a:lnTo>
                    <a:pt x="6522745" y="174879"/>
                  </a:lnTo>
                  <a:lnTo>
                    <a:pt x="6517005" y="176860"/>
                  </a:lnTo>
                  <a:lnTo>
                    <a:pt x="6511061" y="181000"/>
                  </a:lnTo>
                  <a:lnTo>
                    <a:pt x="6505664" y="186588"/>
                  </a:lnTo>
                  <a:lnTo>
                    <a:pt x="6500266" y="192976"/>
                  </a:lnTo>
                  <a:lnTo>
                    <a:pt x="6494335" y="199517"/>
                  </a:lnTo>
                  <a:lnTo>
                    <a:pt x="6498590" y="206590"/>
                  </a:lnTo>
                  <a:lnTo>
                    <a:pt x="6501409" y="210794"/>
                  </a:lnTo>
                  <a:lnTo>
                    <a:pt x="6504292" y="213664"/>
                  </a:lnTo>
                  <a:lnTo>
                    <a:pt x="6515659" y="217766"/>
                  </a:lnTo>
                  <a:lnTo>
                    <a:pt x="6527279" y="215760"/>
                  </a:lnTo>
                  <a:lnTo>
                    <a:pt x="6537299" y="208457"/>
                  </a:lnTo>
                  <a:lnTo>
                    <a:pt x="6543865" y="196634"/>
                  </a:lnTo>
                  <a:lnTo>
                    <a:pt x="6545300" y="191008"/>
                  </a:lnTo>
                  <a:close/>
                </a:path>
                <a:path w="9464675" h="1123315">
                  <a:moveTo>
                    <a:pt x="6562280" y="1089431"/>
                  </a:moveTo>
                  <a:lnTo>
                    <a:pt x="6560896" y="1086612"/>
                  </a:lnTo>
                  <a:lnTo>
                    <a:pt x="6558013" y="1087996"/>
                  </a:lnTo>
                  <a:lnTo>
                    <a:pt x="6556642" y="1089431"/>
                  </a:lnTo>
                  <a:lnTo>
                    <a:pt x="6553822" y="1090866"/>
                  </a:lnTo>
                  <a:lnTo>
                    <a:pt x="6553822" y="1092250"/>
                  </a:lnTo>
                  <a:lnTo>
                    <a:pt x="6555194" y="1095070"/>
                  </a:lnTo>
                  <a:lnTo>
                    <a:pt x="6558013" y="1093685"/>
                  </a:lnTo>
                  <a:lnTo>
                    <a:pt x="6559461" y="1092250"/>
                  </a:lnTo>
                  <a:lnTo>
                    <a:pt x="6562280" y="1090866"/>
                  </a:lnTo>
                  <a:lnTo>
                    <a:pt x="6562280" y="1089431"/>
                  </a:lnTo>
                  <a:close/>
                </a:path>
                <a:path w="9464675" h="1123315">
                  <a:moveTo>
                    <a:pt x="6569354" y="967740"/>
                  </a:moveTo>
                  <a:lnTo>
                    <a:pt x="6565087" y="963536"/>
                  </a:lnTo>
                  <a:lnTo>
                    <a:pt x="6560896" y="955027"/>
                  </a:lnTo>
                  <a:lnTo>
                    <a:pt x="6554762" y="961961"/>
                  </a:lnTo>
                  <a:lnTo>
                    <a:pt x="6549022" y="968095"/>
                  </a:lnTo>
                  <a:lnTo>
                    <a:pt x="6543561" y="973709"/>
                  </a:lnTo>
                  <a:lnTo>
                    <a:pt x="6538227" y="979068"/>
                  </a:lnTo>
                  <a:lnTo>
                    <a:pt x="6541046" y="983322"/>
                  </a:lnTo>
                  <a:lnTo>
                    <a:pt x="6543865" y="988961"/>
                  </a:lnTo>
                  <a:lnTo>
                    <a:pt x="6546748" y="990396"/>
                  </a:lnTo>
                  <a:lnTo>
                    <a:pt x="6555016" y="991489"/>
                  </a:lnTo>
                  <a:lnTo>
                    <a:pt x="6561048" y="987552"/>
                  </a:lnTo>
                  <a:lnTo>
                    <a:pt x="6565227" y="980440"/>
                  </a:lnTo>
                  <a:lnTo>
                    <a:pt x="6569354" y="967740"/>
                  </a:lnTo>
                  <a:close/>
                </a:path>
                <a:path w="9464675" h="1123315">
                  <a:moveTo>
                    <a:pt x="6627406" y="26860"/>
                  </a:moveTo>
                  <a:lnTo>
                    <a:pt x="6617513" y="19786"/>
                  </a:lnTo>
                  <a:lnTo>
                    <a:pt x="6613245" y="12712"/>
                  </a:lnTo>
                  <a:lnTo>
                    <a:pt x="6610439" y="14147"/>
                  </a:lnTo>
                  <a:lnTo>
                    <a:pt x="6605130" y="17805"/>
                  </a:lnTo>
                  <a:lnTo>
                    <a:pt x="6599822" y="22110"/>
                  </a:lnTo>
                  <a:lnTo>
                    <a:pt x="6594513" y="26682"/>
                  </a:lnTo>
                  <a:lnTo>
                    <a:pt x="6589204" y="31115"/>
                  </a:lnTo>
                  <a:lnTo>
                    <a:pt x="6593395" y="35369"/>
                  </a:lnTo>
                  <a:lnTo>
                    <a:pt x="6597650" y="43878"/>
                  </a:lnTo>
                  <a:lnTo>
                    <a:pt x="6599098" y="43878"/>
                  </a:lnTo>
                  <a:lnTo>
                    <a:pt x="6605283" y="41211"/>
                  </a:lnTo>
                  <a:lnTo>
                    <a:pt x="6611633" y="37477"/>
                  </a:lnTo>
                  <a:lnTo>
                    <a:pt x="6627406" y="26860"/>
                  </a:lnTo>
                  <a:close/>
                </a:path>
                <a:path w="9464675" h="1123315">
                  <a:moveTo>
                    <a:pt x="6655702" y="391896"/>
                  </a:moveTo>
                  <a:lnTo>
                    <a:pt x="6652895" y="389077"/>
                  </a:lnTo>
                  <a:lnTo>
                    <a:pt x="6645122" y="385826"/>
                  </a:lnTo>
                  <a:lnTo>
                    <a:pt x="6638544" y="387489"/>
                  </a:lnTo>
                  <a:lnTo>
                    <a:pt x="6632778" y="392087"/>
                  </a:lnTo>
                  <a:lnTo>
                    <a:pt x="6627406" y="397598"/>
                  </a:lnTo>
                  <a:lnTo>
                    <a:pt x="6623139" y="401789"/>
                  </a:lnTo>
                  <a:lnTo>
                    <a:pt x="6617513" y="403225"/>
                  </a:lnTo>
                  <a:lnTo>
                    <a:pt x="6611810" y="406044"/>
                  </a:lnTo>
                  <a:lnTo>
                    <a:pt x="6608991" y="407492"/>
                  </a:lnTo>
                  <a:lnTo>
                    <a:pt x="6607543" y="410311"/>
                  </a:lnTo>
                  <a:lnTo>
                    <a:pt x="6604736" y="411746"/>
                  </a:lnTo>
                  <a:lnTo>
                    <a:pt x="6606172" y="414566"/>
                  </a:lnTo>
                  <a:lnTo>
                    <a:pt x="6607543" y="417385"/>
                  </a:lnTo>
                  <a:lnTo>
                    <a:pt x="6616065" y="421640"/>
                  </a:lnTo>
                  <a:lnTo>
                    <a:pt x="6621704" y="423011"/>
                  </a:lnTo>
                  <a:lnTo>
                    <a:pt x="6631660" y="427278"/>
                  </a:lnTo>
                  <a:lnTo>
                    <a:pt x="6642963" y="416306"/>
                  </a:lnTo>
                  <a:lnTo>
                    <a:pt x="6648742" y="410171"/>
                  </a:lnTo>
                  <a:lnTo>
                    <a:pt x="6654266" y="403225"/>
                  </a:lnTo>
                  <a:lnTo>
                    <a:pt x="6655702" y="401789"/>
                  </a:lnTo>
                  <a:lnTo>
                    <a:pt x="6655702" y="391896"/>
                  </a:lnTo>
                  <a:close/>
                </a:path>
                <a:path w="9464675" h="1123315">
                  <a:moveTo>
                    <a:pt x="6667043" y="908316"/>
                  </a:moveTo>
                  <a:lnTo>
                    <a:pt x="6659969" y="905497"/>
                  </a:lnTo>
                  <a:lnTo>
                    <a:pt x="6655702" y="901242"/>
                  </a:lnTo>
                  <a:lnTo>
                    <a:pt x="6648628" y="901242"/>
                  </a:lnTo>
                  <a:lnTo>
                    <a:pt x="6645808" y="905497"/>
                  </a:lnTo>
                  <a:lnTo>
                    <a:pt x="6642925" y="908316"/>
                  </a:lnTo>
                  <a:lnTo>
                    <a:pt x="6648628" y="911136"/>
                  </a:lnTo>
                  <a:lnTo>
                    <a:pt x="6652895" y="914019"/>
                  </a:lnTo>
                  <a:lnTo>
                    <a:pt x="6658521" y="915390"/>
                  </a:lnTo>
                  <a:lnTo>
                    <a:pt x="6659969" y="915390"/>
                  </a:lnTo>
                  <a:lnTo>
                    <a:pt x="6667043" y="908316"/>
                  </a:lnTo>
                  <a:close/>
                </a:path>
                <a:path w="9464675" h="1123315">
                  <a:moveTo>
                    <a:pt x="6667043" y="517855"/>
                  </a:moveTo>
                  <a:lnTo>
                    <a:pt x="6662788" y="516420"/>
                  </a:lnTo>
                  <a:lnTo>
                    <a:pt x="6661340" y="514985"/>
                  </a:lnTo>
                  <a:lnTo>
                    <a:pt x="6658521" y="516420"/>
                  </a:lnTo>
                  <a:lnTo>
                    <a:pt x="6657073" y="517855"/>
                  </a:lnTo>
                  <a:lnTo>
                    <a:pt x="6655702" y="520674"/>
                  </a:lnTo>
                  <a:lnTo>
                    <a:pt x="6652895" y="522058"/>
                  </a:lnTo>
                  <a:lnTo>
                    <a:pt x="6654266" y="523494"/>
                  </a:lnTo>
                  <a:lnTo>
                    <a:pt x="6657073" y="526313"/>
                  </a:lnTo>
                  <a:lnTo>
                    <a:pt x="6659969" y="524929"/>
                  </a:lnTo>
                  <a:lnTo>
                    <a:pt x="6662788" y="522058"/>
                  </a:lnTo>
                  <a:lnTo>
                    <a:pt x="6667043" y="517855"/>
                  </a:lnTo>
                  <a:close/>
                </a:path>
                <a:path w="9464675" h="1123315">
                  <a:moveTo>
                    <a:pt x="6689649" y="338124"/>
                  </a:moveTo>
                  <a:lnTo>
                    <a:pt x="6688264" y="335305"/>
                  </a:lnTo>
                  <a:lnTo>
                    <a:pt x="6686829" y="333921"/>
                  </a:lnTo>
                  <a:lnTo>
                    <a:pt x="6684010" y="332486"/>
                  </a:lnTo>
                  <a:lnTo>
                    <a:pt x="6682562" y="335305"/>
                  </a:lnTo>
                  <a:lnTo>
                    <a:pt x="6681190" y="336740"/>
                  </a:lnTo>
                  <a:lnTo>
                    <a:pt x="6681190" y="339559"/>
                  </a:lnTo>
                  <a:lnTo>
                    <a:pt x="6684010" y="339559"/>
                  </a:lnTo>
                  <a:lnTo>
                    <a:pt x="6685381" y="340995"/>
                  </a:lnTo>
                  <a:lnTo>
                    <a:pt x="6688264" y="340995"/>
                  </a:lnTo>
                  <a:lnTo>
                    <a:pt x="6689649" y="338124"/>
                  </a:lnTo>
                  <a:close/>
                </a:path>
                <a:path w="9464675" h="1123315">
                  <a:moveTo>
                    <a:pt x="6761848" y="203720"/>
                  </a:moveTo>
                  <a:lnTo>
                    <a:pt x="6759029" y="200901"/>
                  </a:lnTo>
                  <a:lnTo>
                    <a:pt x="6756146" y="195262"/>
                  </a:lnTo>
                  <a:lnTo>
                    <a:pt x="6753326" y="195262"/>
                  </a:lnTo>
                  <a:lnTo>
                    <a:pt x="6739179" y="192443"/>
                  </a:lnTo>
                  <a:lnTo>
                    <a:pt x="6732105" y="195262"/>
                  </a:lnTo>
                  <a:lnTo>
                    <a:pt x="6725971" y="198081"/>
                  </a:lnTo>
                  <a:lnTo>
                    <a:pt x="6720103" y="201968"/>
                  </a:lnTo>
                  <a:lnTo>
                    <a:pt x="6714223" y="206375"/>
                  </a:lnTo>
                  <a:lnTo>
                    <a:pt x="6708051" y="210794"/>
                  </a:lnTo>
                  <a:lnTo>
                    <a:pt x="6715265" y="215442"/>
                  </a:lnTo>
                  <a:lnTo>
                    <a:pt x="6722211" y="220357"/>
                  </a:lnTo>
                  <a:lnTo>
                    <a:pt x="6729158" y="224739"/>
                  </a:lnTo>
                  <a:lnTo>
                    <a:pt x="6736359" y="227812"/>
                  </a:lnTo>
                  <a:lnTo>
                    <a:pt x="6741896" y="227203"/>
                  </a:lnTo>
                  <a:lnTo>
                    <a:pt x="6747700" y="224078"/>
                  </a:lnTo>
                  <a:lnTo>
                    <a:pt x="6753492" y="219633"/>
                  </a:lnTo>
                  <a:lnTo>
                    <a:pt x="6759029" y="215049"/>
                  </a:lnTo>
                  <a:lnTo>
                    <a:pt x="6760400" y="213664"/>
                  </a:lnTo>
                  <a:lnTo>
                    <a:pt x="6760400" y="207975"/>
                  </a:lnTo>
                  <a:lnTo>
                    <a:pt x="6761848" y="203720"/>
                  </a:lnTo>
                  <a:close/>
                </a:path>
                <a:path w="9464675" h="1123315">
                  <a:moveTo>
                    <a:pt x="6775996" y="998905"/>
                  </a:moveTo>
                  <a:lnTo>
                    <a:pt x="6774561" y="996035"/>
                  </a:lnTo>
                  <a:lnTo>
                    <a:pt x="6774561" y="991831"/>
                  </a:lnTo>
                  <a:lnTo>
                    <a:pt x="6771741" y="991831"/>
                  </a:lnTo>
                  <a:lnTo>
                    <a:pt x="6770294" y="993216"/>
                  </a:lnTo>
                  <a:lnTo>
                    <a:pt x="6768922" y="996035"/>
                  </a:lnTo>
                  <a:lnTo>
                    <a:pt x="6768922" y="1001725"/>
                  </a:lnTo>
                  <a:lnTo>
                    <a:pt x="6775996" y="1001725"/>
                  </a:lnTo>
                  <a:lnTo>
                    <a:pt x="6775996" y="998905"/>
                  </a:lnTo>
                  <a:close/>
                </a:path>
                <a:path w="9464675" h="1123315">
                  <a:moveTo>
                    <a:pt x="6869354" y="379183"/>
                  </a:moveTo>
                  <a:lnTo>
                    <a:pt x="6863728" y="376377"/>
                  </a:lnTo>
                  <a:lnTo>
                    <a:pt x="6856654" y="370674"/>
                  </a:lnTo>
                  <a:lnTo>
                    <a:pt x="6852386" y="372110"/>
                  </a:lnTo>
                  <a:lnTo>
                    <a:pt x="6846506" y="376237"/>
                  </a:lnTo>
                  <a:lnTo>
                    <a:pt x="6841261" y="381673"/>
                  </a:lnTo>
                  <a:lnTo>
                    <a:pt x="6836283" y="387642"/>
                  </a:lnTo>
                  <a:lnTo>
                    <a:pt x="6831165" y="393344"/>
                  </a:lnTo>
                  <a:lnTo>
                    <a:pt x="6835419" y="398970"/>
                  </a:lnTo>
                  <a:lnTo>
                    <a:pt x="6841058" y="408863"/>
                  </a:lnTo>
                  <a:lnTo>
                    <a:pt x="6845313" y="408863"/>
                  </a:lnTo>
                  <a:lnTo>
                    <a:pt x="6854266" y="406628"/>
                  </a:lnTo>
                  <a:lnTo>
                    <a:pt x="6861619" y="401472"/>
                  </a:lnTo>
                  <a:lnTo>
                    <a:pt x="6866826" y="392582"/>
                  </a:lnTo>
                  <a:lnTo>
                    <a:pt x="6869354" y="379183"/>
                  </a:lnTo>
                  <a:close/>
                </a:path>
                <a:path w="9464675" h="1123315">
                  <a:moveTo>
                    <a:pt x="6876440" y="795134"/>
                  </a:moveTo>
                  <a:lnTo>
                    <a:pt x="6873621" y="792314"/>
                  </a:lnTo>
                  <a:lnTo>
                    <a:pt x="6869354" y="782421"/>
                  </a:lnTo>
                  <a:lnTo>
                    <a:pt x="6867982" y="783805"/>
                  </a:lnTo>
                  <a:lnTo>
                    <a:pt x="6857149" y="787260"/>
                  </a:lnTo>
                  <a:lnTo>
                    <a:pt x="6846036" y="791260"/>
                  </a:lnTo>
                  <a:lnTo>
                    <a:pt x="6834924" y="795782"/>
                  </a:lnTo>
                  <a:lnTo>
                    <a:pt x="6824091" y="800823"/>
                  </a:lnTo>
                  <a:lnTo>
                    <a:pt x="6824091" y="810717"/>
                  </a:lnTo>
                  <a:lnTo>
                    <a:pt x="6825526" y="813536"/>
                  </a:lnTo>
                  <a:lnTo>
                    <a:pt x="6836664" y="818235"/>
                  </a:lnTo>
                  <a:lnTo>
                    <a:pt x="6852044" y="816025"/>
                  </a:lnTo>
                  <a:lnTo>
                    <a:pt x="6866890" y="807974"/>
                  </a:lnTo>
                  <a:lnTo>
                    <a:pt x="6876440" y="795134"/>
                  </a:lnTo>
                  <a:close/>
                </a:path>
                <a:path w="9464675" h="1123315">
                  <a:moveTo>
                    <a:pt x="6955714" y="953579"/>
                  </a:moveTo>
                  <a:lnTo>
                    <a:pt x="6954266" y="952207"/>
                  </a:lnTo>
                  <a:lnTo>
                    <a:pt x="6952894" y="949388"/>
                  </a:lnTo>
                  <a:lnTo>
                    <a:pt x="6951459" y="947953"/>
                  </a:lnTo>
                  <a:lnTo>
                    <a:pt x="6950088" y="946505"/>
                  </a:lnTo>
                  <a:lnTo>
                    <a:pt x="6947192" y="949388"/>
                  </a:lnTo>
                  <a:lnTo>
                    <a:pt x="6947192" y="952207"/>
                  </a:lnTo>
                  <a:lnTo>
                    <a:pt x="6950088" y="957846"/>
                  </a:lnTo>
                  <a:lnTo>
                    <a:pt x="6951459" y="956462"/>
                  </a:lnTo>
                  <a:lnTo>
                    <a:pt x="6954266" y="955027"/>
                  </a:lnTo>
                  <a:lnTo>
                    <a:pt x="6955714" y="953579"/>
                  </a:lnTo>
                  <a:close/>
                </a:path>
                <a:path w="9464675" h="1123315">
                  <a:moveTo>
                    <a:pt x="6962788" y="333921"/>
                  </a:moveTo>
                  <a:lnTo>
                    <a:pt x="6959981" y="331050"/>
                  </a:lnTo>
                  <a:lnTo>
                    <a:pt x="6957161" y="329666"/>
                  </a:lnTo>
                  <a:lnTo>
                    <a:pt x="6952894" y="325412"/>
                  </a:lnTo>
                  <a:lnTo>
                    <a:pt x="6944385" y="333921"/>
                  </a:lnTo>
                  <a:lnTo>
                    <a:pt x="6940118" y="338124"/>
                  </a:lnTo>
                  <a:lnTo>
                    <a:pt x="6943001" y="339559"/>
                  </a:lnTo>
                  <a:lnTo>
                    <a:pt x="6947192" y="343814"/>
                  </a:lnTo>
                  <a:lnTo>
                    <a:pt x="6950088" y="343814"/>
                  </a:lnTo>
                  <a:lnTo>
                    <a:pt x="6954266" y="342379"/>
                  </a:lnTo>
                  <a:lnTo>
                    <a:pt x="6958533" y="338124"/>
                  </a:lnTo>
                  <a:lnTo>
                    <a:pt x="6962788" y="333921"/>
                  </a:lnTo>
                  <a:close/>
                </a:path>
                <a:path w="9464675" h="1123315">
                  <a:moveTo>
                    <a:pt x="6971309" y="183934"/>
                  </a:moveTo>
                  <a:lnTo>
                    <a:pt x="6964235" y="178295"/>
                  </a:lnTo>
                  <a:lnTo>
                    <a:pt x="6958533" y="169786"/>
                  </a:lnTo>
                  <a:lnTo>
                    <a:pt x="6951459" y="169786"/>
                  </a:lnTo>
                  <a:lnTo>
                    <a:pt x="6914705" y="193827"/>
                  </a:lnTo>
                  <a:lnTo>
                    <a:pt x="6916077" y="195262"/>
                  </a:lnTo>
                  <a:lnTo>
                    <a:pt x="6922414" y="199224"/>
                  </a:lnTo>
                  <a:lnTo>
                    <a:pt x="6928472" y="202666"/>
                  </a:lnTo>
                  <a:lnTo>
                    <a:pt x="6933997" y="205587"/>
                  </a:lnTo>
                  <a:lnTo>
                    <a:pt x="6938746" y="207975"/>
                  </a:lnTo>
                  <a:lnTo>
                    <a:pt x="6947192" y="206590"/>
                  </a:lnTo>
                  <a:lnTo>
                    <a:pt x="6952894" y="207975"/>
                  </a:lnTo>
                  <a:lnTo>
                    <a:pt x="6954279" y="206590"/>
                  </a:lnTo>
                  <a:lnTo>
                    <a:pt x="6955714" y="205155"/>
                  </a:lnTo>
                  <a:lnTo>
                    <a:pt x="6959727" y="200456"/>
                  </a:lnTo>
                  <a:lnTo>
                    <a:pt x="6963359" y="195262"/>
                  </a:lnTo>
                  <a:lnTo>
                    <a:pt x="6967258" y="189433"/>
                  </a:lnTo>
                  <a:lnTo>
                    <a:pt x="6971309" y="183934"/>
                  </a:lnTo>
                  <a:close/>
                </a:path>
                <a:path w="9464675" h="1123315">
                  <a:moveTo>
                    <a:pt x="6984022" y="987577"/>
                  </a:moveTo>
                  <a:lnTo>
                    <a:pt x="6982574" y="984758"/>
                  </a:lnTo>
                  <a:lnTo>
                    <a:pt x="6982574" y="980503"/>
                  </a:lnTo>
                  <a:lnTo>
                    <a:pt x="6978383" y="980503"/>
                  </a:lnTo>
                  <a:lnTo>
                    <a:pt x="6975500" y="983322"/>
                  </a:lnTo>
                  <a:lnTo>
                    <a:pt x="6972681" y="984758"/>
                  </a:lnTo>
                  <a:lnTo>
                    <a:pt x="6974129" y="986142"/>
                  </a:lnTo>
                  <a:lnTo>
                    <a:pt x="6975500" y="988961"/>
                  </a:lnTo>
                  <a:lnTo>
                    <a:pt x="6976948" y="991831"/>
                  </a:lnTo>
                  <a:lnTo>
                    <a:pt x="6979755" y="990396"/>
                  </a:lnTo>
                  <a:lnTo>
                    <a:pt x="6981203" y="988961"/>
                  </a:lnTo>
                  <a:lnTo>
                    <a:pt x="6984022" y="987577"/>
                  </a:lnTo>
                  <a:close/>
                </a:path>
                <a:path w="9464675" h="1123315">
                  <a:moveTo>
                    <a:pt x="6985457" y="587159"/>
                  </a:moveTo>
                  <a:lnTo>
                    <a:pt x="6984022" y="582904"/>
                  </a:lnTo>
                  <a:lnTo>
                    <a:pt x="6978383" y="578650"/>
                  </a:lnTo>
                  <a:lnTo>
                    <a:pt x="6972681" y="568756"/>
                  </a:lnTo>
                  <a:lnTo>
                    <a:pt x="6965543" y="578878"/>
                  </a:lnTo>
                  <a:lnTo>
                    <a:pt x="6959066" y="588213"/>
                  </a:lnTo>
                  <a:lnTo>
                    <a:pt x="6953377" y="597027"/>
                  </a:lnTo>
                  <a:lnTo>
                    <a:pt x="6948640" y="605561"/>
                  </a:lnTo>
                  <a:lnTo>
                    <a:pt x="6947192" y="606945"/>
                  </a:lnTo>
                  <a:lnTo>
                    <a:pt x="6952894" y="618274"/>
                  </a:lnTo>
                  <a:lnTo>
                    <a:pt x="6957161" y="619709"/>
                  </a:lnTo>
                  <a:lnTo>
                    <a:pt x="6965950" y="617804"/>
                  </a:lnTo>
                  <a:lnTo>
                    <a:pt x="6975538" y="609803"/>
                  </a:lnTo>
                  <a:lnTo>
                    <a:pt x="6983006" y="598614"/>
                  </a:lnTo>
                  <a:lnTo>
                    <a:pt x="6985457" y="587159"/>
                  </a:lnTo>
                  <a:close/>
                </a:path>
                <a:path w="9464675" h="1123315">
                  <a:moveTo>
                    <a:pt x="7029170" y="1123238"/>
                  </a:moveTo>
                  <a:lnTo>
                    <a:pt x="7027913" y="1121981"/>
                  </a:lnTo>
                  <a:lnTo>
                    <a:pt x="7020839" y="1121981"/>
                  </a:lnTo>
                  <a:lnTo>
                    <a:pt x="7020204" y="1123238"/>
                  </a:lnTo>
                  <a:lnTo>
                    <a:pt x="7029170" y="1123238"/>
                  </a:lnTo>
                  <a:close/>
                </a:path>
                <a:path w="9464675" h="1123315">
                  <a:moveTo>
                    <a:pt x="7100049" y="411746"/>
                  </a:moveTo>
                  <a:lnTo>
                    <a:pt x="7097230" y="406044"/>
                  </a:lnTo>
                  <a:lnTo>
                    <a:pt x="7094423" y="398970"/>
                  </a:lnTo>
                  <a:lnTo>
                    <a:pt x="7090156" y="396151"/>
                  </a:lnTo>
                  <a:lnTo>
                    <a:pt x="7084530" y="391896"/>
                  </a:lnTo>
                  <a:lnTo>
                    <a:pt x="7077456" y="390525"/>
                  </a:lnTo>
                  <a:lnTo>
                    <a:pt x="7067486" y="386270"/>
                  </a:lnTo>
                  <a:lnTo>
                    <a:pt x="7061860" y="390525"/>
                  </a:lnTo>
                  <a:lnTo>
                    <a:pt x="7056221" y="394716"/>
                  </a:lnTo>
                  <a:lnTo>
                    <a:pt x="7049148" y="398970"/>
                  </a:lnTo>
                  <a:lnTo>
                    <a:pt x="7054774" y="404672"/>
                  </a:lnTo>
                  <a:lnTo>
                    <a:pt x="7060412" y="413118"/>
                  </a:lnTo>
                  <a:lnTo>
                    <a:pt x="7067486" y="415937"/>
                  </a:lnTo>
                  <a:lnTo>
                    <a:pt x="7071754" y="420192"/>
                  </a:lnTo>
                  <a:lnTo>
                    <a:pt x="7078827" y="418820"/>
                  </a:lnTo>
                  <a:lnTo>
                    <a:pt x="7090156" y="415937"/>
                  </a:lnTo>
                  <a:lnTo>
                    <a:pt x="7094423" y="413118"/>
                  </a:lnTo>
                  <a:lnTo>
                    <a:pt x="7100049" y="411746"/>
                  </a:lnTo>
                  <a:close/>
                </a:path>
                <a:path w="9464675" h="1123315">
                  <a:moveTo>
                    <a:pt x="7103288" y="767156"/>
                  </a:moveTo>
                  <a:lnTo>
                    <a:pt x="7100049" y="749871"/>
                  </a:lnTo>
                  <a:lnTo>
                    <a:pt x="7097230" y="744232"/>
                  </a:lnTo>
                  <a:lnTo>
                    <a:pt x="7091604" y="741362"/>
                  </a:lnTo>
                  <a:lnTo>
                    <a:pt x="7087336" y="737158"/>
                  </a:lnTo>
                  <a:lnTo>
                    <a:pt x="7081634" y="742797"/>
                  </a:lnTo>
                  <a:lnTo>
                    <a:pt x="7077456" y="747052"/>
                  </a:lnTo>
                  <a:lnTo>
                    <a:pt x="7073189" y="751306"/>
                  </a:lnTo>
                  <a:lnTo>
                    <a:pt x="7067029" y="758723"/>
                  </a:lnTo>
                  <a:lnTo>
                    <a:pt x="7055269" y="773569"/>
                  </a:lnTo>
                  <a:lnTo>
                    <a:pt x="7049148" y="780986"/>
                  </a:lnTo>
                  <a:lnTo>
                    <a:pt x="7043445" y="786676"/>
                  </a:lnTo>
                  <a:lnTo>
                    <a:pt x="7040626" y="793750"/>
                  </a:lnTo>
                  <a:lnTo>
                    <a:pt x="7036371" y="800823"/>
                  </a:lnTo>
                  <a:lnTo>
                    <a:pt x="7043445" y="800823"/>
                  </a:lnTo>
                  <a:lnTo>
                    <a:pt x="7049148" y="802208"/>
                  </a:lnTo>
                  <a:lnTo>
                    <a:pt x="7063295" y="802208"/>
                  </a:lnTo>
                  <a:lnTo>
                    <a:pt x="7077456" y="799388"/>
                  </a:lnTo>
                  <a:lnTo>
                    <a:pt x="7091718" y="793242"/>
                  </a:lnTo>
                  <a:lnTo>
                    <a:pt x="7100417" y="782053"/>
                  </a:lnTo>
                  <a:lnTo>
                    <a:pt x="7103288" y="767156"/>
                  </a:lnTo>
                  <a:close/>
                </a:path>
                <a:path w="9464675" h="1123315">
                  <a:moveTo>
                    <a:pt x="7136879" y="916838"/>
                  </a:moveTo>
                  <a:lnTo>
                    <a:pt x="7135431" y="915390"/>
                  </a:lnTo>
                  <a:lnTo>
                    <a:pt x="7134060" y="916838"/>
                  </a:lnTo>
                  <a:lnTo>
                    <a:pt x="7131177" y="918210"/>
                  </a:lnTo>
                  <a:lnTo>
                    <a:pt x="7129793" y="919657"/>
                  </a:lnTo>
                  <a:lnTo>
                    <a:pt x="7131177" y="922464"/>
                  </a:lnTo>
                  <a:lnTo>
                    <a:pt x="7131177" y="923912"/>
                  </a:lnTo>
                  <a:lnTo>
                    <a:pt x="7132612" y="922464"/>
                  </a:lnTo>
                  <a:lnTo>
                    <a:pt x="7135431" y="921092"/>
                  </a:lnTo>
                  <a:lnTo>
                    <a:pt x="7136879" y="919657"/>
                  </a:lnTo>
                  <a:lnTo>
                    <a:pt x="7136879" y="916838"/>
                  </a:lnTo>
                  <a:close/>
                </a:path>
                <a:path w="9464675" h="1123315">
                  <a:moveTo>
                    <a:pt x="7160920" y="319773"/>
                  </a:moveTo>
                  <a:lnTo>
                    <a:pt x="7159472" y="318338"/>
                  </a:lnTo>
                  <a:lnTo>
                    <a:pt x="7156653" y="316903"/>
                  </a:lnTo>
                  <a:lnTo>
                    <a:pt x="7155281" y="319773"/>
                  </a:lnTo>
                  <a:lnTo>
                    <a:pt x="7153846" y="319773"/>
                  </a:lnTo>
                  <a:lnTo>
                    <a:pt x="7155281" y="321157"/>
                  </a:lnTo>
                  <a:lnTo>
                    <a:pt x="7158101" y="322592"/>
                  </a:lnTo>
                  <a:lnTo>
                    <a:pt x="7159472" y="323977"/>
                  </a:lnTo>
                  <a:lnTo>
                    <a:pt x="7159472" y="322592"/>
                  </a:lnTo>
                  <a:lnTo>
                    <a:pt x="7160920" y="321157"/>
                  </a:lnTo>
                  <a:lnTo>
                    <a:pt x="7160920" y="319773"/>
                  </a:lnTo>
                  <a:close/>
                </a:path>
                <a:path w="9464675" h="1123315">
                  <a:moveTo>
                    <a:pt x="7193483" y="206590"/>
                  </a:moveTo>
                  <a:lnTo>
                    <a:pt x="7192035" y="205155"/>
                  </a:lnTo>
                  <a:lnTo>
                    <a:pt x="7186523" y="197967"/>
                  </a:lnTo>
                  <a:lnTo>
                    <a:pt x="7180745" y="191185"/>
                  </a:lnTo>
                  <a:lnTo>
                    <a:pt x="7174954" y="184670"/>
                  </a:lnTo>
                  <a:lnTo>
                    <a:pt x="7169442" y="178295"/>
                  </a:lnTo>
                  <a:lnTo>
                    <a:pt x="7167994" y="183934"/>
                  </a:lnTo>
                  <a:lnTo>
                    <a:pt x="7162368" y="189560"/>
                  </a:lnTo>
                  <a:lnTo>
                    <a:pt x="7162368" y="193827"/>
                  </a:lnTo>
                  <a:lnTo>
                    <a:pt x="7163092" y="204216"/>
                  </a:lnTo>
                  <a:lnTo>
                    <a:pt x="7166076" y="213271"/>
                  </a:lnTo>
                  <a:lnTo>
                    <a:pt x="7172503" y="219684"/>
                  </a:lnTo>
                  <a:lnTo>
                    <a:pt x="7183590" y="222123"/>
                  </a:lnTo>
                  <a:lnTo>
                    <a:pt x="7186409" y="217868"/>
                  </a:lnTo>
                  <a:lnTo>
                    <a:pt x="7193483" y="206590"/>
                  </a:lnTo>
                  <a:close/>
                </a:path>
                <a:path w="9464675" h="1123315">
                  <a:moveTo>
                    <a:pt x="7199109" y="558863"/>
                  </a:moveTo>
                  <a:lnTo>
                    <a:pt x="7192035" y="551789"/>
                  </a:lnTo>
                  <a:lnTo>
                    <a:pt x="7187781" y="546150"/>
                  </a:lnTo>
                  <a:lnTo>
                    <a:pt x="7180707" y="546150"/>
                  </a:lnTo>
                  <a:lnTo>
                    <a:pt x="7177887" y="553224"/>
                  </a:lnTo>
                  <a:lnTo>
                    <a:pt x="7173633" y="557428"/>
                  </a:lnTo>
                  <a:lnTo>
                    <a:pt x="7176516" y="561682"/>
                  </a:lnTo>
                  <a:lnTo>
                    <a:pt x="7180707" y="568756"/>
                  </a:lnTo>
                  <a:lnTo>
                    <a:pt x="7183590" y="570191"/>
                  </a:lnTo>
                  <a:lnTo>
                    <a:pt x="7187781" y="571576"/>
                  </a:lnTo>
                  <a:lnTo>
                    <a:pt x="7192035" y="564502"/>
                  </a:lnTo>
                  <a:lnTo>
                    <a:pt x="7199109" y="558863"/>
                  </a:lnTo>
                  <a:close/>
                </a:path>
                <a:path w="9464675" h="1123315">
                  <a:moveTo>
                    <a:pt x="7203376" y="967740"/>
                  </a:moveTo>
                  <a:lnTo>
                    <a:pt x="7201929" y="964920"/>
                  </a:lnTo>
                  <a:lnTo>
                    <a:pt x="7200557" y="959281"/>
                  </a:lnTo>
                  <a:lnTo>
                    <a:pt x="7199109" y="959281"/>
                  </a:lnTo>
                  <a:lnTo>
                    <a:pt x="7192150" y="958481"/>
                  </a:lnTo>
                  <a:lnTo>
                    <a:pt x="7184631" y="957148"/>
                  </a:lnTo>
                  <a:lnTo>
                    <a:pt x="7177646" y="956881"/>
                  </a:lnTo>
                  <a:lnTo>
                    <a:pt x="7172249" y="959281"/>
                  </a:lnTo>
                  <a:lnTo>
                    <a:pt x="7167651" y="966000"/>
                  </a:lnTo>
                  <a:lnTo>
                    <a:pt x="7164121" y="974826"/>
                  </a:lnTo>
                  <a:lnTo>
                    <a:pt x="7158101" y="994651"/>
                  </a:lnTo>
                  <a:lnTo>
                    <a:pt x="7165175" y="1001725"/>
                  </a:lnTo>
                  <a:lnTo>
                    <a:pt x="7201929" y="977684"/>
                  </a:lnTo>
                  <a:lnTo>
                    <a:pt x="7203376" y="976249"/>
                  </a:lnTo>
                  <a:lnTo>
                    <a:pt x="7203376" y="967740"/>
                  </a:lnTo>
                  <a:close/>
                </a:path>
                <a:path w="9464675" h="1123315">
                  <a:moveTo>
                    <a:pt x="7271321" y="762584"/>
                  </a:moveTo>
                  <a:lnTo>
                    <a:pt x="7269874" y="759764"/>
                  </a:lnTo>
                  <a:lnTo>
                    <a:pt x="7268502" y="755510"/>
                  </a:lnTo>
                  <a:lnTo>
                    <a:pt x="7267054" y="754126"/>
                  </a:lnTo>
                  <a:lnTo>
                    <a:pt x="7259409" y="750951"/>
                  </a:lnTo>
                  <a:lnTo>
                    <a:pt x="7251497" y="747915"/>
                  </a:lnTo>
                  <a:lnTo>
                    <a:pt x="7243585" y="745159"/>
                  </a:lnTo>
                  <a:lnTo>
                    <a:pt x="7235939" y="742797"/>
                  </a:lnTo>
                  <a:lnTo>
                    <a:pt x="7234491" y="742797"/>
                  </a:lnTo>
                  <a:lnTo>
                    <a:pt x="7231685" y="751306"/>
                  </a:lnTo>
                  <a:lnTo>
                    <a:pt x="7238060" y="756361"/>
                  </a:lnTo>
                  <a:lnTo>
                    <a:pt x="7244423" y="761022"/>
                  </a:lnTo>
                  <a:lnTo>
                    <a:pt x="7250785" y="765403"/>
                  </a:lnTo>
                  <a:lnTo>
                    <a:pt x="7257161" y="769658"/>
                  </a:lnTo>
                  <a:lnTo>
                    <a:pt x="7259980" y="771093"/>
                  </a:lnTo>
                  <a:lnTo>
                    <a:pt x="7262800" y="771093"/>
                  </a:lnTo>
                  <a:lnTo>
                    <a:pt x="7265619" y="769658"/>
                  </a:lnTo>
                  <a:lnTo>
                    <a:pt x="7268502" y="768273"/>
                  </a:lnTo>
                  <a:lnTo>
                    <a:pt x="7269874" y="765454"/>
                  </a:lnTo>
                  <a:lnTo>
                    <a:pt x="7271321" y="762584"/>
                  </a:lnTo>
                  <a:close/>
                </a:path>
                <a:path w="9464675" h="1123315">
                  <a:moveTo>
                    <a:pt x="7276947" y="421640"/>
                  </a:moveTo>
                  <a:lnTo>
                    <a:pt x="7269874" y="413118"/>
                  </a:lnTo>
                  <a:lnTo>
                    <a:pt x="7265619" y="406044"/>
                  </a:lnTo>
                  <a:lnTo>
                    <a:pt x="7259980" y="403225"/>
                  </a:lnTo>
                  <a:lnTo>
                    <a:pt x="7255726" y="400418"/>
                  </a:lnTo>
                  <a:lnTo>
                    <a:pt x="7250087" y="403225"/>
                  </a:lnTo>
                  <a:lnTo>
                    <a:pt x="7245832" y="404672"/>
                  </a:lnTo>
                  <a:lnTo>
                    <a:pt x="7247280" y="408863"/>
                  </a:lnTo>
                  <a:lnTo>
                    <a:pt x="7247280" y="415937"/>
                  </a:lnTo>
                  <a:lnTo>
                    <a:pt x="7250087" y="418820"/>
                  </a:lnTo>
                  <a:lnTo>
                    <a:pt x="7254354" y="423011"/>
                  </a:lnTo>
                  <a:lnTo>
                    <a:pt x="7259980" y="427278"/>
                  </a:lnTo>
                  <a:lnTo>
                    <a:pt x="7264247" y="428713"/>
                  </a:lnTo>
                  <a:lnTo>
                    <a:pt x="7265619" y="428713"/>
                  </a:lnTo>
                  <a:lnTo>
                    <a:pt x="7269874" y="425894"/>
                  </a:lnTo>
                  <a:lnTo>
                    <a:pt x="7276947" y="421640"/>
                  </a:lnTo>
                  <a:close/>
                </a:path>
                <a:path w="9464675" h="1123315">
                  <a:moveTo>
                    <a:pt x="7303884" y="1435"/>
                  </a:moveTo>
                  <a:lnTo>
                    <a:pt x="7302436" y="1435"/>
                  </a:lnTo>
                  <a:lnTo>
                    <a:pt x="7302436" y="2819"/>
                  </a:lnTo>
                  <a:lnTo>
                    <a:pt x="7303884" y="2819"/>
                  </a:lnTo>
                  <a:lnTo>
                    <a:pt x="7303884" y="1435"/>
                  </a:lnTo>
                  <a:close/>
                </a:path>
                <a:path w="9464675" h="1123315">
                  <a:moveTo>
                    <a:pt x="7322223" y="912583"/>
                  </a:moveTo>
                  <a:lnTo>
                    <a:pt x="7318032" y="909764"/>
                  </a:lnTo>
                  <a:lnTo>
                    <a:pt x="7313777" y="905497"/>
                  </a:lnTo>
                  <a:lnTo>
                    <a:pt x="7309510" y="902690"/>
                  </a:lnTo>
                  <a:lnTo>
                    <a:pt x="7306704" y="901242"/>
                  </a:lnTo>
                  <a:lnTo>
                    <a:pt x="7301001" y="901242"/>
                  </a:lnTo>
                  <a:lnTo>
                    <a:pt x="7303884" y="902690"/>
                  </a:lnTo>
                  <a:lnTo>
                    <a:pt x="7306704" y="908316"/>
                  </a:lnTo>
                  <a:lnTo>
                    <a:pt x="7308075" y="909764"/>
                  </a:lnTo>
                  <a:lnTo>
                    <a:pt x="7312330" y="911136"/>
                  </a:lnTo>
                  <a:lnTo>
                    <a:pt x="7316597" y="912583"/>
                  </a:lnTo>
                  <a:lnTo>
                    <a:pt x="7322223" y="912583"/>
                  </a:lnTo>
                  <a:close/>
                </a:path>
                <a:path w="9464675" h="1123315">
                  <a:moveTo>
                    <a:pt x="7326477" y="912583"/>
                  </a:moveTo>
                  <a:lnTo>
                    <a:pt x="7323671" y="912583"/>
                  </a:lnTo>
                  <a:lnTo>
                    <a:pt x="7325106" y="914019"/>
                  </a:lnTo>
                  <a:lnTo>
                    <a:pt x="7325106" y="915390"/>
                  </a:lnTo>
                  <a:lnTo>
                    <a:pt x="7326477" y="915390"/>
                  </a:lnTo>
                  <a:lnTo>
                    <a:pt x="7326477" y="912583"/>
                  </a:lnTo>
                  <a:close/>
                </a:path>
                <a:path w="9464675" h="1123315">
                  <a:moveTo>
                    <a:pt x="7327925" y="162712"/>
                  </a:moveTo>
                  <a:lnTo>
                    <a:pt x="7327049" y="155308"/>
                  </a:lnTo>
                  <a:lnTo>
                    <a:pt x="7326312" y="148043"/>
                  </a:lnTo>
                  <a:lnTo>
                    <a:pt x="7325322" y="141033"/>
                  </a:lnTo>
                  <a:lnTo>
                    <a:pt x="7323671" y="134404"/>
                  </a:lnTo>
                  <a:lnTo>
                    <a:pt x="7320851" y="128778"/>
                  </a:lnTo>
                  <a:lnTo>
                    <a:pt x="7312330" y="127330"/>
                  </a:lnTo>
                  <a:lnTo>
                    <a:pt x="7306704" y="123075"/>
                  </a:lnTo>
                  <a:lnTo>
                    <a:pt x="7308075" y="130149"/>
                  </a:lnTo>
                  <a:lnTo>
                    <a:pt x="7306704" y="138671"/>
                  </a:lnTo>
                  <a:lnTo>
                    <a:pt x="7309510" y="144297"/>
                  </a:lnTo>
                  <a:lnTo>
                    <a:pt x="7313968" y="149364"/>
                  </a:lnTo>
                  <a:lnTo>
                    <a:pt x="7318692" y="154038"/>
                  </a:lnTo>
                  <a:lnTo>
                    <a:pt x="7323442" y="158445"/>
                  </a:lnTo>
                  <a:lnTo>
                    <a:pt x="7327925" y="162712"/>
                  </a:lnTo>
                  <a:close/>
                </a:path>
                <a:path w="9464675" h="1123315">
                  <a:moveTo>
                    <a:pt x="7330745" y="165519"/>
                  </a:moveTo>
                  <a:lnTo>
                    <a:pt x="7329297" y="162712"/>
                  </a:lnTo>
                  <a:lnTo>
                    <a:pt x="7329297" y="165519"/>
                  </a:lnTo>
                  <a:lnTo>
                    <a:pt x="7330745" y="165519"/>
                  </a:lnTo>
                  <a:close/>
                </a:path>
                <a:path w="9464675" h="1123315">
                  <a:moveTo>
                    <a:pt x="7351966" y="185369"/>
                  </a:moveTo>
                  <a:lnTo>
                    <a:pt x="7350531" y="182486"/>
                  </a:lnTo>
                  <a:lnTo>
                    <a:pt x="7344892" y="176860"/>
                  </a:lnTo>
                  <a:lnTo>
                    <a:pt x="7337819" y="172593"/>
                  </a:lnTo>
                  <a:lnTo>
                    <a:pt x="7332192" y="166966"/>
                  </a:lnTo>
                  <a:lnTo>
                    <a:pt x="7343457" y="195262"/>
                  </a:lnTo>
                  <a:lnTo>
                    <a:pt x="7349160" y="195262"/>
                  </a:lnTo>
                  <a:lnTo>
                    <a:pt x="7351966" y="196634"/>
                  </a:lnTo>
                  <a:lnTo>
                    <a:pt x="7350531" y="191008"/>
                  </a:lnTo>
                  <a:lnTo>
                    <a:pt x="7351966" y="185369"/>
                  </a:lnTo>
                  <a:close/>
                </a:path>
                <a:path w="9464675" h="1123315">
                  <a:moveTo>
                    <a:pt x="7371943" y="982446"/>
                  </a:moveTo>
                  <a:lnTo>
                    <a:pt x="7347026" y="942644"/>
                  </a:lnTo>
                  <a:lnTo>
                    <a:pt x="7325106" y="916838"/>
                  </a:lnTo>
                  <a:lnTo>
                    <a:pt x="7328713" y="936853"/>
                  </a:lnTo>
                  <a:lnTo>
                    <a:pt x="7341819" y="973721"/>
                  </a:lnTo>
                  <a:lnTo>
                    <a:pt x="7366127" y="994651"/>
                  </a:lnTo>
                  <a:lnTo>
                    <a:pt x="7371753" y="997470"/>
                  </a:lnTo>
                  <a:lnTo>
                    <a:pt x="7371842" y="993216"/>
                  </a:lnTo>
                  <a:lnTo>
                    <a:pt x="7371943" y="982446"/>
                  </a:lnTo>
                  <a:close/>
                </a:path>
                <a:path w="9464675" h="1123315">
                  <a:moveTo>
                    <a:pt x="7381722" y="342379"/>
                  </a:moveTo>
                  <a:lnTo>
                    <a:pt x="7380275" y="339559"/>
                  </a:lnTo>
                  <a:lnTo>
                    <a:pt x="7370750" y="336613"/>
                  </a:lnTo>
                  <a:lnTo>
                    <a:pt x="7361352" y="334073"/>
                  </a:lnTo>
                  <a:lnTo>
                    <a:pt x="7343457" y="329666"/>
                  </a:lnTo>
                  <a:lnTo>
                    <a:pt x="7342073" y="338124"/>
                  </a:lnTo>
                  <a:lnTo>
                    <a:pt x="7359231" y="344512"/>
                  </a:lnTo>
                  <a:lnTo>
                    <a:pt x="7368133" y="347700"/>
                  </a:lnTo>
                  <a:lnTo>
                    <a:pt x="7377455" y="350888"/>
                  </a:lnTo>
                  <a:lnTo>
                    <a:pt x="7378827" y="350888"/>
                  </a:lnTo>
                  <a:lnTo>
                    <a:pt x="7380275" y="349453"/>
                  </a:lnTo>
                  <a:lnTo>
                    <a:pt x="7380275" y="348068"/>
                  </a:lnTo>
                  <a:lnTo>
                    <a:pt x="7381722" y="346633"/>
                  </a:lnTo>
                  <a:lnTo>
                    <a:pt x="7381722" y="342379"/>
                  </a:lnTo>
                  <a:close/>
                </a:path>
                <a:path w="9464675" h="1123315">
                  <a:moveTo>
                    <a:pt x="7414209" y="223558"/>
                  </a:moveTo>
                  <a:lnTo>
                    <a:pt x="7408583" y="219303"/>
                  </a:lnTo>
                  <a:lnTo>
                    <a:pt x="7404316" y="213664"/>
                  </a:lnTo>
                  <a:lnTo>
                    <a:pt x="7395870" y="213664"/>
                  </a:lnTo>
                  <a:lnTo>
                    <a:pt x="7392987" y="222123"/>
                  </a:lnTo>
                  <a:lnTo>
                    <a:pt x="7390168" y="226377"/>
                  </a:lnTo>
                  <a:lnTo>
                    <a:pt x="7394422" y="230632"/>
                  </a:lnTo>
                  <a:lnTo>
                    <a:pt x="7398690" y="233451"/>
                  </a:lnTo>
                  <a:lnTo>
                    <a:pt x="7405764" y="240525"/>
                  </a:lnTo>
                  <a:lnTo>
                    <a:pt x="7410018" y="233451"/>
                  </a:lnTo>
                  <a:lnTo>
                    <a:pt x="7411390" y="227812"/>
                  </a:lnTo>
                  <a:lnTo>
                    <a:pt x="7414209" y="223558"/>
                  </a:lnTo>
                  <a:close/>
                </a:path>
                <a:path w="9464675" h="1123315">
                  <a:moveTo>
                    <a:pt x="7419911" y="608380"/>
                  </a:moveTo>
                  <a:lnTo>
                    <a:pt x="7415657" y="602742"/>
                  </a:lnTo>
                  <a:lnTo>
                    <a:pt x="7412837" y="595668"/>
                  </a:lnTo>
                  <a:lnTo>
                    <a:pt x="7407135" y="592797"/>
                  </a:lnTo>
                  <a:lnTo>
                    <a:pt x="7401369" y="590321"/>
                  </a:lnTo>
                  <a:lnTo>
                    <a:pt x="7394943" y="588759"/>
                  </a:lnTo>
                  <a:lnTo>
                    <a:pt x="7388263" y="587451"/>
                  </a:lnTo>
                  <a:lnTo>
                    <a:pt x="7381722" y="585724"/>
                  </a:lnTo>
                  <a:lnTo>
                    <a:pt x="7378827" y="588594"/>
                  </a:lnTo>
                  <a:lnTo>
                    <a:pt x="7373201" y="589978"/>
                  </a:lnTo>
                  <a:lnTo>
                    <a:pt x="7371753" y="592797"/>
                  </a:lnTo>
                  <a:lnTo>
                    <a:pt x="7405764" y="618274"/>
                  </a:lnTo>
                  <a:lnTo>
                    <a:pt x="7410018" y="619709"/>
                  </a:lnTo>
                  <a:lnTo>
                    <a:pt x="7414209" y="611200"/>
                  </a:lnTo>
                  <a:lnTo>
                    <a:pt x="7419911" y="608380"/>
                  </a:lnTo>
                  <a:close/>
                </a:path>
                <a:path w="9464675" h="1123315">
                  <a:moveTo>
                    <a:pt x="7422731" y="711682"/>
                  </a:moveTo>
                  <a:lnTo>
                    <a:pt x="7421283" y="708863"/>
                  </a:lnTo>
                  <a:lnTo>
                    <a:pt x="7419911" y="707428"/>
                  </a:lnTo>
                  <a:lnTo>
                    <a:pt x="7418476" y="704608"/>
                  </a:lnTo>
                  <a:lnTo>
                    <a:pt x="7417105" y="705993"/>
                  </a:lnTo>
                  <a:lnTo>
                    <a:pt x="7414209" y="707428"/>
                  </a:lnTo>
                  <a:lnTo>
                    <a:pt x="7412837" y="707428"/>
                  </a:lnTo>
                  <a:lnTo>
                    <a:pt x="7414209" y="708863"/>
                  </a:lnTo>
                  <a:lnTo>
                    <a:pt x="7414209" y="713066"/>
                  </a:lnTo>
                  <a:lnTo>
                    <a:pt x="7417105" y="714502"/>
                  </a:lnTo>
                  <a:lnTo>
                    <a:pt x="7418476" y="714502"/>
                  </a:lnTo>
                  <a:lnTo>
                    <a:pt x="7421283" y="713066"/>
                  </a:lnTo>
                  <a:lnTo>
                    <a:pt x="7422731" y="711682"/>
                  </a:lnTo>
                  <a:close/>
                </a:path>
                <a:path w="9464675" h="1123315">
                  <a:moveTo>
                    <a:pt x="7468006" y="357962"/>
                  </a:moveTo>
                  <a:lnTo>
                    <a:pt x="7459929" y="352361"/>
                  </a:lnTo>
                  <a:lnTo>
                    <a:pt x="7454227" y="348221"/>
                  </a:lnTo>
                  <a:lnTo>
                    <a:pt x="7450099" y="345414"/>
                  </a:lnTo>
                  <a:lnTo>
                    <a:pt x="7446772" y="343814"/>
                  </a:lnTo>
                  <a:lnTo>
                    <a:pt x="7445400" y="342379"/>
                  </a:lnTo>
                  <a:lnTo>
                    <a:pt x="7439698" y="352272"/>
                  </a:lnTo>
                  <a:lnTo>
                    <a:pt x="7441146" y="353707"/>
                  </a:lnTo>
                  <a:lnTo>
                    <a:pt x="7443965" y="357962"/>
                  </a:lnTo>
                  <a:lnTo>
                    <a:pt x="7448220" y="363601"/>
                  </a:lnTo>
                  <a:lnTo>
                    <a:pt x="7452474" y="365036"/>
                  </a:lnTo>
                  <a:lnTo>
                    <a:pt x="7455294" y="366420"/>
                  </a:lnTo>
                  <a:lnTo>
                    <a:pt x="7459561" y="362229"/>
                  </a:lnTo>
                  <a:lnTo>
                    <a:pt x="7468006" y="357962"/>
                  </a:lnTo>
                  <a:close/>
                </a:path>
                <a:path w="9464675" h="1123315">
                  <a:moveTo>
                    <a:pt x="7485951" y="1123238"/>
                  </a:moveTo>
                  <a:lnTo>
                    <a:pt x="7479322" y="1117930"/>
                  </a:lnTo>
                  <a:lnTo>
                    <a:pt x="7462533" y="1107655"/>
                  </a:lnTo>
                  <a:lnTo>
                    <a:pt x="7444956" y="1099235"/>
                  </a:lnTo>
                  <a:lnTo>
                    <a:pt x="7426985" y="1092250"/>
                  </a:lnTo>
                  <a:lnTo>
                    <a:pt x="7415657" y="1103579"/>
                  </a:lnTo>
                  <a:lnTo>
                    <a:pt x="7418476" y="1106398"/>
                  </a:lnTo>
                  <a:lnTo>
                    <a:pt x="7421283" y="1112088"/>
                  </a:lnTo>
                  <a:lnTo>
                    <a:pt x="7424179" y="1112088"/>
                  </a:lnTo>
                  <a:lnTo>
                    <a:pt x="7434847" y="1112774"/>
                  </a:lnTo>
                  <a:lnTo>
                    <a:pt x="7443952" y="1116507"/>
                  </a:lnTo>
                  <a:lnTo>
                    <a:pt x="7452004" y="1122616"/>
                  </a:lnTo>
                  <a:lnTo>
                    <a:pt x="7452614" y="1123238"/>
                  </a:lnTo>
                  <a:lnTo>
                    <a:pt x="7485951" y="1123238"/>
                  </a:lnTo>
                  <a:close/>
                </a:path>
                <a:path w="9464675" h="1123315">
                  <a:moveTo>
                    <a:pt x="7507643" y="19786"/>
                  </a:moveTo>
                  <a:lnTo>
                    <a:pt x="7501268" y="15328"/>
                  </a:lnTo>
                  <a:lnTo>
                    <a:pt x="7488529" y="5892"/>
                  </a:lnTo>
                  <a:lnTo>
                    <a:pt x="7482154" y="1435"/>
                  </a:lnTo>
                  <a:lnTo>
                    <a:pt x="7465187" y="1435"/>
                  </a:lnTo>
                  <a:lnTo>
                    <a:pt x="7465187" y="2819"/>
                  </a:lnTo>
                  <a:lnTo>
                    <a:pt x="7475080" y="13081"/>
                  </a:lnTo>
                  <a:lnTo>
                    <a:pt x="7479893" y="17551"/>
                  </a:lnTo>
                  <a:lnTo>
                    <a:pt x="7484973" y="21221"/>
                  </a:lnTo>
                  <a:lnTo>
                    <a:pt x="7490676" y="25476"/>
                  </a:lnTo>
                  <a:lnTo>
                    <a:pt x="7499121" y="25476"/>
                  </a:lnTo>
                  <a:lnTo>
                    <a:pt x="7506195" y="26860"/>
                  </a:lnTo>
                  <a:lnTo>
                    <a:pt x="7507643" y="24041"/>
                  </a:lnTo>
                  <a:lnTo>
                    <a:pt x="7507643" y="19786"/>
                  </a:lnTo>
                  <a:close/>
                </a:path>
                <a:path w="9464675" h="1123315">
                  <a:moveTo>
                    <a:pt x="7510462" y="783805"/>
                  </a:moveTo>
                  <a:lnTo>
                    <a:pt x="7508989" y="769289"/>
                  </a:lnTo>
                  <a:lnTo>
                    <a:pt x="7507097" y="756767"/>
                  </a:lnTo>
                  <a:lnTo>
                    <a:pt x="7502296" y="748220"/>
                  </a:lnTo>
                  <a:lnTo>
                    <a:pt x="7492047" y="745617"/>
                  </a:lnTo>
                  <a:lnTo>
                    <a:pt x="7485100" y="747318"/>
                  </a:lnTo>
                  <a:lnTo>
                    <a:pt x="7477747" y="751801"/>
                  </a:lnTo>
                  <a:lnTo>
                    <a:pt x="7471181" y="758151"/>
                  </a:lnTo>
                  <a:lnTo>
                    <a:pt x="7466635" y="765454"/>
                  </a:lnTo>
                  <a:lnTo>
                    <a:pt x="7467689" y="774242"/>
                  </a:lnTo>
                  <a:lnTo>
                    <a:pt x="7475080" y="783805"/>
                  </a:lnTo>
                  <a:lnTo>
                    <a:pt x="7485710" y="791298"/>
                  </a:lnTo>
                  <a:lnTo>
                    <a:pt x="7496302" y="793750"/>
                  </a:lnTo>
                  <a:lnTo>
                    <a:pt x="7502017" y="793750"/>
                  </a:lnTo>
                  <a:lnTo>
                    <a:pt x="7506195" y="786676"/>
                  </a:lnTo>
                  <a:lnTo>
                    <a:pt x="7510462" y="783805"/>
                  </a:lnTo>
                  <a:close/>
                </a:path>
                <a:path w="9464675" h="1123315">
                  <a:moveTo>
                    <a:pt x="7516165" y="386270"/>
                  </a:moveTo>
                  <a:lnTo>
                    <a:pt x="7506195" y="384822"/>
                  </a:lnTo>
                  <a:lnTo>
                    <a:pt x="7502017" y="382003"/>
                  </a:lnTo>
                  <a:lnTo>
                    <a:pt x="7499121" y="384822"/>
                  </a:lnTo>
                  <a:lnTo>
                    <a:pt x="7493495" y="387642"/>
                  </a:lnTo>
                  <a:lnTo>
                    <a:pt x="7490676" y="393344"/>
                  </a:lnTo>
                  <a:lnTo>
                    <a:pt x="7484973" y="397598"/>
                  </a:lnTo>
                  <a:lnTo>
                    <a:pt x="7489228" y="397598"/>
                  </a:lnTo>
                  <a:lnTo>
                    <a:pt x="7494930" y="401789"/>
                  </a:lnTo>
                  <a:lnTo>
                    <a:pt x="7503388" y="398970"/>
                  </a:lnTo>
                  <a:lnTo>
                    <a:pt x="7507643" y="393344"/>
                  </a:lnTo>
                  <a:lnTo>
                    <a:pt x="7516165" y="386270"/>
                  </a:lnTo>
                  <a:close/>
                </a:path>
                <a:path w="9464675" h="1123315">
                  <a:moveTo>
                    <a:pt x="7530312" y="114617"/>
                  </a:moveTo>
                  <a:lnTo>
                    <a:pt x="7528877" y="113182"/>
                  </a:lnTo>
                  <a:lnTo>
                    <a:pt x="7527430" y="113182"/>
                  </a:lnTo>
                  <a:lnTo>
                    <a:pt x="7526058" y="114617"/>
                  </a:lnTo>
                  <a:lnTo>
                    <a:pt x="7524610" y="117436"/>
                  </a:lnTo>
                  <a:lnTo>
                    <a:pt x="7523239" y="120256"/>
                  </a:lnTo>
                  <a:lnTo>
                    <a:pt x="7524610" y="121704"/>
                  </a:lnTo>
                  <a:lnTo>
                    <a:pt x="7526058" y="121704"/>
                  </a:lnTo>
                  <a:lnTo>
                    <a:pt x="7526058" y="123075"/>
                  </a:lnTo>
                  <a:lnTo>
                    <a:pt x="7527430" y="120256"/>
                  </a:lnTo>
                  <a:lnTo>
                    <a:pt x="7528877" y="118821"/>
                  </a:lnTo>
                  <a:lnTo>
                    <a:pt x="7528877" y="116001"/>
                  </a:lnTo>
                  <a:lnTo>
                    <a:pt x="7530312" y="114617"/>
                  </a:lnTo>
                  <a:close/>
                </a:path>
                <a:path w="9464675" h="1123315">
                  <a:moveTo>
                    <a:pt x="7603896" y="179679"/>
                  </a:moveTo>
                  <a:lnTo>
                    <a:pt x="7599629" y="178295"/>
                  </a:lnTo>
                  <a:lnTo>
                    <a:pt x="7598194" y="179679"/>
                  </a:lnTo>
                  <a:lnTo>
                    <a:pt x="7598194" y="182486"/>
                  </a:lnTo>
                  <a:lnTo>
                    <a:pt x="7596810" y="185369"/>
                  </a:lnTo>
                  <a:lnTo>
                    <a:pt x="7599629" y="186753"/>
                  </a:lnTo>
                  <a:lnTo>
                    <a:pt x="7601077" y="186753"/>
                  </a:lnTo>
                  <a:lnTo>
                    <a:pt x="7603896" y="188188"/>
                  </a:lnTo>
                  <a:lnTo>
                    <a:pt x="7603896" y="182486"/>
                  </a:lnTo>
                  <a:lnTo>
                    <a:pt x="7602448" y="179679"/>
                  </a:lnTo>
                  <a:lnTo>
                    <a:pt x="7603896" y="179679"/>
                  </a:lnTo>
                  <a:close/>
                </a:path>
                <a:path w="9464675" h="1123315">
                  <a:moveTo>
                    <a:pt x="7626490" y="628167"/>
                  </a:moveTo>
                  <a:lnTo>
                    <a:pt x="7622299" y="622528"/>
                  </a:lnTo>
                  <a:lnTo>
                    <a:pt x="7619416" y="614019"/>
                  </a:lnTo>
                  <a:lnTo>
                    <a:pt x="7613790" y="611200"/>
                  </a:lnTo>
                  <a:lnTo>
                    <a:pt x="7604823" y="607453"/>
                  </a:lnTo>
                  <a:lnTo>
                    <a:pt x="7595197" y="604507"/>
                  </a:lnTo>
                  <a:lnTo>
                    <a:pt x="7585329" y="602068"/>
                  </a:lnTo>
                  <a:lnTo>
                    <a:pt x="7575588" y="599871"/>
                  </a:lnTo>
                  <a:lnTo>
                    <a:pt x="7572769" y="599871"/>
                  </a:lnTo>
                  <a:lnTo>
                    <a:pt x="7567066" y="605561"/>
                  </a:lnTo>
                  <a:lnTo>
                    <a:pt x="7567066" y="614019"/>
                  </a:lnTo>
                  <a:lnTo>
                    <a:pt x="7601979" y="632079"/>
                  </a:lnTo>
                  <a:lnTo>
                    <a:pt x="7612342" y="635241"/>
                  </a:lnTo>
                  <a:lnTo>
                    <a:pt x="7615225" y="633869"/>
                  </a:lnTo>
                  <a:lnTo>
                    <a:pt x="7620863" y="631050"/>
                  </a:lnTo>
                  <a:lnTo>
                    <a:pt x="7626490" y="628167"/>
                  </a:lnTo>
                  <a:close/>
                </a:path>
                <a:path w="9464675" h="1123315">
                  <a:moveTo>
                    <a:pt x="7643533" y="988961"/>
                  </a:moveTo>
                  <a:lnTo>
                    <a:pt x="7639266" y="984758"/>
                  </a:lnTo>
                  <a:lnTo>
                    <a:pt x="7636459" y="979068"/>
                  </a:lnTo>
                  <a:lnTo>
                    <a:pt x="7632192" y="977684"/>
                  </a:lnTo>
                  <a:lnTo>
                    <a:pt x="7630757" y="976249"/>
                  </a:lnTo>
                  <a:lnTo>
                    <a:pt x="7626490" y="983322"/>
                  </a:lnTo>
                  <a:lnTo>
                    <a:pt x="7620863" y="988961"/>
                  </a:lnTo>
                  <a:lnTo>
                    <a:pt x="7627937" y="993216"/>
                  </a:lnTo>
                  <a:lnTo>
                    <a:pt x="7630757" y="997470"/>
                  </a:lnTo>
                  <a:lnTo>
                    <a:pt x="7635011" y="997470"/>
                  </a:lnTo>
                  <a:lnTo>
                    <a:pt x="7637831" y="998905"/>
                  </a:lnTo>
                  <a:lnTo>
                    <a:pt x="7640650" y="991831"/>
                  </a:lnTo>
                  <a:lnTo>
                    <a:pt x="7643533" y="988961"/>
                  </a:lnTo>
                  <a:close/>
                </a:path>
                <a:path w="9464675" h="1123315">
                  <a:moveTo>
                    <a:pt x="7676020" y="1090866"/>
                  </a:moveTo>
                  <a:lnTo>
                    <a:pt x="7668946" y="1085176"/>
                  </a:lnTo>
                  <a:lnTo>
                    <a:pt x="7664755" y="1079538"/>
                  </a:lnTo>
                  <a:lnTo>
                    <a:pt x="7659052" y="1078103"/>
                  </a:lnTo>
                  <a:lnTo>
                    <a:pt x="7656246" y="1076718"/>
                  </a:lnTo>
                  <a:lnTo>
                    <a:pt x="7649159" y="1087996"/>
                  </a:lnTo>
                  <a:lnTo>
                    <a:pt x="7650607" y="1090866"/>
                  </a:lnTo>
                  <a:lnTo>
                    <a:pt x="7653426" y="1097940"/>
                  </a:lnTo>
                  <a:lnTo>
                    <a:pt x="7659052" y="1102144"/>
                  </a:lnTo>
                  <a:lnTo>
                    <a:pt x="7664755" y="1107833"/>
                  </a:lnTo>
                  <a:lnTo>
                    <a:pt x="7670393" y="1099324"/>
                  </a:lnTo>
                  <a:lnTo>
                    <a:pt x="7676020" y="1090866"/>
                  </a:lnTo>
                  <a:close/>
                </a:path>
                <a:path w="9464675" h="1123315">
                  <a:moveTo>
                    <a:pt x="7729817" y="387642"/>
                  </a:moveTo>
                  <a:lnTo>
                    <a:pt x="7674788" y="338531"/>
                  </a:lnTo>
                  <a:lnTo>
                    <a:pt x="7656246" y="325412"/>
                  </a:lnTo>
                  <a:lnTo>
                    <a:pt x="7651978" y="326847"/>
                  </a:lnTo>
                  <a:lnTo>
                    <a:pt x="7647724" y="328231"/>
                  </a:lnTo>
                  <a:lnTo>
                    <a:pt x="7649159" y="332486"/>
                  </a:lnTo>
                  <a:lnTo>
                    <a:pt x="7649159" y="339559"/>
                  </a:lnTo>
                  <a:lnTo>
                    <a:pt x="7651978" y="342379"/>
                  </a:lnTo>
                  <a:lnTo>
                    <a:pt x="7664717" y="357035"/>
                  </a:lnTo>
                  <a:lnTo>
                    <a:pt x="7690218" y="385762"/>
                  </a:lnTo>
                  <a:lnTo>
                    <a:pt x="7702956" y="400418"/>
                  </a:lnTo>
                  <a:lnTo>
                    <a:pt x="7705776" y="403225"/>
                  </a:lnTo>
                  <a:lnTo>
                    <a:pt x="7710030" y="404672"/>
                  </a:lnTo>
                  <a:lnTo>
                    <a:pt x="7717104" y="407492"/>
                  </a:lnTo>
                  <a:lnTo>
                    <a:pt x="7721371" y="403225"/>
                  </a:lnTo>
                  <a:lnTo>
                    <a:pt x="7726997" y="398970"/>
                  </a:lnTo>
                  <a:lnTo>
                    <a:pt x="7728445" y="393344"/>
                  </a:lnTo>
                  <a:lnTo>
                    <a:pt x="7729817" y="387642"/>
                  </a:lnTo>
                  <a:close/>
                </a:path>
                <a:path w="9464675" h="1123315">
                  <a:moveTo>
                    <a:pt x="7746784" y="1435"/>
                  </a:moveTo>
                  <a:lnTo>
                    <a:pt x="7738338" y="1435"/>
                  </a:lnTo>
                  <a:lnTo>
                    <a:pt x="7738338" y="2819"/>
                  </a:lnTo>
                  <a:lnTo>
                    <a:pt x="7736891" y="4254"/>
                  </a:lnTo>
                  <a:lnTo>
                    <a:pt x="7738338" y="5638"/>
                  </a:lnTo>
                  <a:lnTo>
                    <a:pt x="7741158" y="8509"/>
                  </a:lnTo>
                  <a:lnTo>
                    <a:pt x="7743965" y="8509"/>
                  </a:lnTo>
                  <a:lnTo>
                    <a:pt x="7745412" y="4254"/>
                  </a:lnTo>
                  <a:lnTo>
                    <a:pt x="7746784" y="1435"/>
                  </a:lnTo>
                  <a:close/>
                </a:path>
                <a:path w="9464675" h="1123315">
                  <a:moveTo>
                    <a:pt x="7759560" y="898423"/>
                  </a:moveTo>
                  <a:lnTo>
                    <a:pt x="7752118" y="897140"/>
                  </a:lnTo>
                  <a:lnTo>
                    <a:pt x="7736662" y="894054"/>
                  </a:lnTo>
                  <a:lnTo>
                    <a:pt x="7728445" y="892797"/>
                  </a:lnTo>
                  <a:lnTo>
                    <a:pt x="7724178" y="892797"/>
                  </a:lnTo>
                  <a:lnTo>
                    <a:pt x="7721371" y="896988"/>
                  </a:lnTo>
                  <a:lnTo>
                    <a:pt x="7715669" y="902690"/>
                  </a:lnTo>
                  <a:lnTo>
                    <a:pt x="7718476" y="905497"/>
                  </a:lnTo>
                  <a:lnTo>
                    <a:pt x="7722743" y="908316"/>
                  </a:lnTo>
                  <a:lnTo>
                    <a:pt x="7725562" y="911136"/>
                  </a:lnTo>
                  <a:lnTo>
                    <a:pt x="7759560" y="898423"/>
                  </a:lnTo>
                  <a:close/>
                </a:path>
                <a:path w="9464675" h="1123315">
                  <a:moveTo>
                    <a:pt x="7811910" y="171221"/>
                  </a:moveTo>
                  <a:lnTo>
                    <a:pt x="7807655" y="165519"/>
                  </a:lnTo>
                  <a:lnTo>
                    <a:pt x="7806283" y="162712"/>
                  </a:lnTo>
                  <a:lnTo>
                    <a:pt x="7803388" y="159893"/>
                  </a:lnTo>
                  <a:lnTo>
                    <a:pt x="7798943" y="165989"/>
                  </a:lnTo>
                  <a:lnTo>
                    <a:pt x="7794218" y="171704"/>
                  </a:lnTo>
                  <a:lnTo>
                    <a:pt x="7789507" y="177165"/>
                  </a:lnTo>
                  <a:lnTo>
                    <a:pt x="7785049" y="182486"/>
                  </a:lnTo>
                  <a:lnTo>
                    <a:pt x="7789240" y="189560"/>
                  </a:lnTo>
                  <a:lnTo>
                    <a:pt x="7794574" y="185115"/>
                  </a:lnTo>
                  <a:lnTo>
                    <a:pt x="7800035" y="180390"/>
                  </a:lnTo>
                  <a:lnTo>
                    <a:pt x="7805775" y="175666"/>
                  </a:lnTo>
                  <a:lnTo>
                    <a:pt x="7811910" y="171221"/>
                  </a:lnTo>
                  <a:close/>
                </a:path>
                <a:path w="9464675" h="1123315">
                  <a:moveTo>
                    <a:pt x="7847292" y="971994"/>
                  </a:moveTo>
                  <a:lnTo>
                    <a:pt x="7843037" y="970610"/>
                  </a:lnTo>
                  <a:lnTo>
                    <a:pt x="7838770" y="966355"/>
                  </a:lnTo>
                  <a:lnTo>
                    <a:pt x="7835951" y="967740"/>
                  </a:lnTo>
                  <a:lnTo>
                    <a:pt x="7829829" y="971384"/>
                  </a:lnTo>
                  <a:lnTo>
                    <a:pt x="7823962" y="975702"/>
                  </a:lnTo>
                  <a:lnTo>
                    <a:pt x="7818069" y="980300"/>
                  </a:lnTo>
                  <a:lnTo>
                    <a:pt x="7811910" y="984758"/>
                  </a:lnTo>
                  <a:lnTo>
                    <a:pt x="7814729" y="988961"/>
                  </a:lnTo>
                  <a:lnTo>
                    <a:pt x="7817548" y="996035"/>
                  </a:lnTo>
                  <a:lnTo>
                    <a:pt x="7818983" y="994651"/>
                  </a:lnTo>
                  <a:lnTo>
                    <a:pt x="7847292" y="976249"/>
                  </a:lnTo>
                  <a:lnTo>
                    <a:pt x="7847292" y="971994"/>
                  </a:lnTo>
                  <a:close/>
                </a:path>
                <a:path w="9464675" h="1123315">
                  <a:moveTo>
                    <a:pt x="7847292" y="615454"/>
                  </a:moveTo>
                  <a:lnTo>
                    <a:pt x="7845552" y="609485"/>
                  </a:lnTo>
                  <a:lnTo>
                    <a:pt x="7839697" y="602716"/>
                  </a:lnTo>
                  <a:lnTo>
                    <a:pt x="7831963" y="595947"/>
                  </a:lnTo>
                  <a:lnTo>
                    <a:pt x="7824622" y="589978"/>
                  </a:lnTo>
                  <a:lnTo>
                    <a:pt x="7821803" y="587159"/>
                  </a:lnTo>
                  <a:lnTo>
                    <a:pt x="7816177" y="589978"/>
                  </a:lnTo>
                  <a:lnTo>
                    <a:pt x="7806283" y="589978"/>
                  </a:lnTo>
                  <a:lnTo>
                    <a:pt x="7803388" y="591413"/>
                  </a:lnTo>
                  <a:lnTo>
                    <a:pt x="7799210" y="594233"/>
                  </a:lnTo>
                  <a:lnTo>
                    <a:pt x="7794942" y="598487"/>
                  </a:lnTo>
                  <a:lnTo>
                    <a:pt x="7790688" y="601306"/>
                  </a:lnTo>
                  <a:lnTo>
                    <a:pt x="7793495" y="605561"/>
                  </a:lnTo>
                  <a:lnTo>
                    <a:pt x="7794942" y="611200"/>
                  </a:lnTo>
                  <a:lnTo>
                    <a:pt x="7799210" y="612635"/>
                  </a:lnTo>
                  <a:lnTo>
                    <a:pt x="7804836" y="616902"/>
                  </a:lnTo>
                  <a:lnTo>
                    <a:pt x="7811910" y="619709"/>
                  </a:lnTo>
                  <a:lnTo>
                    <a:pt x="7818983" y="619709"/>
                  </a:lnTo>
                  <a:lnTo>
                    <a:pt x="7826984" y="622414"/>
                  </a:lnTo>
                  <a:lnTo>
                    <a:pt x="7835252" y="625525"/>
                  </a:lnTo>
                  <a:lnTo>
                    <a:pt x="7842466" y="624662"/>
                  </a:lnTo>
                  <a:lnTo>
                    <a:pt x="7847292" y="615454"/>
                  </a:lnTo>
                  <a:close/>
                </a:path>
                <a:path w="9464675" h="1123315">
                  <a:moveTo>
                    <a:pt x="7871333" y="1120546"/>
                  </a:moveTo>
                  <a:lnTo>
                    <a:pt x="7868526" y="1114907"/>
                  </a:lnTo>
                  <a:lnTo>
                    <a:pt x="7865707" y="1105014"/>
                  </a:lnTo>
                  <a:lnTo>
                    <a:pt x="7860004" y="1100759"/>
                  </a:lnTo>
                  <a:lnTo>
                    <a:pt x="7854226" y="1095946"/>
                  </a:lnTo>
                  <a:lnTo>
                    <a:pt x="7847812" y="1091920"/>
                  </a:lnTo>
                  <a:lnTo>
                    <a:pt x="7841120" y="1088415"/>
                  </a:lnTo>
                  <a:lnTo>
                    <a:pt x="7834579" y="1085176"/>
                  </a:lnTo>
                  <a:lnTo>
                    <a:pt x="7833144" y="1086612"/>
                  </a:lnTo>
                  <a:lnTo>
                    <a:pt x="7831696" y="1087996"/>
                  </a:lnTo>
                  <a:lnTo>
                    <a:pt x="7835938" y="1093304"/>
                  </a:lnTo>
                  <a:lnTo>
                    <a:pt x="7840040" y="1098613"/>
                  </a:lnTo>
                  <a:lnTo>
                    <a:pt x="7843863" y="1103909"/>
                  </a:lnTo>
                  <a:lnTo>
                    <a:pt x="7847292" y="1109218"/>
                  </a:lnTo>
                  <a:lnTo>
                    <a:pt x="7854366" y="1114907"/>
                  </a:lnTo>
                  <a:lnTo>
                    <a:pt x="7858633" y="1121981"/>
                  </a:lnTo>
                  <a:lnTo>
                    <a:pt x="7859890" y="1123238"/>
                  </a:lnTo>
                  <a:lnTo>
                    <a:pt x="7871333" y="1123238"/>
                  </a:lnTo>
                  <a:lnTo>
                    <a:pt x="7871333" y="1120546"/>
                  </a:lnTo>
                  <a:close/>
                </a:path>
                <a:path w="9464675" h="1123315">
                  <a:moveTo>
                    <a:pt x="7930756" y="7073"/>
                  </a:moveTo>
                  <a:lnTo>
                    <a:pt x="7929385" y="4254"/>
                  </a:lnTo>
                  <a:lnTo>
                    <a:pt x="7929385" y="1435"/>
                  </a:lnTo>
                  <a:lnTo>
                    <a:pt x="7878407" y="1435"/>
                  </a:lnTo>
                  <a:lnTo>
                    <a:pt x="7896479" y="13093"/>
                  </a:lnTo>
                  <a:lnTo>
                    <a:pt x="7902715" y="16535"/>
                  </a:lnTo>
                  <a:lnTo>
                    <a:pt x="7908163" y="18402"/>
                  </a:lnTo>
                  <a:lnTo>
                    <a:pt x="7915237" y="19786"/>
                  </a:lnTo>
                  <a:lnTo>
                    <a:pt x="7927949" y="14147"/>
                  </a:lnTo>
                  <a:lnTo>
                    <a:pt x="7929385" y="9893"/>
                  </a:lnTo>
                  <a:lnTo>
                    <a:pt x="7930756" y="7073"/>
                  </a:lnTo>
                  <a:close/>
                </a:path>
                <a:path w="9464675" h="1123315">
                  <a:moveTo>
                    <a:pt x="7946352" y="398970"/>
                  </a:moveTo>
                  <a:lnTo>
                    <a:pt x="7944447" y="393852"/>
                  </a:lnTo>
                  <a:lnTo>
                    <a:pt x="7939633" y="388734"/>
                  </a:lnTo>
                  <a:lnTo>
                    <a:pt x="7933271" y="383120"/>
                  </a:lnTo>
                  <a:lnTo>
                    <a:pt x="7926565" y="376377"/>
                  </a:lnTo>
                  <a:lnTo>
                    <a:pt x="7918856" y="383082"/>
                  </a:lnTo>
                  <a:lnTo>
                    <a:pt x="7911325" y="389077"/>
                  </a:lnTo>
                  <a:lnTo>
                    <a:pt x="7905432" y="395033"/>
                  </a:lnTo>
                  <a:lnTo>
                    <a:pt x="7902461" y="401789"/>
                  </a:lnTo>
                  <a:lnTo>
                    <a:pt x="7902981" y="411264"/>
                  </a:lnTo>
                  <a:lnTo>
                    <a:pt x="7907617" y="417017"/>
                  </a:lnTo>
                  <a:lnTo>
                    <a:pt x="7914640" y="420116"/>
                  </a:lnTo>
                  <a:lnTo>
                    <a:pt x="7922311" y="421640"/>
                  </a:lnTo>
                  <a:lnTo>
                    <a:pt x="7931429" y="420484"/>
                  </a:lnTo>
                  <a:lnTo>
                    <a:pt x="7939100" y="416674"/>
                  </a:lnTo>
                  <a:lnTo>
                    <a:pt x="7944383" y="409676"/>
                  </a:lnTo>
                  <a:lnTo>
                    <a:pt x="7946352" y="398970"/>
                  </a:lnTo>
                  <a:close/>
                </a:path>
                <a:path w="9464675" h="1123315">
                  <a:moveTo>
                    <a:pt x="8010042" y="209410"/>
                  </a:moveTo>
                  <a:lnTo>
                    <a:pt x="8008594" y="207975"/>
                  </a:lnTo>
                  <a:lnTo>
                    <a:pt x="8008594" y="206590"/>
                  </a:lnTo>
                  <a:lnTo>
                    <a:pt x="8007223" y="206590"/>
                  </a:lnTo>
                  <a:lnTo>
                    <a:pt x="8005775" y="207975"/>
                  </a:lnTo>
                  <a:lnTo>
                    <a:pt x="8004403" y="210794"/>
                  </a:lnTo>
                  <a:lnTo>
                    <a:pt x="8001521" y="212229"/>
                  </a:lnTo>
                  <a:lnTo>
                    <a:pt x="8002968" y="213664"/>
                  </a:lnTo>
                  <a:lnTo>
                    <a:pt x="8004403" y="215049"/>
                  </a:lnTo>
                  <a:lnTo>
                    <a:pt x="8007223" y="213664"/>
                  </a:lnTo>
                  <a:lnTo>
                    <a:pt x="8008594" y="212229"/>
                  </a:lnTo>
                  <a:lnTo>
                    <a:pt x="8010042" y="209410"/>
                  </a:lnTo>
                  <a:close/>
                </a:path>
                <a:path w="9464675" h="1123315">
                  <a:moveTo>
                    <a:pt x="8061020" y="980503"/>
                  </a:moveTo>
                  <a:lnTo>
                    <a:pt x="8056753" y="976249"/>
                  </a:lnTo>
                  <a:lnTo>
                    <a:pt x="8052498" y="970610"/>
                  </a:lnTo>
                  <a:lnTo>
                    <a:pt x="8046860" y="969175"/>
                  </a:lnTo>
                  <a:lnTo>
                    <a:pt x="8035188" y="965161"/>
                  </a:lnTo>
                  <a:lnTo>
                    <a:pt x="8012379" y="957630"/>
                  </a:lnTo>
                  <a:lnTo>
                    <a:pt x="8001521" y="953579"/>
                  </a:lnTo>
                  <a:lnTo>
                    <a:pt x="7998701" y="952207"/>
                  </a:lnTo>
                  <a:lnTo>
                    <a:pt x="7995882" y="953579"/>
                  </a:lnTo>
                  <a:lnTo>
                    <a:pt x="7993075" y="953579"/>
                  </a:lnTo>
                  <a:lnTo>
                    <a:pt x="7994370" y="957630"/>
                  </a:lnTo>
                  <a:lnTo>
                    <a:pt x="7994447" y="963536"/>
                  </a:lnTo>
                  <a:lnTo>
                    <a:pt x="8010906" y="984910"/>
                  </a:lnTo>
                  <a:lnTo>
                    <a:pt x="8019339" y="994740"/>
                  </a:lnTo>
                  <a:lnTo>
                    <a:pt x="8028457" y="1003109"/>
                  </a:lnTo>
                  <a:lnTo>
                    <a:pt x="8033842" y="1004392"/>
                  </a:lnTo>
                  <a:lnTo>
                    <a:pt x="8040827" y="1002766"/>
                  </a:lnTo>
                  <a:lnTo>
                    <a:pt x="8048345" y="999528"/>
                  </a:lnTo>
                  <a:lnTo>
                    <a:pt x="8055318" y="996035"/>
                  </a:lnTo>
                  <a:lnTo>
                    <a:pt x="8058124" y="994651"/>
                  </a:lnTo>
                  <a:lnTo>
                    <a:pt x="8061020" y="980503"/>
                  </a:lnTo>
                  <a:close/>
                </a:path>
                <a:path w="9464675" h="1123315">
                  <a:moveTo>
                    <a:pt x="8066646" y="606945"/>
                  </a:moveTo>
                  <a:lnTo>
                    <a:pt x="8040306" y="580428"/>
                  </a:lnTo>
                  <a:lnTo>
                    <a:pt x="8028648" y="569569"/>
                  </a:lnTo>
                  <a:lnTo>
                    <a:pt x="8017116" y="560298"/>
                  </a:lnTo>
                  <a:lnTo>
                    <a:pt x="8013205" y="560768"/>
                  </a:lnTo>
                  <a:lnTo>
                    <a:pt x="8007045" y="565226"/>
                  </a:lnTo>
                  <a:lnTo>
                    <a:pt x="8000606" y="571817"/>
                  </a:lnTo>
                  <a:lnTo>
                    <a:pt x="7995882" y="578650"/>
                  </a:lnTo>
                  <a:lnTo>
                    <a:pt x="7995475" y="583615"/>
                  </a:lnTo>
                  <a:lnTo>
                    <a:pt x="7997850" y="590702"/>
                  </a:lnTo>
                  <a:lnTo>
                    <a:pt x="8037068" y="615048"/>
                  </a:lnTo>
                  <a:lnTo>
                    <a:pt x="8046860" y="618274"/>
                  </a:lnTo>
                  <a:lnTo>
                    <a:pt x="8051051" y="619709"/>
                  </a:lnTo>
                  <a:lnTo>
                    <a:pt x="8055318" y="614019"/>
                  </a:lnTo>
                  <a:lnTo>
                    <a:pt x="8066646" y="606945"/>
                  </a:lnTo>
                  <a:close/>
                </a:path>
                <a:path w="9464675" h="1123315">
                  <a:moveTo>
                    <a:pt x="8104848" y="359346"/>
                  </a:moveTo>
                  <a:lnTo>
                    <a:pt x="8103476" y="356527"/>
                  </a:lnTo>
                  <a:lnTo>
                    <a:pt x="8103476" y="355142"/>
                  </a:lnTo>
                  <a:lnTo>
                    <a:pt x="8102028" y="355142"/>
                  </a:lnTo>
                  <a:lnTo>
                    <a:pt x="8099209" y="356527"/>
                  </a:lnTo>
                  <a:lnTo>
                    <a:pt x="8100581" y="356527"/>
                  </a:lnTo>
                  <a:lnTo>
                    <a:pt x="8100581" y="359346"/>
                  </a:lnTo>
                  <a:lnTo>
                    <a:pt x="8102028" y="362229"/>
                  </a:lnTo>
                  <a:lnTo>
                    <a:pt x="8102028" y="363601"/>
                  </a:lnTo>
                  <a:lnTo>
                    <a:pt x="8103476" y="363601"/>
                  </a:lnTo>
                  <a:lnTo>
                    <a:pt x="8104848" y="362229"/>
                  </a:lnTo>
                  <a:lnTo>
                    <a:pt x="8104848" y="359346"/>
                  </a:lnTo>
                  <a:close/>
                </a:path>
                <a:path w="9464675" h="1123315">
                  <a:moveTo>
                    <a:pt x="8116176" y="764019"/>
                  </a:moveTo>
                  <a:lnTo>
                    <a:pt x="8114855" y="758418"/>
                  </a:lnTo>
                  <a:lnTo>
                    <a:pt x="8113154" y="752157"/>
                  </a:lnTo>
                  <a:lnTo>
                    <a:pt x="8111198" y="745121"/>
                  </a:lnTo>
                  <a:lnTo>
                    <a:pt x="8109102" y="737158"/>
                  </a:lnTo>
                  <a:lnTo>
                    <a:pt x="8104848" y="745617"/>
                  </a:lnTo>
                  <a:lnTo>
                    <a:pt x="8100581" y="749871"/>
                  </a:lnTo>
                  <a:lnTo>
                    <a:pt x="8100581" y="752690"/>
                  </a:lnTo>
                  <a:lnTo>
                    <a:pt x="8102028" y="761199"/>
                  </a:lnTo>
                  <a:lnTo>
                    <a:pt x="8106283" y="766838"/>
                  </a:lnTo>
                  <a:lnTo>
                    <a:pt x="8109102" y="773912"/>
                  </a:lnTo>
                  <a:lnTo>
                    <a:pt x="8116176" y="766838"/>
                  </a:lnTo>
                  <a:lnTo>
                    <a:pt x="8116176" y="764019"/>
                  </a:lnTo>
                  <a:close/>
                </a:path>
                <a:path w="9464675" h="1123315">
                  <a:moveTo>
                    <a:pt x="8144484" y="2819"/>
                  </a:moveTo>
                  <a:lnTo>
                    <a:pt x="8143037" y="1435"/>
                  </a:lnTo>
                  <a:lnTo>
                    <a:pt x="8143037" y="0"/>
                  </a:lnTo>
                  <a:lnTo>
                    <a:pt x="8111922" y="0"/>
                  </a:lnTo>
                  <a:lnTo>
                    <a:pt x="8110550" y="2819"/>
                  </a:lnTo>
                  <a:lnTo>
                    <a:pt x="8109102" y="4254"/>
                  </a:lnTo>
                  <a:lnTo>
                    <a:pt x="8107654" y="7073"/>
                  </a:lnTo>
                  <a:lnTo>
                    <a:pt x="8108315" y="10401"/>
                  </a:lnTo>
                  <a:lnTo>
                    <a:pt x="8111744" y="15735"/>
                  </a:lnTo>
                  <a:lnTo>
                    <a:pt x="8117027" y="22390"/>
                  </a:lnTo>
                  <a:lnTo>
                    <a:pt x="8123250" y="29730"/>
                  </a:lnTo>
                  <a:lnTo>
                    <a:pt x="8129371" y="22529"/>
                  </a:lnTo>
                  <a:lnTo>
                    <a:pt x="8134947" y="15735"/>
                  </a:lnTo>
                  <a:lnTo>
                    <a:pt x="8139989" y="9220"/>
                  </a:lnTo>
                  <a:lnTo>
                    <a:pt x="8144484" y="2819"/>
                  </a:lnTo>
                  <a:close/>
                </a:path>
                <a:path w="9464675" h="1123315">
                  <a:moveTo>
                    <a:pt x="8172793" y="401789"/>
                  </a:moveTo>
                  <a:lnTo>
                    <a:pt x="8162074" y="397637"/>
                  </a:lnTo>
                  <a:lnTo>
                    <a:pt x="8152955" y="393865"/>
                  </a:lnTo>
                  <a:lnTo>
                    <a:pt x="8144916" y="390880"/>
                  </a:lnTo>
                  <a:lnTo>
                    <a:pt x="8137411" y="389077"/>
                  </a:lnTo>
                  <a:lnTo>
                    <a:pt x="8134591" y="389077"/>
                  </a:lnTo>
                  <a:lnTo>
                    <a:pt x="8130337" y="400418"/>
                  </a:lnTo>
                  <a:lnTo>
                    <a:pt x="8126069" y="406044"/>
                  </a:lnTo>
                  <a:lnTo>
                    <a:pt x="8133499" y="409435"/>
                  </a:lnTo>
                  <a:lnTo>
                    <a:pt x="8140941" y="412953"/>
                  </a:lnTo>
                  <a:lnTo>
                    <a:pt x="8148396" y="416204"/>
                  </a:lnTo>
                  <a:lnTo>
                    <a:pt x="8155826" y="418820"/>
                  </a:lnTo>
                  <a:lnTo>
                    <a:pt x="8158632" y="418820"/>
                  </a:lnTo>
                  <a:lnTo>
                    <a:pt x="8162899" y="411746"/>
                  </a:lnTo>
                  <a:lnTo>
                    <a:pt x="8172793" y="401789"/>
                  </a:lnTo>
                  <a:close/>
                </a:path>
                <a:path w="9464675" h="1123315">
                  <a:moveTo>
                    <a:pt x="8232216" y="195262"/>
                  </a:moveTo>
                  <a:lnTo>
                    <a:pt x="8225142" y="193827"/>
                  </a:lnTo>
                  <a:lnTo>
                    <a:pt x="8218056" y="191008"/>
                  </a:lnTo>
                  <a:lnTo>
                    <a:pt x="8212429" y="189560"/>
                  </a:lnTo>
                  <a:lnTo>
                    <a:pt x="8210982" y="192443"/>
                  </a:lnTo>
                  <a:lnTo>
                    <a:pt x="8210982" y="198081"/>
                  </a:lnTo>
                  <a:lnTo>
                    <a:pt x="8215249" y="200901"/>
                  </a:lnTo>
                  <a:lnTo>
                    <a:pt x="8220875" y="203720"/>
                  </a:lnTo>
                  <a:lnTo>
                    <a:pt x="8226577" y="205155"/>
                  </a:lnTo>
                  <a:lnTo>
                    <a:pt x="8227949" y="205155"/>
                  </a:lnTo>
                  <a:lnTo>
                    <a:pt x="8229397" y="200901"/>
                  </a:lnTo>
                  <a:lnTo>
                    <a:pt x="8232216" y="195262"/>
                  </a:lnTo>
                  <a:close/>
                </a:path>
                <a:path w="9464675" h="1123315">
                  <a:moveTo>
                    <a:pt x="8271853" y="597052"/>
                  </a:moveTo>
                  <a:lnTo>
                    <a:pt x="8266214" y="589978"/>
                  </a:lnTo>
                  <a:lnTo>
                    <a:pt x="8260512" y="578650"/>
                  </a:lnTo>
                  <a:lnTo>
                    <a:pt x="8256257" y="578650"/>
                  </a:lnTo>
                  <a:lnTo>
                    <a:pt x="8249882" y="580047"/>
                  </a:lnTo>
                  <a:lnTo>
                    <a:pt x="8243367" y="583438"/>
                  </a:lnTo>
                  <a:lnTo>
                    <a:pt x="8236572" y="587629"/>
                  </a:lnTo>
                  <a:lnTo>
                    <a:pt x="8229397" y="591413"/>
                  </a:lnTo>
                  <a:lnTo>
                    <a:pt x="8234947" y="595680"/>
                  </a:lnTo>
                  <a:lnTo>
                    <a:pt x="8240903" y="600075"/>
                  </a:lnTo>
                  <a:lnTo>
                    <a:pt x="8247113" y="604748"/>
                  </a:lnTo>
                  <a:lnTo>
                    <a:pt x="8253438" y="609815"/>
                  </a:lnTo>
                  <a:lnTo>
                    <a:pt x="8260512" y="604126"/>
                  </a:lnTo>
                  <a:lnTo>
                    <a:pt x="8266214" y="601306"/>
                  </a:lnTo>
                  <a:lnTo>
                    <a:pt x="8271853" y="597052"/>
                  </a:lnTo>
                  <a:close/>
                </a:path>
                <a:path w="9464675" h="1123315">
                  <a:moveTo>
                    <a:pt x="8332724" y="526313"/>
                  </a:moveTo>
                  <a:lnTo>
                    <a:pt x="8331276" y="524929"/>
                  </a:lnTo>
                  <a:lnTo>
                    <a:pt x="8331276" y="520674"/>
                  </a:lnTo>
                  <a:lnTo>
                    <a:pt x="8328457" y="519239"/>
                  </a:lnTo>
                  <a:lnTo>
                    <a:pt x="8327022" y="519239"/>
                  </a:lnTo>
                  <a:lnTo>
                    <a:pt x="8324202" y="520674"/>
                  </a:lnTo>
                  <a:lnTo>
                    <a:pt x="8322831" y="522058"/>
                  </a:lnTo>
                  <a:lnTo>
                    <a:pt x="8324202" y="524929"/>
                  </a:lnTo>
                  <a:lnTo>
                    <a:pt x="8324202" y="529132"/>
                  </a:lnTo>
                  <a:lnTo>
                    <a:pt x="8327022" y="529132"/>
                  </a:lnTo>
                  <a:lnTo>
                    <a:pt x="8328457" y="530567"/>
                  </a:lnTo>
                  <a:lnTo>
                    <a:pt x="8331276" y="526313"/>
                  </a:lnTo>
                  <a:lnTo>
                    <a:pt x="8332724" y="526313"/>
                  </a:lnTo>
                  <a:close/>
                </a:path>
                <a:path w="9464675" h="1123315">
                  <a:moveTo>
                    <a:pt x="8356765" y="134404"/>
                  </a:moveTo>
                  <a:lnTo>
                    <a:pt x="8355317" y="132969"/>
                  </a:lnTo>
                  <a:lnTo>
                    <a:pt x="8355317" y="131584"/>
                  </a:lnTo>
                  <a:lnTo>
                    <a:pt x="8353946" y="132969"/>
                  </a:lnTo>
                  <a:lnTo>
                    <a:pt x="8352510" y="131584"/>
                  </a:lnTo>
                  <a:lnTo>
                    <a:pt x="8352510" y="134404"/>
                  </a:lnTo>
                  <a:lnTo>
                    <a:pt x="8351126" y="135851"/>
                  </a:lnTo>
                  <a:lnTo>
                    <a:pt x="8352510" y="135851"/>
                  </a:lnTo>
                  <a:lnTo>
                    <a:pt x="8353946" y="137223"/>
                  </a:lnTo>
                  <a:lnTo>
                    <a:pt x="8355317" y="137223"/>
                  </a:lnTo>
                  <a:lnTo>
                    <a:pt x="8355317" y="135851"/>
                  </a:lnTo>
                  <a:lnTo>
                    <a:pt x="8356765" y="134404"/>
                  </a:lnTo>
                  <a:close/>
                </a:path>
                <a:path w="9464675" h="1123315">
                  <a:moveTo>
                    <a:pt x="8368106" y="895616"/>
                  </a:moveTo>
                  <a:lnTo>
                    <a:pt x="8366658" y="892797"/>
                  </a:lnTo>
                  <a:lnTo>
                    <a:pt x="8361019" y="891349"/>
                  </a:lnTo>
                  <a:lnTo>
                    <a:pt x="8353946" y="889914"/>
                  </a:lnTo>
                  <a:lnTo>
                    <a:pt x="8348243" y="892797"/>
                  </a:lnTo>
                  <a:lnTo>
                    <a:pt x="8343214" y="895616"/>
                  </a:lnTo>
                  <a:lnTo>
                    <a:pt x="8338350" y="899680"/>
                  </a:lnTo>
                  <a:lnTo>
                    <a:pt x="8333537" y="904519"/>
                  </a:lnTo>
                  <a:lnTo>
                    <a:pt x="8328457" y="909764"/>
                  </a:lnTo>
                  <a:lnTo>
                    <a:pt x="8329904" y="916838"/>
                  </a:lnTo>
                  <a:lnTo>
                    <a:pt x="8331276" y="918210"/>
                  </a:lnTo>
                  <a:lnTo>
                    <a:pt x="8341817" y="920483"/>
                  </a:lnTo>
                  <a:lnTo>
                    <a:pt x="8353946" y="916101"/>
                  </a:lnTo>
                  <a:lnTo>
                    <a:pt x="8363940" y="907478"/>
                  </a:lnTo>
                  <a:lnTo>
                    <a:pt x="8368106" y="896988"/>
                  </a:lnTo>
                  <a:lnTo>
                    <a:pt x="8368106" y="895616"/>
                  </a:lnTo>
                  <a:close/>
                </a:path>
                <a:path w="9464675" h="1123315">
                  <a:moveTo>
                    <a:pt x="8387880" y="769658"/>
                  </a:moveTo>
                  <a:lnTo>
                    <a:pt x="8382254" y="766838"/>
                  </a:lnTo>
                  <a:lnTo>
                    <a:pt x="8376552" y="759764"/>
                  </a:lnTo>
                  <a:lnTo>
                    <a:pt x="8370913" y="759764"/>
                  </a:lnTo>
                  <a:lnTo>
                    <a:pt x="8362416" y="760450"/>
                  </a:lnTo>
                  <a:lnTo>
                    <a:pt x="8353920" y="762076"/>
                  </a:lnTo>
                  <a:lnTo>
                    <a:pt x="8345437" y="763955"/>
                  </a:lnTo>
                  <a:lnTo>
                    <a:pt x="8336978" y="765454"/>
                  </a:lnTo>
                  <a:lnTo>
                    <a:pt x="8328457" y="766838"/>
                  </a:lnTo>
                  <a:lnTo>
                    <a:pt x="8321383" y="766838"/>
                  </a:lnTo>
                  <a:lnTo>
                    <a:pt x="8312861" y="768273"/>
                  </a:lnTo>
                  <a:lnTo>
                    <a:pt x="8318436" y="775182"/>
                  </a:lnTo>
                  <a:lnTo>
                    <a:pt x="8324558" y="781177"/>
                  </a:lnTo>
                  <a:lnTo>
                    <a:pt x="8331187" y="786358"/>
                  </a:lnTo>
                  <a:lnTo>
                    <a:pt x="8338350" y="790879"/>
                  </a:lnTo>
                  <a:lnTo>
                    <a:pt x="8341169" y="793750"/>
                  </a:lnTo>
                  <a:lnTo>
                    <a:pt x="8346872" y="792314"/>
                  </a:lnTo>
                  <a:lnTo>
                    <a:pt x="8358213" y="792314"/>
                  </a:lnTo>
                  <a:lnTo>
                    <a:pt x="8365287" y="793750"/>
                  </a:lnTo>
                  <a:lnTo>
                    <a:pt x="8367674" y="792314"/>
                  </a:lnTo>
                  <a:lnTo>
                    <a:pt x="8372361" y="789495"/>
                  </a:lnTo>
                  <a:lnTo>
                    <a:pt x="8377987" y="785241"/>
                  </a:lnTo>
                  <a:lnTo>
                    <a:pt x="8382254" y="776732"/>
                  </a:lnTo>
                  <a:lnTo>
                    <a:pt x="8387880" y="769658"/>
                  </a:lnTo>
                  <a:close/>
                </a:path>
                <a:path w="9464675" h="1123315">
                  <a:moveTo>
                    <a:pt x="8411934" y="1121981"/>
                  </a:moveTo>
                  <a:lnTo>
                    <a:pt x="8406295" y="1117727"/>
                  </a:lnTo>
                  <a:lnTo>
                    <a:pt x="8400669" y="1112088"/>
                  </a:lnTo>
                  <a:lnTo>
                    <a:pt x="8399221" y="1113472"/>
                  </a:lnTo>
                  <a:lnTo>
                    <a:pt x="8396402" y="1117727"/>
                  </a:lnTo>
                  <a:lnTo>
                    <a:pt x="8393646" y="1123238"/>
                  </a:lnTo>
                  <a:lnTo>
                    <a:pt x="8411311" y="1123238"/>
                  </a:lnTo>
                  <a:lnTo>
                    <a:pt x="8411934" y="1121981"/>
                  </a:lnTo>
                  <a:close/>
                </a:path>
                <a:path w="9464675" h="1123315">
                  <a:moveTo>
                    <a:pt x="8462899" y="331050"/>
                  </a:moveTo>
                  <a:lnTo>
                    <a:pt x="8460092" y="329666"/>
                  </a:lnTo>
                  <a:lnTo>
                    <a:pt x="8457273" y="326847"/>
                  </a:lnTo>
                  <a:lnTo>
                    <a:pt x="8453018" y="325412"/>
                  </a:lnTo>
                  <a:lnTo>
                    <a:pt x="8451571" y="325412"/>
                  </a:lnTo>
                  <a:lnTo>
                    <a:pt x="8448751" y="331050"/>
                  </a:lnTo>
                  <a:lnTo>
                    <a:pt x="8448751" y="332486"/>
                  </a:lnTo>
                  <a:lnTo>
                    <a:pt x="8450199" y="336740"/>
                  </a:lnTo>
                  <a:lnTo>
                    <a:pt x="8453018" y="339559"/>
                  </a:lnTo>
                  <a:lnTo>
                    <a:pt x="8457273" y="345198"/>
                  </a:lnTo>
                  <a:lnTo>
                    <a:pt x="8460092" y="338124"/>
                  </a:lnTo>
                  <a:lnTo>
                    <a:pt x="8461464" y="335305"/>
                  </a:lnTo>
                  <a:lnTo>
                    <a:pt x="8462899" y="331050"/>
                  </a:lnTo>
                  <a:close/>
                </a:path>
                <a:path w="9464675" h="1123315">
                  <a:moveTo>
                    <a:pt x="8503920" y="175412"/>
                  </a:moveTo>
                  <a:lnTo>
                    <a:pt x="8498281" y="171221"/>
                  </a:lnTo>
                  <a:lnTo>
                    <a:pt x="8492655" y="164147"/>
                  </a:lnTo>
                  <a:lnTo>
                    <a:pt x="8485581" y="159893"/>
                  </a:lnTo>
                  <a:lnTo>
                    <a:pt x="8482686" y="158445"/>
                  </a:lnTo>
                  <a:lnTo>
                    <a:pt x="8478495" y="166966"/>
                  </a:lnTo>
                  <a:lnTo>
                    <a:pt x="8474240" y="171221"/>
                  </a:lnTo>
                  <a:lnTo>
                    <a:pt x="8478279" y="176542"/>
                  </a:lnTo>
                  <a:lnTo>
                    <a:pt x="8482178" y="182003"/>
                  </a:lnTo>
                  <a:lnTo>
                    <a:pt x="8486369" y="187718"/>
                  </a:lnTo>
                  <a:lnTo>
                    <a:pt x="8491207" y="193827"/>
                  </a:lnTo>
                  <a:lnTo>
                    <a:pt x="8496846" y="185369"/>
                  </a:lnTo>
                  <a:lnTo>
                    <a:pt x="8499729" y="181114"/>
                  </a:lnTo>
                  <a:lnTo>
                    <a:pt x="8503920" y="175412"/>
                  </a:lnTo>
                  <a:close/>
                </a:path>
                <a:path w="9464675" h="1123315">
                  <a:moveTo>
                    <a:pt x="8546376" y="765454"/>
                  </a:moveTo>
                  <a:lnTo>
                    <a:pt x="8545004" y="762584"/>
                  </a:lnTo>
                  <a:lnTo>
                    <a:pt x="8542185" y="762584"/>
                  </a:lnTo>
                  <a:lnTo>
                    <a:pt x="8540737" y="764019"/>
                  </a:lnTo>
                  <a:lnTo>
                    <a:pt x="8537931" y="764019"/>
                  </a:lnTo>
                  <a:lnTo>
                    <a:pt x="8539302" y="765454"/>
                  </a:lnTo>
                  <a:lnTo>
                    <a:pt x="8539302" y="768273"/>
                  </a:lnTo>
                  <a:lnTo>
                    <a:pt x="8542185" y="768273"/>
                  </a:lnTo>
                  <a:lnTo>
                    <a:pt x="8543557" y="766838"/>
                  </a:lnTo>
                  <a:lnTo>
                    <a:pt x="8546376" y="766838"/>
                  </a:lnTo>
                  <a:lnTo>
                    <a:pt x="8546376" y="765454"/>
                  </a:lnTo>
                  <a:close/>
                </a:path>
                <a:path w="9464675" h="1123315">
                  <a:moveTo>
                    <a:pt x="8593087" y="18402"/>
                  </a:moveTo>
                  <a:lnTo>
                    <a:pt x="8593036" y="16814"/>
                  </a:lnTo>
                  <a:lnTo>
                    <a:pt x="8590267" y="9893"/>
                  </a:lnTo>
                  <a:lnTo>
                    <a:pt x="8586013" y="4254"/>
                  </a:lnTo>
                  <a:lnTo>
                    <a:pt x="8580387" y="0"/>
                  </a:lnTo>
                  <a:lnTo>
                    <a:pt x="8542185" y="0"/>
                  </a:lnTo>
                  <a:lnTo>
                    <a:pt x="8536483" y="2819"/>
                  </a:lnTo>
                  <a:lnTo>
                    <a:pt x="8532216" y="7073"/>
                  </a:lnTo>
                  <a:lnTo>
                    <a:pt x="8526589" y="9893"/>
                  </a:lnTo>
                  <a:lnTo>
                    <a:pt x="8531428" y="16814"/>
                  </a:lnTo>
                  <a:lnTo>
                    <a:pt x="8535619" y="23876"/>
                  </a:lnTo>
                  <a:lnTo>
                    <a:pt x="8539531" y="29603"/>
                  </a:lnTo>
                  <a:lnTo>
                    <a:pt x="8543557" y="32550"/>
                  </a:lnTo>
                  <a:lnTo>
                    <a:pt x="8553132" y="33693"/>
                  </a:lnTo>
                  <a:lnTo>
                    <a:pt x="8562683" y="33261"/>
                  </a:lnTo>
                  <a:lnTo>
                    <a:pt x="8572221" y="31762"/>
                  </a:lnTo>
                  <a:lnTo>
                    <a:pt x="8581758" y="29730"/>
                  </a:lnTo>
                  <a:lnTo>
                    <a:pt x="8586013" y="28295"/>
                  </a:lnTo>
                  <a:lnTo>
                    <a:pt x="8593087" y="18402"/>
                  </a:lnTo>
                  <a:close/>
                </a:path>
                <a:path w="9464675" h="1123315">
                  <a:moveTo>
                    <a:pt x="8598789" y="389077"/>
                  </a:moveTo>
                  <a:lnTo>
                    <a:pt x="8591715" y="386270"/>
                  </a:lnTo>
                  <a:lnTo>
                    <a:pt x="8584641" y="382003"/>
                  </a:lnTo>
                  <a:lnTo>
                    <a:pt x="8577567" y="379183"/>
                  </a:lnTo>
                  <a:lnTo>
                    <a:pt x="8573300" y="377748"/>
                  </a:lnTo>
                  <a:lnTo>
                    <a:pt x="8569046" y="379183"/>
                  </a:lnTo>
                  <a:lnTo>
                    <a:pt x="8560524" y="379183"/>
                  </a:lnTo>
                  <a:lnTo>
                    <a:pt x="8556333" y="377748"/>
                  </a:lnTo>
                  <a:lnTo>
                    <a:pt x="8552078" y="377748"/>
                  </a:lnTo>
                  <a:lnTo>
                    <a:pt x="8544357" y="377596"/>
                  </a:lnTo>
                  <a:lnTo>
                    <a:pt x="8537029" y="378637"/>
                  </a:lnTo>
                  <a:lnTo>
                    <a:pt x="8531555" y="383133"/>
                  </a:lnTo>
                  <a:lnTo>
                    <a:pt x="8529409" y="393344"/>
                  </a:lnTo>
                  <a:lnTo>
                    <a:pt x="8532025" y="404241"/>
                  </a:lnTo>
                  <a:lnTo>
                    <a:pt x="8538616" y="412775"/>
                  </a:lnTo>
                  <a:lnTo>
                    <a:pt x="8547341" y="417601"/>
                  </a:lnTo>
                  <a:lnTo>
                    <a:pt x="8556333" y="417385"/>
                  </a:lnTo>
                  <a:lnTo>
                    <a:pt x="8590102" y="398805"/>
                  </a:lnTo>
                  <a:lnTo>
                    <a:pt x="8594509" y="393738"/>
                  </a:lnTo>
                  <a:lnTo>
                    <a:pt x="8598789" y="389077"/>
                  </a:lnTo>
                  <a:close/>
                </a:path>
                <a:path w="9464675" h="1123315">
                  <a:moveTo>
                    <a:pt x="8614321" y="923912"/>
                  </a:moveTo>
                  <a:lnTo>
                    <a:pt x="8611502" y="921092"/>
                  </a:lnTo>
                  <a:lnTo>
                    <a:pt x="8608682" y="919657"/>
                  </a:lnTo>
                  <a:lnTo>
                    <a:pt x="8605863" y="916838"/>
                  </a:lnTo>
                  <a:lnTo>
                    <a:pt x="8605863" y="919657"/>
                  </a:lnTo>
                  <a:lnTo>
                    <a:pt x="8604428" y="922464"/>
                  </a:lnTo>
                  <a:lnTo>
                    <a:pt x="8604428" y="925283"/>
                  </a:lnTo>
                  <a:lnTo>
                    <a:pt x="8605863" y="928166"/>
                  </a:lnTo>
                  <a:lnTo>
                    <a:pt x="8607247" y="929538"/>
                  </a:lnTo>
                  <a:lnTo>
                    <a:pt x="8610054" y="930986"/>
                  </a:lnTo>
                  <a:lnTo>
                    <a:pt x="8611502" y="928166"/>
                  </a:lnTo>
                  <a:lnTo>
                    <a:pt x="8612949" y="926731"/>
                  </a:lnTo>
                  <a:lnTo>
                    <a:pt x="8614321" y="923912"/>
                  </a:lnTo>
                  <a:close/>
                </a:path>
                <a:path w="9464675" h="1123315">
                  <a:moveTo>
                    <a:pt x="8649703" y="592797"/>
                  </a:moveTo>
                  <a:lnTo>
                    <a:pt x="8642617" y="585724"/>
                  </a:lnTo>
                  <a:lnTo>
                    <a:pt x="8641245" y="588594"/>
                  </a:lnTo>
                  <a:lnTo>
                    <a:pt x="8638362" y="592797"/>
                  </a:lnTo>
                  <a:lnTo>
                    <a:pt x="8636991" y="597052"/>
                  </a:lnTo>
                  <a:lnTo>
                    <a:pt x="8636991" y="598487"/>
                  </a:lnTo>
                  <a:lnTo>
                    <a:pt x="8641245" y="602742"/>
                  </a:lnTo>
                  <a:lnTo>
                    <a:pt x="8642617" y="602742"/>
                  </a:lnTo>
                  <a:lnTo>
                    <a:pt x="8645436" y="599871"/>
                  </a:lnTo>
                  <a:lnTo>
                    <a:pt x="8648319" y="597052"/>
                  </a:lnTo>
                  <a:lnTo>
                    <a:pt x="8649703" y="592797"/>
                  </a:lnTo>
                  <a:close/>
                </a:path>
                <a:path w="9464675" h="1123315">
                  <a:moveTo>
                    <a:pt x="8662479" y="200901"/>
                  </a:moveTo>
                  <a:lnTo>
                    <a:pt x="8655406" y="200901"/>
                  </a:lnTo>
                  <a:lnTo>
                    <a:pt x="8652510" y="203720"/>
                  </a:lnTo>
                  <a:lnTo>
                    <a:pt x="8651138" y="205155"/>
                  </a:lnTo>
                  <a:lnTo>
                    <a:pt x="8648319" y="209410"/>
                  </a:lnTo>
                  <a:lnTo>
                    <a:pt x="8645436" y="212229"/>
                  </a:lnTo>
                  <a:lnTo>
                    <a:pt x="8646884" y="213664"/>
                  </a:lnTo>
                  <a:lnTo>
                    <a:pt x="8648319" y="215049"/>
                  </a:lnTo>
                  <a:lnTo>
                    <a:pt x="8651138" y="213664"/>
                  </a:lnTo>
                  <a:lnTo>
                    <a:pt x="8653958" y="213664"/>
                  </a:lnTo>
                  <a:lnTo>
                    <a:pt x="8655406" y="210794"/>
                  </a:lnTo>
                  <a:lnTo>
                    <a:pt x="8661032" y="205155"/>
                  </a:lnTo>
                  <a:lnTo>
                    <a:pt x="8662479" y="200901"/>
                  </a:lnTo>
                  <a:close/>
                </a:path>
                <a:path w="9464675" h="1123315">
                  <a:moveTo>
                    <a:pt x="8666670" y="199517"/>
                  </a:moveTo>
                  <a:lnTo>
                    <a:pt x="8665299" y="199517"/>
                  </a:lnTo>
                  <a:lnTo>
                    <a:pt x="8663851" y="200901"/>
                  </a:lnTo>
                  <a:lnTo>
                    <a:pt x="8666670" y="200901"/>
                  </a:lnTo>
                  <a:lnTo>
                    <a:pt x="8666670" y="199517"/>
                  </a:lnTo>
                  <a:close/>
                </a:path>
                <a:path w="9464675" h="1123315">
                  <a:moveTo>
                    <a:pt x="8687892" y="956462"/>
                  </a:moveTo>
                  <a:lnTo>
                    <a:pt x="8686521" y="952207"/>
                  </a:lnTo>
                  <a:lnTo>
                    <a:pt x="8685073" y="949388"/>
                  </a:lnTo>
                  <a:lnTo>
                    <a:pt x="8679447" y="947953"/>
                  </a:lnTo>
                  <a:lnTo>
                    <a:pt x="8676627" y="945134"/>
                  </a:lnTo>
                  <a:lnTo>
                    <a:pt x="8668969" y="946848"/>
                  </a:lnTo>
                  <a:lnTo>
                    <a:pt x="8661209" y="948296"/>
                  </a:lnTo>
                  <a:lnTo>
                    <a:pt x="8653716" y="950277"/>
                  </a:lnTo>
                  <a:lnTo>
                    <a:pt x="8646884" y="953579"/>
                  </a:lnTo>
                  <a:lnTo>
                    <a:pt x="8642617" y="956462"/>
                  </a:lnTo>
                  <a:lnTo>
                    <a:pt x="8635543" y="970610"/>
                  </a:lnTo>
                  <a:lnTo>
                    <a:pt x="8636991" y="973429"/>
                  </a:lnTo>
                  <a:lnTo>
                    <a:pt x="8641067" y="979043"/>
                  </a:lnTo>
                  <a:lnTo>
                    <a:pt x="8646198" y="984389"/>
                  </a:lnTo>
                  <a:lnTo>
                    <a:pt x="8651329" y="988136"/>
                  </a:lnTo>
                  <a:lnTo>
                    <a:pt x="8655406" y="988961"/>
                  </a:lnTo>
                  <a:lnTo>
                    <a:pt x="8662594" y="984846"/>
                  </a:lnTo>
                  <a:lnTo>
                    <a:pt x="8669528" y="979246"/>
                  </a:lnTo>
                  <a:lnTo>
                    <a:pt x="8676475" y="972858"/>
                  </a:lnTo>
                  <a:lnTo>
                    <a:pt x="8683701" y="966355"/>
                  </a:lnTo>
                  <a:lnTo>
                    <a:pt x="8686521" y="963536"/>
                  </a:lnTo>
                  <a:lnTo>
                    <a:pt x="8687892" y="956462"/>
                  </a:lnTo>
                  <a:close/>
                </a:path>
                <a:path w="9464675" h="1123315">
                  <a:moveTo>
                    <a:pt x="8690775" y="185369"/>
                  </a:moveTo>
                  <a:lnTo>
                    <a:pt x="8687892" y="181114"/>
                  </a:lnTo>
                  <a:lnTo>
                    <a:pt x="8686521" y="178295"/>
                  </a:lnTo>
                  <a:lnTo>
                    <a:pt x="8680818" y="182486"/>
                  </a:lnTo>
                  <a:lnTo>
                    <a:pt x="8675179" y="186753"/>
                  </a:lnTo>
                  <a:lnTo>
                    <a:pt x="8670925" y="191008"/>
                  </a:lnTo>
                  <a:lnTo>
                    <a:pt x="8669553" y="192443"/>
                  </a:lnTo>
                  <a:lnTo>
                    <a:pt x="8668106" y="195262"/>
                  </a:lnTo>
                  <a:lnTo>
                    <a:pt x="8668106" y="198081"/>
                  </a:lnTo>
                  <a:lnTo>
                    <a:pt x="8675179" y="198081"/>
                  </a:lnTo>
                  <a:lnTo>
                    <a:pt x="8680818" y="195262"/>
                  </a:lnTo>
                  <a:lnTo>
                    <a:pt x="8686521" y="191008"/>
                  </a:lnTo>
                  <a:lnTo>
                    <a:pt x="8690775" y="185369"/>
                  </a:lnTo>
                  <a:close/>
                </a:path>
                <a:path w="9464675" h="1123315">
                  <a:moveTo>
                    <a:pt x="8716200" y="597052"/>
                  </a:moveTo>
                  <a:lnTo>
                    <a:pt x="8713381" y="595668"/>
                  </a:lnTo>
                  <a:lnTo>
                    <a:pt x="8710562" y="595668"/>
                  </a:lnTo>
                  <a:lnTo>
                    <a:pt x="8709127" y="594233"/>
                  </a:lnTo>
                  <a:lnTo>
                    <a:pt x="8706307" y="597052"/>
                  </a:lnTo>
                  <a:lnTo>
                    <a:pt x="8707755" y="598487"/>
                  </a:lnTo>
                  <a:lnTo>
                    <a:pt x="8709127" y="601306"/>
                  </a:lnTo>
                  <a:lnTo>
                    <a:pt x="8710562" y="602742"/>
                  </a:lnTo>
                  <a:lnTo>
                    <a:pt x="8712009" y="604126"/>
                  </a:lnTo>
                  <a:lnTo>
                    <a:pt x="8713381" y="601306"/>
                  </a:lnTo>
                  <a:lnTo>
                    <a:pt x="8714829" y="599871"/>
                  </a:lnTo>
                  <a:lnTo>
                    <a:pt x="8716200" y="597052"/>
                  </a:lnTo>
                  <a:close/>
                </a:path>
                <a:path w="9464675" h="1123315">
                  <a:moveTo>
                    <a:pt x="8755837" y="1120546"/>
                  </a:moveTo>
                  <a:lnTo>
                    <a:pt x="8754466" y="1117727"/>
                  </a:lnTo>
                  <a:lnTo>
                    <a:pt x="8754466" y="1116291"/>
                  </a:lnTo>
                  <a:lnTo>
                    <a:pt x="8753018" y="1113472"/>
                  </a:lnTo>
                  <a:lnTo>
                    <a:pt x="8751583" y="1114907"/>
                  </a:lnTo>
                  <a:lnTo>
                    <a:pt x="8748763" y="1116291"/>
                  </a:lnTo>
                  <a:lnTo>
                    <a:pt x="8747392" y="1119174"/>
                  </a:lnTo>
                  <a:lnTo>
                    <a:pt x="8751456" y="1123238"/>
                  </a:lnTo>
                  <a:lnTo>
                    <a:pt x="8753272" y="1123238"/>
                  </a:lnTo>
                  <a:lnTo>
                    <a:pt x="8755837" y="1121981"/>
                  </a:lnTo>
                  <a:lnTo>
                    <a:pt x="8755837" y="1120546"/>
                  </a:lnTo>
                  <a:close/>
                </a:path>
                <a:path w="9464675" h="1123315">
                  <a:moveTo>
                    <a:pt x="8794039" y="397598"/>
                  </a:moveTo>
                  <a:lnTo>
                    <a:pt x="8791219" y="393344"/>
                  </a:lnTo>
                  <a:lnTo>
                    <a:pt x="8788400" y="387642"/>
                  </a:lnTo>
                  <a:lnTo>
                    <a:pt x="8784145" y="380568"/>
                  </a:lnTo>
                  <a:lnTo>
                    <a:pt x="8777072" y="387642"/>
                  </a:lnTo>
                  <a:lnTo>
                    <a:pt x="8771433" y="393344"/>
                  </a:lnTo>
                  <a:lnTo>
                    <a:pt x="8767178" y="397598"/>
                  </a:lnTo>
                  <a:lnTo>
                    <a:pt x="8771433" y="401789"/>
                  </a:lnTo>
                  <a:lnTo>
                    <a:pt x="8775687" y="408863"/>
                  </a:lnTo>
                  <a:lnTo>
                    <a:pt x="8778507" y="408863"/>
                  </a:lnTo>
                  <a:lnTo>
                    <a:pt x="8782774" y="407492"/>
                  </a:lnTo>
                  <a:lnTo>
                    <a:pt x="8788400" y="401789"/>
                  </a:lnTo>
                  <a:lnTo>
                    <a:pt x="8794039" y="397598"/>
                  </a:lnTo>
                  <a:close/>
                </a:path>
                <a:path w="9464675" h="1123315">
                  <a:moveTo>
                    <a:pt x="8809634" y="1435"/>
                  </a:moveTo>
                  <a:lnTo>
                    <a:pt x="8795474" y="1435"/>
                  </a:lnTo>
                  <a:lnTo>
                    <a:pt x="8801113" y="7073"/>
                  </a:lnTo>
                  <a:lnTo>
                    <a:pt x="8805367" y="9893"/>
                  </a:lnTo>
                  <a:lnTo>
                    <a:pt x="8806815" y="8509"/>
                  </a:lnTo>
                  <a:lnTo>
                    <a:pt x="8806815" y="5638"/>
                  </a:lnTo>
                  <a:lnTo>
                    <a:pt x="8809634" y="1435"/>
                  </a:lnTo>
                  <a:close/>
                </a:path>
                <a:path w="9464675" h="1123315">
                  <a:moveTo>
                    <a:pt x="8900173" y="955027"/>
                  </a:moveTo>
                  <a:lnTo>
                    <a:pt x="8890279" y="947953"/>
                  </a:lnTo>
                  <a:lnTo>
                    <a:pt x="8884653" y="947953"/>
                  </a:lnTo>
                  <a:lnTo>
                    <a:pt x="8868181" y="949985"/>
                  </a:lnTo>
                  <a:lnTo>
                    <a:pt x="8857031" y="955738"/>
                  </a:lnTo>
                  <a:lnTo>
                    <a:pt x="8851189" y="964666"/>
                  </a:lnTo>
                  <a:lnTo>
                    <a:pt x="8850643" y="976249"/>
                  </a:lnTo>
                  <a:lnTo>
                    <a:pt x="8852878" y="983157"/>
                  </a:lnTo>
                  <a:lnTo>
                    <a:pt x="8856688" y="989152"/>
                  </a:lnTo>
                  <a:lnTo>
                    <a:pt x="8864790" y="998905"/>
                  </a:lnTo>
                  <a:lnTo>
                    <a:pt x="8878265" y="994295"/>
                  </a:lnTo>
                  <a:lnTo>
                    <a:pt x="8889759" y="984377"/>
                  </a:lnTo>
                  <a:lnTo>
                    <a:pt x="8897264" y="971816"/>
                  </a:lnTo>
                  <a:lnTo>
                    <a:pt x="8898801" y="959281"/>
                  </a:lnTo>
                  <a:lnTo>
                    <a:pt x="8900173" y="955027"/>
                  </a:lnTo>
                  <a:close/>
                </a:path>
                <a:path w="9464675" h="1123315">
                  <a:moveTo>
                    <a:pt x="8901620" y="575830"/>
                  </a:moveTo>
                  <a:lnTo>
                    <a:pt x="8895982" y="571576"/>
                  </a:lnTo>
                  <a:lnTo>
                    <a:pt x="8893099" y="565937"/>
                  </a:lnTo>
                  <a:lnTo>
                    <a:pt x="8890279" y="565937"/>
                  </a:lnTo>
                  <a:lnTo>
                    <a:pt x="8849500" y="576148"/>
                  </a:lnTo>
                  <a:lnTo>
                    <a:pt x="8847315" y="582561"/>
                  </a:lnTo>
                  <a:lnTo>
                    <a:pt x="8848573" y="589521"/>
                  </a:lnTo>
                  <a:lnTo>
                    <a:pt x="8852090" y="595668"/>
                  </a:lnTo>
                  <a:lnTo>
                    <a:pt x="8856345" y="601306"/>
                  </a:lnTo>
                  <a:lnTo>
                    <a:pt x="8866238" y="608380"/>
                  </a:lnTo>
                  <a:lnTo>
                    <a:pt x="8869058" y="605561"/>
                  </a:lnTo>
                  <a:lnTo>
                    <a:pt x="8877135" y="599528"/>
                  </a:lnTo>
                  <a:lnTo>
                    <a:pt x="8884818" y="592289"/>
                  </a:lnTo>
                  <a:lnTo>
                    <a:pt x="8892756" y="584263"/>
                  </a:lnTo>
                  <a:lnTo>
                    <a:pt x="8901620" y="575830"/>
                  </a:lnTo>
                  <a:close/>
                </a:path>
                <a:path w="9464675" h="1123315">
                  <a:moveTo>
                    <a:pt x="8912949" y="182486"/>
                  </a:moveTo>
                  <a:lnTo>
                    <a:pt x="8910142" y="181114"/>
                  </a:lnTo>
                  <a:lnTo>
                    <a:pt x="8908694" y="175412"/>
                  </a:lnTo>
                  <a:lnTo>
                    <a:pt x="8903056" y="175412"/>
                  </a:lnTo>
                  <a:lnTo>
                    <a:pt x="8898801" y="178295"/>
                  </a:lnTo>
                  <a:lnTo>
                    <a:pt x="8895982" y="182486"/>
                  </a:lnTo>
                  <a:lnTo>
                    <a:pt x="8894547" y="185369"/>
                  </a:lnTo>
                  <a:lnTo>
                    <a:pt x="8897353" y="189560"/>
                  </a:lnTo>
                  <a:lnTo>
                    <a:pt x="8898801" y="196634"/>
                  </a:lnTo>
                  <a:lnTo>
                    <a:pt x="8912949" y="182486"/>
                  </a:lnTo>
                  <a:close/>
                </a:path>
                <a:path w="9464675" h="1123315">
                  <a:moveTo>
                    <a:pt x="8941257" y="345198"/>
                  </a:moveTo>
                  <a:lnTo>
                    <a:pt x="8934069" y="338874"/>
                  </a:lnTo>
                  <a:lnTo>
                    <a:pt x="8920734" y="326707"/>
                  </a:lnTo>
                  <a:lnTo>
                    <a:pt x="8914320" y="321157"/>
                  </a:lnTo>
                  <a:lnTo>
                    <a:pt x="8914320" y="319773"/>
                  </a:lnTo>
                  <a:lnTo>
                    <a:pt x="8911514" y="323977"/>
                  </a:lnTo>
                  <a:lnTo>
                    <a:pt x="8908694" y="325412"/>
                  </a:lnTo>
                  <a:lnTo>
                    <a:pt x="8914028" y="332016"/>
                  </a:lnTo>
                  <a:lnTo>
                    <a:pt x="8919489" y="338861"/>
                  </a:lnTo>
                  <a:lnTo>
                    <a:pt x="8925217" y="345706"/>
                  </a:lnTo>
                  <a:lnTo>
                    <a:pt x="8931364" y="352272"/>
                  </a:lnTo>
                  <a:lnTo>
                    <a:pt x="8935555" y="349453"/>
                  </a:lnTo>
                  <a:lnTo>
                    <a:pt x="8941257" y="345198"/>
                  </a:lnTo>
                  <a:close/>
                </a:path>
                <a:path w="9464675" h="1123315">
                  <a:moveTo>
                    <a:pt x="8985085" y="779602"/>
                  </a:moveTo>
                  <a:lnTo>
                    <a:pt x="8982265" y="772528"/>
                  </a:lnTo>
                  <a:lnTo>
                    <a:pt x="8976639" y="772528"/>
                  </a:lnTo>
                  <a:lnTo>
                    <a:pt x="8972372" y="773912"/>
                  </a:lnTo>
                  <a:lnTo>
                    <a:pt x="8970937" y="776732"/>
                  </a:lnTo>
                  <a:lnTo>
                    <a:pt x="8969565" y="778167"/>
                  </a:lnTo>
                  <a:lnTo>
                    <a:pt x="8972372" y="785241"/>
                  </a:lnTo>
                  <a:lnTo>
                    <a:pt x="8973820" y="792314"/>
                  </a:lnTo>
                  <a:lnTo>
                    <a:pt x="8978011" y="788060"/>
                  </a:lnTo>
                  <a:lnTo>
                    <a:pt x="8982265" y="785241"/>
                  </a:lnTo>
                  <a:lnTo>
                    <a:pt x="8983713" y="780986"/>
                  </a:lnTo>
                  <a:lnTo>
                    <a:pt x="8985085" y="779602"/>
                  </a:lnTo>
                  <a:close/>
                </a:path>
                <a:path w="9464675" h="1123315">
                  <a:moveTo>
                    <a:pt x="8993607" y="390525"/>
                  </a:moveTo>
                  <a:lnTo>
                    <a:pt x="8992159" y="389077"/>
                  </a:lnTo>
                  <a:lnTo>
                    <a:pt x="8990787" y="387642"/>
                  </a:lnTo>
                  <a:lnTo>
                    <a:pt x="8990787" y="394716"/>
                  </a:lnTo>
                  <a:lnTo>
                    <a:pt x="8992159" y="393344"/>
                  </a:lnTo>
                  <a:lnTo>
                    <a:pt x="8993607" y="393344"/>
                  </a:lnTo>
                  <a:lnTo>
                    <a:pt x="8993607" y="390525"/>
                  </a:lnTo>
                  <a:close/>
                </a:path>
                <a:path w="9464675" h="1123315">
                  <a:moveTo>
                    <a:pt x="9027541" y="516420"/>
                  </a:moveTo>
                  <a:lnTo>
                    <a:pt x="9024722" y="513600"/>
                  </a:lnTo>
                  <a:lnTo>
                    <a:pt x="9020467" y="512165"/>
                  </a:lnTo>
                  <a:lnTo>
                    <a:pt x="9017648" y="509346"/>
                  </a:lnTo>
                  <a:lnTo>
                    <a:pt x="9011298" y="511683"/>
                  </a:lnTo>
                  <a:lnTo>
                    <a:pt x="8998547" y="516902"/>
                  </a:lnTo>
                  <a:lnTo>
                    <a:pt x="8992159" y="519239"/>
                  </a:lnTo>
                  <a:lnTo>
                    <a:pt x="9000680" y="523494"/>
                  </a:lnTo>
                  <a:lnTo>
                    <a:pt x="9006319" y="530567"/>
                  </a:lnTo>
                  <a:lnTo>
                    <a:pt x="9013393" y="532003"/>
                  </a:lnTo>
                  <a:lnTo>
                    <a:pt x="9017648" y="532003"/>
                  </a:lnTo>
                  <a:lnTo>
                    <a:pt x="9023350" y="522058"/>
                  </a:lnTo>
                  <a:lnTo>
                    <a:pt x="9027541" y="516420"/>
                  </a:lnTo>
                  <a:close/>
                </a:path>
                <a:path w="9464675" h="1123315">
                  <a:moveTo>
                    <a:pt x="9034615" y="411746"/>
                  </a:moveTo>
                  <a:lnTo>
                    <a:pt x="9027541" y="410311"/>
                  </a:lnTo>
                  <a:lnTo>
                    <a:pt x="9024722" y="408863"/>
                  </a:lnTo>
                  <a:lnTo>
                    <a:pt x="9020467" y="410311"/>
                  </a:lnTo>
                  <a:lnTo>
                    <a:pt x="9019095" y="410311"/>
                  </a:lnTo>
                  <a:lnTo>
                    <a:pt x="9017648" y="414566"/>
                  </a:lnTo>
                  <a:lnTo>
                    <a:pt x="9016276" y="417385"/>
                  </a:lnTo>
                  <a:lnTo>
                    <a:pt x="9023350" y="424459"/>
                  </a:lnTo>
                  <a:lnTo>
                    <a:pt x="9027541" y="424459"/>
                  </a:lnTo>
                  <a:lnTo>
                    <a:pt x="9030424" y="418820"/>
                  </a:lnTo>
                  <a:lnTo>
                    <a:pt x="9034615" y="411746"/>
                  </a:lnTo>
                  <a:close/>
                </a:path>
                <a:path w="9464675" h="1123315">
                  <a:moveTo>
                    <a:pt x="9044584" y="754126"/>
                  </a:moveTo>
                  <a:lnTo>
                    <a:pt x="9043137" y="749871"/>
                  </a:lnTo>
                  <a:lnTo>
                    <a:pt x="9038882" y="751306"/>
                  </a:lnTo>
                  <a:lnTo>
                    <a:pt x="9037510" y="752690"/>
                  </a:lnTo>
                  <a:lnTo>
                    <a:pt x="9034615" y="752690"/>
                  </a:lnTo>
                  <a:lnTo>
                    <a:pt x="9036063" y="755510"/>
                  </a:lnTo>
                  <a:lnTo>
                    <a:pt x="9037510" y="756945"/>
                  </a:lnTo>
                  <a:lnTo>
                    <a:pt x="9038882" y="759764"/>
                  </a:lnTo>
                  <a:lnTo>
                    <a:pt x="9040317" y="758380"/>
                  </a:lnTo>
                  <a:lnTo>
                    <a:pt x="9043137" y="756945"/>
                  </a:lnTo>
                  <a:lnTo>
                    <a:pt x="9044584" y="754126"/>
                  </a:lnTo>
                  <a:close/>
                </a:path>
                <a:path w="9464675" h="1123315">
                  <a:moveTo>
                    <a:pt x="9105379" y="199517"/>
                  </a:moveTo>
                  <a:lnTo>
                    <a:pt x="9104008" y="196634"/>
                  </a:lnTo>
                  <a:lnTo>
                    <a:pt x="9099740" y="196634"/>
                  </a:lnTo>
                  <a:lnTo>
                    <a:pt x="9096934" y="198081"/>
                  </a:lnTo>
                  <a:lnTo>
                    <a:pt x="9096934" y="202336"/>
                  </a:lnTo>
                  <a:lnTo>
                    <a:pt x="9101188" y="202336"/>
                  </a:lnTo>
                  <a:lnTo>
                    <a:pt x="9102560" y="200901"/>
                  </a:lnTo>
                  <a:lnTo>
                    <a:pt x="9105379" y="200901"/>
                  </a:lnTo>
                  <a:lnTo>
                    <a:pt x="9105379" y="199517"/>
                  </a:lnTo>
                  <a:close/>
                </a:path>
                <a:path w="9464675" h="1123315">
                  <a:moveTo>
                    <a:pt x="9130868" y="611200"/>
                  </a:moveTo>
                  <a:lnTo>
                    <a:pt x="9125229" y="606945"/>
                  </a:lnTo>
                  <a:lnTo>
                    <a:pt x="9122423" y="604126"/>
                  </a:lnTo>
                  <a:lnTo>
                    <a:pt x="9119527" y="602742"/>
                  </a:lnTo>
                  <a:lnTo>
                    <a:pt x="9116708" y="601306"/>
                  </a:lnTo>
                  <a:lnTo>
                    <a:pt x="9112453" y="605561"/>
                  </a:lnTo>
                  <a:lnTo>
                    <a:pt x="9112453" y="606945"/>
                  </a:lnTo>
                  <a:lnTo>
                    <a:pt x="9113901" y="611200"/>
                  </a:lnTo>
                  <a:lnTo>
                    <a:pt x="9115336" y="616902"/>
                  </a:lnTo>
                  <a:lnTo>
                    <a:pt x="9118155" y="618274"/>
                  </a:lnTo>
                  <a:lnTo>
                    <a:pt x="9120975" y="619709"/>
                  </a:lnTo>
                  <a:lnTo>
                    <a:pt x="9125229" y="614019"/>
                  </a:lnTo>
                  <a:lnTo>
                    <a:pt x="9130868" y="611200"/>
                  </a:lnTo>
                  <a:close/>
                </a:path>
                <a:path w="9464675" h="1123315">
                  <a:moveTo>
                    <a:pt x="9203068" y="906945"/>
                  </a:moveTo>
                  <a:lnTo>
                    <a:pt x="9197365" y="901242"/>
                  </a:lnTo>
                  <a:lnTo>
                    <a:pt x="9195994" y="902690"/>
                  </a:lnTo>
                  <a:lnTo>
                    <a:pt x="9194546" y="905497"/>
                  </a:lnTo>
                  <a:lnTo>
                    <a:pt x="9191739" y="906945"/>
                  </a:lnTo>
                  <a:lnTo>
                    <a:pt x="9194546" y="908316"/>
                  </a:lnTo>
                  <a:lnTo>
                    <a:pt x="9194546" y="909764"/>
                  </a:lnTo>
                  <a:lnTo>
                    <a:pt x="9198813" y="909764"/>
                  </a:lnTo>
                  <a:lnTo>
                    <a:pt x="9201620" y="908316"/>
                  </a:lnTo>
                  <a:lnTo>
                    <a:pt x="9203068" y="906945"/>
                  </a:lnTo>
                  <a:close/>
                </a:path>
                <a:path w="9464675" h="1123315">
                  <a:moveTo>
                    <a:pt x="9204439" y="526313"/>
                  </a:moveTo>
                  <a:lnTo>
                    <a:pt x="9201620" y="522058"/>
                  </a:lnTo>
                  <a:lnTo>
                    <a:pt x="9198813" y="517855"/>
                  </a:lnTo>
                  <a:lnTo>
                    <a:pt x="9193174" y="523494"/>
                  </a:lnTo>
                  <a:lnTo>
                    <a:pt x="9188920" y="526313"/>
                  </a:lnTo>
                  <a:lnTo>
                    <a:pt x="9191739" y="530567"/>
                  </a:lnTo>
                  <a:lnTo>
                    <a:pt x="9193174" y="533387"/>
                  </a:lnTo>
                  <a:lnTo>
                    <a:pt x="9195994" y="536206"/>
                  </a:lnTo>
                  <a:lnTo>
                    <a:pt x="9201620" y="530567"/>
                  </a:lnTo>
                  <a:lnTo>
                    <a:pt x="9204439" y="526313"/>
                  </a:lnTo>
                  <a:close/>
                </a:path>
                <a:path w="9464675" h="1123315">
                  <a:moveTo>
                    <a:pt x="9239821" y="427278"/>
                  </a:moveTo>
                  <a:lnTo>
                    <a:pt x="9233967" y="411137"/>
                  </a:lnTo>
                  <a:lnTo>
                    <a:pt x="9221457" y="396849"/>
                  </a:lnTo>
                  <a:lnTo>
                    <a:pt x="9206827" y="387870"/>
                  </a:lnTo>
                  <a:lnTo>
                    <a:pt x="9194546" y="387642"/>
                  </a:lnTo>
                  <a:lnTo>
                    <a:pt x="9191739" y="389077"/>
                  </a:lnTo>
                  <a:lnTo>
                    <a:pt x="9188920" y="403225"/>
                  </a:lnTo>
                  <a:lnTo>
                    <a:pt x="9190291" y="404672"/>
                  </a:lnTo>
                  <a:lnTo>
                    <a:pt x="9199067" y="413092"/>
                  </a:lnTo>
                  <a:lnTo>
                    <a:pt x="9208364" y="421259"/>
                  </a:lnTo>
                  <a:lnTo>
                    <a:pt x="9218206" y="428917"/>
                  </a:lnTo>
                  <a:lnTo>
                    <a:pt x="9228557" y="435787"/>
                  </a:lnTo>
                  <a:lnTo>
                    <a:pt x="9229928" y="437159"/>
                  </a:lnTo>
                  <a:lnTo>
                    <a:pt x="9239821" y="427278"/>
                  </a:lnTo>
                  <a:close/>
                </a:path>
                <a:path w="9464675" h="1123315">
                  <a:moveTo>
                    <a:pt x="9246895" y="785241"/>
                  </a:moveTo>
                  <a:lnTo>
                    <a:pt x="9245524" y="785241"/>
                  </a:lnTo>
                  <a:lnTo>
                    <a:pt x="9237853" y="782053"/>
                  </a:lnTo>
                  <a:lnTo>
                    <a:pt x="9229788" y="778865"/>
                  </a:lnTo>
                  <a:lnTo>
                    <a:pt x="9212961" y="772528"/>
                  </a:lnTo>
                  <a:lnTo>
                    <a:pt x="9205887" y="775347"/>
                  </a:lnTo>
                  <a:lnTo>
                    <a:pt x="9198813" y="779602"/>
                  </a:lnTo>
                  <a:lnTo>
                    <a:pt x="9193174" y="783805"/>
                  </a:lnTo>
                  <a:lnTo>
                    <a:pt x="9198813" y="790879"/>
                  </a:lnTo>
                  <a:lnTo>
                    <a:pt x="9204439" y="802208"/>
                  </a:lnTo>
                  <a:lnTo>
                    <a:pt x="9208706" y="803643"/>
                  </a:lnTo>
                  <a:lnTo>
                    <a:pt x="9217228" y="802690"/>
                  </a:lnTo>
                  <a:lnTo>
                    <a:pt x="9225877" y="800277"/>
                  </a:lnTo>
                  <a:lnTo>
                    <a:pt x="9244076" y="793750"/>
                  </a:lnTo>
                  <a:lnTo>
                    <a:pt x="9245524" y="793750"/>
                  </a:lnTo>
                  <a:lnTo>
                    <a:pt x="9246895" y="785241"/>
                  </a:lnTo>
                  <a:close/>
                </a:path>
                <a:path w="9464675" h="1123315">
                  <a:moveTo>
                    <a:pt x="9290799" y="342379"/>
                  </a:moveTo>
                  <a:lnTo>
                    <a:pt x="9289351" y="342379"/>
                  </a:lnTo>
                  <a:lnTo>
                    <a:pt x="9287980" y="340995"/>
                  </a:lnTo>
                  <a:lnTo>
                    <a:pt x="9286532" y="342379"/>
                  </a:lnTo>
                  <a:lnTo>
                    <a:pt x="9285160" y="342379"/>
                  </a:lnTo>
                  <a:lnTo>
                    <a:pt x="9285160" y="345198"/>
                  </a:lnTo>
                  <a:lnTo>
                    <a:pt x="9286532" y="346633"/>
                  </a:lnTo>
                  <a:lnTo>
                    <a:pt x="9286532" y="349453"/>
                  </a:lnTo>
                  <a:lnTo>
                    <a:pt x="9287980" y="348068"/>
                  </a:lnTo>
                  <a:lnTo>
                    <a:pt x="9289351" y="348068"/>
                  </a:lnTo>
                  <a:lnTo>
                    <a:pt x="9290799" y="346633"/>
                  </a:lnTo>
                  <a:lnTo>
                    <a:pt x="9290799" y="342379"/>
                  </a:lnTo>
                  <a:close/>
                </a:path>
                <a:path w="9464675" h="1123315">
                  <a:moveTo>
                    <a:pt x="9306395" y="986142"/>
                  </a:moveTo>
                  <a:lnTo>
                    <a:pt x="9297873" y="979068"/>
                  </a:lnTo>
                  <a:lnTo>
                    <a:pt x="9293619" y="973429"/>
                  </a:lnTo>
                  <a:lnTo>
                    <a:pt x="9287980" y="971994"/>
                  </a:lnTo>
                  <a:lnTo>
                    <a:pt x="9285160" y="971994"/>
                  </a:lnTo>
                  <a:lnTo>
                    <a:pt x="9280906" y="980503"/>
                  </a:lnTo>
                  <a:lnTo>
                    <a:pt x="9278087" y="984758"/>
                  </a:lnTo>
                  <a:lnTo>
                    <a:pt x="9282278" y="988961"/>
                  </a:lnTo>
                  <a:lnTo>
                    <a:pt x="9286532" y="996035"/>
                  </a:lnTo>
                  <a:lnTo>
                    <a:pt x="9292247" y="998905"/>
                  </a:lnTo>
                  <a:lnTo>
                    <a:pt x="9295054" y="1000290"/>
                  </a:lnTo>
                  <a:lnTo>
                    <a:pt x="9299321" y="991831"/>
                  </a:lnTo>
                  <a:lnTo>
                    <a:pt x="9306395" y="986142"/>
                  </a:lnTo>
                  <a:close/>
                </a:path>
                <a:path w="9464675" h="1123315">
                  <a:moveTo>
                    <a:pt x="9340329" y="599871"/>
                  </a:moveTo>
                  <a:lnTo>
                    <a:pt x="9338881" y="599871"/>
                  </a:lnTo>
                  <a:lnTo>
                    <a:pt x="9337510" y="598487"/>
                  </a:lnTo>
                  <a:lnTo>
                    <a:pt x="9336075" y="598487"/>
                  </a:lnTo>
                  <a:lnTo>
                    <a:pt x="9333255" y="601306"/>
                  </a:lnTo>
                  <a:lnTo>
                    <a:pt x="9334703" y="601306"/>
                  </a:lnTo>
                  <a:lnTo>
                    <a:pt x="9336075" y="604126"/>
                  </a:lnTo>
                  <a:lnTo>
                    <a:pt x="9336075" y="605561"/>
                  </a:lnTo>
                  <a:lnTo>
                    <a:pt x="9337510" y="605561"/>
                  </a:lnTo>
                  <a:lnTo>
                    <a:pt x="9338881" y="604126"/>
                  </a:lnTo>
                  <a:lnTo>
                    <a:pt x="9340329" y="601306"/>
                  </a:lnTo>
                  <a:lnTo>
                    <a:pt x="9340329" y="599871"/>
                  </a:lnTo>
                  <a:close/>
                </a:path>
                <a:path w="9464675" h="1123315">
                  <a:moveTo>
                    <a:pt x="9351670" y="353707"/>
                  </a:moveTo>
                  <a:lnTo>
                    <a:pt x="9347403" y="348068"/>
                  </a:lnTo>
                  <a:lnTo>
                    <a:pt x="9344584" y="342379"/>
                  </a:lnTo>
                  <a:lnTo>
                    <a:pt x="9338881" y="335305"/>
                  </a:lnTo>
                  <a:lnTo>
                    <a:pt x="9333255" y="340995"/>
                  </a:lnTo>
                  <a:lnTo>
                    <a:pt x="9328988" y="345198"/>
                  </a:lnTo>
                  <a:lnTo>
                    <a:pt x="9326181" y="349453"/>
                  </a:lnTo>
                  <a:lnTo>
                    <a:pt x="9337510" y="357962"/>
                  </a:lnTo>
                  <a:lnTo>
                    <a:pt x="9343149" y="360781"/>
                  </a:lnTo>
                  <a:lnTo>
                    <a:pt x="9344584" y="360781"/>
                  </a:lnTo>
                  <a:lnTo>
                    <a:pt x="9351670" y="353707"/>
                  </a:lnTo>
                  <a:close/>
                </a:path>
                <a:path w="9464675" h="1123315">
                  <a:moveTo>
                    <a:pt x="9452102" y="911136"/>
                  </a:moveTo>
                  <a:lnTo>
                    <a:pt x="9450730" y="906945"/>
                  </a:lnTo>
                  <a:lnTo>
                    <a:pt x="9450730" y="899871"/>
                  </a:lnTo>
                  <a:lnTo>
                    <a:pt x="9447911" y="898423"/>
                  </a:lnTo>
                  <a:lnTo>
                    <a:pt x="9442209" y="895616"/>
                  </a:lnTo>
                  <a:lnTo>
                    <a:pt x="9435135" y="894168"/>
                  </a:lnTo>
                  <a:lnTo>
                    <a:pt x="9426689" y="891349"/>
                  </a:lnTo>
                  <a:lnTo>
                    <a:pt x="9422422" y="895616"/>
                  </a:lnTo>
                  <a:lnTo>
                    <a:pt x="9416720" y="898423"/>
                  </a:lnTo>
                  <a:lnTo>
                    <a:pt x="9412529" y="899871"/>
                  </a:lnTo>
                  <a:lnTo>
                    <a:pt x="9416720" y="904062"/>
                  </a:lnTo>
                  <a:lnTo>
                    <a:pt x="9419615" y="908316"/>
                  </a:lnTo>
                  <a:lnTo>
                    <a:pt x="9423794" y="911136"/>
                  </a:lnTo>
                  <a:lnTo>
                    <a:pt x="9430880" y="914019"/>
                  </a:lnTo>
                  <a:lnTo>
                    <a:pt x="9437954" y="915390"/>
                  </a:lnTo>
                  <a:lnTo>
                    <a:pt x="9447911" y="915390"/>
                  </a:lnTo>
                  <a:lnTo>
                    <a:pt x="9452102" y="912583"/>
                  </a:lnTo>
                  <a:lnTo>
                    <a:pt x="9452102" y="911136"/>
                  </a:lnTo>
                  <a:close/>
                </a:path>
                <a:path w="9464675" h="1123315">
                  <a:moveTo>
                    <a:pt x="9462071" y="142925"/>
                  </a:moveTo>
                  <a:lnTo>
                    <a:pt x="9456356" y="140042"/>
                  </a:lnTo>
                  <a:lnTo>
                    <a:pt x="9452102" y="138671"/>
                  </a:lnTo>
                  <a:lnTo>
                    <a:pt x="9446476" y="137223"/>
                  </a:lnTo>
                  <a:lnTo>
                    <a:pt x="9445028" y="135851"/>
                  </a:lnTo>
                  <a:lnTo>
                    <a:pt x="9443656" y="141478"/>
                  </a:lnTo>
                  <a:lnTo>
                    <a:pt x="9442209" y="144297"/>
                  </a:lnTo>
                  <a:lnTo>
                    <a:pt x="9446476" y="147116"/>
                  </a:lnTo>
                  <a:lnTo>
                    <a:pt x="9450730" y="149999"/>
                  </a:lnTo>
                  <a:lnTo>
                    <a:pt x="9456356" y="152819"/>
                  </a:lnTo>
                  <a:lnTo>
                    <a:pt x="9459176" y="148551"/>
                  </a:lnTo>
                  <a:lnTo>
                    <a:pt x="9462071" y="142925"/>
                  </a:lnTo>
                  <a:close/>
                </a:path>
                <a:path w="9464675" h="1123315">
                  <a:moveTo>
                    <a:pt x="9464154" y="1110056"/>
                  </a:moveTo>
                  <a:lnTo>
                    <a:pt x="8988781" y="1121613"/>
                  </a:lnTo>
                  <a:lnTo>
                    <a:pt x="8941892" y="1123251"/>
                  </a:lnTo>
                  <a:lnTo>
                    <a:pt x="9464154" y="1123251"/>
                  </a:lnTo>
                  <a:lnTo>
                    <a:pt x="9464154" y="1110056"/>
                  </a:lnTo>
                  <a:close/>
                </a:path>
                <a:path w="9464675" h="1123315">
                  <a:moveTo>
                    <a:pt x="9464154" y="540804"/>
                  </a:moveTo>
                  <a:lnTo>
                    <a:pt x="9463443" y="541896"/>
                  </a:lnTo>
                  <a:lnTo>
                    <a:pt x="9457804" y="546150"/>
                  </a:lnTo>
                  <a:lnTo>
                    <a:pt x="9464154" y="551218"/>
                  </a:lnTo>
                  <a:lnTo>
                    <a:pt x="9464154" y="540804"/>
                  </a:lnTo>
                  <a:close/>
                </a:path>
              </a:pathLst>
            </a:custGeom>
            <a:solidFill>
              <a:srgbClr val="FEF9DD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54" name="object 18"/>
            <p:cNvSpPr/>
            <p:nvPr/>
          </p:nvSpPr>
          <p:spPr>
            <a:xfrm>
              <a:off x="16078480" y="5503869"/>
              <a:ext cx="1459865" cy="3951604"/>
            </a:xfrm>
            <a:custGeom>
              <a:avLst/>
              <a:ahLst/>
              <a:rect l="l" t="t" r="r" b="b"/>
              <a:pathLst>
                <a:path w="1459865" h="3951604">
                  <a:moveTo>
                    <a:pt x="1424128" y="3951041"/>
                  </a:moveTo>
                  <a:lnTo>
                    <a:pt x="0" y="3951041"/>
                  </a:lnTo>
                  <a:lnTo>
                    <a:pt x="71527" y="0"/>
                  </a:lnTo>
                  <a:lnTo>
                    <a:pt x="1459493" y="0"/>
                  </a:lnTo>
                  <a:lnTo>
                    <a:pt x="1424128" y="3951041"/>
                  </a:lnTo>
                  <a:close/>
                </a:path>
              </a:pathLst>
            </a:custGeom>
            <a:solidFill>
              <a:srgbClr val="E3616F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55" name="object 19"/>
            <p:cNvSpPr/>
            <p:nvPr/>
          </p:nvSpPr>
          <p:spPr>
            <a:xfrm>
              <a:off x="17537134" y="5503869"/>
              <a:ext cx="751205" cy="3951604"/>
            </a:xfrm>
            <a:custGeom>
              <a:avLst/>
              <a:ahLst/>
              <a:rect l="l" t="t" r="r" b="b"/>
              <a:pathLst>
                <a:path w="751205" h="3951604">
                  <a:moveTo>
                    <a:pt x="750851" y="3951026"/>
                  </a:moveTo>
                  <a:lnTo>
                    <a:pt x="0" y="3951026"/>
                  </a:lnTo>
                  <a:lnTo>
                    <a:pt x="59193" y="332257"/>
                  </a:lnTo>
                  <a:lnTo>
                    <a:pt x="64982" y="0"/>
                  </a:lnTo>
                  <a:lnTo>
                    <a:pt x="750851" y="0"/>
                  </a:lnTo>
                  <a:lnTo>
                    <a:pt x="750851" y="3951026"/>
                  </a:lnTo>
                  <a:close/>
                </a:path>
              </a:pathLst>
            </a:custGeom>
            <a:solidFill>
              <a:srgbClr val="324A99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56" name="object 20"/>
            <p:cNvSpPr/>
            <p:nvPr/>
          </p:nvSpPr>
          <p:spPr>
            <a:xfrm>
              <a:off x="13358469" y="5342656"/>
              <a:ext cx="4929529" cy="4103670"/>
            </a:xfrm>
            <a:prstGeom prst="rect"/>
            <a:blipFill>
              <a:blip xmlns:r="http://schemas.openxmlformats.org/officeDocument/2006/relationships" r:embed="rId6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</p:spTree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object 2"/>
          <p:cNvSpPr txBox="1">
            <a:spLocks noGrp="1"/>
          </p:cNvSpPr>
          <p:nvPr>
            <p:ph type="title"/>
          </p:nvPr>
        </p:nvSpPr>
        <p:spPr>
          <a:xfrm>
            <a:off x="4160034" y="4245649"/>
            <a:ext cx="12022448" cy="121920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5535930">
              <a:lnSpc>
                <a:spcPct val="100000"/>
              </a:lnSpc>
              <a:spcBef>
                <a:spcPts val="100"/>
              </a:spcBef>
            </a:pPr>
            <a:r>
              <a:rPr b="1" dirty="0" sz="6700" spc="1410">
                <a:latin typeface="Dancing Script"/>
                <a:cs typeface="Dancing Script"/>
              </a:rPr>
              <a:t>Terima</a:t>
            </a:r>
            <a:r>
              <a:rPr b="1" dirty="0" sz="6700" spc="375">
                <a:latin typeface="Dancing Script"/>
                <a:cs typeface="Dancing Script"/>
              </a:rPr>
              <a:t> </a:t>
            </a:r>
            <a:r>
              <a:rPr b="1" dirty="0" sz="6700" spc="420">
                <a:latin typeface="Dancing Script"/>
                <a:cs typeface="Dancing Script"/>
              </a:rPr>
              <a:t>Kasih!</a:t>
            </a:r>
            <a:endParaRPr b="1" dirty="0" sz="6700" spc="420">
              <a:latin typeface="Dancing Script"/>
              <a:cs typeface="Dancing Scrip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0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Kelompok 8</dc:title>
  <dc:creator>Ima Permata</dc:creator>
  <dcterms:created xsi:type="dcterms:W3CDTF">2021-03-16T23:06:59Z</dcterms:created>
  <dcterms:modified xsi:type="dcterms:W3CDTF">2021-09-06T06:21:30Z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2021-03-24T00:00:00Z</vt:filetime>
  </property>
  <property fmtid="{D5CDD505-2E9C-101B-9397-08002B2CF9AE}" pid="3" name="Creator">
    <vt:lpwstr>Canva</vt:lpwstr>
  </property>
  <property fmtid="{D5CDD505-2E9C-101B-9397-08002B2CF9AE}" pid="4" name="LastSaved">
    <vt:filetime>2021-03-24T00:00:00Z</vt:filetime>
  </property>
</Properties>
</file>