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71" r:id="rId2"/>
    <p:sldId id="323" r:id="rId3"/>
    <p:sldId id="326" r:id="rId4"/>
    <p:sldId id="327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2"/>
    <p:restoredTop sz="95788"/>
  </p:normalViewPr>
  <p:slideViewPr>
    <p:cSldViewPr snapToGrid="0">
      <p:cViewPr varScale="1">
        <p:scale>
          <a:sx n="66" d="100"/>
          <a:sy n="66" d="100"/>
        </p:scale>
        <p:origin x="22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D181C-9460-5E4B-9283-3217FB8D6CE1}" type="datetimeFigureOut">
              <a:t>8/29/22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83C5A-A245-1244-A721-1F437A54C1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4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7C7A9-C75A-1541-81B5-8C7CB1ADEE66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5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BDB71-BDFB-6A63-CCA2-800A12887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F11D6-F28C-2C10-C14B-FF2707E6A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BDB31-218C-F367-2F9A-4DDB6F02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15964-7741-E145-1615-828D918E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290BD-C2FD-8839-4321-6E8A3305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1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6F2E4-7EDB-096D-8A75-2502E38C9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57DD-5B23-353A-B21D-20BEC8C45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8A3F1-DE3E-0C1B-5598-496E1424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1D389-95AA-2ED7-4115-D10D955B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D399D-E327-C13C-2212-74EE6A8C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1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990E6E-A921-9DB9-A48D-A393951B7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B033B-D57E-7C2E-AA38-B9B7E8E6C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1D3C9-99E9-1F55-2166-49C646F4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43F35-5F71-AF1D-A641-BDC404C3B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82E2A-EA23-1BD2-7C7F-CE4F209FB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1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9154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1D20-22E3-FDD6-BDF3-880CB81D2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A022-AE5B-EAD7-287F-C13B7FA12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0BF43-2ECC-3D71-F5B4-E446C444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B2512-11DA-1E75-1F3E-522329DE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619F3-6E75-496F-6876-FCCDA152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6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B378-F938-9469-853F-80BC8A68F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BC670-5F67-A60D-BA77-322B6D7CA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D4854-C35F-09A6-8464-23F77D8A9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7B820-D428-B208-A6A9-5249E2FFC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15DA1-ABAD-1255-A052-ECCAB169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4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F665-D287-7866-2BE3-9D643590E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88601-5443-206B-D651-0528A4B4E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DE2A5-8B97-FBB1-7220-22D73D887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F5EC0-4434-F00B-4548-9D60BF102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941337-0316-419D-D754-C7E92559B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16C08-6A4B-5621-561B-48FFA0F4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4F9D9-F3D9-752E-87C3-C08635D6D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30C27-21F8-0DDF-8872-9C9B3B16A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46936-8D6E-E8A8-62A1-3928BFA60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765CB-1332-8B6D-426F-287D442386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D1D4E-EA67-3A23-F0BA-9BBBF14910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C7DED9-B816-7118-B26D-B6467D852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439C5A-ABC1-0343-6DD6-8726381D4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B74500-3CAC-28F0-1F53-28C3D194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0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D7F16-D3D7-766F-6858-76CD65ACF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514942-D88D-F04C-7920-A60DE633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8866C-5AEC-4A08-57BE-4E96D1E6A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7FA71-0814-E701-971E-248E97FFB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6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C35FC2-CE37-724C-4D7D-73375F080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6BAF5-CDE2-EF1A-03B7-03B681AD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CE10D-C405-FA7F-8060-A26F7E39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1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7FBAF-17A6-526E-5EFA-1094782C0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29928-C94D-1B42-5A8E-2511021C5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525A8-69C7-4A3A-1E54-02D4FCE2C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C904B-D6AB-F4A8-45E5-497437D69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31C42-9E93-08A2-BA0A-9A0D076BE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32744-BBDF-4147-F7C7-A8198F547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4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FE1D-9C21-9DC4-3CF7-BC051E1DB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5FED46-031C-C252-0911-A03E69C661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947ED-8DE6-316E-A5E2-7E4B1EBD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02672-6930-01DD-B496-61639FEFD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BA515-0085-473E-12A0-592AFAE38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EC0B6-35A2-9631-79A2-A9B7B6C29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2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EC21A1-D85E-2ECC-0856-37AA9DB4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07683-8F8B-CC31-A019-69D2BDCB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69099-064A-2B45-8F2E-2C8FCB6C9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A6F63-8BB4-184B-B219-4BC08501C7FE}" type="datetimeFigureOut"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9E1F3-A28C-6D53-7785-817E7348D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87B1F-24FC-D731-58B2-547B31DBF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AD82-B109-B44F-B58C-DA923D7988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6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06395"/>
            <a:ext cx="9144000" cy="104158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sz="3200">
                <a:latin typeface="Abadi MT Condensed Light" panose="020B0306030101010103" pitchFamily="34" charset="77"/>
              </a:rPr>
              <a:t>Dr. </a:t>
            </a:r>
            <a:r>
              <a:rPr lang="en-US" sz="3200">
                <a:latin typeface="Abadi MT Condensed Light" panose="020B0306030101010103" pitchFamily="34" charset="77"/>
              </a:rPr>
              <a:t>Chandra Ertikanto</a:t>
            </a:r>
            <a:r>
              <a:rPr lang="id-ID" sz="3200">
                <a:latin typeface="Abadi MT Condensed Light" panose="020B0306030101010103" pitchFamily="34" charset="77"/>
              </a:rPr>
              <a:t>, M.Pd.</a:t>
            </a:r>
            <a:r>
              <a:rPr lang="en-ID" sz="3200">
                <a:effectLst/>
                <a:latin typeface="Abadi MT Condensed Light" panose="020B0306030101010103" pitchFamily="34" charset="77"/>
              </a:rPr>
              <a:t> </a:t>
            </a:r>
            <a:endParaRPr lang="id-ID" sz="3200" dirty="0">
              <a:latin typeface="Abadi MT Condensed Light" panose="020B0306030101010103" pitchFamily="34" charset="77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sz="3200" dirty="0">
                <a:latin typeface="Abadi MT Condensed Light" panose="020B0306030101010103" pitchFamily="34" charset="77"/>
              </a:rPr>
              <a:t>Dr. Handoko S.T., MPd.</a:t>
            </a:r>
          </a:p>
        </p:txBody>
      </p:sp>
      <p:sp>
        <p:nvSpPr>
          <p:cNvPr id="6" name="AutoShape 4" descr="Hasil gambar untuk unindra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497687" y="673904"/>
            <a:ext cx="5501425" cy="10931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b="1" dirty="0">
                <a:latin typeface="Agency FB" panose="020B0503020202020204" pitchFamily="34" charset="0"/>
                <a:cs typeface="Times New Roman" panose="02020603050405020304" pitchFamily="18" charset="0"/>
              </a:rPr>
              <a:t>Landasan Pendidikan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0DAD70AF-7C00-F095-53F7-A19707D81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477" y="2011175"/>
            <a:ext cx="2918246" cy="2872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68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DA6EB7F1-63DB-472D-9238-F41CA766B5FC}"/>
              </a:ext>
            </a:extLst>
          </p:cNvPr>
          <p:cNvSpPr txBox="1">
            <a:spLocks/>
          </p:cNvSpPr>
          <p:nvPr/>
        </p:nvSpPr>
        <p:spPr>
          <a:xfrm>
            <a:off x="143435" y="2250477"/>
            <a:ext cx="4430337" cy="21601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>
                <a:solidFill>
                  <a:srgbClr val="FF000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Kenapa Pendidikan??</a:t>
            </a:r>
            <a:endParaRPr lang="en-US" sz="6000">
              <a:solidFill>
                <a:srgbClr val="0070C0"/>
              </a:solidFill>
              <a:latin typeface="Apple Chancery" panose="03020702040506060504" pitchFamily="66" charset="-79"/>
              <a:cs typeface="Apple Chancery" panose="03020702040506060504" pitchFamily="66" charset="-79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E94D71-B308-4E66-BAD3-52B72306389E}"/>
              </a:ext>
            </a:extLst>
          </p:cNvPr>
          <p:cNvCxnSpPr>
            <a:cxnSpLocks/>
          </p:cNvCxnSpPr>
          <p:nvPr/>
        </p:nvCxnSpPr>
        <p:spPr>
          <a:xfrm>
            <a:off x="5046997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4AD8E14-FD65-40A1-810A-DF531958EA05}"/>
              </a:ext>
            </a:extLst>
          </p:cNvPr>
          <p:cNvSpPr txBox="1"/>
          <p:nvPr/>
        </p:nvSpPr>
        <p:spPr>
          <a:xfrm>
            <a:off x="6315128" y="479119"/>
            <a:ext cx="56079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srgbClr val="FF0000"/>
                </a:solidFill>
                <a:latin typeface="Abadi MT Condensed Light" panose="020B0306030101010103" pitchFamily="34" charset="77"/>
              </a:rPr>
              <a:t>Kehidupan</a:t>
            </a:r>
          </a:p>
          <a:p>
            <a:pPr algn="just"/>
            <a:r>
              <a:rPr lang="en-ID" sz="2400">
                <a:latin typeface="Abadi MT Condensed Light" panose="020B0306030101010103" pitchFamily="34" charset="77"/>
              </a:rPr>
              <a:t>Memperoleh kehidupan yang stabil dan terarah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E91348F-4CE3-44B1-98CD-984BD63D6EC5}"/>
              </a:ext>
            </a:extLst>
          </p:cNvPr>
          <p:cNvGrpSpPr/>
          <p:nvPr/>
        </p:nvGrpSpPr>
        <p:grpSpPr>
          <a:xfrm>
            <a:off x="4671541" y="645130"/>
            <a:ext cx="748147" cy="748147"/>
            <a:chOff x="692728" y="1704108"/>
            <a:chExt cx="2687781" cy="268778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B989719-4B7D-4B02-9E4D-8963D34B26C2}"/>
                </a:ext>
              </a:extLst>
            </p:cNvPr>
            <p:cNvSpPr/>
            <p:nvPr/>
          </p:nvSpPr>
          <p:spPr>
            <a:xfrm>
              <a:off x="692728" y="1704108"/>
              <a:ext cx="2687781" cy="2687781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8D9A0A2-4B12-499C-AD10-A9393CE12D55}"/>
                </a:ext>
              </a:extLst>
            </p:cNvPr>
            <p:cNvSpPr/>
            <p:nvPr/>
          </p:nvSpPr>
          <p:spPr>
            <a:xfrm>
              <a:off x="1043973" y="2055352"/>
              <a:ext cx="1985293" cy="198529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C00000"/>
                  </a:solidFill>
                </a:rPr>
                <a:t>1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FA1735E-913B-4929-B6D8-A886FB29FFB6}"/>
              </a:ext>
            </a:extLst>
          </p:cNvPr>
          <p:cNvSpPr txBox="1"/>
          <p:nvPr/>
        </p:nvSpPr>
        <p:spPr>
          <a:xfrm>
            <a:off x="6315128" y="1906777"/>
            <a:ext cx="57334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srgbClr val="FF0000"/>
                </a:solidFill>
                <a:latin typeface="Abadi MT Condensed Light" panose="020B0306030101010103" pitchFamily="34" charset="77"/>
              </a:rPr>
              <a:t>Pribadi</a:t>
            </a:r>
          </a:p>
          <a:p>
            <a:pPr algn="just"/>
            <a:r>
              <a:rPr lang="en-ID" sz="2400">
                <a:latin typeface="Abadi MT Condensed Light" panose="020B0306030101010103" pitchFamily="34" charset="77"/>
              </a:rPr>
              <a:t>Mengubah dan mengarahkan pola pikir kepribadian lebih baik atau berkarakter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8F63BC-3D69-43A4-9A5E-F05FEA067ED0}"/>
              </a:ext>
            </a:extLst>
          </p:cNvPr>
          <p:cNvGrpSpPr/>
          <p:nvPr/>
        </p:nvGrpSpPr>
        <p:grpSpPr>
          <a:xfrm>
            <a:off x="4671541" y="2250478"/>
            <a:ext cx="748147" cy="748147"/>
            <a:chOff x="692728" y="1704108"/>
            <a:chExt cx="2687781" cy="268778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33E720A-3699-4A99-92D7-F099FC30986F}"/>
                </a:ext>
              </a:extLst>
            </p:cNvPr>
            <p:cNvSpPr/>
            <p:nvPr/>
          </p:nvSpPr>
          <p:spPr>
            <a:xfrm>
              <a:off x="692728" y="1704108"/>
              <a:ext cx="2687781" cy="2687781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98A1CC5-4C98-4BB7-858B-6BC242ABC297}"/>
                </a:ext>
              </a:extLst>
            </p:cNvPr>
            <p:cNvSpPr/>
            <p:nvPr/>
          </p:nvSpPr>
          <p:spPr>
            <a:xfrm>
              <a:off x="1043973" y="2055352"/>
              <a:ext cx="1985293" cy="198529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C00000"/>
                  </a:solidFill>
                </a:rPr>
                <a:t>2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A03AD47-2FF0-464B-9706-6E5A0F3C723D}"/>
              </a:ext>
            </a:extLst>
          </p:cNvPr>
          <p:cNvSpPr txBox="1"/>
          <p:nvPr/>
        </p:nvSpPr>
        <p:spPr>
          <a:xfrm>
            <a:off x="6315127" y="3531654"/>
            <a:ext cx="56079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srgbClr val="FF0000"/>
                </a:solidFill>
                <a:latin typeface="Abadi MT Condensed Light" panose="020B0306030101010103" pitchFamily="34" charset="77"/>
              </a:rPr>
              <a:t>PD</a:t>
            </a:r>
          </a:p>
          <a:p>
            <a:pPr algn="just"/>
            <a:r>
              <a:rPr lang="en-ID" sz="2400">
                <a:latin typeface="Abadi MT Condensed Light" panose="020B0306030101010103" pitchFamily="34" charset="77"/>
              </a:rPr>
              <a:t>meningkatkan kepercayaan diri dalam diri seorang manusia</a:t>
            </a:r>
            <a:endParaRPr lang="en-US" sz="2400">
              <a:solidFill>
                <a:srgbClr val="FF0000"/>
              </a:solidFill>
              <a:latin typeface="Abadi MT Condensed Light" panose="020B0306030101010103" pitchFamily="34" charset="77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FEB15E-3BEC-4BA9-95DC-CC399371281A}"/>
              </a:ext>
            </a:extLst>
          </p:cNvPr>
          <p:cNvGrpSpPr/>
          <p:nvPr/>
        </p:nvGrpSpPr>
        <p:grpSpPr>
          <a:xfrm>
            <a:off x="4671541" y="3911213"/>
            <a:ext cx="748147" cy="748147"/>
            <a:chOff x="692728" y="1704108"/>
            <a:chExt cx="2687781" cy="2687781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8060F9D-7A6C-4BF9-9F5E-6BF808C86F88}"/>
                </a:ext>
              </a:extLst>
            </p:cNvPr>
            <p:cNvSpPr/>
            <p:nvPr/>
          </p:nvSpPr>
          <p:spPr>
            <a:xfrm>
              <a:off x="692728" y="1704108"/>
              <a:ext cx="2687781" cy="2687781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A4000A8-9AC8-4C73-8C8D-08AC21CC2C05}"/>
                </a:ext>
              </a:extLst>
            </p:cNvPr>
            <p:cNvSpPr/>
            <p:nvPr/>
          </p:nvSpPr>
          <p:spPr>
            <a:xfrm>
              <a:off x="1043973" y="2055352"/>
              <a:ext cx="1985293" cy="198529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C00000"/>
                  </a:solidFill>
                </a:rPr>
                <a:t>3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016DFBA-24A5-4460-9D65-7819BA03C645}"/>
              </a:ext>
            </a:extLst>
          </p:cNvPr>
          <p:cNvSpPr txBox="1"/>
          <p:nvPr/>
        </p:nvSpPr>
        <p:spPr>
          <a:xfrm>
            <a:off x="6315128" y="5054606"/>
            <a:ext cx="5607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srgbClr val="FF0000"/>
                </a:solidFill>
                <a:latin typeface="Abadi MT Condensed Light" panose="020B0306030101010103" pitchFamily="34" charset="77"/>
              </a:rPr>
              <a:t>True n False</a:t>
            </a:r>
          </a:p>
          <a:p>
            <a:r>
              <a:rPr lang="en-ID" sz="2400">
                <a:latin typeface="Abadi MT Condensed Light" panose="020B0306030101010103" pitchFamily="34" charset="77"/>
              </a:rPr>
              <a:t>Mampu membedakan, menyimpulkan, memutuskan kebenaran dan kesalahan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FA8D13D-B083-4411-8A16-F4337CE450F4}"/>
              </a:ext>
            </a:extLst>
          </p:cNvPr>
          <p:cNvGrpSpPr/>
          <p:nvPr/>
        </p:nvGrpSpPr>
        <p:grpSpPr>
          <a:xfrm>
            <a:off x="4671541" y="5571948"/>
            <a:ext cx="748147" cy="748147"/>
            <a:chOff x="692728" y="1704108"/>
            <a:chExt cx="2687781" cy="268778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845B9AF-328B-4E65-8AA5-6C176AA8342B}"/>
                </a:ext>
              </a:extLst>
            </p:cNvPr>
            <p:cNvSpPr/>
            <p:nvPr/>
          </p:nvSpPr>
          <p:spPr>
            <a:xfrm>
              <a:off x="692728" y="1704108"/>
              <a:ext cx="2687781" cy="2687781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EAED364-061A-4102-8D5C-AD18738BFC0E}"/>
                </a:ext>
              </a:extLst>
            </p:cNvPr>
            <p:cNvSpPr/>
            <p:nvPr/>
          </p:nvSpPr>
          <p:spPr>
            <a:xfrm>
              <a:off x="1043973" y="2055352"/>
              <a:ext cx="1985293" cy="198529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C00000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9830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5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chemeClr val="accent6">
                <a:lumMod val="5000"/>
                <a:lumOff val="95000"/>
              </a:schemeClr>
            </a:gs>
            <a:gs pos="77000">
              <a:schemeClr val="accent6">
                <a:lumMod val="45000"/>
                <a:lumOff val="55000"/>
              </a:schemeClr>
            </a:gs>
            <a:gs pos="87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B85F3A-0D98-4AE5-8CED-AA4A4CF821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0148" y="504188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b="1">
                <a:solidFill>
                  <a:srgbClr val="0070C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Konsep</a:t>
            </a:r>
          </a:p>
        </p:txBody>
      </p: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75C110CE-55A9-4951-92C1-A028223694A4}"/>
              </a:ext>
            </a:extLst>
          </p:cNvPr>
          <p:cNvGrpSpPr/>
          <p:nvPr/>
        </p:nvGrpSpPr>
        <p:grpSpPr>
          <a:xfrm>
            <a:off x="-145941" y="3701585"/>
            <a:ext cx="1327572" cy="812964"/>
            <a:chOff x="4584971" y="3843542"/>
            <a:chExt cx="2607011" cy="1596453"/>
          </a:xfrm>
          <a:solidFill>
            <a:schemeClr val="bg1">
              <a:lumMod val="85000"/>
            </a:schemeClr>
          </a:solidFill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068EF73-79F9-4D08-ADB8-FB8B3724CC9B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1E8BD69E-E376-4924-B698-65078BB46DDC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C8FD8899-D835-4559-B1E9-830FCF17B1B0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52BF85A2-01A1-4034-8D91-DF31C956F2F6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1C6C9854-8E4A-4829-BAE8-85CA43F08574}"/>
              </a:ext>
            </a:extLst>
          </p:cNvPr>
          <p:cNvGrpSpPr/>
          <p:nvPr/>
        </p:nvGrpSpPr>
        <p:grpSpPr>
          <a:xfrm>
            <a:off x="-145942" y="3200700"/>
            <a:ext cx="1015494" cy="960316"/>
            <a:chOff x="2756170" y="2558374"/>
            <a:chExt cx="1994170" cy="1885814"/>
          </a:xfrm>
          <a:solidFill>
            <a:schemeClr val="accent5"/>
          </a:solidFill>
        </p:grpSpPr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F3B0CDF2-03DC-4CD9-9A96-05EFABF37B06}"/>
                </a:ext>
              </a:extLst>
            </p:cNvPr>
            <p:cNvGrpSpPr/>
            <p:nvPr/>
          </p:nvGrpSpPr>
          <p:grpSpPr>
            <a:xfrm>
              <a:off x="2756170" y="2558374"/>
              <a:ext cx="1994170" cy="1090308"/>
              <a:chOff x="4584970" y="2859932"/>
              <a:chExt cx="1994170" cy="1090308"/>
            </a:xfrm>
            <a:grpFill/>
          </p:grpSpPr>
          <p:sp>
            <p:nvSpPr>
              <p:cNvPr id="230" name="Oval 229">
                <a:extLst>
                  <a:ext uri="{FF2B5EF4-FFF2-40B4-BE49-F238E27FC236}">
                    <a16:creationId xmlns:a16="http://schemas.microsoft.com/office/drawing/2014/main" id="{A0379B1A-4F31-4EA0-979E-D0781C184FB9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5E604CD5-7BC4-4DB7-8FA3-9A1A20186499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5AAB562A-65FC-4B63-A259-AC48534F04CA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7" name="Rectangle: Rounded Corners 246">
              <a:extLst>
                <a:ext uri="{FF2B5EF4-FFF2-40B4-BE49-F238E27FC236}">
                  <a16:creationId xmlns:a16="http://schemas.microsoft.com/office/drawing/2014/main" id="{6F5F9A7A-1DA6-4AEC-92CF-A7DD82FEE29C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ectangle: Rounded Corners 247">
              <a:extLst>
                <a:ext uri="{FF2B5EF4-FFF2-40B4-BE49-F238E27FC236}">
                  <a16:creationId xmlns:a16="http://schemas.microsoft.com/office/drawing/2014/main" id="{4273879F-E28F-4DA5-8AF6-4847086967FE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tangle: Rounded Corners 248">
              <a:extLst>
                <a:ext uri="{FF2B5EF4-FFF2-40B4-BE49-F238E27FC236}">
                  <a16:creationId xmlns:a16="http://schemas.microsoft.com/office/drawing/2014/main" id="{57411F1E-079E-4C42-9E43-DD75FD3F3266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B67B054A-7809-4996-800F-44677E73038A}"/>
              </a:ext>
            </a:extLst>
          </p:cNvPr>
          <p:cNvGrpSpPr/>
          <p:nvPr/>
        </p:nvGrpSpPr>
        <p:grpSpPr>
          <a:xfrm flipV="1">
            <a:off x="871907" y="3200700"/>
            <a:ext cx="2343066" cy="812964"/>
            <a:chOff x="2590802" y="3843542"/>
            <a:chExt cx="4601180" cy="1596453"/>
          </a:xfrm>
          <a:solidFill>
            <a:schemeClr val="bg1">
              <a:lumMod val="85000"/>
            </a:schemeClr>
          </a:solidFill>
        </p:grpSpPr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AC290F15-50BE-4051-9D73-1C117B767207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8514C71F-7EC7-4E5C-8A7F-8244DFCBA60B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8A6CBBBB-475D-42E7-98AA-A9F06A38AE87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81A8DCA8-D5C1-4123-831F-EE2A1810365C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2DA2CDEC-241F-4691-9D65-FB5B5E98DA1B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6F1318A6-A37C-46A2-9E18-655C157EF829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244F8A86-7BD8-4B76-B6DB-43AF9804C421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7D47B795-4FFD-4F60-AA50-85CAA1E0ABCC}"/>
              </a:ext>
            </a:extLst>
          </p:cNvPr>
          <p:cNvGrpSpPr/>
          <p:nvPr/>
        </p:nvGrpSpPr>
        <p:grpSpPr>
          <a:xfrm flipV="1">
            <a:off x="1183985" y="3554233"/>
            <a:ext cx="1718909" cy="960316"/>
            <a:chOff x="1374844" y="2558374"/>
            <a:chExt cx="3375496" cy="1885814"/>
          </a:xfrm>
          <a:solidFill>
            <a:schemeClr val="accent6"/>
          </a:solidFill>
        </p:grpSpPr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89616E50-7424-4FE4-9F41-433C270C5EF4}"/>
                </a:ext>
              </a:extLst>
            </p:cNvPr>
            <p:cNvGrpSpPr/>
            <p:nvPr/>
          </p:nvGrpSpPr>
          <p:grpSpPr>
            <a:xfrm>
              <a:off x="1374844" y="2558374"/>
              <a:ext cx="3375496" cy="1090308"/>
              <a:chOff x="3203644" y="2859932"/>
              <a:chExt cx="3375496" cy="1090308"/>
            </a:xfrm>
            <a:grpFill/>
          </p:grpSpPr>
          <p:sp>
            <p:nvSpPr>
              <p:cNvPr id="264" name="Oval 263">
                <a:extLst>
                  <a:ext uri="{FF2B5EF4-FFF2-40B4-BE49-F238E27FC236}">
                    <a16:creationId xmlns:a16="http://schemas.microsoft.com/office/drawing/2014/main" id="{9B0D2578-EDB4-4D22-8F9B-C7D378DE9DBF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Oval 264">
                <a:extLst>
                  <a:ext uri="{FF2B5EF4-FFF2-40B4-BE49-F238E27FC236}">
                    <a16:creationId xmlns:a16="http://schemas.microsoft.com/office/drawing/2014/main" id="{3F10E04D-CE7B-4475-B995-20E5857DE5E3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Oval 265">
                <a:extLst>
                  <a:ext uri="{FF2B5EF4-FFF2-40B4-BE49-F238E27FC236}">
                    <a16:creationId xmlns:a16="http://schemas.microsoft.com/office/drawing/2014/main" id="{DF66FDBD-DEDC-45AB-8EBC-6B26C10584F7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Oval 266">
                <a:extLst>
                  <a:ext uri="{FF2B5EF4-FFF2-40B4-BE49-F238E27FC236}">
                    <a16:creationId xmlns:a16="http://schemas.microsoft.com/office/drawing/2014/main" id="{9F55E28A-1875-4E60-B278-BEC234F0A295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Oval 267">
                <a:extLst>
                  <a:ext uri="{FF2B5EF4-FFF2-40B4-BE49-F238E27FC236}">
                    <a16:creationId xmlns:a16="http://schemas.microsoft.com/office/drawing/2014/main" id="{21AA3029-D8C9-458F-8A0D-FEAA930BF6A2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9" name="Rectangle: Rounded Corners 258">
              <a:extLst>
                <a:ext uri="{FF2B5EF4-FFF2-40B4-BE49-F238E27FC236}">
                  <a16:creationId xmlns:a16="http://schemas.microsoft.com/office/drawing/2014/main" id="{9FD10102-CD2F-40DC-814F-6878E36B11A0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ectangle: Rounded Corners 259">
              <a:extLst>
                <a:ext uri="{FF2B5EF4-FFF2-40B4-BE49-F238E27FC236}">
                  <a16:creationId xmlns:a16="http://schemas.microsoft.com/office/drawing/2014/main" id="{9C4586F2-6875-4D77-928C-DA95B450841A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Rectangle: Rounded Corners 260">
              <a:extLst>
                <a:ext uri="{FF2B5EF4-FFF2-40B4-BE49-F238E27FC236}">
                  <a16:creationId xmlns:a16="http://schemas.microsoft.com/office/drawing/2014/main" id="{B1B1C257-2DA5-477E-B4D9-78F501E61214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Rectangle: Rounded Corners 261">
              <a:extLst>
                <a:ext uri="{FF2B5EF4-FFF2-40B4-BE49-F238E27FC236}">
                  <a16:creationId xmlns:a16="http://schemas.microsoft.com/office/drawing/2014/main" id="{3E8D7586-21D5-4F8E-9521-F9CEF11B7107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: Rounded Corners 262">
              <a:extLst>
                <a:ext uri="{FF2B5EF4-FFF2-40B4-BE49-F238E27FC236}">
                  <a16:creationId xmlns:a16="http://schemas.microsoft.com/office/drawing/2014/main" id="{FE46E668-2589-4756-86D2-F0DC9AC10B4D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7" name="Group 276">
            <a:extLst>
              <a:ext uri="{FF2B5EF4-FFF2-40B4-BE49-F238E27FC236}">
                <a16:creationId xmlns:a16="http://schemas.microsoft.com/office/drawing/2014/main" id="{B9785FF8-ED85-4E50-AD04-CF12F5BD9AB1}"/>
              </a:ext>
            </a:extLst>
          </p:cNvPr>
          <p:cNvGrpSpPr/>
          <p:nvPr/>
        </p:nvGrpSpPr>
        <p:grpSpPr>
          <a:xfrm>
            <a:off x="2905250" y="3701585"/>
            <a:ext cx="2343066" cy="812964"/>
            <a:chOff x="2590802" y="3843542"/>
            <a:chExt cx="4601180" cy="1596453"/>
          </a:xfrm>
          <a:solidFill>
            <a:schemeClr val="bg1">
              <a:lumMod val="85000"/>
            </a:schemeClr>
          </a:solidFill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BEF9045D-BEB1-4BB9-B6F1-DA91D50E4639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7385CE10-0AE7-4912-A553-ECEA06FBA8E7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F0307E2A-FD2B-4BA6-9610-FE2B4281A792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86FC15D0-FE2A-4A39-AF48-BBE84A7E8866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11E9D1B4-5F80-4A4D-B6F2-CF056ACCC8F9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AC0102D6-7EC6-4A2E-8831-AE67919966C3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5FD111D5-0645-43B4-A39D-831C9681643A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71FDA117-4119-4099-A5AB-736AF7347010}"/>
              </a:ext>
            </a:extLst>
          </p:cNvPr>
          <p:cNvGrpSpPr/>
          <p:nvPr/>
        </p:nvGrpSpPr>
        <p:grpSpPr>
          <a:xfrm>
            <a:off x="3217328" y="3200700"/>
            <a:ext cx="1718909" cy="960316"/>
            <a:chOff x="1374844" y="2558374"/>
            <a:chExt cx="3375496" cy="1885814"/>
          </a:xfrm>
          <a:solidFill>
            <a:schemeClr val="accent3"/>
          </a:solidFill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2984234C-174F-48E7-900E-11387AE1028B}"/>
                </a:ext>
              </a:extLst>
            </p:cNvPr>
            <p:cNvGrpSpPr/>
            <p:nvPr/>
          </p:nvGrpSpPr>
          <p:grpSpPr>
            <a:xfrm>
              <a:off x="1374844" y="2558374"/>
              <a:ext cx="3375496" cy="1090308"/>
              <a:chOff x="3203644" y="2859932"/>
              <a:chExt cx="3375496" cy="1090308"/>
            </a:xfrm>
            <a:grpFill/>
          </p:grpSpPr>
          <p:sp>
            <p:nvSpPr>
              <p:cNvPr id="285" name="Oval 284">
                <a:extLst>
                  <a:ext uri="{FF2B5EF4-FFF2-40B4-BE49-F238E27FC236}">
                    <a16:creationId xmlns:a16="http://schemas.microsoft.com/office/drawing/2014/main" id="{9B910EE4-5D0A-4A4E-8222-81F5B4F90DAC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Oval 285">
                <a:extLst>
                  <a:ext uri="{FF2B5EF4-FFF2-40B4-BE49-F238E27FC236}">
                    <a16:creationId xmlns:a16="http://schemas.microsoft.com/office/drawing/2014/main" id="{DC3C42CF-6C86-4423-9ECC-25E1D8A8B318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Oval 286">
                <a:extLst>
                  <a:ext uri="{FF2B5EF4-FFF2-40B4-BE49-F238E27FC236}">
                    <a16:creationId xmlns:a16="http://schemas.microsoft.com/office/drawing/2014/main" id="{CAA45529-D5E6-4172-A544-9C44E0F257C2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Oval 287">
                <a:extLst>
                  <a:ext uri="{FF2B5EF4-FFF2-40B4-BE49-F238E27FC236}">
                    <a16:creationId xmlns:a16="http://schemas.microsoft.com/office/drawing/2014/main" id="{BFE60ACD-3783-46F8-B3AB-88BBE80AD513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Oval 288">
                <a:extLst>
                  <a:ext uri="{FF2B5EF4-FFF2-40B4-BE49-F238E27FC236}">
                    <a16:creationId xmlns:a16="http://schemas.microsoft.com/office/drawing/2014/main" id="{B721EF22-1CEB-4FA0-91DF-DB2912C679C6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0" name="Rectangle: Rounded Corners 279">
              <a:extLst>
                <a:ext uri="{FF2B5EF4-FFF2-40B4-BE49-F238E27FC236}">
                  <a16:creationId xmlns:a16="http://schemas.microsoft.com/office/drawing/2014/main" id="{299ACA7A-40C2-4B0F-A00A-41CD5900E447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: Rounded Corners 280">
              <a:extLst>
                <a:ext uri="{FF2B5EF4-FFF2-40B4-BE49-F238E27FC236}">
                  <a16:creationId xmlns:a16="http://schemas.microsoft.com/office/drawing/2014/main" id="{D57AECC9-648C-45B7-AFE2-EA5A8285C13F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: Rounded Corners 281">
              <a:extLst>
                <a:ext uri="{FF2B5EF4-FFF2-40B4-BE49-F238E27FC236}">
                  <a16:creationId xmlns:a16="http://schemas.microsoft.com/office/drawing/2014/main" id="{E85DF583-7CBD-4055-82EB-9132B3F3B421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: Rounded Corners 282">
              <a:extLst>
                <a:ext uri="{FF2B5EF4-FFF2-40B4-BE49-F238E27FC236}">
                  <a16:creationId xmlns:a16="http://schemas.microsoft.com/office/drawing/2014/main" id="{4BAEE419-0FF8-44B0-8DA2-1CDBCEFEB924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ctangle: Rounded Corners 283">
              <a:extLst>
                <a:ext uri="{FF2B5EF4-FFF2-40B4-BE49-F238E27FC236}">
                  <a16:creationId xmlns:a16="http://schemas.microsoft.com/office/drawing/2014/main" id="{2F0F60AE-2BB4-4B4E-9F24-B6CE0213CF0B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D7B179D0-51C7-4AC4-AF5E-DF3BBA15F0DF}"/>
              </a:ext>
            </a:extLst>
          </p:cNvPr>
          <p:cNvGrpSpPr/>
          <p:nvPr/>
        </p:nvGrpSpPr>
        <p:grpSpPr>
          <a:xfrm flipV="1">
            <a:off x="4938593" y="3200700"/>
            <a:ext cx="2343066" cy="812964"/>
            <a:chOff x="2590802" y="3843542"/>
            <a:chExt cx="4601180" cy="1596453"/>
          </a:xfrm>
          <a:solidFill>
            <a:schemeClr val="bg1">
              <a:lumMod val="85000"/>
            </a:schemeClr>
          </a:solidFill>
        </p:grpSpPr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799EFACB-1216-4AF9-99A9-EA02A052E591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C4328C44-CF69-43EF-8023-B53CA02E792D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C147C03E-6155-4AEF-B954-6AD1EC317AAC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2DDD0C87-E2CD-47BA-BD4A-ED06D14F40EA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686134F8-4293-450F-9514-2D876B5B23DE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A56E8B5D-ADAA-4ED6-8509-048DAC40D7D5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6AF4DE38-D6C5-4DB2-AEDC-ACB69D167B79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D67BC4C6-63D1-4544-AFD6-DD6D2DBCADBA}"/>
              </a:ext>
            </a:extLst>
          </p:cNvPr>
          <p:cNvGrpSpPr/>
          <p:nvPr/>
        </p:nvGrpSpPr>
        <p:grpSpPr>
          <a:xfrm flipV="1">
            <a:off x="5250671" y="3554233"/>
            <a:ext cx="1718909" cy="960316"/>
            <a:chOff x="1374844" y="2558374"/>
            <a:chExt cx="3375496" cy="1885814"/>
          </a:xfrm>
          <a:solidFill>
            <a:schemeClr val="accent2"/>
          </a:solidFill>
        </p:grpSpPr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514AB54B-EFA3-462E-99BA-F4C6819C34DE}"/>
                </a:ext>
              </a:extLst>
            </p:cNvPr>
            <p:cNvGrpSpPr/>
            <p:nvPr/>
          </p:nvGrpSpPr>
          <p:grpSpPr>
            <a:xfrm>
              <a:off x="1374844" y="2558374"/>
              <a:ext cx="3375496" cy="1090308"/>
              <a:chOff x="3203644" y="2859932"/>
              <a:chExt cx="3375496" cy="1090308"/>
            </a:xfrm>
            <a:grpFill/>
          </p:grpSpPr>
          <p:sp>
            <p:nvSpPr>
              <p:cNvPr id="306" name="Oval 305">
                <a:extLst>
                  <a:ext uri="{FF2B5EF4-FFF2-40B4-BE49-F238E27FC236}">
                    <a16:creationId xmlns:a16="http://schemas.microsoft.com/office/drawing/2014/main" id="{36AB5AC4-73A9-4E8A-8768-A88092ACA1AF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Oval 306">
                <a:extLst>
                  <a:ext uri="{FF2B5EF4-FFF2-40B4-BE49-F238E27FC236}">
                    <a16:creationId xmlns:a16="http://schemas.microsoft.com/office/drawing/2014/main" id="{5FAF8AB1-0904-437C-ADA7-3A28CD376EDD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Oval 307">
                <a:extLst>
                  <a:ext uri="{FF2B5EF4-FFF2-40B4-BE49-F238E27FC236}">
                    <a16:creationId xmlns:a16="http://schemas.microsoft.com/office/drawing/2014/main" id="{D299B902-31B1-4FC9-A9AB-D71A761B1889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Oval 308">
                <a:extLst>
                  <a:ext uri="{FF2B5EF4-FFF2-40B4-BE49-F238E27FC236}">
                    <a16:creationId xmlns:a16="http://schemas.microsoft.com/office/drawing/2014/main" id="{4C63F58A-C6DE-4D33-B7B1-2B9D06EBDCF5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Oval 309">
                <a:extLst>
                  <a:ext uri="{FF2B5EF4-FFF2-40B4-BE49-F238E27FC236}">
                    <a16:creationId xmlns:a16="http://schemas.microsoft.com/office/drawing/2014/main" id="{A233DF49-3A94-4859-B217-CB002E1900AE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1" name="Rectangle: Rounded Corners 300">
              <a:extLst>
                <a:ext uri="{FF2B5EF4-FFF2-40B4-BE49-F238E27FC236}">
                  <a16:creationId xmlns:a16="http://schemas.microsoft.com/office/drawing/2014/main" id="{6D43C31E-30FD-46E3-AC54-593751B664CF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: Rounded Corners 301">
              <a:extLst>
                <a:ext uri="{FF2B5EF4-FFF2-40B4-BE49-F238E27FC236}">
                  <a16:creationId xmlns:a16="http://schemas.microsoft.com/office/drawing/2014/main" id="{FE92C1DE-6C7E-47C5-82B4-CF30B12DC9BA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: Rounded Corners 302">
              <a:extLst>
                <a:ext uri="{FF2B5EF4-FFF2-40B4-BE49-F238E27FC236}">
                  <a16:creationId xmlns:a16="http://schemas.microsoft.com/office/drawing/2014/main" id="{1211FF1B-78C3-4431-A190-FCF384BE8BD2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Rectangle: Rounded Corners 303">
              <a:extLst>
                <a:ext uri="{FF2B5EF4-FFF2-40B4-BE49-F238E27FC236}">
                  <a16:creationId xmlns:a16="http://schemas.microsoft.com/office/drawing/2014/main" id="{56B66AFA-3F40-4835-BAA9-8AEA64035752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: Rounded Corners 304">
              <a:extLst>
                <a:ext uri="{FF2B5EF4-FFF2-40B4-BE49-F238E27FC236}">
                  <a16:creationId xmlns:a16="http://schemas.microsoft.com/office/drawing/2014/main" id="{47FB7584-D889-47EF-B92C-2209A4F07F1F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AEDC8096-B37B-499E-A14F-A3DAC92129E8}"/>
              </a:ext>
            </a:extLst>
          </p:cNvPr>
          <p:cNvGrpSpPr/>
          <p:nvPr/>
        </p:nvGrpSpPr>
        <p:grpSpPr>
          <a:xfrm>
            <a:off x="6971936" y="3701585"/>
            <a:ext cx="2343066" cy="812964"/>
            <a:chOff x="2590802" y="3843542"/>
            <a:chExt cx="4601180" cy="1596453"/>
          </a:xfrm>
          <a:solidFill>
            <a:schemeClr val="bg1">
              <a:lumMod val="85000"/>
            </a:schemeClr>
          </a:solidFill>
        </p:grpSpPr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EF52B68F-FCA9-40B0-B847-F00FCF9B06F2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995D5472-8237-485D-8D39-CF1C313B41E9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2EC31329-B93E-4B52-836F-458B0B82E6F5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20D4137A-CE7D-48DF-9827-C0C54C374353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93E6A335-AF38-4B98-B579-8C86F39B0A14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44FFB8CD-8605-4B96-9569-FD9013DB2B61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EADFACCF-07B0-486B-8DDA-35A903A3630E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CC288D8D-05C8-427D-BE7A-FD90A84D0B7C}"/>
              </a:ext>
            </a:extLst>
          </p:cNvPr>
          <p:cNvGrpSpPr/>
          <p:nvPr/>
        </p:nvGrpSpPr>
        <p:grpSpPr>
          <a:xfrm>
            <a:off x="7284014" y="3200700"/>
            <a:ext cx="1718909" cy="960316"/>
            <a:chOff x="1374844" y="2558374"/>
            <a:chExt cx="3375496" cy="1885814"/>
          </a:xfrm>
          <a:solidFill>
            <a:schemeClr val="accent1"/>
          </a:solidFill>
        </p:grpSpPr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77974AC9-0C58-4D62-9E48-CD35A76731F4}"/>
                </a:ext>
              </a:extLst>
            </p:cNvPr>
            <p:cNvGrpSpPr/>
            <p:nvPr/>
          </p:nvGrpSpPr>
          <p:grpSpPr>
            <a:xfrm>
              <a:off x="1374844" y="2558374"/>
              <a:ext cx="3375496" cy="1090308"/>
              <a:chOff x="3203644" y="2859932"/>
              <a:chExt cx="3375496" cy="1090308"/>
            </a:xfrm>
            <a:grpFill/>
          </p:grpSpPr>
          <p:sp>
            <p:nvSpPr>
              <p:cNvPr id="327" name="Oval 326">
                <a:extLst>
                  <a:ext uri="{FF2B5EF4-FFF2-40B4-BE49-F238E27FC236}">
                    <a16:creationId xmlns:a16="http://schemas.microsoft.com/office/drawing/2014/main" id="{CAAA1688-CC24-449B-9327-0399179A28D3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Oval 327">
                <a:extLst>
                  <a:ext uri="{FF2B5EF4-FFF2-40B4-BE49-F238E27FC236}">
                    <a16:creationId xmlns:a16="http://schemas.microsoft.com/office/drawing/2014/main" id="{5878C452-7F53-437E-85D5-3E28ACCA9213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Oval 328">
                <a:extLst>
                  <a:ext uri="{FF2B5EF4-FFF2-40B4-BE49-F238E27FC236}">
                    <a16:creationId xmlns:a16="http://schemas.microsoft.com/office/drawing/2014/main" id="{932785DF-54BB-47DE-B6F6-6FF1D233A6DA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Oval 329">
                <a:extLst>
                  <a:ext uri="{FF2B5EF4-FFF2-40B4-BE49-F238E27FC236}">
                    <a16:creationId xmlns:a16="http://schemas.microsoft.com/office/drawing/2014/main" id="{90B7B0D8-E562-46F1-A1C1-76AFE1452BDE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Oval 330">
                <a:extLst>
                  <a:ext uri="{FF2B5EF4-FFF2-40B4-BE49-F238E27FC236}">
                    <a16:creationId xmlns:a16="http://schemas.microsoft.com/office/drawing/2014/main" id="{2036575E-3CDF-4F77-B491-1D186010F451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2" name="Rectangle: Rounded Corners 321">
              <a:extLst>
                <a:ext uri="{FF2B5EF4-FFF2-40B4-BE49-F238E27FC236}">
                  <a16:creationId xmlns:a16="http://schemas.microsoft.com/office/drawing/2014/main" id="{038D66C3-AE95-4D84-8C0F-71D61EC9F751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Rectangle: Rounded Corners 322">
              <a:extLst>
                <a:ext uri="{FF2B5EF4-FFF2-40B4-BE49-F238E27FC236}">
                  <a16:creationId xmlns:a16="http://schemas.microsoft.com/office/drawing/2014/main" id="{E770DA7E-6571-4EFF-A6A7-7A28F3528C0B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Rectangle: Rounded Corners 323">
              <a:extLst>
                <a:ext uri="{FF2B5EF4-FFF2-40B4-BE49-F238E27FC236}">
                  <a16:creationId xmlns:a16="http://schemas.microsoft.com/office/drawing/2014/main" id="{DDB41DCF-3B74-4622-9A7C-4A37B877E14B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Rectangle: Rounded Corners 324">
              <a:extLst>
                <a:ext uri="{FF2B5EF4-FFF2-40B4-BE49-F238E27FC236}">
                  <a16:creationId xmlns:a16="http://schemas.microsoft.com/office/drawing/2014/main" id="{DE088035-795E-4C1D-B525-769E98E28C15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Rectangle: Rounded Corners 325">
              <a:extLst>
                <a:ext uri="{FF2B5EF4-FFF2-40B4-BE49-F238E27FC236}">
                  <a16:creationId xmlns:a16="http://schemas.microsoft.com/office/drawing/2014/main" id="{A8B3F927-51F3-4D61-89CD-0430E2100DAE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52B3D655-BCB1-41C4-8E80-DC681CC79C83}"/>
              </a:ext>
            </a:extLst>
          </p:cNvPr>
          <p:cNvGrpSpPr/>
          <p:nvPr/>
        </p:nvGrpSpPr>
        <p:grpSpPr>
          <a:xfrm flipV="1">
            <a:off x="9005279" y="3200700"/>
            <a:ext cx="2343066" cy="812964"/>
            <a:chOff x="2590802" y="3843542"/>
            <a:chExt cx="4601180" cy="1596453"/>
          </a:xfrm>
          <a:solidFill>
            <a:schemeClr val="bg1">
              <a:lumMod val="85000"/>
            </a:schemeClr>
          </a:solidFill>
        </p:grpSpPr>
        <p:sp>
          <p:nvSpPr>
            <p:cNvPr id="354" name="Oval 353">
              <a:extLst>
                <a:ext uri="{FF2B5EF4-FFF2-40B4-BE49-F238E27FC236}">
                  <a16:creationId xmlns:a16="http://schemas.microsoft.com/office/drawing/2014/main" id="{0B27D630-0387-4F3B-9577-A40A4B073B24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8104CD7B-1231-4FEE-ACC5-0FB9AB14BDD6}"/>
                </a:ext>
              </a:extLst>
            </p:cNvPr>
            <p:cNvSpPr/>
            <p:nvPr/>
          </p:nvSpPr>
          <p:spPr>
            <a:xfrm rot="10800000">
              <a:off x="5275635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B461D979-ACA5-4278-B66A-6E5CAD4C5536}"/>
                </a:ext>
              </a:extLst>
            </p:cNvPr>
            <p:cNvSpPr/>
            <p:nvPr/>
          </p:nvSpPr>
          <p:spPr>
            <a:xfrm rot="10800000">
              <a:off x="5966299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5614A384-01FF-4BF3-90C7-9462EB84CF41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26B194D2-8FF1-49C6-A474-AF37B10B3F55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A610AA9A-2516-438E-99CB-001538BFF252}"/>
                </a:ext>
              </a:extLst>
            </p:cNvPr>
            <p:cNvSpPr/>
            <p:nvPr/>
          </p:nvSpPr>
          <p:spPr>
            <a:xfrm rot="10800000">
              <a:off x="6579140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50D64F9D-B71A-495E-AB94-CD41344FC399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FA9FC85E-A67D-4715-8379-8FA427FE98FE}"/>
              </a:ext>
            </a:extLst>
          </p:cNvPr>
          <p:cNvGrpSpPr/>
          <p:nvPr/>
        </p:nvGrpSpPr>
        <p:grpSpPr>
          <a:xfrm flipV="1">
            <a:off x="9317357" y="3554233"/>
            <a:ext cx="1718909" cy="960316"/>
            <a:chOff x="1374844" y="2558374"/>
            <a:chExt cx="3375496" cy="1885814"/>
          </a:xfrm>
          <a:solidFill>
            <a:schemeClr val="accent4"/>
          </a:solidFill>
        </p:grpSpPr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5163B192-30AD-46C8-873E-D8CD8B34139E}"/>
                </a:ext>
              </a:extLst>
            </p:cNvPr>
            <p:cNvGrpSpPr/>
            <p:nvPr/>
          </p:nvGrpSpPr>
          <p:grpSpPr>
            <a:xfrm>
              <a:off x="1374844" y="2558374"/>
              <a:ext cx="3375496" cy="1090308"/>
              <a:chOff x="3203644" y="2859932"/>
              <a:chExt cx="3375496" cy="1090308"/>
            </a:xfrm>
            <a:grpFill/>
          </p:grpSpPr>
          <p:sp>
            <p:nvSpPr>
              <p:cNvPr id="349" name="Oval 348">
                <a:extLst>
                  <a:ext uri="{FF2B5EF4-FFF2-40B4-BE49-F238E27FC236}">
                    <a16:creationId xmlns:a16="http://schemas.microsoft.com/office/drawing/2014/main" id="{1DDA3B91-B911-4C12-BB4E-25688063D42B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Oval 349">
                <a:extLst>
                  <a:ext uri="{FF2B5EF4-FFF2-40B4-BE49-F238E27FC236}">
                    <a16:creationId xmlns:a16="http://schemas.microsoft.com/office/drawing/2014/main" id="{57A9938B-F3B3-47EE-B51D-1C35DF08DA8B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Oval 350">
                <a:extLst>
                  <a:ext uri="{FF2B5EF4-FFF2-40B4-BE49-F238E27FC236}">
                    <a16:creationId xmlns:a16="http://schemas.microsoft.com/office/drawing/2014/main" id="{732A969E-F1E0-4FE9-BB4D-08D54390F59E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Oval 351">
                <a:extLst>
                  <a:ext uri="{FF2B5EF4-FFF2-40B4-BE49-F238E27FC236}">
                    <a16:creationId xmlns:a16="http://schemas.microsoft.com/office/drawing/2014/main" id="{CA51A41E-8C56-45C6-A58A-93EFEC07E0A4}"/>
                  </a:ext>
                </a:extLst>
              </p:cNvPr>
              <p:cNvSpPr/>
              <p:nvPr/>
            </p:nvSpPr>
            <p:spPr>
              <a:xfrm flipH="1">
                <a:off x="5275635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Oval 352">
                <a:extLst>
                  <a:ext uri="{FF2B5EF4-FFF2-40B4-BE49-F238E27FC236}">
                    <a16:creationId xmlns:a16="http://schemas.microsoft.com/office/drawing/2014/main" id="{F824D1BA-0AA0-464C-A625-CD416CE661B4}"/>
                  </a:ext>
                </a:extLst>
              </p:cNvPr>
              <p:cNvSpPr/>
              <p:nvPr/>
            </p:nvSpPr>
            <p:spPr>
              <a:xfrm flipH="1">
                <a:off x="5966298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4" name="Rectangle: Rounded Corners 343">
              <a:extLst>
                <a:ext uri="{FF2B5EF4-FFF2-40B4-BE49-F238E27FC236}">
                  <a16:creationId xmlns:a16="http://schemas.microsoft.com/office/drawing/2014/main" id="{0BAA4EEB-DA74-484E-9A67-E780E44ECA44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: Rounded Corners 344">
              <a:extLst>
                <a:ext uri="{FF2B5EF4-FFF2-40B4-BE49-F238E27FC236}">
                  <a16:creationId xmlns:a16="http://schemas.microsoft.com/office/drawing/2014/main" id="{F3CDEB32-5CC4-44A6-A042-60389B9CFC82}"/>
                </a:ext>
              </a:extLst>
            </p:cNvPr>
            <p:cNvSpPr/>
            <p:nvPr/>
          </p:nvSpPr>
          <p:spPr>
            <a:xfrm>
              <a:off x="3647386" y="3438348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: Rounded Corners 345">
              <a:extLst>
                <a:ext uri="{FF2B5EF4-FFF2-40B4-BE49-F238E27FC236}">
                  <a16:creationId xmlns:a16="http://schemas.microsoft.com/office/drawing/2014/main" id="{DB2337B9-F160-4915-BB14-B99ED7EB19B7}"/>
                </a:ext>
              </a:extLst>
            </p:cNvPr>
            <p:cNvSpPr/>
            <p:nvPr/>
          </p:nvSpPr>
          <p:spPr>
            <a:xfrm>
              <a:off x="4323620" y="3712668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: Rounded Corners 346">
              <a:extLst>
                <a:ext uri="{FF2B5EF4-FFF2-40B4-BE49-F238E27FC236}">
                  <a16:creationId xmlns:a16="http://schemas.microsoft.com/office/drawing/2014/main" id="{73A14481-7D4B-43CB-BFF2-7E44389F4E76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: Rounded Corners 347">
              <a:extLst>
                <a:ext uri="{FF2B5EF4-FFF2-40B4-BE49-F238E27FC236}">
                  <a16:creationId xmlns:a16="http://schemas.microsoft.com/office/drawing/2014/main" id="{5C45BCCC-7A8D-4B20-B320-814151E5161A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B7CDFA19-2750-4A68-AB20-45D654E0A286}"/>
              </a:ext>
            </a:extLst>
          </p:cNvPr>
          <p:cNvGrpSpPr/>
          <p:nvPr/>
        </p:nvGrpSpPr>
        <p:grpSpPr>
          <a:xfrm>
            <a:off x="11038623" y="3701585"/>
            <a:ext cx="1327572" cy="812964"/>
            <a:chOff x="2590802" y="3843542"/>
            <a:chExt cx="2607011" cy="1596453"/>
          </a:xfrm>
          <a:solidFill>
            <a:schemeClr val="bg1">
              <a:lumMod val="85000"/>
            </a:schemeClr>
          </a:solidFill>
        </p:grpSpPr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E36F6FF9-6159-426D-9609-E4536AC83D15}"/>
                </a:ext>
              </a:extLst>
            </p:cNvPr>
            <p:cNvSpPr/>
            <p:nvPr/>
          </p:nvSpPr>
          <p:spPr>
            <a:xfrm rot="10800000">
              <a:off x="4584971" y="4827153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4B39F02D-A6D1-4AFB-8D9D-E55122959613}"/>
                </a:ext>
              </a:extLst>
            </p:cNvPr>
            <p:cNvSpPr/>
            <p:nvPr/>
          </p:nvSpPr>
          <p:spPr>
            <a:xfrm rot="10800000" flipH="1">
              <a:off x="3894308" y="4656108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69F69AA5-7A42-4339-BBA8-3C2ACC9EA2CE}"/>
                </a:ext>
              </a:extLst>
            </p:cNvPr>
            <p:cNvSpPr/>
            <p:nvPr/>
          </p:nvSpPr>
          <p:spPr>
            <a:xfrm rot="10800000" flipH="1">
              <a:off x="3203645" y="4349687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Oval 380">
              <a:extLst>
                <a:ext uri="{FF2B5EF4-FFF2-40B4-BE49-F238E27FC236}">
                  <a16:creationId xmlns:a16="http://schemas.microsoft.com/office/drawing/2014/main" id="{AE9CBF68-6B8B-40BB-8557-2B997717B5AB}"/>
                </a:ext>
              </a:extLst>
            </p:cNvPr>
            <p:cNvSpPr/>
            <p:nvPr/>
          </p:nvSpPr>
          <p:spPr>
            <a:xfrm rot="10800000">
              <a:off x="2590802" y="3843542"/>
              <a:ext cx="612842" cy="6128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EFA5629E-82C1-4526-A4D6-449F098A48F5}"/>
              </a:ext>
            </a:extLst>
          </p:cNvPr>
          <p:cNvGrpSpPr/>
          <p:nvPr/>
        </p:nvGrpSpPr>
        <p:grpSpPr>
          <a:xfrm>
            <a:off x="11350701" y="3200700"/>
            <a:ext cx="1015493" cy="960316"/>
            <a:chOff x="1374844" y="2558374"/>
            <a:chExt cx="1994168" cy="1885814"/>
          </a:xfrm>
          <a:solidFill>
            <a:schemeClr val="accent5"/>
          </a:solidFill>
        </p:grpSpPr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72A5C6B1-9D73-4B38-B866-E1802B656C1C}"/>
                </a:ext>
              </a:extLst>
            </p:cNvPr>
            <p:cNvGrpSpPr/>
            <p:nvPr/>
          </p:nvGrpSpPr>
          <p:grpSpPr>
            <a:xfrm>
              <a:off x="1374844" y="2558374"/>
              <a:ext cx="1994168" cy="1090308"/>
              <a:chOff x="3203644" y="2859932"/>
              <a:chExt cx="1994168" cy="1090308"/>
            </a:xfrm>
            <a:grpFill/>
          </p:grpSpPr>
          <p:sp>
            <p:nvSpPr>
              <p:cNvPr id="370" name="Oval 369">
                <a:extLst>
                  <a:ext uri="{FF2B5EF4-FFF2-40B4-BE49-F238E27FC236}">
                    <a16:creationId xmlns:a16="http://schemas.microsoft.com/office/drawing/2014/main" id="{0378CA58-299E-4935-8FAA-2FE5ABBD5F84}"/>
                  </a:ext>
                </a:extLst>
              </p:cNvPr>
              <p:cNvSpPr/>
              <p:nvPr/>
            </p:nvSpPr>
            <p:spPr>
              <a:xfrm>
                <a:off x="4584970" y="2859932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Oval 370">
                <a:extLst>
                  <a:ext uri="{FF2B5EF4-FFF2-40B4-BE49-F238E27FC236}">
                    <a16:creationId xmlns:a16="http://schemas.microsoft.com/office/drawing/2014/main" id="{98D23531-1F43-4EF2-83E0-181A86DDC4CC}"/>
                  </a:ext>
                </a:extLst>
              </p:cNvPr>
              <p:cNvSpPr/>
              <p:nvPr/>
            </p:nvSpPr>
            <p:spPr>
              <a:xfrm>
                <a:off x="3894308" y="3030977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2" name="Oval 371">
                <a:extLst>
                  <a:ext uri="{FF2B5EF4-FFF2-40B4-BE49-F238E27FC236}">
                    <a16:creationId xmlns:a16="http://schemas.microsoft.com/office/drawing/2014/main" id="{524710BD-B1DE-4EB8-9686-3320F96962A4}"/>
                  </a:ext>
                </a:extLst>
              </p:cNvPr>
              <p:cNvSpPr/>
              <p:nvPr/>
            </p:nvSpPr>
            <p:spPr>
              <a:xfrm>
                <a:off x="3203644" y="3337398"/>
                <a:ext cx="612842" cy="61284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5" name="Rectangle: Rounded Corners 364">
              <a:extLst>
                <a:ext uri="{FF2B5EF4-FFF2-40B4-BE49-F238E27FC236}">
                  <a16:creationId xmlns:a16="http://schemas.microsoft.com/office/drawing/2014/main" id="{9135EDEA-4403-48DF-A8E1-D782DAC0A5C8}"/>
                </a:ext>
              </a:extLst>
            </p:cNvPr>
            <p:cNvSpPr/>
            <p:nvPr/>
          </p:nvSpPr>
          <p:spPr>
            <a:xfrm>
              <a:off x="2971151" y="3255468"/>
              <a:ext cx="182880" cy="11887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: Rounded Corners 367">
              <a:extLst>
                <a:ext uri="{FF2B5EF4-FFF2-40B4-BE49-F238E27FC236}">
                  <a16:creationId xmlns:a16="http://schemas.microsoft.com/office/drawing/2014/main" id="{B1490717-4747-4774-9FAB-CBE486F679FB}"/>
                </a:ext>
              </a:extLst>
            </p:cNvPr>
            <p:cNvSpPr/>
            <p:nvPr/>
          </p:nvSpPr>
          <p:spPr>
            <a:xfrm flipH="1">
              <a:off x="2294916" y="3449191"/>
              <a:ext cx="182880" cy="8229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: Rounded Corners 368">
              <a:extLst>
                <a:ext uri="{FF2B5EF4-FFF2-40B4-BE49-F238E27FC236}">
                  <a16:creationId xmlns:a16="http://schemas.microsoft.com/office/drawing/2014/main" id="{97D29CF2-7777-431A-B678-C6F2A6A2C8E0}"/>
                </a:ext>
              </a:extLst>
            </p:cNvPr>
            <p:cNvSpPr/>
            <p:nvPr/>
          </p:nvSpPr>
          <p:spPr>
            <a:xfrm flipH="1">
              <a:off x="1601661" y="3723511"/>
              <a:ext cx="182880" cy="2743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직사각형 113">
            <a:extLst>
              <a:ext uri="{FF2B5EF4-FFF2-40B4-BE49-F238E27FC236}">
                <a16:creationId xmlns:a16="http://schemas.microsoft.com/office/drawing/2014/main" id="{C0F62AC8-F57E-4A25-9898-09C8223B8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57" y="2606650"/>
            <a:ext cx="18651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>
                <a:solidFill>
                  <a:schemeClr val="accent6"/>
                </a:solidFill>
                <a:cs typeface="Arial" charset="0"/>
              </a:rPr>
              <a:t>Pengertian</a:t>
            </a:r>
            <a:endParaRPr lang="ko-KR" altLang="en-US" sz="2400">
              <a:solidFill>
                <a:schemeClr val="accent6"/>
              </a:solidFill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EDDE1688-CA4F-4E76-A5D0-B886E4216BC2}"/>
              </a:ext>
            </a:extLst>
          </p:cNvPr>
          <p:cNvSpPr txBox="1"/>
          <p:nvPr/>
        </p:nvSpPr>
        <p:spPr>
          <a:xfrm>
            <a:off x="3392748" y="4660540"/>
            <a:ext cx="1353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b="1">
                <a:solidFill>
                  <a:schemeClr val="tx1">
                    <a:lumMod val="65000"/>
                    <a:lumOff val="35000"/>
                  </a:schemeClr>
                </a:solidFill>
              </a:rPr>
              <a:t>Why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4B8347DF-7BC1-430F-BE61-ABA53E902EAE}"/>
              </a:ext>
            </a:extLst>
          </p:cNvPr>
          <p:cNvSpPr txBox="1"/>
          <p:nvPr/>
        </p:nvSpPr>
        <p:spPr>
          <a:xfrm>
            <a:off x="5428585" y="2606650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>
                <a:solidFill>
                  <a:schemeClr val="accent2"/>
                </a:solidFill>
                <a:cs typeface="Arial" pitchFamily="34" charset="0"/>
              </a:rPr>
              <a:t>Fungsi</a:t>
            </a:r>
            <a:endParaRPr lang="ko-KR" altLang="en-US" sz="2400" b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84BFDCCF-617D-4F2A-A401-5131D2633277}"/>
              </a:ext>
            </a:extLst>
          </p:cNvPr>
          <p:cNvSpPr txBox="1"/>
          <p:nvPr/>
        </p:nvSpPr>
        <p:spPr>
          <a:xfrm>
            <a:off x="7464421" y="4660540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>
                <a:solidFill>
                  <a:srgbClr val="0070C0"/>
                </a:solidFill>
                <a:cs typeface="Arial" pitchFamily="34" charset="0"/>
              </a:rPr>
              <a:t>Tujuan</a:t>
            </a:r>
            <a:endParaRPr lang="ko-KR" altLang="en-US" sz="2400" b="1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DECAF595-84AA-4E33-87A6-0D174A8D744B}"/>
              </a:ext>
            </a:extLst>
          </p:cNvPr>
          <p:cNvSpPr txBox="1"/>
          <p:nvPr/>
        </p:nvSpPr>
        <p:spPr>
          <a:xfrm>
            <a:off x="2934148" y="1887128"/>
            <a:ext cx="2623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/>
              <a:t>Tidak semua lapisan masyarakat mendapatkan pendidikan yang layak</a:t>
            </a:r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0B6B9CCD-3BF1-486F-B150-152F18FFC470}"/>
              </a:ext>
            </a:extLst>
          </p:cNvPr>
          <p:cNvSpPr txBox="1"/>
          <p:nvPr/>
        </p:nvSpPr>
        <p:spPr>
          <a:xfrm>
            <a:off x="6845409" y="1829644"/>
            <a:ext cx="278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>
                <a:cs typeface="Arial" pitchFamily="34" charset="0"/>
              </a:rPr>
              <a:t>Pemertaan Pendidikan.</a:t>
            </a:r>
          </a:p>
          <a:p>
            <a:pPr algn="ctr"/>
            <a:r>
              <a:rPr lang="en-ID"/>
              <a:t>Pendidikan menjadi hak seluruh manusia tanpa syarat apa pun</a:t>
            </a:r>
            <a:endParaRPr lang="ko-KR" altLang="en-US">
              <a:cs typeface="Arial" pitchFamily="34" charset="0"/>
            </a:endParaRP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384136DE-8CF5-4113-88C7-2D78106FDD99}"/>
              </a:ext>
            </a:extLst>
          </p:cNvPr>
          <p:cNvSpPr txBox="1"/>
          <p:nvPr/>
        </p:nvSpPr>
        <p:spPr>
          <a:xfrm>
            <a:off x="4932026" y="4653346"/>
            <a:ext cx="2362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altLang="ko-KR"/>
              <a:t>Tumpuan, </a:t>
            </a:r>
          </a:p>
          <a:p>
            <a:pPr algn="ctr"/>
            <a:r>
              <a:rPr lang="en-ID" altLang="ko-KR"/>
              <a:t>Barometer, Perlindungan</a:t>
            </a:r>
            <a:endParaRPr lang="en-US" altLang="ko-KR" sz="120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A9FB24E1-BB88-4B34-AA04-707B5FD75EA3}"/>
              </a:ext>
            </a:extLst>
          </p:cNvPr>
          <p:cNvSpPr txBox="1"/>
          <p:nvPr/>
        </p:nvSpPr>
        <p:spPr>
          <a:xfrm>
            <a:off x="864546" y="4746336"/>
            <a:ext cx="23624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/>
              <a:t>tumpuan, dasar, atau asas konseptual yang menyelubungi pendidikan secara keseluruhan</a:t>
            </a:r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1" name="TextBox 400">
            <a:extLst>
              <a:ext uri="{FF2B5EF4-FFF2-40B4-BE49-F238E27FC236}">
                <a16:creationId xmlns:a16="http://schemas.microsoft.com/office/drawing/2014/main" id="{9FF4C2C0-706F-4E62-9630-599E8A8D5578}"/>
              </a:ext>
            </a:extLst>
          </p:cNvPr>
          <p:cNvSpPr txBox="1"/>
          <p:nvPr/>
        </p:nvSpPr>
        <p:spPr>
          <a:xfrm>
            <a:off x="8999507" y="4792832"/>
            <a:ext cx="236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altLang="ko-KR"/>
              <a:t>Filosofis,</a:t>
            </a:r>
          </a:p>
          <a:p>
            <a:pPr algn="ctr"/>
            <a:r>
              <a:rPr lang="en-ID" altLang="ko-KR"/>
              <a:t>yuridis</a:t>
            </a: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185E1627-57B4-4589-9770-CFA8E4672CE2}"/>
              </a:ext>
            </a:extLst>
          </p:cNvPr>
          <p:cNvSpPr txBox="1"/>
          <p:nvPr/>
        </p:nvSpPr>
        <p:spPr>
          <a:xfrm>
            <a:off x="9500257" y="2579849"/>
            <a:ext cx="1498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>
                <a:solidFill>
                  <a:schemeClr val="accent4"/>
                </a:solidFill>
                <a:cs typeface="Arial" pitchFamily="34" charset="0"/>
              </a:rPr>
              <a:t>Landasan</a:t>
            </a:r>
            <a:endParaRPr lang="ko-KR" altLang="en-US" sz="2400" b="1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" grpId="0"/>
      <p:bldP spid="386" grpId="0"/>
      <p:bldP spid="387" grpId="0"/>
      <p:bldP spid="389" grpId="0"/>
      <p:bldP spid="392" grpId="0"/>
      <p:bldP spid="395" grpId="0"/>
      <p:bldP spid="398" grpId="0"/>
      <p:bldP spid="401" grpId="0"/>
      <p:bldP spid="4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F1F855-3ED3-87F8-9976-BD2B0517D3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pic>
        <p:nvPicPr>
          <p:cNvPr id="1026" name="Picture 2" descr="Info grafis peran guru menghadapi era industri 4.0">
            <a:extLst>
              <a:ext uri="{FF2B5EF4-FFF2-40B4-BE49-F238E27FC236}">
                <a16:creationId xmlns:a16="http://schemas.microsoft.com/office/drawing/2014/main" id="{A57BDFA1-1E1E-9A2A-0E3F-72E4C6E73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54000"/>
            <a:ext cx="95250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14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chemeClr val="accent6">
                <a:lumMod val="5000"/>
                <a:lumOff val="95000"/>
              </a:schemeClr>
            </a:gs>
            <a:gs pos="77000">
              <a:schemeClr val="accent6">
                <a:lumMod val="45000"/>
                <a:lumOff val="55000"/>
              </a:schemeClr>
            </a:gs>
            <a:gs pos="87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>
          <a:xfrm>
            <a:off x="4045045" y="160785"/>
            <a:ext cx="4134566" cy="948520"/>
          </a:xfrm>
        </p:spPr>
        <p:txBody>
          <a:bodyPr/>
          <a:lstStyle/>
          <a:p>
            <a:r>
              <a:rPr lang="en-US" altLang="id-ID" dirty="0" err="1">
                <a:solidFill>
                  <a:srgbClr val="996600"/>
                </a:solidFill>
              </a:rPr>
              <a:t>Materi</a:t>
            </a:r>
            <a:r>
              <a:rPr lang="en-US" altLang="id-ID" dirty="0">
                <a:solidFill>
                  <a:srgbClr val="996600"/>
                </a:solidFill>
              </a:rPr>
              <a:t> </a:t>
            </a:r>
            <a:r>
              <a:rPr lang="en-US" altLang="id-ID" dirty="0" err="1">
                <a:solidFill>
                  <a:srgbClr val="996600"/>
                </a:solidFill>
              </a:rPr>
              <a:t>Kuliah</a:t>
            </a:r>
            <a:endParaRPr lang="en-US" altLang="id-ID" dirty="0">
              <a:solidFill>
                <a:srgbClr val="9966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5577" y="1333895"/>
            <a:ext cx="11456125" cy="5363320"/>
          </a:xfrm>
        </p:spPr>
        <p:txBody>
          <a:bodyPr numCol="2"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Konsep Landasan Kependidikan (pengertian, hakikat, tujuan, dll) 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Indah, Mahmuda,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Hakikat Manusia dan Pengembangannya,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Rana, Lintang,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Hakikat Pendidikan,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Amelia C,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Pendidikan sebagai sistem,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Andia Nur, Dkk</a:t>
            </a:r>
          </a:p>
          <a:p>
            <a:pPr marL="0" lvl="0" indent="0">
              <a:buNone/>
            </a:pP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Sistem pendidikan nasional,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Angelina, Alfina,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Landasan pendidikan nasional, asas dan Unsur,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Herdawati,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Konsep Guru sebagai profesi Permasalahan pendidikan,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Ikha,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Inovasi pendidikan di Indonesia, </a:t>
            </a:r>
            <a:r>
              <a:rPr lang="id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Niken Novia dkk</a:t>
            </a:r>
            <a:endParaRPr lang="en-ID" sz="3200">
              <a:solidFill>
                <a:srgbClr val="FF0000"/>
              </a:solidFill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Pendidikan karakter</a:t>
            </a:r>
            <a:r>
              <a:rPr lang="en-ID" sz="320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, </a:t>
            </a:r>
            <a:r>
              <a:rPr lang="en-ID" sz="3200">
                <a:solidFill>
                  <a:srgbClr val="FF0000"/>
                </a:solidFill>
                <a:latin typeface="Abadi MT Condensed Light" panose="020B0306030101010103" pitchFamily="34" charset="77"/>
                <a:cs typeface="Apple Chancery" panose="03020702040506060504" pitchFamily="66" charset="-79"/>
              </a:rPr>
              <a:t>Amar Firdaus Dkk</a:t>
            </a:r>
            <a:endParaRPr lang="en-ID" sz="3200">
              <a:solidFill>
                <a:srgbClr val="FF0000"/>
              </a:solidFill>
              <a:effectLst/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7790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chemeClr val="accent6">
                <a:lumMod val="5000"/>
                <a:lumOff val="95000"/>
              </a:schemeClr>
            </a:gs>
            <a:gs pos="77000">
              <a:schemeClr val="accent6">
                <a:lumMod val="45000"/>
                <a:lumOff val="55000"/>
              </a:schemeClr>
            </a:gs>
            <a:gs pos="87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62C89-0095-6B6D-EDD1-027F964F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Peraturan presentasi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CD517-4B93-C039-4344-CB07902B3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Wajib membawa laptop sendiri</a:t>
            </a:r>
          </a:p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Presentasi point 65 (tugas)</a:t>
            </a:r>
          </a:p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Setiap peserta menyampaikan materi/ </a:t>
            </a:r>
            <a:r>
              <a:rPr lang="en-US" sz="3200">
                <a:solidFill>
                  <a:srgbClr val="FF0000"/>
                </a:solidFill>
                <a:latin typeface="Abadi MT Condensed Light" panose="020B0306030101010103" pitchFamily="34" charset="77"/>
              </a:rPr>
              <a:t>bukan baca</a:t>
            </a:r>
          </a:p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PPT bukan koran</a:t>
            </a:r>
          </a:p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Masing-masing kelompok menyiapkan 2 pertanyaan</a:t>
            </a:r>
          </a:p>
          <a:p>
            <a:pPr marL="514350" indent="-514350">
              <a:buAutoNum type="arabicPeriod"/>
            </a:pPr>
            <a:r>
              <a:rPr lang="en-US" sz="3200">
                <a:latin typeface="Abadi MT Condensed Light" panose="020B0306030101010103" pitchFamily="34" charset="77"/>
              </a:rPr>
              <a:t>Menjawab pertanyaan/ melengkapi, argument mendapat point tambahan</a:t>
            </a:r>
          </a:p>
          <a:p>
            <a:pPr marL="514350" indent="-514350">
              <a:buAutoNum type="arabicPeriod"/>
            </a:pPr>
            <a:endParaRPr lang="en-US" sz="320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12016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237</Words>
  <Application>Microsoft Macintosh PowerPoint</Application>
  <PresentationFormat>Widescreen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Abadi MT Condensed Light</vt:lpstr>
      <vt:lpstr>Agency FB</vt:lpstr>
      <vt:lpstr>Apple Chancery</vt:lpstr>
      <vt:lpstr>Apple Chancery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Materi Kuliah</vt:lpstr>
      <vt:lpstr>Peraturan presentasi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2022-08-28T01:37:25Z</dcterms:created>
  <dcterms:modified xsi:type="dcterms:W3CDTF">2022-08-29T02:57:32Z</dcterms:modified>
</cp:coreProperties>
</file>