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67" r:id="rId4"/>
    <p:sldId id="268" r:id="rId5"/>
    <p:sldId id="264" r:id="rId6"/>
    <p:sldId id="265" r:id="rId7"/>
    <p:sldId id="269" r:id="rId8"/>
    <p:sldId id="27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633-D1CF-40B3-8CD6-4EE86920CB13}" type="datetimeFigureOut">
              <a:rPr lang="id-ID" smtClean="0"/>
              <a:t>06/10/2024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FA2E9-67B7-4988-A9C9-FA3FE4E5CED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593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FA2E9-67B7-4988-A9C9-FA3FE4E5CEDA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892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FA2E9-67B7-4988-A9C9-FA3FE4E5CEDA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108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04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19672" y="1052736"/>
            <a:ext cx="10873208" cy="6184801"/>
            <a:chOff x="2492152" y="1265950"/>
            <a:chExt cx="7335032" cy="6184801"/>
          </a:xfrm>
        </p:grpSpPr>
        <p:pic>
          <p:nvPicPr>
            <p:cNvPr id="1026" name="Picture 2" descr="E:\002-KIMS BUSINESS\007-02-ALLPPT-Contents\T-001-2016-04\0402\shadow0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46" t="49116" b="1"/>
            <a:stretch/>
          </p:blipFill>
          <p:spPr bwMode="auto">
            <a:xfrm rot="21024839">
              <a:off x="3006499" y="2225462"/>
              <a:ext cx="6820685" cy="522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2492152" y="1265950"/>
              <a:ext cx="4297342" cy="4297342"/>
            </a:xfrm>
            <a:prstGeom prst="ellipse">
              <a:avLst/>
            </a:prstGeom>
            <a:solidFill>
              <a:srgbClr val="DDDEA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584166" y="1366348"/>
              <a:ext cx="4096546" cy="4096546"/>
            </a:xfrm>
            <a:prstGeom prst="ellipse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39752" y="1700808"/>
            <a:ext cx="504055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PENDEKATAN</a:t>
            </a:r>
          </a:p>
          <a:p>
            <a:pPr algn="ctr"/>
            <a:r>
              <a:rPr lang="id-ID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ANALISIS KEBIJAKAN PUBLIK</a:t>
            </a:r>
          </a:p>
          <a:p>
            <a:pPr algn="ctr"/>
            <a:endParaRPr lang="id-ID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id-ID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itchFamily="18" charset="0"/>
                <a:ea typeface="맑은 고딕" pitchFamily="50" charset="-127"/>
                <a:cs typeface="Arial" pitchFamily="34" charset="0"/>
              </a:rPr>
              <a:t>Dosen Pengampu:</a:t>
            </a:r>
          </a:p>
          <a:p>
            <a:pPr algn="ctr"/>
            <a:r>
              <a:rPr lang="id-ID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itchFamily="18" charset="0"/>
                <a:ea typeface="맑은 고딕" pitchFamily="50" charset="-127"/>
                <a:cs typeface="Arial" pitchFamily="34" charset="0"/>
              </a:rPr>
              <a:t>Dr. Ani Agus Puspawati, M.AP</a:t>
            </a:r>
          </a:p>
          <a:p>
            <a:pPr algn="ctr"/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id-ID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60519-9FC5-D209-AA67-28BEFE75CC4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273A0-CF00-E8C3-8689-A04EC739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6292"/>
            <a:ext cx="8712967" cy="53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9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9E23-5672-B3CC-015B-B42EE4888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C583-19D8-F1C7-E480-0744BBE56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4509120"/>
            <a:ext cx="4104456" cy="1368152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POLICY BASED EVIDENCE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 err="1">
                <a:solidFill>
                  <a:srgbClr val="FF0000"/>
                </a:solidFill>
              </a:rPr>
              <a:t>Tidak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Boleh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endParaRPr lang="en-ID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40C39-FCD5-0E4C-BC3F-6094317A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622" y="1325839"/>
            <a:ext cx="3904660" cy="4392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79900-490D-A47D-55A2-E27A7B2A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6" y="0"/>
            <a:ext cx="46436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3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id-ID" altLang="ko-KR" dirty="0"/>
              <a:t>Pendekatan Logical-Positivist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484784"/>
            <a:ext cx="8229600" cy="5040560"/>
          </a:xfrm>
        </p:spPr>
        <p:txBody>
          <a:bodyPr/>
          <a:lstStyle/>
          <a:p>
            <a:pPr lvl="0"/>
            <a:endParaRPr lang="id-ID" altLang="ko-KR" sz="2000" b="1" i="1" dirty="0">
              <a:solidFill>
                <a:srgbClr val="FF0000"/>
              </a:solidFill>
            </a:endParaRPr>
          </a:p>
          <a:p>
            <a:pPr lvl="0" algn="ctr"/>
            <a:r>
              <a:rPr lang="id-ID" altLang="ko-KR" sz="2800" b="1" i="1" dirty="0">
                <a:solidFill>
                  <a:srgbClr val="FF0000"/>
                </a:solidFill>
              </a:rPr>
              <a:t>Behavioral Approach </a:t>
            </a:r>
            <a:r>
              <a:rPr lang="id-ID" altLang="ko-KR" sz="2800" b="1" dirty="0">
                <a:solidFill>
                  <a:srgbClr val="FF0000"/>
                </a:solidFill>
              </a:rPr>
              <a:t>atau </a:t>
            </a:r>
          </a:p>
          <a:p>
            <a:pPr lvl="0" algn="ctr"/>
            <a:r>
              <a:rPr lang="id-ID" altLang="ko-KR" sz="2800" b="1" i="1" dirty="0">
                <a:solidFill>
                  <a:srgbClr val="FF0000"/>
                </a:solidFill>
              </a:rPr>
              <a:t>Scientific Approach</a:t>
            </a:r>
          </a:p>
          <a:p>
            <a:pPr lvl="0"/>
            <a:r>
              <a:rPr lang="id-ID" altLang="ko-KR" sz="3600" b="1" dirty="0">
                <a:solidFill>
                  <a:srgbClr val="00B050"/>
                </a:solidFill>
              </a:rPr>
              <a:t>Penelitian DEDUKTIF  </a:t>
            </a:r>
          </a:p>
          <a:p>
            <a:pPr lvl="0" algn="r"/>
            <a:r>
              <a:rPr lang="id-ID" altLang="ko-KR" sz="4800" b="1" dirty="0">
                <a:solidFill>
                  <a:srgbClr val="00B0F0"/>
                </a:solidFill>
                <a:latin typeface="Baskerville Old Face" pitchFamily="18" charset="0"/>
              </a:rPr>
              <a:t>Model-Model</a:t>
            </a:r>
          </a:p>
          <a:p>
            <a:pPr lvl="0" algn="ctr"/>
            <a:r>
              <a:rPr lang="id-ID" altLang="ko-KR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itchFamily="34" charset="0"/>
              </a:rPr>
              <a:t>Analisis Statistik </a:t>
            </a:r>
          </a:p>
          <a:p>
            <a:pPr lvl="0" algn="ctr"/>
            <a:r>
              <a:rPr lang="id-ID" altLang="ko-KR" sz="4000" b="1" dirty="0">
                <a:solidFill>
                  <a:srgbClr val="FFC000"/>
                </a:solidFill>
                <a:latin typeface="Agency FB" pitchFamily="34" charset="0"/>
              </a:rPr>
              <a:t>Pengujian HIPOTESIS     </a:t>
            </a:r>
            <a:r>
              <a:rPr lang="id-ID" altLang="ko-KR" sz="3200" b="1" dirty="0">
                <a:solidFill>
                  <a:srgbClr val="FF0000"/>
                </a:solidFill>
                <a:latin typeface="Blackadder ITC" pitchFamily="82" charset="0"/>
              </a:rPr>
              <a:t>Hard Data</a:t>
            </a:r>
            <a:endParaRPr lang="en-US" altLang="ko-KR" sz="3200" b="1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Pendekatan Fenomologik</a:t>
            </a:r>
            <a:br>
              <a:rPr lang="id-ID" dirty="0"/>
            </a:br>
            <a:r>
              <a:rPr lang="id-ID" i="1" dirty="0"/>
              <a:t>(Postpositivist)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412776"/>
            <a:ext cx="8445624" cy="5184576"/>
          </a:xfrm>
        </p:spPr>
        <p:txBody>
          <a:bodyPr>
            <a:normAutofit/>
          </a:bodyPr>
          <a:lstStyle/>
          <a:p>
            <a:r>
              <a:rPr lang="id-ID" sz="3600" dirty="0">
                <a:solidFill>
                  <a:srgbClr val="FF0000"/>
                </a:solidFill>
                <a:latin typeface="Bernard MT Condensed" pitchFamily="18" charset="0"/>
              </a:rPr>
              <a:t>NATURALISTIK</a:t>
            </a:r>
          </a:p>
          <a:p>
            <a:pPr algn="r"/>
            <a:r>
              <a:rPr lang="id-ID" sz="3600" dirty="0">
                <a:solidFill>
                  <a:srgbClr val="002060"/>
                </a:solidFill>
                <a:latin typeface="Bookman Old Style" pitchFamily="18" charset="0"/>
              </a:rPr>
              <a:t>Para analis perlu mengadopsi “suatu respek bagi penggunaan intuisi yang sehat secara tertib, yang dirinya dilahirkan dari pengalaman yang </a:t>
            </a:r>
            <a:r>
              <a:rPr lang="id-ID" sz="3600" dirty="0">
                <a:solidFill>
                  <a:srgbClr val="FF0000"/>
                </a:solidFill>
                <a:latin typeface="Bookman Old Style" pitchFamily="18" charset="0"/>
              </a:rPr>
              <a:t>tidak bisa direduksi ke model, hipotesis, kuantifikasi dan data keras</a:t>
            </a:r>
          </a:p>
        </p:txBody>
      </p:sp>
    </p:spTree>
    <p:extLst>
      <p:ext uri="{BB962C8B-B14F-4D97-AF65-F5344CB8AC3E}">
        <p14:creationId xmlns:p14="http://schemas.microsoft.com/office/powerpoint/2010/main" val="149956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8F72-9853-8CDF-B868-663B08FE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0287-C260-9722-C9C4-1D56E51A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34900-652B-1F93-7E2F-ABF9DA6EAC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2276872"/>
            <a:ext cx="8928992" cy="3600400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E7DEA-DAB6-D4B9-DAA2-F9B7E937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19418"/>
            <a:ext cx="9073008" cy="70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9B31-C65E-80CE-9E8B-E197E60D1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DD4F-1D49-53D1-BF13-198A454CFF9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403D5-3845-2741-92EF-05D5A5310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78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4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82</Words>
  <Application>Microsoft Office PowerPoint</Application>
  <PresentationFormat>On-screen Show (4:3)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Agency FB</vt:lpstr>
      <vt:lpstr>Arial</vt:lpstr>
      <vt:lpstr>Baskerville Old Face</vt:lpstr>
      <vt:lpstr>Bell MT</vt:lpstr>
      <vt:lpstr>Bernard MT Condensed</vt:lpstr>
      <vt:lpstr>Blackadder ITC</vt:lpstr>
      <vt:lpstr>Bookman Old Style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 Pendekatan Logical-Positivist</vt:lpstr>
      <vt:lpstr>Pendekatan Fenomologik (Postpositivist)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56</cp:revision>
  <dcterms:created xsi:type="dcterms:W3CDTF">2014-04-01T16:35:38Z</dcterms:created>
  <dcterms:modified xsi:type="dcterms:W3CDTF">2024-10-06T16:52:54Z</dcterms:modified>
</cp:coreProperties>
</file>