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12B4-DEE3-43DB-978D-33EC23E4DF8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3E9B-D99F-4DA2-839E-58B9609C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52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12B4-DEE3-43DB-978D-33EC23E4DF8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3E9B-D99F-4DA2-839E-58B9609C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534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12B4-DEE3-43DB-978D-33EC23E4DF8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3E9B-D99F-4DA2-839E-58B9609C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0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12B4-DEE3-43DB-978D-33EC23E4DF8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3E9B-D99F-4DA2-839E-58B9609C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5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12B4-DEE3-43DB-978D-33EC23E4DF8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3E9B-D99F-4DA2-839E-58B9609C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12B4-DEE3-43DB-978D-33EC23E4DF8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3E9B-D99F-4DA2-839E-58B9609C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701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12B4-DEE3-43DB-978D-33EC23E4DF8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3E9B-D99F-4DA2-839E-58B9609C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2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12B4-DEE3-43DB-978D-33EC23E4DF8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3E9B-D99F-4DA2-839E-58B9609C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99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12B4-DEE3-43DB-978D-33EC23E4DF8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3E9B-D99F-4DA2-839E-58B9609C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44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12B4-DEE3-43DB-978D-33EC23E4DF8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3E9B-D99F-4DA2-839E-58B9609C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22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12B4-DEE3-43DB-978D-33EC23E4DF8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3E9B-D99F-4DA2-839E-58B9609C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49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612B4-DEE3-43DB-978D-33EC23E4DF8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53E9B-D99F-4DA2-839E-58B9609C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30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Title 3"/>
          <p:cNvSpPr>
            <a:spLocks noGrp="1"/>
          </p:cNvSpPr>
          <p:nvPr>
            <p:ph type="ctrTitle" idx="4294967295"/>
          </p:nvPr>
        </p:nvSpPr>
        <p:spPr>
          <a:xfrm>
            <a:off x="2209800" y="2130426"/>
            <a:ext cx="7772400" cy="147002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b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en-US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Permasalahan Makroekonomi dan Kebijakan</a:t>
            </a:r>
            <a:endParaRPr lang="en-US" altLang="en-US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/>
              <a:t>BAGIAN VI   </a:t>
            </a:r>
            <a:r>
              <a:rPr lang="en-US" altLang="en-US" b="1">
                <a:solidFill>
                  <a:schemeClr val="accent1"/>
                </a:solidFill>
              </a:rPr>
              <a:t>Analisis Makroekonomi</a:t>
            </a:r>
            <a:endParaRPr lang="en-US" altLang="en-US" b="1" i="1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6116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46117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46118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46119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46120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46121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cxnSp>
        <p:nvCxnSpPr>
          <p:cNvPr id="14" name="Straight Connector 13"/>
          <p:cNvCxnSpPr/>
          <p:nvPr/>
        </p:nvCxnSpPr>
        <p:spPr>
          <a:xfrm rot="5400000">
            <a:off x="119857" y="2277269"/>
            <a:ext cx="3744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992314" y="4149725"/>
            <a:ext cx="18002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473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7139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KEBIJAKAN STABILISASI</a:t>
            </a:r>
          </a:p>
        </p:txBody>
      </p:sp>
      <p:sp>
        <p:nvSpPr>
          <p:cNvPr id="34714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Kebijakan stabilisasi: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Mencakup kebijakan moneter dan fiskal, bertujuan memperhalus fluktuasi output dan pengangguran serta menjaga kestabilan harga sejauh mungkin</a:t>
            </a:r>
          </a:p>
          <a:p>
            <a:pPr eaLnBrk="1" hangingPunct="1"/>
            <a:endParaRPr lang="en-US" altLang="en-US" sz="2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Time lag: </a:t>
            </a:r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Jangka waktu antara respons perekonomian dan kebijakan stabilisasi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28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Permasalahan Makroekonomi dan Kebijakan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7142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47143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47144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47145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47146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47147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009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163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LAG</a:t>
            </a:r>
          </a:p>
        </p:txBody>
      </p:sp>
      <p:sp>
        <p:nvSpPr>
          <p:cNvPr id="34816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sz="2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Recognition lag:</a:t>
            </a:r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Waktu yang diperlukan oleh pembuat kebijakan untuk menyadari adanya peningkatan atau penurunan</a:t>
            </a:r>
          </a:p>
          <a:p>
            <a:pPr eaLnBrk="1" hangingPunct="1"/>
            <a:r>
              <a:rPr lang="en-US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lag:</a:t>
            </a:r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Waktu yang diperlukan oleh kebijakan untuk memberi efek setelah ekonom dan pembuat kebijkan menyadari peningkatan ataupun penurunan perekonomian</a:t>
            </a:r>
          </a:p>
          <a:p>
            <a:pPr eaLnBrk="1" hangingPunct="1"/>
            <a:r>
              <a:rPr lang="en-US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Response lag:</a:t>
            </a:r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Waktu yang diperlukan oleh perekonomian menyesuaikan kondisi baru setelah penerapan kebijakan baru</a:t>
            </a:r>
            <a:endParaRPr lang="en-US" altLang="en-US" sz="2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28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Permasalahan Makroekonomi dan Kebijakan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66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48167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48168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48169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48170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48171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895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9187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INFLATION TARGETING</a:t>
            </a:r>
          </a:p>
        </p:txBody>
      </p:sp>
      <p:sp>
        <p:nvSpPr>
          <p:cNvPr id="34918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Inflation targeting: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Penentuan nilai tingkat suku bunga oleh otoritas moneter, bertujuan menjaga tingkat inflasi dalam rentang dan batas tertentu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28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Permasalahan Makroekonomi dan Kebijakan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9190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49191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49192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49193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49194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49195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893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0211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DEFICIT TARGETING</a:t>
            </a:r>
          </a:p>
        </p:txBody>
      </p:sp>
      <p:sp>
        <p:nvSpPr>
          <p:cNvPr id="35021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Gramm-Rudman-Hollings Act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(GRH)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Peraturan pada tahun 1986, bertujuan mengurangi defisit federal sebesar $36 miliar per tahun, dengan defisit nol ditentukan untuk tahun 1991</a:t>
            </a: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Deficit Response Index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(DRI)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Jumlah di mana defisit berubah bersamaan dengan perubahan $1 dari GDP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28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Permasalahan Makroekonomi dan Kebijakan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0214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50215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50216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50217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50218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50219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932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235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KEJUTAN PERMINTAAN NEGATIF</a:t>
            </a:r>
          </a:p>
        </p:txBody>
      </p:sp>
      <p:sp>
        <p:nvSpPr>
          <p:cNvPr id="35123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Kejutan permintaan negatif: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Menyebabkan pergeseran negatif dari konsumsi atau skedul investasi atau penurunan ekspor A.S.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28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Permasalahan Makroekonomi dan Kebijakan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1238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51239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51240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51241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51242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51243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635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259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STABILISATOR DAN DESTABILISATOR OTOMATIS</a:t>
            </a:r>
          </a:p>
        </p:txBody>
      </p:sp>
      <p:sp>
        <p:nvSpPr>
          <p:cNvPr id="35226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Stabilisator otomatis: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Bagian dari pendapatan dan pengeluaran dalam anggaran federal yang secara otomatis berubah bersamaan dengan perekonomian, sedemikian sehingga menstabilisasi GDP</a:t>
            </a: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Destabilisator otomatis: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Bagian dari pendapatan dan pengeluaran dalam anggaran federal yang secara otomatis berubah bersamaan dengan perekonomian, sedemikian sehingga mendestabilisasi GDP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28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Permasalahan Makroekonomi dan Kebijakan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2262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52263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52264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52265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52266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52267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034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28 Permasalahan Makroekonomi dan Kebijakan</vt:lpstr>
      <vt:lpstr> KEBIJAKAN STABILISASI</vt:lpstr>
      <vt:lpstr> TIME LAG</vt:lpstr>
      <vt:lpstr> INFLATION TARGETING</vt:lpstr>
      <vt:lpstr> DEFICIT TARGETING</vt:lpstr>
      <vt:lpstr> KEJUTAN PERMINTAAN NEGATIF</vt:lpstr>
      <vt:lpstr>STABILISATOR DAN DESTABILISATOR OTOMATIS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28 Permasalahan Makroekonomi dan Kebijakan</dc:title>
  <dc:creator>Asus</dc:creator>
  <cp:lastModifiedBy>Asus</cp:lastModifiedBy>
  <cp:revision>1</cp:revision>
  <dcterms:created xsi:type="dcterms:W3CDTF">2020-11-15T07:57:17Z</dcterms:created>
  <dcterms:modified xsi:type="dcterms:W3CDTF">2020-11-15T07:57:39Z</dcterms:modified>
</cp:coreProperties>
</file>