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0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4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2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9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612B4-DEE3-43DB-978D-33EC23E4DF86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3E9B-D99F-4DA2-839E-58B9609C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3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le 3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/>
              <a:t>BAGIAN VI   </a:t>
            </a:r>
            <a:r>
              <a:rPr lang="en-US" altLang="en-US" b="1">
                <a:solidFill>
                  <a:schemeClr val="accent1"/>
                </a:solidFill>
              </a:rPr>
              <a:t>Analisis Makroekonomi</a:t>
            </a:r>
            <a:endParaRPr lang="en-US" altLang="en-US" b="1" i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611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4611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4611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611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612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612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5400000">
            <a:off x="119857" y="2277269"/>
            <a:ext cx="3744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92314" y="4149725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7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13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KEBIJAKAN STABILISASI</a:t>
            </a:r>
          </a:p>
        </p:txBody>
      </p:sp>
      <p:sp>
        <p:nvSpPr>
          <p:cNvPr id="34714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 stabilisasi: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Mencakup kebijakan moneter dan fiskal, bertujuan memperhalus fluktuasi output dan pengangguran serta menjaga kestabilan harga sejauh mungkin</a:t>
            </a:r>
          </a:p>
          <a:p>
            <a:pPr eaLnBrk="1" hangingPunct="1"/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Time lag: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Jangka waktu antara respons perekonomian dan kebijakan stabilisasi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28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4714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4714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714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714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714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0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6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LAG</a:t>
            </a:r>
          </a:p>
        </p:txBody>
      </p:sp>
      <p:sp>
        <p:nvSpPr>
          <p:cNvPr id="34816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lag: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Waktu yang diperlukan oleh pembuat kebijakan untuk menyadari adanya peningkatan atau penurunan</a:t>
            </a:r>
          </a:p>
          <a:p>
            <a:pPr eaLnBrk="1" hangingPunct="1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lag: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Waktu yang diperlukan oleh kebijakan untuk memberi efek setelah ekonom dan pembuat kebijkan menyadari peningkatan ataupun penurunan perekonomian</a:t>
            </a:r>
          </a:p>
          <a:p>
            <a:pPr eaLnBrk="1" hangingPunct="1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Response lag: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Waktu yang diperlukan oleh perekonomian menyesuaikan kondisi baru setelah penerapan kebijakan baru</a:t>
            </a: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28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4816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4816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816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817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817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89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18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INFLATION TARGETING</a:t>
            </a:r>
          </a:p>
        </p:txBody>
      </p:sp>
      <p:sp>
        <p:nvSpPr>
          <p:cNvPr id="34918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Inflation targeting: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Penentuan nilai tingkat suku bunga oleh otoritas moneter, bertujuan menjaga tingkat inflasi dalam rentang dan batas tertentu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28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919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4919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4919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919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919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4919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89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21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DEFICIT TARGETING</a:t>
            </a:r>
          </a:p>
        </p:txBody>
      </p:sp>
      <p:sp>
        <p:nvSpPr>
          <p:cNvPr id="35021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Gramm-Rudman-Hollings Act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(GRH)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Peraturan pada tahun 1986, bertujuan mengurangi defisit federal sebesar $36 miliar per tahun, dengan defisit nol ditentukan untuk tahun 1991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Deficit Response Index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(DRI)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Jumlah di mana defisit berubah bersamaan dengan perubahan $1 dari GDP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28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5021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5021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021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021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02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3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23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KEJUTAN PERMINTAAN NEGATIF</a:t>
            </a:r>
          </a:p>
        </p:txBody>
      </p:sp>
      <p:sp>
        <p:nvSpPr>
          <p:cNvPr id="35123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Kejutan permintaan negatif: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Menyebabkan pergeseran negatif dari konsumsi atau skedul investasi atau penurunan ekspor A.S.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28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5123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5124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124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124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124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3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25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STABILISATOR DAN DESTABILISATOR OTOMATIS</a:t>
            </a:r>
          </a:p>
        </p:txBody>
      </p:sp>
      <p:sp>
        <p:nvSpPr>
          <p:cNvPr id="35226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Stabilisator otomatis: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Bagian dari pendapatan dan pengeluaran dalam anggaran federal yang secara otomatis berubah bersamaan dengan perekonomian, sedemikian sehingga menstabilisasi GDP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Destabilisator otomatis: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Bagian dari pendapatan dan pengeluaran dalam anggaran federal yang secara otomatis berubah bersamaan dengan perekonomian, sedemikian sehingga mendestabilisasi GDP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28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 Makroekonomi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226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5226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5226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226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226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226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3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28 Permasalahan Makroekonomi dan Kebijakan</vt:lpstr>
      <vt:lpstr> KEBIJAKAN STABILISASI</vt:lpstr>
      <vt:lpstr> TIME LAG</vt:lpstr>
      <vt:lpstr> INFLATION TARGETING</vt:lpstr>
      <vt:lpstr> DEFICIT TARGETING</vt:lpstr>
      <vt:lpstr> KEJUTAN PERMINTAAN NEGATIF</vt:lpstr>
      <vt:lpstr>STABILISATOR DAN DESTABILISATOR OTOMATIS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 Permasalahan Makroekonomi dan Kebijakan</dc:title>
  <dc:creator>Asus</dc:creator>
  <cp:lastModifiedBy>Asus</cp:lastModifiedBy>
  <cp:revision>1</cp:revision>
  <dcterms:created xsi:type="dcterms:W3CDTF">2020-11-15T07:57:17Z</dcterms:created>
  <dcterms:modified xsi:type="dcterms:W3CDTF">2020-11-15T07:57:39Z</dcterms:modified>
</cp:coreProperties>
</file>