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0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8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5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83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1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9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8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2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50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4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047BA-EC00-4DD2-AFE1-927FD6AA7F2A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4334E-FA56-41E1-B769-21D14DEE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2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altLang="en-US" sz="6000" smtClean="0">
                <a:latin typeface="Arial Black" pitchFamily="34" charset="0"/>
              </a:rPr>
              <a:t>KEJAHATAN TERHADAP NYAWA</a:t>
            </a:r>
          </a:p>
        </p:txBody>
      </p:sp>
    </p:spTree>
    <p:extLst>
      <p:ext uri="{BB962C8B-B14F-4D97-AF65-F5344CB8AC3E}">
        <p14:creationId xmlns:p14="http://schemas.microsoft.com/office/powerpoint/2010/main" val="4016658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344 KUHP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Barang siapa </a:t>
            </a:r>
          </a:p>
          <a:p>
            <a:pPr eaLnBrk="1" hangingPunct="1"/>
            <a:r>
              <a:rPr lang="en-US" altLang="en-US" smtClean="0"/>
              <a:t>Merampas nyawa orang lain</a:t>
            </a:r>
          </a:p>
          <a:p>
            <a:pPr eaLnBrk="1" hangingPunct="1"/>
            <a:r>
              <a:rPr lang="en-US" altLang="en-US" smtClean="0"/>
              <a:t>Atas permintaan orang itu sendiri</a:t>
            </a:r>
          </a:p>
          <a:p>
            <a:pPr eaLnBrk="1" hangingPunct="1"/>
            <a:r>
              <a:rPr lang="en-US" altLang="en-US" smtClean="0"/>
              <a:t>Sanksi : 12 tahun</a:t>
            </a:r>
          </a:p>
        </p:txBody>
      </p:sp>
    </p:spTree>
    <p:extLst>
      <p:ext uri="{BB962C8B-B14F-4D97-AF65-F5344CB8AC3E}">
        <p14:creationId xmlns:p14="http://schemas.microsoft.com/office/powerpoint/2010/main" val="414885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345 KUHP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Barang siapa</a:t>
            </a:r>
          </a:p>
          <a:p>
            <a:pPr eaLnBrk="1" hangingPunct="1"/>
            <a:r>
              <a:rPr lang="en-US" altLang="en-US" smtClean="0"/>
              <a:t>Dengan sengaja </a:t>
            </a:r>
          </a:p>
          <a:p>
            <a:pPr eaLnBrk="1" hangingPunct="1"/>
            <a:r>
              <a:rPr lang="en-US" altLang="en-US" smtClean="0"/>
              <a:t>Mendorong, menolong, memberi sarana</a:t>
            </a:r>
          </a:p>
          <a:p>
            <a:pPr eaLnBrk="1" hangingPunct="1"/>
            <a:r>
              <a:rPr lang="en-US" altLang="en-US" smtClean="0"/>
              <a:t>Kepada orang lain untuk bunuh diri</a:t>
            </a:r>
          </a:p>
          <a:p>
            <a:pPr eaLnBrk="1" hangingPunct="1"/>
            <a:r>
              <a:rPr lang="en-US" altLang="en-US" smtClean="0"/>
              <a:t>Jadi bunuh diri</a:t>
            </a:r>
          </a:p>
          <a:p>
            <a:pPr eaLnBrk="1" hangingPunct="1"/>
            <a:r>
              <a:rPr lang="en-US" altLang="en-US" smtClean="0"/>
              <a:t>Sanksi : 4 tahun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4693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Pembunuhan/pengguguran kandungan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346</a:t>
            </a:r>
          </a:p>
          <a:p>
            <a:pPr eaLnBrk="1" hangingPunct="1"/>
            <a:r>
              <a:rPr lang="en-US" altLang="en-US" smtClean="0"/>
              <a:t>Pasal 347</a:t>
            </a:r>
          </a:p>
          <a:p>
            <a:pPr eaLnBrk="1" hangingPunct="1"/>
            <a:r>
              <a:rPr lang="en-US" altLang="en-US" smtClean="0"/>
              <a:t>Pasal 348</a:t>
            </a:r>
          </a:p>
          <a:p>
            <a:pPr eaLnBrk="1" hangingPunct="1"/>
            <a:r>
              <a:rPr lang="en-US" altLang="en-US" smtClean="0"/>
              <a:t>Pasal 349</a:t>
            </a:r>
          </a:p>
        </p:txBody>
      </p:sp>
    </p:spTree>
    <p:extLst>
      <p:ext uri="{BB962C8B-B14F-4D97-AF65-F5344CB8AC3E}">
        <p14:creationId xmlns:p14="http://schemas.microsoft.com/office/powerpoint/2010/main" val="287150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346 KUHP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Seorang wanita</a:t>
            </a:r>
          </a:p>
          <a:p>
            <a:pPr eaLnBrk="1" hangingPunct="1"/>
            <a:r>
              <a:rPr lang="en-US" altLang="en-US" smtClean="0"/>
              <a:t>Sengaja</a:t>
            </a:r>
          </a:p>
          <a:p>
            <a:pPr eaLnBrk="1" hangingPunct="1"/>
            <a:r>
              <a:rPr lang="en-US" altLang="en-US" smtClean="0"/>
              <a:t>Menggugurkan / mematikan kandungan /</a:t>
            </a:r>
          </a:p>
          <a:p>
            <a:pPr eaLnBrk="1" hangingPunct="1"/>
            <a:r>
              <a:rPr lang="en-US" altLang="en-US" smtClean="0"/>
              <a:t>Atau menyuruh orang lain</a:t>
            </a:r>
          </a:p>
          <a:p>
            <a:pPr eaLnBrk="1" hangingPunct="1"/>
            <a:r>
              <a:rPr lang="en-US" altLang="en-US" smtClean="0"/>
              <a:t>Sanksi : 4 tahun</a:t>
            </a:r>
          </a:p>
        </p:txBody>
      </p:sp>
    </p:spTree>
    <p:extLst>
      <p:ext uri="{BB962C8B-B14F-4D97-AF65-F5344CB8AC3E}">
        <p14:creationId xmlns:p14="http://schemas.microsoft.com/office/powerpoint/2010/main" val="378001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347 KUHP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Barang siapa</a:t>
            </a:r>
          </a:p>
          <a:p>
            <a:pPr eaLnBrk="1" hangingPunct="1"/>
            <a:r>
              <a:rPr lang="en-US" altLang="en-US" smtClean="0"/>
              <a:t>Dengan sengaja</a:t>
            </a:r>
          </a:p>
          <a:p>
            <a:pPr eaLnBrk="1" hangingPunct="1"/>
            <a:r>
              <a:rPr lang="en-US" altLang="en-US" smtClean="0"/>
              <a:t>Mematikan kandungan seorang wanita </a:t>
            </a:r>
          </a:p>
          <a:p>
            <a:pPr eaLnBrk="1" hangingPunct="1"/>
            <a:r>
              <a:rPr lang="en-US" altLang="en-US" smtClean="0"/>
              <a:t>Tanpa persetujuannya</a:t>
            </a:r>
          </a:p>
          <a:p>
            <a:pPr eaLnBrk="1" hangingPunct="1"/>
            <a:r>
              <a:rPr lang="en-US" altLang="en-US" smtClean="0"/>
              <a:t>Sanksi : 12 tahun</a:t>
            </a:r>
          </a:p>
          <a:p>
            <a:pPr eaLnBrk="1" hangingPunct="1"/>
            <a:r>
              <a:rPr lang="en-US" altLang="en-US" smtClean="0"/>
              <a:t>Mengakibatkan mati = 15 tahun</a:t>
            </a:r>
          </a:p>
        </p:txBody>
      </p:sp>
    </p:spTree>
    <p:extLst>
      <p:ext uri="{BB962C8B-B14F-4D97-AF65-F5344CB8AC3E}">
        <p14:creationId xmlns:p14="http://schemas.microsoft.com/office/powerpoint/2010/main" val="185077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348 KUHP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Barang siapa</a:t>
            </a:r>
          </a:p>
          <a:p>
            <a:pPr eaLnBrk="1" hangingPunct="1"/>
            <a:r>
              <a:rPr lang="en-US" altLang="en-US" smtClean="0"/>
              <a:t>Dengan sengaja</a:t>
            </a:r>
          </a:p>
          <a:p>
            <a:pPr eaLnBrk="1" hangingPunct="1"/>
            <a:r>
              <a:rPr lang="en-US" altLang="en-US" smtClean="0"/>
              <a:t>Menggugurkan / mematikan kandungan seorang wanita</a:t>
            </a:r>
          </a:p>
          <a:p>
            <a:pPr eaLnBrk="1" hangingPunct="1"/>
            <a:r>
              <a:rPr lang="en-US" altLang="en-US" smtClean="0"/>
              <a:t>Dengan persetujuannya</a:t>
            </a:r>
          </a:p>
          <a:p>
            <a:pPr eaLnBrk="1" hangingPunct="1"/>
            <a:r>
              <a:rPr lang="en-US" altLang="en-US" smtClean="0"/>
              <a:t>Sanksi = 5 tahun 6 bulan</a:t>
            </a:r>
          </a:p>
          <a:p>
            <a:pPr eaLnBrk="1" hangingPunct="1"/>
            <a:r>
              <a:rPr lang="en-US" altLang="en-US" smtClean="0"/>
              <a:t>Mengakibatkan mati = 7 tahun</a:t>
            </a:r>
          </a:p>
        </p:txBody>
      </p:sp>
    </p:spTree>
    <p:extLst>
      <p:ext uri="{BB962C8B-B14F-4D97-AF65-F5344CB8AC3E}">
        <p14:creationId xmlns:p14="http://schemas.microsoft.com/office/powerpoint/2010/main" val="67762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349 KUHP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Seorang dokter, bidan, apoteker (peramu obat):</a:t>
            </a:r>
          </a:p>
          <a:p>
            <a:pPr lvl="1" eaLnBrk="1" hangingPunct="1"/>
            <a:r>
              <a:rPr lang="en-US" altLang="en-US" smtClean="0"/>
              <a:t>Melakukan kejahatan psl. 346, atau</a:t>
            </a:r>
          </a:p>
          <a:p>
            <a:pPr lvl="1" eaLnBrk="1" hangingPunct="1"/>
            <a:r>
              <a:rPr lang="en-US" altLang="en-US" smtClean="0"/>
              <a:t>Membantu kejahatan psl. 347, 348</a:t>
            </a:r>
          </a:p>
          <a:p>
            <a:pPr eaLnBrk="1" hangingPunct="1"/>
            <a:r>
              <a:rPr lang="en-US" altLang="en-US" smtClean="0"/>
              <a:t>Sanksi :</a:t>
            </a:r>
          </a:p>
          <a:p>
            <a:pPr lvl="1" eaLnBrk="1" hangingPunct="1"/>
            <a:r>
              <a:rPr lang="en-US" altLang="en-US" smtClean="0"/>
              <a:t> ditambah 1/3,</a:t>
            </a:r>
          </a:p>
          <a:p>
            <a:pPr lvl="1" eaLnBrk="1" hangingPunct="1"/>
            <a:r>
              <a:rPr lang="en-US" altLang="en-US" smtClean="0"/>
              <a:t> dapat dicabut haknya</a:t>
            </a:r>
          </a:p>
        </p:txBody>
      </p:sp>
    </p:spTree>
    <p:extLst>
      <p:ext uri="{BB962C8B-B14F-4D97-AF65-F5344CB8AC3E}">
        <p14:creationId xmlns:p14="http://schemas.microsoft.com/office/powerpoint/2010/main" val="379494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Kejahatan Terhadap Nyawa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Pembunuhan : Pasal 338, 339, 340 KUHP</a:t>
            </a:r>
          </a:p>
          <a:p>
            <a:pPr eaLnBrk="1" hangingPunct="1"/>
            <a:r>
              <a:rPr lang="en-US" altLang="en-US" smtClean="0"/>
              <a:t>Pembunuhan Khusus: Psl 341 – 345 KUHP</a:t>
            </a:r>
          </a:p>
          <a:p>
            <a:pPr eaLnBrk="1" hangingPunct="1"/>
            <a:r>
              <a:rPr lang="en-US" altLang="en-US" smtClean="0"/>
              <a:t>Pengguguran dan Pembunuhan Kandungan : Pasal 346 – 349 KUHP</a:t>
            </a:r>
          </a:p>
        </p:txBody>
      </p:sp>
    </p:spTree>
    <p:extLst>
      <p:ext uri="{BB962C8B-B14F-4D97-AF65-F5344CB8AC3E}">
        <p14:creationId xmlns:p14="http://schemas.microsoft.com/office/powerpoint/2010/main" val="302961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Pembunuhan </a:t>
            </a:r>
            <a:br>
              <a:rPr lang="en-US" altLang="en-US" sz="4000" smtClean="0"/>
            </a:br>
            <a:r>
              <a:rPr lang="en-US" altLang="en-US" sz="4000" smtClean="0"/>
              <a:t>pasal 338 KUHP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Barang siapa</a:t>
            </a:r>
          </a:p>
          <a:p>
            <a:pPr eaLnBrk="1" hangingPunct="1"/>
            <a:r>
              <a:rPr lang="en-US" altLang="en-US" smtClean="0"/>
              <a:t>Sengaja</a:t>
            </a:r>
          </a:p>
          <a:p>
            <a:pPr eaLnBrk="1" hangingPunct="1"/>
            <a:r>
              <a:rPr lang="en-US" altLang="en-US" smtClean="0"/>
              <a:t>Merampas nyawa orang lain</a:t>
            </a:r>
          </a:p>
          <a:p>
            <a:pPr eaLnBrk="1" hangingPunct="1"/>
            <a:r>
              <a:rPr lang="en-US" altLang="en-US" smtClean="0"/>
              <a:t>Sanksi : 15 tahun</a:t>
            </a:r>
          </a:p>
        </p:txBody>
      </p:sp>
    </p:spTree>
    <p:extLst>
      <p:ext uri="{BB962C8B-B14F-4D97-AF65-F5344CB8AC3E}">
        <p14:creationId xmlns:p14="http://schemas.microsoft.com/office/powerpoint/2010/main" val="17585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339 KUHP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Pembunuhan</a:t>
            </a:r>
          </a:p>
          <a:p>
            <a:pPr eaLnBrk="1" hangingPunct="1"/>
            <a:r>
              <a:rPr lang="en-US" altLang="en-US" smtClean="0"/>
              <a:t>Diikuti, disertai, didahului</a:t>
            </a:r>
          </a:p>
          <a:p>
            <a:pPr eaLnBrk="1" hangingPunct="1"/>
            <a:r>
              <a:rPr lang="en-US" altLang="en-US" smtClean="0"/>
              <a:t>Sesuatu perbuatan pidana</a:t>
            </a:r>
          </a:p>
          <a:p>
            <a:pPr eaLnBrk="1" hangingPunct="1"/>
            <a:r>
              <a:rPr lang="en-US" altLang="en-US" smtClean="0"/>
              <a:t>Dilakukan dengan maksud untuk :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	Mempersiapkan, mempermudah, melepaskan diri, memastikan penguasaan barang yang diperolehnya secara melawan hukum</a:t>
            </a:r>
          </a:p>
          <a:p>
            <a:pPr eaLnBrk="1" hangingPunct="1"/>
            <a:r>
              <a:rPr lang="en-US" altLang="en-US" smtClean="0"/>
              <a:t>Sanksi : Seumur hidup / 20 tahun</a:t>
            </a:r>
          </a:p>
        </p:txBody>
      </p:sp>
    </p:spTree>
    <p:extLst>
      <p:ext uri="{BB962C8B-B14F-4D97-AF65-F5344CB8AC3E}">
        <p14:creationId xmlns:p14="http://schemas.microsoft.com/office/powerpoint/2010/main" val="89209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Pasal 340 KUHP</a:t>
            </a:r>
            <a:br>
              <a:rPr lang="en-US" altLang="en-US" sz="4000" smtClean="0"/>
            </a:br>
            <a:r>
              <a:rPr lang="en-US" altLang="en-US" sz="4000" smtClean="0"/>
              <a:t>Pembunuhan Berencana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Barang siapa dengan rencana </a:t>
            </a:r>
          </a:p>
          <a:p>
            <a:pPr eaLnBrk="1" hangingPunct="1"/>
            <a:r>
              <a:rPr lang="en-US" altLang="en-US" smtClean="0"/>
              <a:t>Merampas nyawa orang lain</a:t>
            </a:r>
          </a:p>
          <a:p>
            <a:pPr eaLnBrk="1" hangingPunct="1"/>
            <a:r>
              <a:rPr lang="en-US" altLang="en-US" smtClean="0"/>
              <a:t>Sanksi : mati / SH / 20 th </a:t>
            </a:r>
          </a:p>
        </p:txBody>
      </p:sp>
    </p:spTree>
    <p:extLst>
      <p:ext uri="{BB962C8B-B14F-4D97-AF65-F5344CB8AC3E}">
        <p14:creationId xmlns:p14="http://schemas.microsoft.com/office/powerpoint/2010/main" val="265090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Pembunuhan Khusus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341</a:t>
            </a:r>
          </a:p>
          <a:p>
            <a:pPr eaLnBrk="1" hangingPunct="1"/>
            <a:r>
              <a:rPr lang="en-US" altLang="en-US" smtClean="0"/>
              <a:t>Pasal 342</a:t>
            </a:r>
          </a:p>
          <a:p>
            <a:pPr eaLnBrk="1" hangingPunct="1"/>
            <a:r>
              <a:rPr lang="en-US" altLang="en-US" smtClean="0"/>
              <a:t>Pasal 343</a:t>
            </a:r>
          </a:p>
          <a:p>
            <a:pPr eaLnBrk="1" hangingPunct="1"/>
            <a:r>
              <a:rPr lang="en-US" altLang="en-US" smtClean="0"/>
              <a:t>Pasal 344</a:t>
            </a:r>
          </a:p>
          <a:p>
            <a:pPr eaLnBrk="1" hangingPunct="1"/>
            <a:r>
              <a:rPr lang="en-US" altLang="en-US" smtClean="0"/>
              <a:t>Pasal 345 </a:t>
            </a:r>
          </a:p>
        </p:txBody>
      </p:sp>
    </p:spTree>
    <p:extLst>
      <p:ext uri="{BB962C8B-B14F-4D97-AF65-F5344CB8AC3E}">
        <p14:creationId xmlns:p14="http://schemas.microsoft.com/office/powerpoint/2010/main" val="267144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341 KUHP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Seorang Ibu</a:t>
            </a:r>
          </a:p>
          <a:p>
            <a:pPr eaLnBrk="1" hangingPunct="1"/>
            <a:r>
              <a:rPr lang="en-US" altLang="en-US" smtClean="0"/>
              <a:t>Karena takut akan ketahuan melahirkan anak</a:t>
            </a:r>
          </a:p>
          <a:p>
            <a:pPr eaLnBrk="1" hangingPunct="1"/>
            <a:r>
              <a:rPr lang="en-US" altLang="en-US" smtClean="0"/>
              <a:t>Pada saat melahirkan / tidak lama</a:t>
            </a:r>
          </a:p>
          <a:p>
            <a:pPr eaLnBrk="1" hangingPunct="1"/>
            <a:r>
              <a:rPr lang="en-US" altLang="en-US" smtClean="0"/>
              <a:t>Dengan sengaja</a:t>
            </a:r>
          </a:p>
          <a:p>
            <a:pPr eaLnBrk="1" hangingPunct="1"/>
            <a:r>
              <a:rPr lang="en-US" altLang="en-US" smtClean="0"/>
              <a:t>Merampas nyawa anaknya</a:t>
            </a:r>
          </a:p>
          <a:p>
            <a:pPr eaLnBrk="1" hangingPunct="1"/>
            <a:r>
              <a:rPr lang="en-US" altLang="en-US" smtClean="0"/>
              <a:t>Sanksi : 7 tahun</a:t>
            </a:r>
          </a:p>
        </p:txBody>
      </p:sp>
    </p:spTree>
    <p:extLst>
      <p:ext uri="{BB962C8B-B14F-4D97-AF65-F5344CB8AC3E}">
        <p14:creationId xmlns:p14="http://schemas.microsoft.com/office/powerpoint/2010/main" val="49125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Pasal 342 KUHP</a:t>
            </a:r>
            <a:br>
              <a:rPr lang="en-US" altLang="en-US" sz="4000" smtClean="0"/>
            </a:br>
            <a:r>
              <a:rPr lang="en-US" altLang="en-US" sz="4000" smtClean="0"/>
              <a:t>Pembunuhan Bayi Berencana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Seorang Ibu</a:t>
            </a:r>
          </a:p>
          <a:p>
            <a:pPr eaLnBrk="1" hangingPunct="1"/>
            <a:r>
              <a:rPr lang="en-US" altLang="en-US" smtClean="0"/>
              <a:t>Untuk melaksanakan niat</a:t>
            </a:r>
          </a:p>
          <a:p>
            <a:pPr eaLnBrk="1" hangingPunct="1"/>
            <a:r>
              <a:rPr lang="en-US" altLang="en-US" smtClean="0"/>
              <a:t>Karena takut akan ketahuan melahirkan </a:t>
            </a:r>
          </a:p>
          <a:p>
            <a:pPr eaLnBrk="1" hangingPunct="1"/>
            <a:r>
              <a:rPr lang="en-US" altLang="en-US" smtClean="0"/>
              <a:t>Pada saat (tidak lama)</a:t>
            </a:r>
          </a:p>
          <a:p>
            <a:pPr eaLnBrk="1" hangingPunct="1"/>
            <a:r>
              <a:rPr lang="en-US" altLang="en-US" smtClean="0"/>
              <a:t>Merampas nyawa bayinya</a:t>
            </a:r>
          </a:p>
          <a:p>
            <a:pPr eaLnBrk="1" hangingPunct="1"/>
            <a:r>
              <a:rPr lang="en-US" altLang="en-US" smtClean="0"/>
              <a:t>Sanksi : 9 tahun</a:t>
            </a:r>
          </a:p>
        </p:txBody>
      </p:sp>
    </p:spTree>
    <p:extLst>
      <p:ext uri="{BB962C8B-B14F-4D97-AF65-F5344CB8AC3E}">
        <p14:creationId xmlns:p14="http://schemas.microsoft.com/office/powerpoint/2010/main" val="256399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Pasal 343 KUHP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Orang lain</a:t>
            </a:r>
          </a:p>
          <a:p>
            <a:pPr eaLnBrk="1" hangingPunct="1"/>
            <a:r>
              <a:rPr lang="en-US" altLang="en-US" smtClean="0"/>
              <a:t>Turut serta </a:t>
            </a:r>
          </a:p>
          <a:p>
            <a:pPr eaLnBrk="1" hangingPunct="1"/>
            <a:r>
              <a:rPr lang="en-US" altLang="en-US" smtClean="0"/>
              <a:t>Melakukan kejahatan Psl. 341, 342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= Pembunuhan Berencana </a:t>
            </a:r>
          </a:p>
          <a:p>
            <a:pPr eaLnBrk="1" hangingPunct="1"/>
            <a:r>
              <a:rPr lang="en-US" altLang="en-US" smtClean="0"/>
              <a:t>Sanksi : mati / SH / 20 tahun </a:t>
            </a:r>
          </a:p>
        </p:txBody>
      </p:sp>
    </p:spTree>
    <p:extLst>
      <p:ext uri="{BB962C8B-B14F-4D97-AF65-F5344CB8AC3E}">
        <p14:creationId xmlns:p14="http://schemas.microsoft.com/office/powerpoint/2010/main" val="318424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KEJAHATAN TERHADAP NYAWA</vt:lpstr>
      <vt:lpstr>Kejahatan Terhadap Nyawa</vt:lpstr>
      <vt:lpstr>Pembunuhan  pasal 338 KUHP</vt:lpstr>
      <vt:lpstr>Pasal 339 KUHP</vt:lpstr>
      <vt:lpstr>Pasal 340 KUHP Pembunuhan Berencana</vt:lpstr>
      <vt:lpstr>Pembunuhan Khusus</vt:lpstr>
      <vt:lpstr>Pasal 341 KUHP</vt:lpstr>
      <vt:lpstr>Pasal 342 KUHP Pembunuhan Bayi Berencana</vt:lpstr>
      <vt:lpstr>Pasal 343 KUHP</vt:lpstr>
      <vt:lpstr>Pasal 344 KUHP </vt:lpstr>
      <vt:lpstr>Pasal 345 KUHP</vt:lpstr>
      <vt:lpstr>Pembunuhan/pengguguran kandungan</vt:lpstr>
      <vt:lpstr>Pasal 346 KUHP</vt:lpstr>
      <vt:lpstr>Pasal 347 KUHP</vt:lpstr>
      <vt:lpstr>Pasal 348 KUHP</vt:lpstr>
      <vt:lpstr>Pasal 349 KUHP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KEJAHATAN TERHADAP NYAWA</dc:title>
  <dc:creator>ASUS</dc:creator>
  <cp:lastModifiedBy>ASUS</cp:lastModifiedBy>
  <cp:revision>1</cp:revision>
  <dcterms:created xsi:type="dcterms:W3CDTF">2020-11-12T13:49:52Z</dcterms:created>
  <dcterms:modified xsi:type="dcterms:W3CDTF">2020-11-12T13:50:00Z</dcterms:modified>
</cp:coreProperties>
</file>