
<file path=[Content_Types].xml><?xml version="1.0" encoding="utf-8"?>
<Types xmlns="http://schemas.openxmlformats.org/package/2006/content-types">
  <Default ContentType="image/jpeg" Extension="jpg"/>
  <Default ContentType="image/gif" Extension="gif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7.xml"/>
  <Override ContentType="application/vnd.openxmlformats-officedocument.presentationml.notesSlide+xml" PartName="/ppt/notesSlides/notesSlide59.xml"/>
  <Override ContentType="application/vnd.openxmlformats-officedocument.presentationml.notesSlide+xml" PartName="/ppt/notesSlides/notesSlide32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33.xml"/>
  <Override ContentType="application/vnd.openxmlformats-officedocument.presentationml.notesSlide+xml" PartName="/ppt/notesSlides/notesSlide41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50.xml"/>
  <Override ContentType="application/vnd.openxmlformats-officedocument.presentationml.notesSlide+xml" PartName="/ppt/notesSlides/notesSlide68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42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34.xml"/>
  <Override ContentType="application/vnd.openxmlformats-officedocument.presentationml.notesSlide+xml" PartName="/ppt/notesSlides/notesSlide51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43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56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69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39.xml"/>
  <Override ContentType="application/vnd.openxmlformats-officedocument.presentationml.notesSlide+xml" PartName="/ppt/notesSlides/notesSlide31.xml"/>
  <Override ContentType="application/vnd.openxmlformats-officedocument.presentationml.notesSlide+xml" PartName="/ppt/notesSlides/notesSlide61.xml"/>
  <Override ContentType="application/vnd.openxmlformats-officedocument.presentationml.notesSlide+xml" PartName="/ppt/notesSlides/notesSlide57.xml"/>
  <Override ContentType="application/vnd.openxmlformats-officedocument.presentationml.notesSlide+xml" PartName="/ppt/notesSlides/notesSlide44.xml"/>
  <Override ContentType="application/vnd.openxmlformats-officedocument.presentationml.notesSlide+xml" PartName="/ppt/notesSlides/notesSlide58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37.xml"/>
  <Override ContentType="application/vnd.openxmlformats-officedocument.presentationml.notesSlide+xml" PartName="/ppt/notesSlides/notesSlide62.xml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54.xml"/>
  <Override ContentType="application/vnd.openxmlformats-officedocument.presentationml.notesSlide+xml" PartName="/ppt/notesSlides/notesSlide45.xml"/>
  <Override ContentType="application/vnd.openxmlformats-officedocument.presentationml.notesSlide+xml" PartName="/ppt/notesSlides/notesSlide70.xml"/>
  <Override ContentType="application/vnd.openxmlformats-officedocument.presentationml.notesSlide+xml" PartName="/ppt/notesSlides/notesSlide46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63.xml"/>
  <Override ContentType="application/vnd.openxmlformats-officedocument.presentationml.notesSlide+xml" PartName="/ppt/notesSlides/notesSlide5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47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60.xml"/>
  <Override ContentType="application/vnd.openxmlformats-officedocument.presentationml.notesSlide+xml" PartName="/ppt/notesSlides/notesSlide38.xml"/>
  <Override ContentType="application/vnd.openxmlformats-officedocument.presentationml.notesSlide+xml" PartName="/ppt/notesSlides/notesSlide64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48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5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35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65.xml"/>
  <Override ContentType="application/vnd.openxmlformats-officedocument.presentationml.notesSlide+xml" PartName="/ppt/notesSlides/notesSlide36.xml"/>
  <Override ContentType="application/vnd.openxmlformats-officedocument.presentationml.notesSlide+xml" PartName="/ppt/notesSlides/notesSlide49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53.xml"/>
  <Override ContentType="application/vnd.openxmlformats-officedocument.presentationml.notesSlide+xml" PartName="/ppt/notesSlides/notesSlide40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66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43.xml"/>
  <Override ContentType="application/vnd.openxmlformats-officedocument.presentationml.slide+xml" PartName="/ppt/slides/slide35.xml"/>
  <Override ContentType="application/vnd.openxmlformats-officedocument.presentationml.slide+xml" PartName="/ppt/slides/slide60.xml"/>
  <Override ContentType="application/vnd.openxmlformats-officedocument.presentationml.slide+xml" PartName="/ppt/slides/slide5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5.xml"/>
  <Override ContentType="application/vnd.openxmlformats-officedocument.presentationml.slide+xml" PartName="/ppt/slides/slide69.xml"/>
  <Override ContentType="application/vnd.openxmlformats-officedocument.presentationml.slide+xml" PartName="/ppt/slides/slide17.xml"/>
  <Override ContentType="application/vnd.openxmlformats-officedocument.presentationml.slide+xml" PartName="/ppt/slides/slide42.xml"/>
  <Override ContentType="application/vnd.openxmlformats-officedocument.presentationml.slide+xml" PartName="/ppt/slides/slide25.xml"/>
  <Override ContentType="application/vnd.openxmlformats-officedocument.presentationml.slide+xml" PartName="/ppt/slides/slide50.xml"/>
  <Override ContentType="application/vnd.openxmlformats-officedocument.presentationml.slide+xml" PartName="/ppt/slides/slide34.xml"/>
  <Override ContentType="application/vnd.openxmlformats-officedocument.presentationml.slide+xml" PartName="/ppt/slides/slide33.xml"/>
  <Override ContentType="application/vnd.openxmlformats-officedocument.presentationml.slide+xml" PartName="/ppt/slides/slide51.xml"/>
  <Override ContentType="application/vnd.openxmlformats-officedocument.presentationml.slide+xml" PartName="/ppt/slides/slide16.xml"/>
  <Override ContentType="application/vnd.openxmlformats-officedocument.presentationml.slide+xml" PartName="/ppt/slides/slide68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37.xml"/>
  <Override ContentType="application/vnd.openxmlformats-officedocument.presentationml.slide+xml" PartName="/ppt/slides/slide41.xml"/>
  <Override ContentType="application/vnd.openxmlformats-officedocument.presentationml.slide+xml" PartName="/ppt/slides/slide67.xml"/>
  <Override ContentType="application/vnd.openxmlformats-officedocument.presentationml.slide+xml" PartName="/ppt/slides/slide7.xml"/>
  <Override ContentType="application/vnd.openxmlformats-officedocument.presentationml.slide+xml" PartName="/ppt/slides/slide54.xml"/>
  <Override ContentType="application/vnd.openxmlformats-officedocument.presentationml.slide+xml" PartName="/ppt/slides/slide36.xml"/>
  <Override ContentType="application/vnd.openxmlformats-officedocument.presentationml.slide+xml" PartName="/ppt/slides/slide66.xml"/>
  <Override ContentType="application/vnd.openxmlformats-officedocument.presentationml.slide+xml" PartName="/ppt/slides/slide23.xml"/>
  <Override ContentType="application/vnd.openxmlformats-officedocument.presentationml.slide+xml" PartName="/ppt/slides/slide49.xml"/>
  <Override ContentType="application/vnd.openxmlformats-officedocument.presentationml.slide+xml" PartName="/ppt/slides/slide10.xml"/>
  <Override ContentType="application/vnd.openxmlformats-officedocument.presentationml.slide+xml" PartName="/ppt/slides/slide70.xml"/>
  <Override ContentType="application/vnd.openxmlformats-officedocument.presentationml.slide+xml" PartName="/ppt/slides/slide6.xml"/>
  <Override ContentType="application/vnd.openxmlformats-officedocument.presentationml.slide+xml" PartName="/ppt/slides/slide53.xml"/>
  <Override ContentType="application/vnd.openxmlformats-officedocument.presentationml.slide+xml" PartName="/ppt/slides/slide40.xml"/>
  <Override ContentType="application/vnd.openxmlformats-officedocument.presentationml.slide+xml" PartName="/ppt/slides/slide48.xml"/>
  <Override ContentType="application/vnd.openxmlformats-officedocument.presentationml.slide+xml" PartName="/ppt/slides/slide30.xml"/>
  <Override ContentType="application/vnd.openxmlformats-officedocument.presentationml.slide+xml" PartName="/ppt/slides/slide22.xml"/>
  <Override ContentType="application/vnd.openxmlformats-officedocument.presentationml.slide+xml" PartName="/ppt/slides/slide39.xml"/>
  <Override ContentType="application/vnd.openxmlformats-officedocument.presentationml.slide+xml" PartName="/ppt/slides/slide65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6.xml"/>
  <Override ContentType="application/vnd.openxmlformats-officedocument.presentationml.slide+xml" PartName="/ppt/slides/slide12.xml"/>
  <Override ContentType="application/vnd.openxmlformats-officedocument.presentationml.slide+xml" PartName="/ppt/slides/slide47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38.xml"/>
  <Override ContentType="application/vnd.openxmlformats-officedocument.presentationml.slide+xml" PartName="/ppt/slides/slide46.xml"/>
  <Override ContentType="application/vnd.openxmlformats-officedocument.presentationml.slide+xml" PartName="/ppt/slides/slide64.xml"/>
  <Override ContentType="application/vnd.openxmlformats-officedocument.presentationml.slide+xml" PartName="/ppt/slides/slide8.xml"/>
  <Override ContentType="application/vnd.openxmlformats-officedocument.presentationml.slide+xml" PartName="/ppt/slides/slide55.xml"/>
  <Override ContentType="application/vnd.openxmlformats-officedocument.presentationml.slide+xml" PartName="/ppt/slides/slide29.xml"/>
  <Override ContentType="application/vnd.openxmlformats-officedocument.presentationml.slide+xml" PartName="/ppt/slides/slide59.xml"/>
  <Override ContentType="application/vnd.openxmlformats-officedocument.presentationml.slide+xml" PartName="/ppt/slides/slide32.xml"/>
  <Override ContentType="application/vnd.openxmlformats-officedocument.presentationml.slide+xml" PartName="/ppt/slides/slide62.xml"/>
  <Override ContentType="application/vnd.openxmlformats-officedocument.presentationml.slide+xml" PartName="/ppt/slides/slide1.xml"/>
  <Override ContentType="application/vnd.openxmlformats-officedocument.presentationml.slide+xml" PartName="/ppt/slides/slide58.xml"/>
  <Override ContentType="application/vnd.openxmlformats-officedocument.presentationml.slide+xml" PartName="/ppt/slides/slide63.xml"/>
  <Override ContentType="application/vnd.openxmlformats-officedocument.presentationml.slide+xml" PartName="/ppt/slides/slide45.xml"/>
  <Override ContentType="application/vnd.openxmlformats-officedocument.presentationml.slide+xml" PartName="/ppt/slides/slide28.xml"/>
  <Override ContentType="application/vnd.openxmlformats-officedocument.presentationml.slide+xml" PartName="/ppt/slides/slide15.xml"/>
  <Override ContentType="application/vnd.openxmlformats-officedocument.presentationml.slide+xml" PartName="/ppt/slides/slide61.xml"/>
  <Override ContentType="application/vnd.openxmlformats-officedocument.presentationml.slide+xml" PartName="/ppt/slides/slide31.xml"/>
  <Override ContentType="application/vnd.openxmlformats-officedocument.presentationml.slide+xml" PartName="/ppt/slides/slide27.xml"/>
  <Override ContentType="application/vnd.openxmlformats-officedocument.presentationml.slide+xml" PartName="/ppt/slides/slide57.xml"/>
  <Override ContentType="application/vnd.openxmlformats-officedocument.presentationml.slide+xml" PartName="/ppt/slides/slide2.xml"/>
  <Override ContentType="application/vnd.openxmlformats-officedocument.presentationml.slide+xml" PartName="/ppt/slides/slide44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48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  <p:sldId id="303" r:id="rId54"/>
    <p:sldId id="304" r:id="rId55"/>
    <p:sldId id="305" r:id="rId56"/>
    <p:sldId id="306" r:id="rId57"/>
    <p:sldId id="307" r:id="rId58"/>
    <p:sldId id="308" r:id="rId59"/>
    <p:sldId id="309" r:id="rId60"/>
    <p:sldId id="310" r:id="rId61"/>
    <p:sldId id="311" r:id="rId62"/>
    <p:sldId id="312" r:id="rId63"/>
    <p:sldId id="313" r:id="rId64"/>
    <p:sldId id="314" r:id="rId65"/>
    <p:sldId id="315" r:id="rId66"/>
    <p:sldId id="316" r:id="rId67"/>
    <p:sldId id="317" r:id="rId68"/>
    <p:sldId id="318" r:id="rId69"/>
    <p:sldId id="319" r:id="rId70"/>
    <p:sldId id="320" r:id="rId71"/>
    <p:sldId id="321" r:id="rId72"/>
    <p:sldId id="322" r:id="rId73"/>
    <p:sldId id="323" r:id="rId74"/>
    <p:sldId id="324" r:id="rId75"/>
    <p:sldId id="325" r:id="rId76"/>
  </p:sldIdLst>
  <p:sldSz cy="68580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http://customooxmlschemas.google.com/">
      <go:slidesCustomData xmlns:go="http://customooxmlschemas.google.com/" r:id="rId77" roundtripDataSignature="AMtx7mhHbchxLBmUPXAbMK6DPqwFyzNYm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245A586A-3302-4FA1-92A8-118661DE0854}">
  <a:tblStyle styleId="{245A586A-3302-4FA1-92A8-118661DE0854}" styleName="Table_0">
    <a:wholeTbl>
      <a:tcTxStyle b="off" i="off">
        <a:font>
          <a:latin typeface="Arial"/>
          <a:ea typeface="Arial"/>
          <a:cs typeface="Arial"/>
        </a:font>
        <a:schemeClr val="dk1"/>
      </a:tcTxStyle>
      <a:tcStyle>
        <a:tcBdr>
          <a:lef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V>
        </a:tcBdr>
        <a:fill>
          <a:solidFill>
            <a:srgbClr val="E8EDFA"/>
          </a:solidFill>
        </a:fill>
      </a:tcStyle>
    </a:wholeTbl>
    <a:band1H>
      <a:tcTxStyle/>
      <a:tcStyle>
        <a:fill>
          <a:solidFill>
            <a:srgbClr val="CED9F4"/>
          </a:solidFill>
        </a:fill>
      </a:tcStyle>
    </a:band1H>
    <a:band2H>
      <a:tcTxStyle/>
    </a:band2H>
    <a:band1V>
      <a:tcTxStyle/>
      <a:tcStyle>
        <a:fill>
          <a:solidFill>
            <a:srgbClr val="CED9F4"/>
          </a:solidFill>
        </a:fill>
      </a:tcStyle>
    </a:band1V>
    <a:band2V>
      <a:tcTxStyle/>
    </a:band2V>
    <a:lastCol>
      <a:tcTxStyle b="on" i="off">
        <a:font>
          <a:latin typeface="Arial"/>
          <a:ea typeface="Arial"/>
          <a:cs typeface="Arial"/>
        </a:font>
        <a:schemeClr val="lt1"/>
      </a:tcTxStyle>
      <a:tcStyle>
        <a:fill>
          <a:solidFill>
            <a:schemeClr val="accent1"/>
          </a:solidFill>
        </a:fill>
      </a:tcStyle>
    </a:lastCol>
    <a:firstCol>
      <a:tcTxStyle b="on" i="off">
        <a:font>
          <a:latin typeface="Arial"/>
          <a:ea typeface="Arial"/>
          <a:cs typeface="Arial"/>
        </a:font>
        <a:schemeClr val="lt1"/>
      </a:tcTxStyle>
      <a:tcStyle>
        <a:fill>
          <a:solidFill>
            <a:schemeClr val="accent1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chemeClr val="lt1"/>
      </a:tcTxStyle>
      <a:tcStyle>
        <a:tcBdr>
          <a:top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</a:tcBdr>
        <a:fill>
          <a:solidFill>
            <a:schemeClr val="accent1"/>
          </a:solidFill>
        </a:fill>
      </a:tcStyle>
    </a:lastRow>
    <a:seCell>
      <a:tcTxStyle/>
    </a:seCell>
    <a:swCell>
      <a:tcTxStyle/>
    </a:swCell>
    <a:firstRow>
      <a:tcTxStyle b="on" i="off">
        <a:font>
          <a:latin typeface="Arial"/>
          <a:ea typeface="Arial"/>
          <a:cs typeface="Arial"/>
        </a:font>
        <a:schemeClr val="lt1"/>
      </a:tcTxStyle>
      <a:tcStyle>
        <a:tcBdr>
          <a:bottom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</a:tcBdr>
        <a:fill>
          <a:solidFill>
            <a:schemeClr val="accent1"/>
          </a:solidFill>
        </a:fill>
      </a:tcStyle>
    </a:firstRow>
    <a:neCell>
      <a:tcTxStyle/>
    </a:neCell>
    <a:nwCell>
      <a:tcTxStyle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slide" Target="slides/slide34.xml"/><Relationship Id="rId42" Type="http://schemas.openxmlformats.org/officeDocument/2006/relationships/slide" Target="slides/slide36.xml"/><Relationship Id="rId41" Type="http://schemas.openxmlformats.org/officeDocument/2006/relationships/slide" Target="slides/slide35.xml"/><Relationship Id="rId44" Type="http://schemas.openxmlformats.org/officeDocument/2006/relationships/slide" Target="slides/slide38.xml"/><Relationship Id="rId43" Type="http://schemas.openxmlformats.org/officeDocument/2006/relationships/slide" Target="slides/slide37.xml"/><Relationship Id="rId46" Type="http://schemas.openxmlformats.org/officeDocument/2006/relationships/slide" Target="slides/slide40.xml"/><Relationship Id="rId45" Type="http://schemas.openxmlformats.org/officeDocument/2006/relationships/slide" Target="slides/slide39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9" Type="http://schemas.openxmlformats.org/officeDocument/2006/relationships/slide" Target="slides/slide3.xml"/><Relationship Id="rId48" Type="http://schemas.openxmlformats.org/officeDocument/2006/relationships/slide" Target="slides/slide42.xml"/><Relationship Id="rId47" Type="http://schemas.openxmlformats.org/officeDocument/2006/relationships/slide" Target="slides/slide41.xml"/><Relationship Id="rId49" Type="http://schemas.openxmlformats.org/officeDocument/2006/relationships/slide" Target="slides/slide43.xml"/><Relationship Id="rId5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73" Type="http://schemas.openxmlformats.org/officeDocument/2006/relationships/slide" Target="slides/slide67.xml"/><Relationship Id="rId72" Type="http://schemas.openxmlformats.org/officeDocument/2006/relationships/slide" Target="slides/slide66.xml"/><Relationship Id="rId31" Type="http://schemas.openxmlformats.org/officeDocument/2006/relationships/slide" Target="slides/slide25.xml"/><Relationship Id="rId75" Type="http://schemas.openxmlformats.org/officeDocument/2006/relationships/slide" Target="slides/slide69.xml"/><Relationship Id="rId30" Type="http://schemas.openxmlformats.org/officeDocument/2006/relationships/slide" Target="slides/slide24.xml"/><Relationship Id="rId74" Type="http://schemas.openxmlformats.org/officeDocument/2006/relationships/slide" Target="slides/slide68.xml"/><Relationship Id="rId33" Type="http://schemas.openxmlformats.org/officeDocument/2006/relationships/slide" Target="slides/slide27.xml"/><Relationship Id="rId77" Type="http://customschemas.google.com/relationships/presentationmetadata" Target="metadata"/><Relationship Id="rId32" Type="http://schemas.openxmlformats.org/officeDocument/2006/relationships/slide" Target="slides/slide26.xml"/><Relationship Id="rId76" Type="http://schemas.openxmlformats.org/officeDocument/2006/relationships/slide" Target="slides/slide70.xml"/><Relationship Id="rId35" Type="http://schemas.openxmlformats.org/officeDocument/2006/relationships/slide" Target="slides/slide29.xml"/><Relationship Id="rId34" Type="http://schemas.openxmlformats.org/officeDocument/2006/relationships/slide" Target="slides/slide28.xml"/><Relationship Id="rId71" Type="http://schemas.openxmlformats.org/officeDocument/2006/relationships/slide" Target="slides/slide65.xml"/><Relationship Id="rId70" Type="http://schemas.openxmlformats.org/officeDocument/2006/relationships/slide" Target="slides/slide64.xml"/><Relationship Id="rId37" Type="http://schemas.openxmlformats.org/officeDocument/2006/relationships/slide" Target="slides/slide31.xml"/><Relationship Id="rId36" Type="http://schemas.openxmlformats.org/officeDocument/2006/relationships/slide" Target="slides/slide30.xml"/><Relationship Id="rId39" Type="http://schemas.openxmlformats.org/officeDocument/2006/relationships/slide" Target="slides/slide33.xml"/><Relationship Id="rId38" Type="http://schemas.openxmlformats.org/officeDocument/2006/relationships/slide" Target="slides/slide32.xml"/><Relationship Id="rId62" Type="http://schemas.openxmlformats.org/officeDocument/2006/relationships/slide" Target="slides/slide56.xml"/><Relationship Id="rId61" Type="http://schemas.openxmlformats.org/officeDocument/2006/relationships/slide" Target="slides/slide55.xml"/><Relationship Id="rId20" Type="http://schemas.openxmlformats.org/officeDocument/2006/relationships/slide" Target="slides/slide14.xml"/><Relationship Id="rId64" Type="http://schemas.openxmlformats.org/officeDocument/2006/relationships/slide" Target="slides/slide58.xml"/><Relationship Id="rId63" Type="http://schemas.openxmlformats.org/officeDocument/2006/relationships/slide" Target="slides/slide57.xml"/><Relationship Id="rId22" Type="http://schemas.openxmlformats.org/officeDocument/2006/relationships/slide" Target="slides/slide16.xml"/><Relationship Id="rId66" Type="http://schemas.openxmlformats.org/officeDocument/2006/relationships/slide" Target="slides/slide60.xml"/><Relationship Id="rId21" Type="http://schemas.openxmlformats.org/officeDocument/2006/relationships/slide" Target="slides/slide15.xml"/><Relationship Id="rId65" Type="http://schemas.openxmlformats.org/officeDocument/2006/relationships/slide" Target="slides/slide59.xml"/><Relationship Id="rId24" Type="http://schemas.openxmlformats.org/officeDocument/2006/relationships/slide" Target="slides/slide18.xml"/><Relationship Id="rId68" Type="http://schemas.openxmlformats.org/officeDocument/2006/relationships/slide" Target="slides/slide62.xml"/><Relationship Id="rId23" Type="http://schemas.openxmlformats.org/officeDocument/2006/relationships/slide" Target="slides/slide17.xml"/><Relationship Id="rId67" Type="http://schemas.openxmlformats.org/officeDocument/2006/relationships/slide" Target="slides/slide61.xml"/><Relationship Id="rId60" Type="http://schemas.openxmlformats.org/officeDocument/2006/relationships/slide" Target="slides/slide54.xml"/><Relationship Id="rId26" Type="http://schemas.openxmlformats.org/officeDocument/2006/relationships/slide" Target="slides/slide20.xml"/><Relationship Id="rId25" Type="http://schemas.openxmlformats.org/officeDocument/2006/relationships/slide" Target="slides/slide19.xml"/><Relationship Id="rId69" Type="http://schemas.openxmlformats.org/officeDocument/2006/relationships/slide" Target="slides/slide63.xml"/><Relationship Id="rId28" Type="http://schemas.openxmlformats.org/officeDocument/2006/relationships/slide" Target="slides/slide22.xml"/><Relationship Id="rId27" Type="http://schemas.openxmlformats.org/officeDocument/2006/relationships/slide" Target="slides/slide21.xml"/><Relationship Id="rId29" Type="http://schemas.openxmlformats.org/officeDocument/2006/relationships/slide" Target="slides/slide23.xml"/><Relationship Id="rId51" Type="http://schemas.openxmlformats.org/officeDocument/2006/relationships/slide" Target="slides/slide45.xml"/><Relationship Id="rId50" Type="http://schemas.openxmlformats.org/officeDocument/2006/relationships/slide" Target="slides/slide44.xml"/><Relationship Id="rId53" Type="http://schemas.openxmlformats.org/officeDocument/2006/relationships/slide" Target="slides/slide47.xml"/><Relationship Id="rId52" Type="http://schemas.openxmlformats.org/officeDocument/2006/relationships/slide" Target="slides/slide46.xml"/><Relationship Id="rId11" Type="http://schemas.openxmlformats.org/officeDocument/2006/relationships/slide" Target="slides/slide5.xml"/><Relationship Id="rId55" Type="http://schemas.openxmlformats.org/officeDocument/2006/relationships/slide" Target="slides/slide49.xml"/><Relationship Id="rId10" Type="http://schemas.openxmlformats.org/officeDocument/2006/relationships/slide" Target="slides/slide4.xml"/><Relationship Id="rId54" Type="http://schemas.openxmlformats.org/officeDocument/2006/relationships/slide" Target="slides/slide48.xml"/><Relationship Id="rId13" Type="http://schemas.openxmlformats.org/officeDocument/2006/relationships/slide" Target="slides/slide7.xml"/><Relationship Id="rId57" Type="http://schemas.openxmlformats.org/officeDocument/2006/relationships/slide" Target="slides/slide51.xml"/><Relationship Id="rId12" Type="http://schemas.openxmlformats.org/officeDocument/2006/relationships/slide" Target="slides/slide6.xml"/><Relationship Id="rId56" Type="http://schemas.openxmlformats.org/officeDocument/2006/relationships/slide" Target="slides/slide50.xml"/><Relationship Id="rId15" Type="http://schemas.openxmlformats.org/officeDocument/2006/relationships/slide" Target="slides/slide9.xml"/><Relationship Id="rId59" Type="http://schemas.openxmlformats.org/officeDocument/2006/relationships/slide" Target="slides/slide53.xml"/><Relationship Id="rId14" Type="http://schemas.openxmlformats.org/officeDocument/2006/relationships/slide" Target="slides/slide8.xml"/><Relationship Id="rId58" Type="http://schemas.openxmlformats.org/officeDocument/2006/relationships/slide" Target="slides/slide52.xml"/><Relationship Id="rId17" Type="http://schemas.openxmlformats.org/officeDocument/2006/relationships/slide" Target="slides/slide11.xml"/><Relationship Id="rId16" Type="http://schemas.openxmlformats.org/officeDocument/2006/relationships/slide" Target="slides/slide10.xml"/><Relationship Id="rId19" Type="http://schemas.openxmlformats.org/officeDocument/2006/relationships/slide" Target="slides/slide13.xml"/><Relationship Id="rId18" Type="http://schemas.openxmlformats.org/officeDocument/2006/relationships/slide" Target="slides/slide1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8" name="Google Shape;98;p1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5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7" name="Google Shape;177;p10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3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p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5" name="Google Shape;185;p11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0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p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2" name="Google Shape;192;p12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6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p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8" name="Google Shape;198;p13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2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p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4" name="Google Shape;204;p14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9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p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1" name="Google Shape;211;p15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6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7;p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8" name="Google Shape;218;p16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3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Google Shape;224;p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5" name="Google Shape;225;p17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0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Google Shape;231;p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2" name="Google Shape;232;p18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6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Google Shape;237;p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8" name="Google Shape;238;p19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5" name="Google Shape;105;p2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3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p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5" name="Google Shape;245;p20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9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Google Shape;250;p21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‹#›</a:t>
            </a:fld>
            <a:endParaRPr sz="1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51" name="Google Shape;251;p21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52" name="Google Shape;252;p2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Figure 34.16 Anatomy of a trout, a ray-finned fish</a:t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7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Google Shape;298;p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9" name="Google Shape;299;p22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3" name="Shape 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" name="Google Shape;304;p2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5" name="Google Shape;305;p23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0" name="Shape 3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" name="Google Shape;311;p24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‹#›</a:t>
            </a:fld>
            <a:endParaRPr sz="1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12" name="Google Shape;312;p24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313" name="Google Shape;313;p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7" name="Shape 3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" name="Google Shape;318;p25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‹#›</a:t>
            </a:fld>
            <a:endParaRPr sz="1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19" name="Google Shape;319;p25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320" name="Google Shape;320;p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Figure 34.17 Ray-finned fishes (class Actinopterygii)</a:t>
            </a: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7" name="Shape 3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8" name="Google Shape;328;p26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‹#›</a:t>
            </a:fld>
            <a:endParaRPr sz="1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29" name="Google Shape;329;p26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330" name="Google Shape;330;p2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Figure 34.17 Ray-finned fishes (class Actinopterygii)</a:t>
            </a: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5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Google Shape;336;p27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‹#›</a:t>
            </a:fld>
            <a:endParaRPr sz="1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37" name="Google Shape;337;p27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338" name="Google Shape;338;p2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Figure 34.17 Ray-finned fishes (class Actinopterygii)</a:t>
            </a: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4" name="Shape 3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5" name="Google Shape;345;p28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‹#›</a:t>
            </a:fld>
            <a:endParaRPr sz="1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46" name="Google Shape;346;p28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347" name="Google Shape;347;p2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Figure 34.17 Ray-finned fishes (class Actinopterygii)</a:t>
            </a:r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3" name="Shape 3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4" name="Google Shape;354;p29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‹#›</a:t>
            </a:fld>
            <a:endParaRPr sz="1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55" name="Google Shape;355;p29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356" name="Google Shape;356;p2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4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6" name="Google Shape;126;p3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0" name="Shape 3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1" name="Google Shape;361;p30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‹#›</a:t>
            </a:fld>
            <a:endParaRPr sz="1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62" name="Google Shape;362;p30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363" name="Google Shape;363;p3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Figure 34.18 A coelacanth (</a:t>
            </a:r>
            <a:r>
              <a:rPr i="1" lang="en-US"/>
              <a:t>Latimeria</a:t>
            </a:r>
            <a:r>
              <a:rPr lang="en-US"/>
              <a:t>)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9" name="Shape 3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0" name="Google Shape;370;p3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1" name="Google Shape;371;p31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75" name="Shape 3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6" name="Google Shape;376;p3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7" name="Google Shape;377;p32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82" name="Shape 3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3" name="Google Shape;383;p3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4" name="Google Shape;384;p33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88" name="Shape 3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" name="Google Shape;389;p3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0" name="Google Shape;390;p34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95" name="Shape 3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6" name="Google Shape;396;p35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lang="en-US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‹#›</a:t>
            </a:fld>
            <a:endParaRPr b="0" sz="1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97" name="Google Shape;397;p35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398" name="Google Shape;398;p3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02" name="Shape 4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3" name="Google Shape;403;p36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lang="en-US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‹#›</a:t>
            </a:fld>
            <a:endParaRPr b="0" sz="1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404" name="Google Shape;404;p36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405" name="Google Shape;405;p3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26" name="Shape 4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7" name="Google Shape;427;p3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28" name="Google Shape;428;p37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32" name="Shape 4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3" name="Google Shape;433;p3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34" name="Google Shape;434;p38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38" name="Shape 4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9" name="Google Shape;439;p3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40" name="Google Shape;440;p39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3" name="Google Shape;133;p4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44" name="Shape 4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5" name="Google Shape;445;p4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46" name="Google Shape;446;p40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50" name="Shape 4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1" name="Google Shape;451;p41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lang="en-US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‹#›</a:t>
            </a:fld>
            <a:endParaRPr b="0" sz="1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452" name="Google Shape;452;p41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453" name="Google Shape;453;p4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56" name="Shape 4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7" name="Google Shape;457;p42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lang="en-US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‹#›</a:t>
            </a:fld>
            <a:endParaRPr b="0" sz="1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458" name="Google Shape;458;p42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459" name="Google Shape;459;p4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5" name="Shape 5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6" name="Google Shape;506;p4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07" name="Google Shape;507;p43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12" name="Shape 5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3" name="Google Shape;513;p4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14" name="Google Shape;514;p44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19" name="Shape 5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0" name="Google Shape;520;p4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21" name="Google Shape;521;p45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25" name="Shape 5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6" name="Google Shape;526;p4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27" name="Google Shape;527;p46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31" name="Shape 5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" name="Google Shape;532;p4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33" name="Google Shape;533;p47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38" name="Shape 5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9" name="Google Shape;539;p48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‹#›</a:t>
            </a:fld>
            <a:endParaRPr sz="1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540" name="Google Shape;540;p48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541" name="Google Shape;541;p4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45" name="Shape 5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6" name="Google Shape;546;p49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‹#›</a:t>
            </a:fld>
            <a:endParaRPr sz="1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547" name="Google Shape;547;p49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548" name="Google Shape;548;p4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3" name="Google Shape;143;p5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51" name="Shape 5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" name="Google Shape;552;p50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‹#›</a:t>
            </a:fld>
            <a:endParaRPr sz="1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553" name="Google Shape;553;p50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554" name="Google Shape;554;p5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59" name="Shape 5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0" name="Google Shape;560;p51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‹#›</a:t>
            </a:fld>
            <a:endParaRPr sz="1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561" name="Google Shape;561;p51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562" name="Google Shape;562;p5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66" name="Shape 5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7" name="Google Shape;567;p52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‹#›</a:t>
            </a:fld>
            <a:endParaRPr sz="1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568" name="Google Shape;568;p52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569" name="Google Shape;569;p5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85" name="Shape 5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6" name="Google Shape;586;p53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‹#›</a:t>
            </a:fld>
            <a:endParaRPr sz="1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587" name="Google Shape;587;p53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588" name="Google Shape;588;p5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98" name="Shape 5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9" name="Google Shape;599;p54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‹#›</a:t>
            </a:fld>
            <a:endParaRPr sz="1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600" name="Google Shape;600;p54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601" name="Google Shape;601;p5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05" name="Shape 6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6" name="Google Shape;606;p55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‹#›</a:t>
            </a:fld>
            <a:endParaRPr sz="1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607" name="Google Shape;607;p55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608" name="Google Shape;608;p5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18" name="Shape 6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9" name="Google Shape;619;p5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20" name="Google Shape;620;p56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24" name="Shape 6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5" name="Google Shape;625;p5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26" name="Google Shape;626;p57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30" name="Shape 6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1" name="Google Shape;631;p5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32" name="Google Shape;632;p58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36" name="Shape 6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7" name="Google Shape;637;p5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38" name="Google Shape;638;p59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7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9" name="Google Shape;149;p6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43" name="Shape 6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4" name="Google Shape;644;p6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45" name="Google Shape;645;p60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50" name="Shape 6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1" name="Google Shape;651;p6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52" name="Google Shape;652;p61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57" name="Shape 6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8" name="Google Shape;658;p6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59" name="Google Shape;659;p62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63" name="Shape 6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4" name="Google Shape;664;p6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65" name="Google Shape;665;p63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70" name="Shape 6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1" name="Google Shape;671;p6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72" name="Google Shape;672;p64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77" name="Shape 6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8" name="Google Shape;678;p6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79" name="Google Shape;679;p65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84" name="Shape 6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5" name="Google Shape;685;p6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86" name="Google Shape;686;p66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90" name="Shape 6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1" name="Google Shape;691;p6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92" name="Google Shape;692;p67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00" name="Shape 7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1" name="Google Shape;701;p6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02" name="Google Shape;702;p68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07" name="Shape 7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8" name="Google Shape;708;p6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09" name="Google Shape;709;p69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3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5" name="Google Shape;155;p7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15" name="Shape 7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" name="Google Shape;716;p7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17" name="Google Shape;717;p70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9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1" name="Google Shape;161;p8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8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0" name="Google Shape;170;p9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7.jpg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72"/>
          <p:cNvSpPr txBox="1"/>
          <p:nvPr>
            <p:ph idx="10" type="dt"/>
          </p:nvPr>
        </p:nvSpPr>
        <p:spPr>
          <a:xfrm>
            <a:off x="457200" y="6477000"/>
            <a:ext cx="2133600" cy="244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72"/>
          <p:cNvSpPr txBox="1"/>
          <p:nvPr>
            <p:ph idx="11" type="ftr"/>
          </p:nvPr>
        </p:nvSpPr>
        <p:spPr>
          <a:xfrm>
            <a:off x="3124200" y="6477000"/>
            <a:ext cx="2895600" cy="244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>
                <a:solidFill>
                  <a:schemeClr val="dk1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" name="Google Shape;18;p72"/>
          <p:cNvSpPr txBox="1"/>
          <p:nvPr>
            <p:ph idx="12" type="sldNum"/>
          </p:nvPr>
        </p:nvSpPr>
        <p:spPr>
          <a:xfrm>
            <a:off x="6553200" y="6477000"/>
            <a:ext cx="2133600" cy="244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9" name="Google Shape;19;p72"/>
          <p:cNvSpPr txBox="1"/>
          <p:nvPr/>
        </p:nvSpPr>
        <p:spPr>
          <a:xfrm>
            <a:off x="368300" y="395288"/>
            <a:ext cx="1384300" cy="5191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en-US" sz="2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LOGO</a:t>
            </a:r>
            <a:endParaRPr/>
          </a:p>
        </p:txBody>
      </p:sp>
      <p:sp>
        <p:nvSpPr>
          <p:cNvPr id="20" name="Google Shape;20;p72"/>
          <p:cNvSpPr txBox="1"/>
          <p:nvPr>
            <p:ph idx="1" type="subTitle"/>
          </p:nvPr>
        </p:nvSpPr>
        <p:spPr>
          <a:xfrm>
            <a:off x="3810000" y="5029200"/>
            <a:ext cx="4724400" cy="381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spcBef>
                <a:spcPts val="360"/>
              </a:spcBef>
              <a:spcAft>
                <a:spcPts val="0"/>
              </a:spcAft>
              <a:buSzPts val="1800"/>
              <a:buFont typeface="Noto Sans Symbols"/>
              <a:buNone/>
              <a:defRPr b="1" sz="1800">
                <a:solidFill>
                  <a:schemeClr val="lt1"/>
                </a:solidFill>
              </a:defRPr>
            </a:lvl1pPr>
            <a:lvl2pPr lvl="1" algn="l">
              <a:spcBef>
                <a:spcPts val="360"/>
              </a:spcBef>
              <a:spcAft>
                <a:spcPts val="0"/>
              </a:spcAft>
              <a:buSzPts val="1800"/>
              <a:buChar char="▪"/>
              <a:defRPr/>
            </a:lvl2pPr>
            <a:lvl3pPr lvl="2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3pPr>
            <a:lvl4pPr lvl="3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lvl="4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lvl="5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lvl="6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lvl="7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lvl="8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/>
        </p:txBody>
      </p:sp>
      <p:sp>
        <p:nvSpPr>
          <p:cNvPr id="21" name="Google Shape;21;p72"/>
          <p:cNvSpPr txBox="1"/>
          <p:nvPr>
            <p:ph type="ctrTitle"/>
          </p:nvPr>
        </p:nvSpPr>
        <p:spPr>
          <a:xfrm>
            <a:off x="228600" y="2057400"/>
            <a:ext cx="6096000" cy="6826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 sz="400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81"/>
          <p:cNvSpPr txBox="1"/>
          <p:nvPr>
            <p:ph type="title"/>
          </p:nvPr>
        </p:nvSpPr>
        <p:spPr>
          <a:xfrm>
            <a:off x="304800" y="655638"/>
            <a:ext cx="4953000" cy="56356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81"/>
          <p:cNvSpPr txBox="1"/>
          <p:nvPr>
            <p:ph idx="1" type="body"/>
          </p:nvPr>
        </p:nvSpPr>
        <p:spPr>
          <a:xfrm rot="5400000">
            <a:off x="2209800" y="-228600"/>
            <a:ext cx="4648200" cy="830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SzPts val="1800"/>
              <a:buChar char="▪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SzPts val="1800"/>
              <a:buChar char="▪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/>
        </p:txBody>
      </p:sp>
      <p:sp>
        <p:nvSpPr>
          <p:cNvPr id="76" name="Google Shape;76;p81"/>
          <p:cNvSpPr txBox="1"/>
          <p:nvPr>
            <p:ph idx="10" type="dt"/>
          </p:nvPr>
        </p:nvSpPr>
        <p:spPr>
          <a:xfrm>
            <a:off x="304800" y="6400800"/>
            <a:ext cx="2133600" cy="228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7" name="Google Shape;77;p81"/>
          <p:cNvSpPr txBox="1"/>
          <p:nvPr>
            <p:ph idx="11" type="ftr"/>
          </p:nvPr>
        </p:nvSpPr>
        <p:spPr>
          <a:xfrm>
            <a:off x="6096000" y="6400800"/>
            <a:ext cx="2895600" cy="228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81"/>
          <p:cNvSpPr txBox="1"/>
          <p:nvPr>
            <p:ph idx="12" type="sldNum"/>
          </p:nvPr>
        </p:nvSpPr>
        <p:spPr>
          <a:xfrm>
            <a:off x="2971800" y="6400800"/>
            <a:ext cx="2133600" cy="228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82"/>
          <p:cNvSpPr txBox="1"/>
          <p:nvPr>
            <p:ph type="title"/>
          </p:nvPr>
        </p:nvSpPr>
        <p:spPr>
          <a:xfrm rot="5400000">
            <a:off x="4842669" y="2404269"/>
            <a:ext cx="5592762" cy="2095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82"/>
          <p:cNvSpPr txBox="1"/>
          <p:nvPr>
            <p:ph idx="1" type="body"/>
          </p:nvPr>
        </p:nvSpPr>
        <p:spPr>
          <a:xfrm rot="5400000">
            <a:off x="575469" y="384969"/>
            <a:ext cx="5592762" cy="6134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SzPts val="1800"/>
              <a:buChar char="▪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SzPts val="1800"/>
              <a:buChar char="▪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/>
        </p:txBody>
      </p:sp>
      <p:sp>
        <p:nvSpPr>
          <p:cNvPr id="82" name="Google Shape;82;p82"/>
          <p:cNvSpPr txBox="1"/>
          <p:nvPr>
            <p:ph idx="10" type="dt"/>
          </p:nvPr>
        </p:nvSpPr>
        <p:spPr>
          <a:xfrm>
            <a:off x="304800" y="6400800"/>
            <a:ext cx="2133600" cy="228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3" name="Google Shape;83;p82"/>
          <p:cNvSpPr txBox="1"/>
          <p:nvPr>
            <p:ph idx="11" type="ftr"/>
          </p:nvPr>
        </p:nvSpPr>
        <p:spPr>
          <a:xfrm>
            <a:off x="6096000" y="6400800"/>
            <a:ext cx="2895600" cy="228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4" name="Google Shape;84;p82"/>
          <p:cNvSpPr txBox="1"/>
          <p:nvPr>
            <p:ph idx="12" type="sldNum"/>
          </p:nvPr>
        </p:nvSpPr>
        <p:spPr>
          <a:xfrm>
            <a:off x="2971800" y="6400800"/>
            <a:ext cx="2133600" cy="228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hart" type="chart">
  <p:cSld name="CHART"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83"/>
          <p:cNvSpPr txBox="1"/>
          <p:nvPr>
            <p:ph type="title"/>
          </p:nvPr>
        </p:nvSpPr>
        <p:spPr>
          <a:xfrm>
            <a:off x="304800" y="655638"/>
            <a:ext cx="4953000" cy="56356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7" name="Google Shape;87;p83"/>
          <p:cNvSpPr/>
          <p:nvPr>
            <p:ph idx="2" type="chart"/>
          </p:nvPr>
        </p:nvSpPr>
        <p:spPr>
          <a:xfrm>
            <a:off x="381000" y="1600200"/>
            <a:ext cx="8305800" cy="4648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56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Noto Sans Symbols"/>
              <a:buChar char="▪"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48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Noto Sans Symbols"/>
              <a:buChar char="▪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8" name="Google Shape;88;p83"/>
          <p:cNvSpPr txBox="1"/>
          <p:nvPr>
            <p:ph idx="10" type="dt"/>
          </p:nvPr>
        </p:nvSpPr>
        <p:spPr>
          <a:xfrm>
            <a:off x="304800" y="6400800"/>
            <a:ext cx="2133600" cy="228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9" name="Google Shape;89;p83"/>
          <p:cNvSpPr txBox="1"/>
          <p:nvPr>
            <p:ph idx="11" type="ftr"/>
          </p:nvPr>
        </p:nvSpPr>
        <p:spPr>
          <a:xfrm>
            <a:off x="6096000" y="6400800"/>
            <a:ext cx="2895600" cy="228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" name="Google Shape;90;p83"/>
          <p:cNvSpPr txBox="1"/>
          <p:nvPr>
            <p:ph idx="12" type="sldNum"/>
          </p:nvPr>
        </p:nvSpPr>
        <p:spPr>
          <a:xfrm>
            <a:off x="2971800" y="6400800"/>
            <a:ext cx="2133600" cy="228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able" type="tbl">
  <p:cSld name="TABLE"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84"/>
          <p:cNvSpPr txBox="1"/>
          <p:nvPr>
            <p:ph type="title"/>
          </p:nvPr>
        </p:nvSpPr>
        <p:spPr>
          <a:xfrm>
            <a:off x="304800" y="655638"/>
            <a:ext cx="4953000" cy="56356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3" name="Google Shape;93;p84"/>
          <p:cNvSpPr txBox="1"/>
          <p:nvPr>
            <p:ph idx="10" type="dt"/>
          </p:nvPr>
        </p:nvSpPr>
        <p:spPr>
          <a:xfrm>
            <a:off x="304800" y="6400800"/>
            <a:ext cx="2133600" cy="228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" name="Google Shape;94;p84"/>
          <p:cNvSpPr txBox="1"/>
          <p:nvPr>
            <p:ph idx="11" type="ftr"/>
          </p:nvPr>
        </p:nvSpPr>
        <p:spPr>
          <a:xfrm>
            <a:off x="6096000" y="6400800"/>
            <a:ext cx="2895600" cy="228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" name="Google Shape;95;p84"/>
          <p:cNvSpPr txBox="1"/>
          <p:nvPr>
            <p:ph idx="12" type="sldNum"/>
          </p:nvPr>
        </p:nvSpPr>
        <p:spPr>
          <a:xfrm>
            <a:off x="2971800" y="6400800"/>
            <a:ext cx="2133600" cy="228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22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73"/>
          <p:cNvSpPr txBox="1"/>
          <p:nvPr>
            <p:ph type="title"/>
          </p:nvPr>
        </p:nvSpPr>
        <p:spPr>
          <a:xfrm>
            <a:off x="304800" y="655638"/>
            <a:ext cx="4953000" cy="56356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" name="Google Shape;24;p73"/>
          <p:cNvSpPr txBox="1"/>
          <p:nvPr>
            <p:ph idx="1" type="body"/>
          </p:nvPr>
        </p:nvSpPr>
        <p:spPr>
          <a:xfrm>
            <a:off x="381000" y="1600200"/>
            <a:ext cx="8305800" cy="4648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SzPts val="1800"/>
              <a:buChar char="▪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SzPts val="1800"/>
              <a:buChar char="▪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/>
        </p:txBody>
      </p:sp>
      <p:sp>
        <p:nvSpPr>
          <p:cNvPr id="25" name="Google Shape;25;p73"/>
          <p:cNvSpPr txBox="1"/>
          <p:nvPr>
            <p:ph idx="10" type="dt"/>
          </p:nvPr>
        </p:nvSpPr>
        <p:spPr>
          <a:xfrm>
            <a:off x="304800" y="6400800"/>
            <a:ext cx="2133600" cy="228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73"/>
          <p:cNvSpPr txBox="1"/>
          <p:nvPr>
            <p:ph idx="11" type="ftr"/>
          </p:nvPr>
        </p:nvSpPr>
        <p:spPr>
          <a:xfrm>
            <a:off x="6096000" y="6400800"/>
            <a:ext cx="2895600" cy="228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" name="Google Shape;27;p73"/>
          <p:cNvSpPr txBox="1"/>
          <p:nvPr>
            <p:ph idx="12" type="sldNum"/>
          </p:nvPr>
        </p:nvSpPr>
        <p:spPr>
          <a:xfrm>
            <a:off x="2971800" y="6400800"/>
            <a:ext cx="2133600" cy="228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4"/>
          <p:cNvSpPr txBox="1"/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sz="4000" cap="none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" name="Google Shape;30;p74"/>
          <p:cNvSpPr txBox="1"/>
          <p:nvPr>
            <p:ph idx="1" type="body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400"/>
              </a:spcBef>
              <a:spcAft>
                <a:spcPts val="0"/>
              </a:spcAft>
              <a:buSzPts val="2000"/>
              <a:buNone/>
              <a:defRPr sz="2000"/>
            </a:lvl1pPr>
            <a:lvl2pPr indent="-228600" lvl="1" marL="914400" algn="l">
              <a:spcBef>
                <a:spcPts val="360"/>
              </a:spcBef>
              <a:spcAft>
                <a:spcPts val="0"/>
              </a:spcAft>
              <a:buSzPts val="1800"/>
              <a:buNone/>
              <a:defRPr sz="1800"/>
            </a:lvl2pPr>
            <a:lvl3pPr indent="-228600" lvl="2" marL="1371600" algn="l">
              <a:spcBef>
                <a:spcPts val="320"/>
              </a:spcBef>
              <a:spcAft>
                <a:spcPts val="0"/>
              </a:spcAft>
              <a:buSzPts val="1600"/>
              <a:buFont typeface="Arial"/>
              <a:buNone/>
              <a:defRPr sz="1600"/>
            </a:lvl3pPr>
            <a:lvl4pPr indent="-228600" lvl="3" marL="18288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4pPr>
            <a:lvl5pPr indent="-228600" lvl="4" marL="22860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5pPr>
            <a:lvl6pPr indent="-228600" lvl="5" marL="2743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6pPr>
            <a:lvl7pPr indent="-228600" lvl="6" marL="32004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7pPr>
            <a:lvl8pPr indent="-228600" lvl="7" marL="3657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8pPr>
            <a:lvl9pPr indent="-228600" lvl="8" marL="41148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9pPr>
          </a:lstStyle>
          <a:p/>
        </p:txBody>
      </p:sp>
      <p:sp>
        <p:nvSpPr>
          <p:cNvPr id="31" name="Google Shape;31;p74"/>
          <p:cNvSpPr txBox="1"/>
          <p:nvPr>
            <p:ph idx="10" type="dt"/>
          </p:nvPr>
        </p:nvSpPr>
        <p:spPr>
          <a:xfrm>
            <a:off x="304800" y="6400800"/>
            <a:ext cx="2133600" cy="228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74"/>
          <p:cNvSpPr txBox="1"/>
          <p:nvPr>
            <p:ph idx="11" type="ftr"/>
          </p:nvPr>
        </p:nvSpPr>
        <p:spPr>
          <a:xfrm>
            <a:off x="6096000" y="6400800"/>
            <a:ext cx="2895600" cy="228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" name="Google Shape;33;p74"/>
          <p:cNvSpPr txBox="1"/>
          <p:nvPr>
            <p:ph idx="12" type="sldNum"/>
          </p:nvPr>
        </p:nvSpPr>
        <p:spPr>
          <a:xfrm>
            <a:off x="2971800" y="6400800"/>
            <a:ext cx="2133600" cy="228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34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75"/>
          <p:cNvSpPr txBox="1"/>
          <p:nvPr>
            <p:ph type="title"/>
          </p:nvPr>
        </p:nvSpPr>
        <p:spPr>
          <a:xfrm>
            <a:off x="304800" y="655638"/>
            <a:ext cx="4953000" cy="56356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6" name="Google Shape;36;p75"/>
          <p:cNvSpPr txBox="1"/>
          <p:nvPr>
            <p:ph idx="1" type="body"/>
          </p:nvPr>
        </p:nvSpPr>
        <p:spPr>
          <a:xfrm>
            <a:off x="381000" y="1600200"/>
            <a:ext cx="4076700" cy="4648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SzPts val="2800"/>
              <a:buChar char="▪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SzPts val="2400"/>
              <a:buChar char="▪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SzPts val="2000"/>
              <a:buFont typeface="Arial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9pPr>
          </a:lstStyle>
          <a:p/>
        </p:txBody>
      </p:sp>
      <p:sp>
        <p:nvSpPr>
          <p:cNvPr id="37" name="Google Shape;37;p75"/>
          <p:cNvSpPr txBox="1"/>
          <p:nvPr>
            <p:ph idx="2" type="body"/>
          </p:nvPr>
        </p:nvSpPr>
        <p:spPr>
          <a:xfrm>
            <a:off x="4610100" y="1600200"/>
            <a:ext cx="4076700" cy="4648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SzPts val="2800"/>
              <a:buChar char="▪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SzPts val="2400"/>
              <a:buChar char="▪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SzPts val="2000"/>
              <a:buFont typeface="Arial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9pPr>
          </a:lstStyle>
          <a:p/>
        </p:txBody>
      </p:sp>
      <p:sp>
        <p:nvSpPr>
          <p:cNvPr id="38" name="Google Shape;38;p75"/>
          <p:cNvSpPr txBox="1"/>
          <p:nvPr>
            <p:ph idx="10" type="dt"/>
          </p:nvPr>
        </p:nvSpPr>
        <p:spPr>
          <a:xfrm>
            <a:off x="304800" y="6400800"/>
            <a:ext cx="2133600" cy="228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75"/>
          <p:cNvSpPr txBox="1"/>
          <p:nvPr>
            <p:ph idx="11" type="ftr"/>
          </p:nvPr>
        </p:nvSpPr>
        <p:spPr>
          <a:xfrm>
            <a:off x="6096000" y="6400800"/>
            <a:ext cx="2895600" cy="228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0" name="Google Shape;40;p75"/>
          <p:cNvSpPr txBox="1"/>
          <p:nvPr>
            <p:ph idx="12" type="sldNum"/>
          </p:nvPr>
        </p:nvSpPr>
        <p:spPr>
          <a:xfrm>
            <a:off x="2971800" y="6400800"/>
            <a:ext cx="2133600" cy="228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76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" name="Google Shape;43;p76"/>
          <p:cNvSpPr txBox="1"/>
          <p:nvPr>
            <p:ph idx="1" type="body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SzPts val="1800"/>
              <a:buFont typeface="Arial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9pPr>
          </a:lstStyle>
          <a:p/>
        </p:txBody>
      </p:sp>
      <p:sp>
        <p:nvSpPr>
          <p:cNvPr id="44" name="Google Shape;44;p76"/>
          <p:cNvSpPr txBox="1"/>
          <p:nvPr>
            <p:ph idx="2" type="body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SzPts val="2400"/>
              <a:buChar char="▪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SzPts val="2000"/>
              <a:buChar char="▪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SzPts val="1800"/>
              <a:buFont typeface="Arial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9pPr>
          </a:lstStyle>
          <a:p/>
        </p:txBody>
      </p:sp>
      <p:sp>
        <p:nvSpPr>
          <p:cNvPr id="45" name="Google Shape;45;p76"/>
          <p:cNvSpPr txBox="1"/>
          <p:nvPr>
            <p:ph idx="3" type="body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SzPts val="1800"/>
              <a:buFont typeface="Arial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9pPr>
          </a:lstStyle>
          <a:p/>
        </p:txBody>
      </p:sp>
      <p:sp>
        <p:nvSpPr>
          <p:cNvPr id="46" name="Google Shape;46;p76"/>
          <p:cNvSpPr txBox="1"/>
          <p:nvPr>
            <p:ph idx="4" type="body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SzPts val="2400"/>
              <a:buChar char="▪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SzPts val="2000"/>
              <a:buChar char="▪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SzPts val="1800"/>
              <a:buFont typeface="Arial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9pPr>
          </a:lstStyle>
          <a:p/>
        </p:txBody>
      </p:sp>
      <p:sp>
        <p:nvSpPr>
          <p:cNvPr id="47" name="Google Shape;47;p76"/>
          <p:cNvSpPr txBox="1"/>
          <p:nvPr>
            <p:ph idx="10" type="dt"/>
          </p:nvPr>
        </p:nvSpPr>
        <p:spPr>
          <a:xfrm>
            <a:off x="304800" y="6400800"/>
            <a:ext cx="2133600" cy="228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76"/>
          <p:cNvSpPr txBox="1"/>
          <p:nvPr>
            <p:ph idx="11" type="ftr"/>
          </p:nvPr>
        </p:nvSpPr>
        <p:spPr>
          <a:xfrm>
            <a:off x="6096000" y="6400800"/>
            <a:ext cx="2895600" cy="228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9" name="Google Shape;49;p76"/>
          <p:cNvSpPr txBox="1"/>
          <p:nvPr>
            <p:ph idx="12" type="sldNum"/>
          </p:nvPr>
        </p:nvSpPr>
        <p:spPr>
          <a:xfrm>
            <a:off x="2971800" y="6400800"/>
            <a:ext cx="2133600" cy="228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77"/>
          <p:cNvSpPr txBox="1"/>
          <p:nvPr>
            <p:ph type="title"/>
          </p:nvPr>
        </p:nvSpPr>
        <p:spPr>
          <a:xfrm>
            <a:off x="304800" y="655638"/>
            <a:ext cx="4953000" cy="56356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77"/>
          <p:cNvSpPr txBox="1"/>
          <p:nvPr>
            <p:ph idx="10" type="dt"/>
          </p:nvPr>
        </p:nvSpPr>
        <p:spPr>
          <a:xfrm>
            <a:off x="304800" y="6400800"/>
            <a:ext cx="2133600" cy="228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77"/>
          <p:cNvSpPr txBox="1"/>
          <p:nvPr>
            <p:ph idx="11" type="ftr"/>
          </p:nvPr>
        </p:nvSpPr>
        <p:spPr>
          <a:xfrm>
            <a:off x="6096000" y="6400800"/>
            <a:ext cx="2895600" cy="228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4" name="Google Shape;54;p77"/>
          <p:cNvSpPr txBox="1"/>
          <p:nvPr>
            <p:ph idx="12" type="sldNum"/>
          </p:nvPr>
        </p:nvSpPr>
        <p:spPr>
          <a:xfrm>
            <a:off x="2971800" y="6400800"/>
            <a:ext cx="2133600" cy="228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78"/>
          <p:cNvSpPr txBox="1"/>
          <p:nvPr>
            <p:ph idx="10" type="dt"/>
          </p:nvPr>
        </p:nvSpPr>
        <p:spPr>
          <a:xfrm>
            <a:off x="304800" y="6400800"/>
            <a:ext cx="2133600" cy="228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" name="Google Shape;57;p78"/>
          <p:cNvSpPr txBox="1"/>
          <p:nvPr>
            <p:ph idx="11" type="ftr"/>
          </p:nvPr>
        </p:nvSpPr>
        <p:spPr>
          <a:xfrm>
            <a:off x="6096000" y="6400800"/>
            <a:ext cx="2895600" cy="228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78"/>
          <p:cNvSpPr txBox="1"/>
          <p:nvPr>
            <p:ph idx="12" type="sldNum"/>
          </p:nvPr>
        </p:nvSpPr>
        <p:spPr>
          <a:xfrm>
            <a:off x="2971800" y="6400800"/>
            <a:ext cx="2133600" cy="228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79"/>
          <p:cNvSpPr txBox="1"/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sz="200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79"/>
          <p:cNvSpPr txBox="1"/>
          <p:nvPr>
            <p:ph idx="1" type="body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31800" lvl="0" marL="457200" algn="l">
              <a:spcBef>
                <a:spcPts val="640"/>
              </a:spcBef>
              <a:spcAft>
                <a:spcPts val="0"/>
              </a:spcAft>
              <a:buSzPts val="3200"/>
              <a:buChar char="▪"/>
              <a:defRPr sz="3200"/>
            </a:lvl1pPr>
            <a:lvl2pPr indent="-406400" lvl="1" marL="914400" algn="l">
              <a:spcBef>
                <a:spcPts val="560"/>
              </a:spcBef>
              <a:spcAft>
                <a:spcPts val="0"/>
              </a:spcAft>
              <a:buSzPts val="2800"/>
              <a:buChar char="▪"/>
              <a:defRPr sz="2800"/>
            </a:lvl2pPr>
            <a:lvl3pPr indent="-381000" lvl="2" marL="1371600" algn="l">
              <a:spcBef>
                <a:spcPts val="480"/>
              </a:spcBef>
              <a:spcAft>
                <a:spcPts val="0"/>
              </a:spcAft>
              <a:buSzPts val="2400"/>
              <a:buFont typeface="Arial"/>
              <a:buChar char="•"/>
              <a:defRPr sz="2400"/>
            </a:lvl3pPr>
            <a:lvl4pPr indent="-355600" lvl="3" marL="1828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/>
            </a:lvl4pPr>
            <a:lvl5pPr indent="-355600" lvl="4" marL="22860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5pPr>
            <a:lvl6pPr indent="-355600" lvl="5" marL="27432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6pPr>
            <a:lvl7pPr indent="-355600" lvl="6" marL="3200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7pPr>
            <a:lvl8pPr indent="-355600" lvl="7" marL="3657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8pPr>
            <a:lvl9pPr indent="-355600" lvl="8" marL="4114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9pPr>
          </a:lstStyle>
          <a:p/>
        </p:txBody>
      </p:sp>
      <p:sp>
        <p:nvSpPr>
          <p:cNvPr id="62" name="Google Shape;62;p79"/>
          <p:cNvSpPr txBox="1"/>
          <p:nvPr>
            <p:ph idx="2" type="body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SzPts val="1000"/>
              <a:buFont typeface="Arial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9pPr>
          </a:lstStyle>
          <a:p/>
        </p:txBody>
      </p:sp>
      <p:sp>
        <p:nvSpPr>
          <p:cNvPr id="63" name="Google Shape;63;p79"/>
          <p:cNvSpPr txBox="1"/>
          <p:nvPr>
            <p:ph idx="10" type="dt"/>
          </p:nvPr>
        </p:nvSpPr>
        <p:spPr>
          <a:xfrm>
            <a:off x="304800" y="6400800"/>
            <a:ext cx="2133600" cy="228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" name="Google Shape;64;p79"/>
          <p:cNvSpPr txBox="1"/>
          <p:nvPr>
            <p:ph idx="11" type="ftr"/>
          </p:nvPr>
        </p:nvSpPr>
        <p:spPr>
          <a:xfrm>
            <a:off x="6096000" y="6400800"/>
            <a:ext cx="2895600" cy="228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5" name="Google Shape;65;p79"/>
          <p:cNvSpPr txBox="1"/>
          <p:nvPr>
            <p:ph idx="12" type="sldNum"/>
          </p:nvPr>
        </p:nvSpPr>
        <p:spPr>
          <a:xfrm>
            <a:off x="2971800" y="6400800"/>
            <a:ext cx="2133600" cy="228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80"/>
          <p:cNvSpPr txBox="1"/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sz="200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" name="Google Shape;68;p80"/>
          <p:cNvSpPr/>
          <p:nvPr>
            <p:ph idx="2" type="pic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640"/>
              </a:spcBef>
              <a:spcAft>
                <a:spcPts val="0"/>
              </a:spcAft>
              <a:buClr>
                <a:schemeClr val="dk2"/>
              </a:buClr>
              <a:buSzPts val="3200"/>
              <a:buFont typeface="Noto Sans Symbols"/>
              <a:buNone/>
              <a:defRPr b="0" i="0" sz="3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56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Noto Sans Symbols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69" name="Google Shape;69;p80"/>
          <p:cNvSpPr txBox="1"/>
          <p:nvPr>
            <p:ph idx="1" type="body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SzPts val="1000"/>
              <a:buFont typeface="Arial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9pPr>
          </a:lstStyle>
          <a:p/>
        </p:txBody>
      </p:sp>
      <p:sp>
        <p:nvSpPr>
          <p:cNvPr id="70" name="Google Shape;70;p80"/>
          <p:cNvSpPr txBox="1"/>
          <p:nvPr>
            <p:ph idx="10" type="dt"/>
          </p:nvPr>
        </p:nvSpPr>
        <p:spPr>
          <a:xfrm>
            <a:off x="304800" y="6400800"/>
            <a:ext cx="2133600" cy="228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1" name="Google Shape;71;p80"/>
          <p:cNvSpPr txBox="1"/>
          <p:nvPr>
            <p:ph idx="11" type="ftr"/>
          </p:nvPr>
        </p:nvSpPr>
        <p:spPr>
          <a:xfrm>
            <a:off x="6096000" y="6400800"/>
            <a:ext cx="2895600" cy="228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80"/>
          <p:cNvSpPr txBox="1"/>
          <p:nvPr>
            <p:ph idx="12" type="sldNum"/>
          </p:nvPr>
        </p:nvSpPr>
        <p:spPr>
          <a:xfrm>
            <a:off x="2971800" y="6400800"/>
            <a:ext cx="2133600" cy="228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0.xml"/><Relationship Id="rId10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2.xml"/><Relationship Id="rId12" Type="http://schemas.openxmlformats.org/officeDocument/2006/relationships/slideLayout" Target="../slideLayouts/slideLayout11.xml"/><Relationship Id="rId1" Type="http://schemas.openxmlformats.org/officeDocument/2006/relationships/image" Target="../media/image1.jpg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9" Type="http://schemas.openxmlformats.org/officeDocument/2006/relationships/slideLayout" Target="../slideLayouts/slideLayout8.xml"/><Relationship Id="rId15" Type="http://schemas.openxmlformats.org/officeDocument/2006/relationships/theme" Target="../theme/theme1.xml"/><Relationship Id="rId14" Type="http://schemas.openxmlformats.org/officeDocument/2006/relationships/slideLayout" Target="../slideLayouts/slideLayout1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1">
            <a:alphaModFix/>
          </a:blip>
          <a:stretch>
            <a:fillRect/>
          </a:stretch>
        </a:blip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71"/>
          <p:cNvSpPr txBox="1"/>
          <p:nvPr>
            <p:ph idx="1" type="body"/>
          </p:nvPr>
        </p:nvSpPr>
        <p:spPr>
          <a:xfrm>
            <a:off x="381000" y="1600200"/>
            <a:ext cx="8305800" cy="4648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marR="0" rtl="0" algn="l">
              <a:spcBef>
                <a:spcPts val="56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Noto Sans Symbols"/>
              <a:buChar char="▪"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marR="0" rtl="0" algn="l">
              <a:spcBef>
                <a:spcPts val="48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Noto Sans Symbols"/>
              <a:buChar char="▪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2900" lvl="4" marL="228600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1" name="Google Shape;11;p71"/>
          <p:cNvSpPr txBox="1"/>
          <p:nvPr>
            <p:ph idx="10" type="dt"/>
          </p:nvPr>
        </p:nvSpPr>
        <p:spPr>
          <a:xfrm>
            <a:off x="304800" y="6400800"/>
            <a:ext cx="2133600" cy="228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2" name="Google Shape;12;p71"/>
          <p:cNvSpPr txBox="1"/>
          <p:nvPr>
            <p:ph idx="11" type="ftr"/>
          </p:nvPr>
        </p:nvSpPr>
        <p:spPr>
          <a:xfrm>
            <a:off x="6096000" y="6400800"/>
            <a:ext cx="2895600" cy="228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1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3" name="Google Shape;13;p71"/>
          <p:cNvSpPr txBox="1"/>
          <p:nvPr>
            <p:ph idx="12" type="sldNum"/>
          </p:nvPr>
        </p:nvSpPr>
        <p:spPr>
          <a:xfrm>
            <a:off x="2971800" y="6400800"/>
            <a:ext cx="2133600" cy="228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4" name="Google Shape;14;p71"/>
          <p:cNvSpPr txBox="1"/>
          <p:nvPr>
            <p:ph type="title"/>
          </p:nvPr>
        </p:nvSpPr>
        <p:spPr>
          <a:xfrm>
            <a:off x="304800" y="655638"/>
            <a:ext cx="4953000" cy="56356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4.jpg"/><Relationship Id="rId4" Type="http://schemas.openxmlformats.org/officeDocument/2006/relationships/image" Target="../media/image5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6.png"/><Relationship Id="rId4" Type="http://schemas.openxmlformats.org/officeDocument/2006/relationships/image" Target="../media/image8.png"/><Relationship Id="rId5" Type="http://schemas.openxmlformats.org/officeDocument/2006/relationships/image" Target="../media/image4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32.png"/><Relationship Id="rId4" Type="http://schemas.openxmlformats.org/officeDocument/2006/relationships/image" Target="../media/image9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7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3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22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19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18.jp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18.jp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23.png"/><Relationship Id="rId4" Type="http://schemas.openxmlformats.org/officeDocument/2006/relationships/image" Target="../media/image31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27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24.jp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33.pn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45.pn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20.jpg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29.jpg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30.jpg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8.xml"/><Relationship Id="rId3" Type="http://schemas.openxmlformats.org/officeDocument/2006/relationships/image" Target="../media/image25.jpg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9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6.png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0.xml"/><Relationship Id="rId3" Type="http://schemas.openxmlformats.org/officeDocument/2006/relationships/image" Target="../media/image28.jpg"/></Relationships>
</file>

<file path=ppt/slides/_rels/slide3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1.xml"/><Relationship Id="rId3" Type="http://schemas.openxmlformats.org/officeDocument/2006/relationships/image" Target="../media/image26.png"/></Relationships>
</file>

<file path=ppt/slides/_rels/slide3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2.xml"/><Relationship Id="rId3" Type="http://schemas.openxmlformats.org/officeDocument/2006/relationships/image" Target="../media/image21.png"/></Relationships>
</file>

<file path=ppt/slides/_rels/slide3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3.xml"/><Relationship Id="rId3" Type="http://schemas.openxmlformats.org/officeDocument/2006/relationships/image" Target="../media/image34.png"/></Relationships>
</file>

<file path=ppt/slides/_rels/slide3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4.xml"/><Relationship Id="rId3" Type="http://schemas.openxmlformats.org/officeDocument/2006/relationships/image" Target="../media/image36.png"/></Relationships>
</file>

<file path=ppt/slides/_rels/slide3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5.xml"/></Relationships>
</file>

<file path=ppt/slides/_rels/slide3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6.xml"/><Relationship Id="rId3" Type="http://schemas.openxmlformats.org/officeDocument/2006/relationships/image" Target="../media/image37.jpg"/></Relationships>
</file>

<file path=ppt/slides/_rels/slide3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7.xml"/><Relationship Id="rId3" Type="http://schemas.openxmlformats.org/officeDocument/2006/relationships/image" Target="../media/image14.jpg"/><Relationship Id="rId4" Type="http://schemas.openxmlformats.org/officeDocument/2006/relationships/image" Target="../media/image5.png"/></Relationships>
</file>

<file path=ppt/slides/_rels/slide3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8.xml"/><Relationship Id="rId3" Type="http://schemas.openxmlformats.org/officeDocument/2006/relationships/image" Target="../media/image35.jpg"/></Relationships>
</file>

<file path=ppt/slides/_rels/slide3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9.xml"/><Relationship Id="rId3" Type="http://schemas.openxmlformats.org/officeDocument/2006/relationships/image" Target="../media/image39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1.png"/><Relationship Id="rId4" Type="http://schemas.openxmlformats.org/officeDocument/2006/relationships/image" Target="../media/image2.png"/><Relationship Id="rId5" Type="http://schemas.openxmlformats.org/officeDocument/2006/relationships/image" Target="../media/image15.png"/></Relationships>
</file>

<file path=ppt/slides/_rels/slide4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0.xml"/><Relationship Id="rId3" Type="http://schemas.openxmlformats.org/officeDocument/2006/relationships/image" Target="../media/image14.jpg"/><Relationship Id="rId4" Type="http://schemas.openxmlformats.org/officeDocument/2006/relationships/image" Target="../media/image5.png"/></Relationships>
</file>

<file path=ppt/slides/_rels/slide4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1.xml"/></Relationships>
</file>

<file path=ppt/slides/_rels/slide4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2.xml"/><Relationship Id="rId3" Type="http://schemas.openxmlformats.org/officeDocument/2006/relationships/image" Target="../media/image54.jpg"/></Relationships>
</file>

<file path=ppt/slides/_rels/slide4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3.xml"/><Relationship Id="rId3" Type="http://schemas.openxmlformats.org/officeDocument/2006/relationships/image" Target="../media/image38.png"/></Relationships>
</file>

<file path=ppt/slides/_rels/slide4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4.xml"/><Relationship Id="rId3" Type="http://schemas.openxmlformats.org/officeDocument/2006/relationships/image" Target="../media/image46.png"/></Relationships>
</file>

<file path=ppt/slides/_rels/slide4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5.xml"/><Relationship Id="rId3" Type="http://schemas.openxmlformats.org/officeDocument/2006/relationships/image" Target="../media/image41.jpg"/></Relationships>
</file>

<file path=ppt/slides/_rels/slide4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6.xml"/><Relationship Id="rId3" Type="http://schemas.openxmlformats.org/officeDocument/2006/relationships/image" Target="../media/image14.jpg"/><Relationship Id="rId4" Type="http://schemas.openxmlformats.org/officeDocument/2006/relationships/image" Target="../media/image5.png"/></Relationships>
</file>

<file path=ppt/slides/_rels/slide4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7.xml"/><Relationship Id="rId3" Type="http://schemas.openxmlformats.org/officeDocument/2006/relationships/image" Target="../media/image40.png"/></Relationships>
</file>

<file path=ppt/slides/_rels/slide4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8.xml"/></Relationships>
</file>

<file path=ppt/slides/_rels/slide4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9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5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0.xml"/><Relationship Id="rId3" Type="http://schemas.openxmlformats.org/officeDocument/2006/relationships/image" Target="../media/image64.jpg"/></Relationships>
</file>

<file path=ppt/slides/_rels/slide5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1.xml"/></Relationships>
</file>

<file path=ppt/slides/_rels/slide5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2.xml"/><Relationship Id="rId3" Type="http://schemas.openxmlformats.org/officeDocument/2006/relationships/image" Target="../media/image44.jpg"/></Relationships>
</file>

<file path=ppt/slides/_rels/slide5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3.xml"/><Relationship Id="rId3" Type="http://schemas.openxmlformats.org/officeDocument/2006/relationships/image" Target="../media/image43.jpg"/></Relationships>
</file>

<file path=ppt/slides/_rels/slide5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4.xml"/></Relationships>
</file>

<file path=ppt/slides/_rels/slide5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5.xml"/><Relationship Id="rId3" Type="http://schemas.openxmlformats.org/officeDocument/2006/relationships/image" Target="../media/image42.jpg"/></Relationships>
</file>

<file path=ppt/slides/_rels/slide5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6.xml"/><Relationship Id="rId3" Type="http://schemas.openxmlformats.org/officeDocument/2006/relationships/image" Target="../media/image14.jpg"/><Relationship Id="rId4" Type="http://schemas.openxmlformats.org/officeDocument/2006/relationships/image" Target="../media/image5.png"/></Relationships>
</file>

<file path=ppt/slides/_rels/slide5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7.xml"/><Relationship Id="rId3" Type="http://schemas.openxmlformats.org/officeDocument/2006/relationships/image" Target="../media/image47.gif"/></Relationships>
</file>

<file path=ppt/slides/_rels/slide5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8.xml"/><Relationship Id="rId3" Type="http://schemas.openxmlformats.org/officeDocument/2006/relationships/image" Target="../media/image65.jpg"/></Relationships>
</file>

<file path=ppt/slides/_rels/slide5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9.xml"/><Relationship Id="rId3" Type="http://schemas.openxmlformats.org/officeDocument/2006/relationships/image" Target="../media/image48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6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0.xml"/><Relationship Id="rId3" Type="http://schemas.openxmlformats.org/officeDocument/2006/relationships/image" Target="../media/image49.png"/></Relationships>
</file>

<file path=ppt/slides/_rels/slide6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1.xml"/><Relationship Id="rId3" Type="http://schemas.openxmlformats.org/officeDocument/2006/relationships/image" Target="../media/image53.png"/></Relationships>
</file>

<file path=ppt/slides/_rels/slide6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2.xml"/><Relationship Id="rId3" Type="http://schemas.openxmlformats.org/officeDocument/2006/relationships/image" Target="../media/image14.jpg"/><Relationship Id="rId4" Type="http://schemas.openxmlformats.org/officeDocument/2006/relationships/image" Target="../media/image5.png"/></Relationships>
</file>

<file path=ppt/slides/_rels/slide6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3.xml"/><Relationship Id="rId3" Type="http://schemas.openxmlformats.org/officeDocument/2006/relationships/image" Target="../media/image51.png"/></Relationships>
</file>

<file path=ppt/slides/_rels/slide6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4.xml"/><Relationship Id="rId3" Type="http://schemas.openxmlformats.org/officeDocument/2006/relationships/image" Target="../media/image50.png"/></Relationships>
</file>

<file path=ppt/slides/_rels/slide6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5.xml"/><Relationship Id="rId3" Type="http://schemas.openxmlformats.org/officeDocument/2006/relationships/image" Target="../media/image55.png"/></Relationships>
</file>

<file path=ppt/slides/_rels/slide6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6.xml"/><Relationship Id="rId3" Type="http://schemas.openxmlformats.org/officeDocument/2006/relationships/image" Target="../media/image14.jpg"/><Relationship Id="rId4" Type="http://schemas.openxmlformats.org/officeDocument/2006/relationships/image" Target="../media/image5.png"/></Relationships>
</file>

<file path=ppt/slides/_rels/slide6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7.xml"/><Relationship Id="rId3" Type="http://schemas.openxmlformats.org/officeDocument/2006/relationships/image" Target="../media/image57.jpg"/><Relationship Id="rId4" Type="http://schemas.openxmlformats.org/officeDocument/2006/relationships/image" Target="../media/image52.jpg"/><Relationship Id="rId5" Type="http://schemas.openxmlformats.org/officeDocument/2006/relationships/image" Target="../media/image59.jpg"/><Relationship Id="rId6" Type="http://schemas.openxmlformats.org/officeDocument/2006/relationships/image" Target="../media/image63.jpg"/></Relationships>
</file>

<file path=ppt/slides/_rels/slide6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8.xml"/><Relationship Id="rId3" Type="http://schemas.openxmlformats.org/officeDocument/2006/relationships/image" Target="../media/image58.png"/></Relationships>
</file>

<file path=ppt/slides/_rels/slide6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9.xml"/><Relationship Id="rId3" Type="http://schemas.openxmlformats.org/officeDocument/2006/relationships/image" Target="../media/image62.png"/><Relationship Id="rId4" Type="http://schemas.openxmlformats.org/officeDocument/2006/relationships/image" Target="../media/image56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7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0.xml"/><Relationship Id="rId3" Type="http://schemas.openxmlformats.org/officeDocument/2006/relationships/image" Target="../media/image60.png"/><Relationship Id="rId4" Type="http://schemas.openxmlformats.org/officeDocument/2006/relationships/image" Target="../media/image61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0.png"/><Relationship Id="rId4" Type="http://schemas.openxmlformats.org/officeDocument/2006/relationships/image" Target="../media/image3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1"/>
          <p:cNvSpPr txBox="1"/>
          <p:nvPr/>
        </p:nvSpPr>
        <p:spPr>
          <a:xfrm>
            <a:off x="5526470" y="3501008"/>
            <a:ext cx="3331800" cy="1877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800">
                <a:solidFill>
                  <a:schemeClr val="dk2"/>
                </a:solidFill>
              </a:rPr>
              <a:t>Chondrichthyes Osteichthyes</a:t>
            </a:r>
            <a:endParaRPr b="1" sz="2800">
              <a:solidFill>
                <a:schemeClr val="dk2"/>
              </a:solidFill>
            </a:endParaRPr>
          </a:p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000">
              <a:solidFill>
                <a:schemeClr val="dk2"/>
              </a:solidFill>
            </a:endParaRPr>
          </a:p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Ismi Rakhmawati, M. Pd.</a:t>
            </a:r>
            <a:endParaRPr b="1" sz="2000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000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E:\gambar\Logo\10. UNILA.jpg" id="101" name="Google Shape;101;p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96103" y="-24"/>
            <a:ext cx="1007545" cy="912819"/>
          </a:xfrm>
          <a:prstGeom prst="rect">
            <a:avLst/>
          </a:prstGeom>
          <a:noFill/>
          <a:ln cap="sq" cmpd="sng" w="38100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50800" rotWithShape="0" algn="tl" dir="2700000" dist="38100">
              <a:srgbClr val="000000">
                <a:alpha val="42745"/>
              </a:srgbClr>
            </a:outerShdw>
          </a:effectLst>
        </p:spPr>
      </p:pic>
      <p:sp>
        <p:nvSpPr>
          <p:cNvPr id="102" name="Google Shape;102;p1"/>
          <p:cNvSpPr txBox="1"/>
          <p:nvPr>
            <p:ph type="ctrTitle"/>
          </p:nvPr>
        </p:nvSpPr>
        <p:spPr>
          <a:xfrm>
            <a:off x="2714612" y="2246309"/>
            <a:ext cx="6096000" cy="6826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/>
              <a:t>ZOOLOGI VERTEBRATA</a:t>
            </a:r>
            <a:endParaRPr sz="480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8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p10"/>
          <p:cNvSpPr txBox="1"/>
          <p:nvPr>
            <p:ph type="title"/>
          </p:nvPr>
        </p:nvSpPr>
        <p:spPr>
          <a:xfrm>
            <a:off x="304800" y="655638"/>
            <a:ext cx="4953000" cy="56356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80" name="Google Shape;180;p10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-15643" y="0"/>
            <a:ext cx="9239581" cy="324036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1" name="Google Shape;181;p1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276231" y="3356991"/>
            <a:ext cx="2628900" cy="3067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2" name="Google Shape;182;p10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0" y="3208729"/>
            <a:ext cx="2861336" cy="35880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6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p11"/>
          <p:cNvSpPr txBox="1"/>
          <p:nvPr>
            <p:ph type="title"/>
          </p:nvPr>
        </p:nvSpPr>
        <p:spPr>
          <a:xfrm>
            <a:off x="304800" y="655638"/>
            <a:ext cx="4953000" cy="56356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88" name="Google Shape;188;p11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7349" y="-1"/>
            <a:ext cx="4482643" cy="6743343"/>
          </a:xfrm>
          <a:prstGeom prst="rect">
            <a:avLst/>
          </a:prstGeom>
          <a:noFill/>
          <a:ln>
            <a:noFill/>
          </a:ln>
        </p:spPr>
      </p:pic>
      <p:pic>
        <p:nvPicPr>
          <p:cNvPr id="189" name="Google Shape;189;p1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796136" y="15153"/>
            <a:ext cx="2493222" cy="679291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3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p12"/>
          <p:cNvSpPr txBox="1"/>
          <p:nvPr>
            <p:ph type="title"/>
          </p:nvPr>
        </p:nvSpPr>
        <p:spPr>
          <a:xfrm>
            <a:off x="304800" y="655638"/>
            <a:ext cx="4953000" cy="56356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95" name="Google Shape;195;p12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 rot="5400000">
            <a:off x="-661547" y="680637"/>
            <a:ext cx="6850290" cy="548901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9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p13"/>
          <p:cNvSpPr txBox="1"/>
          <p:nvPr>
            <p:ph type="title"/>
          </p:nvPr>
        </p:nvSpPr>
        <p:spPr>
          <a:xfrm>
            <a:off x="304800" y="655638"/>
            <a:ext cx="4953000" cy="56356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201" name="Google Shape;201;p13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 rot="5400000">
            <a:off x="-1473691" y="1471887"/>
            <a:ext cx="6799299" cy="385192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5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p14"/>
          <p:cNvSpPr txBox="1"/>
          <p:nvPr>
            <p:ph type="title"/>
          </p:nvPr>
        </p:nvSpPr>
        <p:spPr>
          <a:xfrm>
            <a:off x="304800" y="655638"/>
            <a:ext cx="4953000" cy="56356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7" name="Google Shape;207;p14"/>
          <p:cNvSpPr txBox="1"/>
          <p:nvPr>
            <p:ph idx="11" type="ftr"/>
          </p:nvPr>
        </p:nvSpPr>
        <p:spPr>
          <a:xfrm>
            <a:off x="6096000" y="6400800"/>
            <a:ext cx="2895600" cy="228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Hickman, 2006</a:t>
            </a:r>
            <a:endParaRPr/>
          </a:p>
        </p:txBody>
      </p:sp>
      <p:pic>
        <p:nvPicPr>
          <p:cNvPr id="208" name="Google Shape;208;p14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1268760"/>
            <a:ext cx="9098837" cy="32403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2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p15"/>
          <p:cNvSpPr txBox="1"/>
          <p:nvPr>
            <p:ph type="title"/>
          </p:nvPr>
        </p:nvSpPr>
        <p:spPr>
          <a:xfrm>
            <a:off x="304800" y="655638"/>
            <a:ext cx="4953000" cy="56356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4" name="Google Shape;214;p15"/>
          <p:cNvSpPr txBox="1"/>
          <p:nvPr>
            <p:ph idx="11" type="ftr"/>
          </p:nvPr>
        </p:nvSpPr>
        <p:spPr>
          <a:xfrm>
            <a:off x="6096000" y="6400800"/>
            <a:ext cx="2895600" cy="228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Hickman, 2006</a:t>
            </a:r>
            <a:endParaRPr/>
          </a:p>
        </p:txBody>
      </p:sp>
      <p:pic>
        <p:nvPicPr>
          <p:cNvPr id="215" name="Google Shape;215;p15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-71977" y="2060848"/>
            <a:ext cx="9215977" cy="321181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9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p16"/>
          <p:cNvSpPr txBox="1"/>
          <p:nvPr>
            <p:ph type="title"/>
          </p:nvPr>
        </p:nvSpPr>
        <p:spPr>
          <a:xfrm>
            <a:off x="304800" y="655638"/>
            <a:ext cx="4953000" cy="56356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OSTEICHTYES</a:t>
            </a:r>
            <a:endParaRPr/>
          </a:p>
        </p:txBody>
      </p:sp>
      <p:sp>
        <p:nvSpPr>
          <p:cNvPr id="221" name="Google Shape;221;p16"/>
          <p:cNvSpPr txBox="1"/>
          <p:nvPr>
            <p:ph idx="1" type="body"/>
          </p:nvPr>
        </p:nvSpPr>
        <p:spPr>
          <a:xfrm>
            <a:off x="381000" y="1600200"/>
            <a:ext cx="8305800" cy="4648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2000"/>
              <a:buNone/>
            </a:pPr>
            <a:r>
              <a:rPr lang="en-US" sz="2000"/>
              <a:t>Ikan bertulang keras bervariasi ukurannya. Ada yang berukuran kurang 2 cm ada juga yang 3 m. Karakteristik utamanya yaitu: </a:t>
            </a:r>
            <a:endParaRPr/>
          </a:p>
          <a:p>
            <a:pPr indent="-342900" lvl="0" marL="342900" rtl="0" algn="l">
              <a:spcBef>
                <a:spcPts val="400"/>
              </a:spcBef>
              <a:spcAft>
                <a:spcPts val="0"/>
              </a:spcAft>
              <a:buSzPts val="2000"/>
              <a:buChar char="▪"/>
            </a:pPr>
            <a:r>
              <a:rPr lang="en-US" sz="2000"/>
              <a:t>Rangka bertulang keras, beberapa vertebra, ekor tipe homocercal.</a:t>
            </a:r>
            <a:endParaRPr sz="2000"/>
          </a:p>
          <a:p>
            <a:pPr indent="-342900" lvl="0" marL="342900" rtl="0" algn="l">
              <a:spcBef>
                <a:spcPts val="400"/>
              </a:spcBef>
              <a:spcAft>
                <a:spcPts val="0"/>
              </a:spcAft>
              <a:buSzPts val="2000"/>
              <a:buChar char="▪"/>
            </a:pPr>
            <a:r>
              <a:rPr lang="en-US" sz="2000"/>
              <a:t>Kulit dengan kelenjar mukosa dan sisik dermal yang tertanam dalam kulit. Tipe sisik : ganoid, cycloid atau ctenoid, beberapa ikan tanpa sisik,  tidak mempunyai sisik plakoid.   </a:t>
            </a:r>
            <a:endParaRPr/>
          </a:p>
          <a:p>
            <a:pPr indent="-342900" lvl="0" marL="342900" rtl="0" algn="l">
              <a:spcBef>
                <a:spcPts val="400"/>
              </a:spcBef>
              <a:spcAft>
                <a:spcPts val="0"/>
              </a:spcAft>
              <a:buSzPts val="2000"/>
              <a:buChar char="▪"/>
            </a:pPr>
            <a:r>
              <a:rPr lang="en-US" sz="2000"/>
              <a:t>Kedua pasang sirip  terdiri atas tulang rawan atau  tulang keras.</a:t>
            </a:r>
            <a:endParaRPr sz="2000"/>
          </a:p>
          <a:p>
            <a:pPr indent="-342900" lvl="0" marL="342900" rtl="0" algn="l">
              <a:spcBef>
                <a:spcPts val="400"/>
              </a:spcBef>
              <a:spcAft>
                <a:spcPts val="0"/>
              </a:spcAft>
              <a:buSzPts val="2000"/>
              <a:buChar char="▪"/>
            </a:pPr>
            <a:r>
              <a:rPr lang="en-US" sz="2000"/>
              <a:t>Mulut terminal, dengan gigi tipe homodont (beberapa tidak mempunyai gigi), ada rahang, sakus olfaktorius sepasang yang terbuka atau tidak kedalam  mulut.</a:t>
            </a:r>
            <a:endParaRPr sz="2000"/>
          </a:p>
          <a:p>
            <a:pPr indent="-215900" lvl="0" marL="342900" rtl="0" algn="l">
              <a:spcBef>
                <a:spcPts val="400"/>
              </a:spcBef>
              <a:spcAft>
                <a:spcPts val="0"/>
              </a:spcAft>
              <a:buSzPts val="2000"/>
              <a:buNone/>
            </a:pPr>
            <a:r>
              <a:t/>
            </a:r>
            <a:endParaRPr sz="2000"/>
          </a:p>
        </p:txBody>
      </p:sp>
      <p:pic>
        <p:nvPicPr>
          <p:cNvPr descr="34_17bClownfish-U" id="222" name="Google Shape;222;p16"/>
          <p:cNvPicPr preferRelativeResize="0"/>
          <p:nvPr/>
        </p:nvPicPr>
        <p:blipFill rotWithShape="1">
          <a:blip r:embed="rId3">
            <a:alphaModFix/>
          </a:blip>
          <a:srcRect b="14972" l="0" r="0" t="0"/>
          <a:stretch/>
        </p:blipFill>
        <p:spPr>
          <a:xfrm>
            <a:off x="5867368" y="58131"/>
            <a:ext cx="3259319" cy="154207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6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p17"/>
          <p:cNvSpPr txBox="1"/>
          <p:nvPr>
            <p:ph type="title"/>
          </p:nvPr>
        </p:nvSpPr>
        <p:spPr>
          <a:xfrm>
            <a:off x="304800" y="655638"/>
            <a:ext cx="4953000" cy="56356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OSTEICHTYES</a:t>
            </a:r>
            <a:endParaRPr/>
          </a:p>
        </p:txBody>
      </p:sp>
      <p:sp>
        <p:nvSpPr>
          <p:cNvPr id="228" name="Google Shape;228;p17"/>
          <p:cNvSpPr txBox="1"/>
          <p:nvPr>
            <p:ph idx="1" type="body"/>
          </p:nvPr>
        </p:nvSpPr>
        <p:spPr>
          <a:xfrm>
            <a:off x="381000" y="1600200"/>
            <a:ext cx="8305800" cy="4648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rtl="0" algn="l">
              <a:spcBef>
                <a:spcPts val="0"/>
              </a:spcBef>
              <a:spcAft>
                <a:spcPts val="0"/>
              </a:spcAft>
              <a:buSzPts val="2000"/>
              <a:buChar char="▪"/>
            </a:pPr>
            <a:r>
              <a:rPr lang="en-US" sz="2000"/>
              <a:t>Pernafasan melalui insang yang ditunjang oleh lengkung insang dan dibungkus oleh operculum.</a:t>
            </a:r>
            <a:endParaRPr sz="2000"/>
          </a:p>
          <a:p>
            <a:pPr indent="-342900" lvl="0" marL="342900" rtl="0" algn="l">
              <a:spcBef>
                <a:spcPts val="400"/>
              </a:spcBef>
              <a:spcAft>
                <a:spcPts val="0"/>
              </a:spcAft>
              <a:buSzPts val="2000"/>
              <a:buChar char="▪"/>
            </a:pPr>
            <a:r>
              <a:rPr lang="en-US" sz="2000"/>
              <a:t>Gelembung renang ada yang tersambung ke prarynx ada juga yang tidak.</a:t>
            </a:r>
            <a:endParaRPr/>
          </a:p>
          <a:p>
            <a:pPr indent="-342900" lvl="0" marL="342900" rtl="0" algn="l">
              <a:spcBef>
                <a:spcPts val="400"/>
              </a:spcBef>
              <a:spcAft>
                <a:spcPts val="0"/>
              </a:spcAft>
              <a:buSzPts val="2000"/>
              <a:buChar char="▪"/>
            </a:pPr>
            <a:r>
              <a:rPr lang="en-US" sz="2000"/>
              <a:t>Peredaran darah  terdiri atas 2 ruang jantung, sistem arteri dan vena, dan 4 pasang lengkung aorta.</a:t>
            </a:r>
            <a:endParaRPr sz="2000"/>
          </a:p>
          <a:p>
            <a:pPr indent="-342900" lvl="0" marL="342900" rtl="0" algn="l">
              <a:spcBef>
                <a:spcPts val="400"/>
              </a:spcBef>
              <a:spcAft>
                <a:spcPts val="0"/>
              </a:spcAft>
              <a:buSzPts val="2000"/>
              <a:buChar char="▪"/>
            </a:pPr>
            <a:r>
              <a:rPr lang="en-US" sz="2000"/>
              <a:t>Sistem saraf  tediri atas otak dengan lobus olfaktori yang kecil  dan  cerebrum,  dan lobus optikus besar dan cerebellum; ada 10 pasang saraf otak.</a:t>
            </a:r>
            <a:endParaRPr sz="2000"/>
          </a:p>
          <a:p>
            <a:pPr indent="-342900" lvl="0" marL="342900" rtl="0" algn="l">
              <a:spcBef>
                <a:spcPts val="400"/>
              </a:spcBef>
              <a:spcAft>
                <a:spcPts val="0"/>
              </a:spcAft>
              <a:buSzPts val="2000"/>
              <a:buChar char="▪"/>
            </a:pPr>
            <a:r>
              <a:rPr lang="en-US" sz="2000"/>
              <a:t>Jenis kelamin sudah terpisah, gonad sepasang, biasanya fertilisasi eksternal, bentuk larva mungkin sangat berbeda dengan dewasa.</a:t>
            </a:r>
            <a:endParaRPr sz="2000"/>
          </a:p>
          <a:p>
            <a:pPr indent="-215900" lvl="0" marL="342900" rtl="0" algn="l">
              <a:spcBef>
                <a:spcPts val="400"/>
              </a:spcBef>
              <a:spcAft>
                <a:spcPts val="0"/>
              </a:spcAft>
              <a:buSzPts val="2000"/>
              <a:buNone/>
            </a:pPr>
            <a:r>
              <a:t/>
            </a:r>
            <a:endParaRPr sz="2000"/>
          </a:p>
        </p:txBody>
      </p:sp>
      <p:pic>
        <p:nvPicPr>
          <p:cNvPr descr="34_17bClownfish-U" id="229" name="Google Shape;229;p17"/>
          <p:cNvPicPr preferRelativeResize="0"/>
          <p:nvPr/>
        </p:nvPicPr>
        <p:blipFill rotWithShape="1">
          <a:blip r:embed="rId3">
            <a:alphaModFix/>
          </a:blip>
          <a:srcRect b="14972" l="0" r="0" t="0"/>
          <a:stretch/>
        </p:blipFill>
        <p:spPr>
          <a:xfrm>
            <a:off x="5724128" y="58130"/>
            <a:ext cx="3259319" cy="154207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3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Google Shape;234;p18"/>
          <p:cNvSpPr txBox="1"/>
          <p:nvPr>
            <p:ph type="title"/>
          </p:nvPr>
        </p:nvSpPr>
        <p:spPr>
          <a:xfrm>
            <a:off x="304800" y="655638"/>
            <a:ext cx="4953000" cy="56356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5" name="Google Shape;235;p18"/>
          <p:cNvSpPr txBox="1"/>
          <p:nvPr>
            <p:ph idx="1" type="body"/>
          </p:nvPr>
        </p:nvSpPr>
        <p:spPr>
          <a:xfrm>
            <a:off x="381000" y="1600200"/>
            <a:ext cx="8305800" cy="4648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rtl="0" algn="l">
              <a:spcBef>
                <a:spcPts val="0"/>
              </a:spcBef>
              <a:spcAft>
                <a:spcPts val="0"/>
              </a:spcAft>
              <a:buSzPts val="2000"/>
              <a:buChar char="▪"/>
            </a:pPr>
            <a:r>
              <a:rPr lang="en-US" sz="2000"/>
              <a:t>Kelas Osteichtyes dibagi menjadi kelompok yang berbeda: ikan bersirip lobus, ikan berparu-paru dan ikan bersirip duri.</a:t>
            </a:r>
            <a:endParaRPr/>
          </a:p>
          <a:p>
            <a:pPr indent="0" lvl="0" marL="0" rtl="0" algn="l">
              <a:spcBef>
                <a:spcPts val="400"/>
              </a:spcBef>
              <a:spcAft>
                <a:spcPts val="0"/>
              </a:spcAft>
              <a:buSzPts val="2000"/>
              <a:buNone/>
            </a:pPr>
            <a:r>
              <a:t/>
            </a:r>
            <a:endParaRPr sz="2000"/>
          </a:p>
          <a:p>
            <a:pPr indent="-342900" lvl="0" marL="342900" rtl="0" algn="l">
              <a:spcBef>
                <a:spcPts val="400"/>
              </a:spcBef>
              <a:spcAft>
                <a:spcPts val="0"/>
              </a:spcAft>
              <a:buSzPts val="2000"/>
              <a:buChar char="▪"/>
            </a:pPr>
            <a:r>
              <a:rPr b="1" lang="en-US" sz="2000"/>
              <a:t>Subkelas Actinopterygii</a:t>
            </a:r>
            <a:r>
              <a:rPr lang="en-US" sz="2000"/>
              <a:t>, ciri-ciri: Rangka diperkuat oleh tulang sejati, tetapi ada yang terdiri dari tulang rawan yang diperkuat oleh pelat tulang sejati. Tipe sisik cycloid, ctenoid dan beberapa spesies ganoid. Jari-jari sirip dubur dan sirip punggung biasanya berjumlah banyak. Sirip ekor biasanya homocercal.</a:t>
            </a:r>
            <a:endParaRPr sz="2000"/>
          </a:p>
          <a:p>
            <a:pPr indent="-342900" lvl="0" marL="342900" rtl="0" algn="l">
              <a:spcBef>
                <a:spcPts val="400"/>
              </a:spcBef>
              <a:spcAft>
                <a:spcPts val="0"/>
              </a:spcAft>
              <a:buSzPts val="2000"/>
              <a:buChar char="▪"/>
            </a:pPr>
            <a:r>
              <a:rPr b="1" lang="en-US" sz="2000"/>
              <a:t>Subkelas Sarcopterygii </a:t>
            </a:r>
            <a:r>
              <a:rPr lang="en-US" sz="2000"/>
              <a:t>(fleshy-finned fishes) ciri-ciri: mempunyai sirip yang berpasangan berbentuk menonjol (</a:t>
            </a:r>
            <a:r>
              <a:rPr i="1" lang="en-US" sz="2000"/>
              <a:t>lobate</a:t>
            </a:r>
            <a:r>
              <a:rPr lang="en-US" sz="2000"/>
              <a:t>) yang berdaging. Sisik mempunyai basis tulang endoskeletal yang kuat. Biasanya rongga hidung berhubungan dengan rongga mulut pada ikan paru (</a:t>
            </a:r>
            <a:r>
              <a:rPr i="1" lang="en-US" sz="2000"/>
              <a:t>lungfishes</a:t>
            </a:r>
            <a:r>
              <a:rPr lang="en-US" sz="2000"/>
              <a:t>), kecuali pada ikan lobefins (</a:t>
            </a:r>
            <a:r>
              <a:rPr i="1" lang="en-US" sz="2000"/>
              <a:t>Latimeria</a:t>
            </a:r>
            <a:r>
              <a:rPr lang="en-US" sz="2000"/>
              <a:t>).</a:t>
            </a:r>
            <a:endParaRPr sz="2000"/>
          </a:p>
          <a:p>
            <a:pPr indent="-215900" lvl="0" marL="342900" rtl="0" algn="l">
              <a:spcBef>
                <a:spcPts val="400"/>
              </a:spcBef>
              <a:spcAft>
                <a:spcPts val="0"/>
              </a:spcAft>
              <a:buSzPts val="2000"/>
              <a:buNone/>
            </a:pPr>
            <a:r>
              <a:t/>
            </a:r>
            <a:endParaRPr sz="200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9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Google Shape;240;p19"/>
          <p:cNvSpPr txBox="1"/>
          <p:nvPr>
            <p:ph type="title"/>
          </p:nvPr>
        </p:nvSpPr>
        <p:spPr>
          <a:xfrm>
            <a:off x="304800" y="655638"/>
            <a:ext cx="4953000" cy="56356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241" name="Google Shape;241;p19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39552" y="260648"/>
            <a:ext cx="7630071" cy="2258760"/>
          </a:xfrm>
          <a:prstGeom prst="rect">
            <a:avLst/>
          </a:prstGeom>
          <a:noFill/>
          <a:ln>
            <a:noFill/>
          </a:ln>
        </p:spPr>
      </p:pic>
      <p:pic>
        <p:nvPicPr>
          <p:cNvPr id="242" name="Google Shape;242;p1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78813" y="2636912"/>
            <a:ext cx="8660839" cy="378991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2"/>
          <p:cNvSpPr txBox="1"/>
          <p:nvPr>
            <p:ph idx="11" type="ftr"/>
          </p:nvPr>
        </p:nvSpPr>
        <p:spPr>
          <a:xfrm>
            <a:off x="6096000" y="6400800"/>
            <a:ext cx="2895600" cy="228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Campbell, 2009 ; Hickman, 2006</a:t>
            </a:r>
            <a:endParaRPr/>
          </a:p>
        </p:txBody>
      </p:sp>
      <p:sp>
        <p:nvSpPr>
          <p:cNvPr id="108" name="Google Shape;108;p2"/>
          <p:cNvSpPr/>
          <p:nvPr/>
        </p:nvSpPr>
        <p:spPr>
          <a:xfrm>
            <a:off x="235831" y="188640"/>
            <a:ext cx="2247937" cy="432048"/>
          </a:xfrm>
          <a:prstGeom prst="roundRect">
            <a:avLst>
              <a:gd fmla="val 16667" name="adj"/>
            </a:avLst>
          </a:prstGeom>
          <a:solidFill>
            <a:schemeClr val="accent5"/>
          </a:solidFill>
          <a:ln cap="flat" cmpd="sng" w="25400">
            <a:solidFill>
              <a:srgbClr val="818EAE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Phylum Chordata</a:t>
            </a:r>
            <a:endParaRPr b="1"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" name="Google Shape;109;p2"/>
          <p:cNvSpPr/>
          <p:nvPr/>
        </p:nvSpPr>
        <p:spPr>
          <a:xfrm>
            <a:off x="739886" y="1720235"/>
            <a:ext cx="2824002" cy="432048"/>
          </a:xfrm>
          <a:prstGeom prst="roundRect">
            <a:avLst>
              <a:gd fmla="val 16667" name="adj"/>
            </a:avLst>
          </a:prstGeom>
          <a:solidFill>
            <a:schemeClr val="accent5"/>
          </a:solidFill>
          <a:ln cap="flat" cmpd="sng" w="25400">
            <a:solidFill>
              <a:srgbClr val="818EAE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Subphylum Vertebrata</a:t>
            </a:r>
            <a:endParaRPr b="1"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0" name="Google Shape;110;p2"/>
          <p:cNvSpPr/>
          <p:nvPr/>
        </p:nvSpPr>
        <p:spPr>
          <a:xfrm>
            <a:off x="1273203" y="2204864"/>
            <a:ext cx="2824002" cy="432048"/>
          </a:xfrm>
          <a:prstGeom prst="roundRect">
            <a:avLst>
              <a:gd fmla="val 16667" name="adj"/>
            </a:avLst>
          </a:prstGeom>
          <a:solidFill>
            <a:srgbClr val="FACFC6"/>
          </a:solidFill>
          <a:ln cap="flat" cmpd="sng" w="25400">
            <a:solidFill>
              <a:srgbClr val="818EAE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Superclass Agnatha</a:t>
            </a:r>
            <a:endParaRPr b="1"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1" name="Google Shape;111;p2"/>
          <p:cNvSpPr/>
          <p:nvPr/>
        </p:nvSpPr>
        <p:spPr>
          <a:xfrm>
            <a:off x="1294102" y="2780928"/>
            <a:ext cx="3277898" cy="432048"/>
          </a:xfrm>
          <a:prstGeom prst="roundRect">
            <a:avLst>
              <a:gd fmla="val 16667" name="adj"/>
            </a:avLst>
          </a:prstGeom>
          <a:solidFill>
            <a:srgbClr val="FACFC6"/>
          </a:solidFill>
          <a:ln cap="flat" cmpd="sng" w="25400">
            <a:solidFill>
              <a:srgbClr val="818EAE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Superclass Gnathostomata</a:t>
            </a:r>
            <a:endParaRPr b="1"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2" name="Google Shape;112;p2"/>
          <p:cNvSpPr/>
          <p:nvPr/>
        </p:nvSpPr>
        <p:spPr>
          <a:xfrm>
            <a:off x="1924939" y="3429000"/>
            <a:ext cx="3277898" cy="432048"/>
          </a:xfrm>
          <a:prstGeom prst="roundRect">
            <a:avLst>
              <a:gd fmla="val 16667" name="adj"/>
            </a:avLst>
          </a:prstGeom>
          <a:solidFill>
            <a:srgbClr val="FACFC6"/>
          </a:solidFill>
          <a:ln cap="flat" cmpd="sng" w="25400">
            <a:solidFill>
              <a:srgbClr val="818EAE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Class Chondrichthyes</a:t>
            </a:r>
            <a:endParaRPr b="1"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3" name="Google Shape;113;p2"/>
          <p:cNvSpPr/>
          <p:nvPr/>
        </p:nvSpPr>
        <p:spPr>
          <a:xfrm>
            <a:off x="1938875" y="4013448"/>
            <a:ext cx="3277898" cy="432048"/>
          </a:xfrm>
          <a:prstGeom prst="roundRect">
            <a:avLst>
              <a:gd fmla="val 16667" name="adj"/>
            </a:avLst>
          </a:prstGeom>
          <a:solidFill>
            <a:srgbClr val="FACFC6"/>
          </a:solidFill>
          <a:ln cap="flat" cmpd="sng" w="25400">
            <a:solidFill>
              <a:srgbClr val="818EAE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Class Osteichthyes</a:t>
            </a:r>
            <a:endParaRPr b="1"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4" name="Google Shape;114;p2"/>
          <p:cNvSpPr/>
          <p:nvPr/>
        </p:nvSpPr>
        <p:spPr>
          <a:xfrm>
            <a:off x="1938875" y="4608026"/>
            <a:ext cx="3277898" cy="432048"/>
          </a:xfrm>
          <a:prstGeom prst="roundRect">
            <a:avLst>
              <a:gd fmla="val 16667" name="adj"/>
            </a:avLst>
          </a:prstGeom>
          <a:solidFill>
            <a:srgbClr val="FACFC6"/>
          </a:solidFill>
          <a:ln cap="flat" cmpd="sng" w="25400">
            <a:solidFill>
              <a:srgbClr val="818EAE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Class Amphibia</a:t>
            </a:r>
            <a:endParaRPr b="1"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5" name="Google Shape;115;p2"/>
          <p:cNvSpPr/>
          <p:nvPr/>
        </p:nvSpPr>
        <p:spPr>
          <a:xfrm>
            <a:off x="1942174" y="5157192"/>
            <a:ext cx="3277898" cy="432048"/>
          </a:xfrm>
          <a:prstGeom prst="roundRect">
            <a:avLst>
              <a:gd fmla="val 16667" name="adj"/>
            </a:avLst>
          </a:prstGeom>
          <a:solidFill>
            <a:srgbClr val="FACFC6"/>
          </a:solidFill>
          <a:ln cap="flat" cmpd="sng" w="25400">
            <a:solidFill>
              <a:srgbClr val="818EAE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Class Reptilia</a:t>
            </a:r>
            <a:endParaRPr b="1"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6" name="Google Shape;116;p2"/>
          <p:cNvSpPr/>
          <p:nvPr/>
        </p:nvSpPr>
        <p:spPr>
          <a:xfrm>
            <a:off x="1938875" y="5728866"/>
            <a:ext cx="3277898" cy="432048"/>
          </a:xfrm>
          <a:prstGeom prst="roundRect">
            <a:avLst>
              <a:gd fmla="val 16667" name="adj"/>
            </a:avLst>
          </a:prstGeom>
          <a:solidFill>
            <a:srgbClr val="FACFC6"/>
          </a:solidFill>
          <a:ln cap="flat" cmpd="sng" w="25400">
            <a:solidFill>
              <a:srgbClr val="818EAE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Class Aves</a:t>
            </a:r>
            <a:endParaRPr b="1"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7" name="Google Shape;117;p2"/>
          <p:cNvSpPr/>
          <p:nvPr/>
        </p:nvSpPr>
        <p:spPr>
          <a:xfrm>
            <a:off x="1938875" y="6288890"/>
            <a:ext cx="3277898" cy="432048"/>
          </a:xfrm>
          <a:prstGeom prst="roundRect">
            <a:avLst>
              <a:gd fmla="val 16667" name="adj"/>
            </a:avLst>
          </a:prstGeom>
          <a:solidFill>
            <a:srgbClr val="FACFC6"/>
          </a:solidFill>
          <a:ln cap="flat" cmpd="sng" w="25400">
            <a:solidFill>
              <a:srgbClr val="818EAE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Class Mamalia</a:t>
            </a:r>
            <a:endParaRPr b="1"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" name="Google Shape;118;p2"/>
          <p:cNvSpPr/>
          <p:nvPr/>
        </p:nvSpPr>
        <p:spPr>
          <a:xfrm>
            <a:off x="725806" y="1196752"/>
            <a:ext cx="4896544" cy="432048"/>
          </a:xfrm>
          <a:prstGeom prst="roundRect">
            <a:avLst>
              <a:gd fmla="val 16667" name="adj"/>
            </a:avLst>
          </a:prstGeom>
          <a:solidFill>
            <a:schemeClr val="accent5"/>
          </a:solidFill>
          <a:ln cap="flat" cmpd="sng" w="25400">
            <a:solidFill>
              <a:srgbClr val="818EAE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Subphylum Cephalochordata : lanselet</a:t>
            </a:r>
            <a:endParaRPr b="1"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9" name="Google Shape;119;p2"/>
          <p:cNvSpPr/>
          <p:nvPr/>
        </p:nvSpPr>
        <p:spPr>
          <a:xfrm>
            <a:off x="725806" y="697051"/>
            <a:ext cx="4896544" cy="432048"/>
          </a:xfrm>
          <a:prstGeom prst="roundRect">
            <a:avLst>
              <a:gd fmla="val 16667" name="adj"/>
            </a:avLst>
          </a:prstGeom>
          <a:solidFill>
            <a:schemeClr val="accent5"/>
          </a:solidFill>
          <a:ln cap="flat" cmpd="sng" w="25400">
            <a:solidFill>
              <a:srgbClr val="818EAE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Subphylum Urocordata : tunikata</a:t>
            </a:r>
            <a:endParaRPr b="1"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" name="Google Shape;120;p2"/>
          <p:cNvSpPr/>
          <p:nvPr/>
        </p:nvSpPr>
        <p:spPr>
          <a:xfrm>
            <a:off x="5480215" y="4334196"/>
            <a:ext cx="3277898" cy="432048"/>
          </a:xfrm>
          <a:prstGeom prst="roundRect">
            <a:avLst>
              <a:gd fmla="val 16667" name="adj"/>
            </a:avLst>
          </a:prstGeom>
          <a:solidFill>
            <a:srgbClr val="FACFC6"/>
          </a:solidFill>
          <a:ln cap="flat" cmpd="sng" w="25400">
            <a:solidFill>
              <a:srgbClr val="818EAE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Class Sarcopterygii</a:t>
            </a:r>
            <a:endParaRPr b="1"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" name="Google Shape;121;p2"/>
          <p:cNvSpPr/>
          <p:nvPr/>
        </p:nvSpPr>
        <p:spPr>
          <a:xfrm>
            <a:off x="5494295" y="3797424"/>
            <a:ext cx="3277898" cy="432048"/>
          </a:xfrm>
          <a:prstGeom prst="roundRect">
            <a:avLst>
              <a:gd fmla="val 16667" name="adj"/>
            </a:avLst>
          </a:prstGeom>
          <a:solidFill>
            <a:srgbClr val="FACFC6"/>
          </a:solidFill>
          <a:ln cap="flat" cmpd="sng" w="25400">
            <a:solidFill>
              <a:srgbClr val="818EAE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Class Actinopterygii</a:t>
            </a:r>
            <a:endParaRPr b="1"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" name="Google Shape;122;p2"/>
          <p:cNvSpPr txBox="1"/>
          <p:nvPr/>
        </p:nvSpPr>
        <p:spPr>
          <a:xfrm>
            <a:off x="5636430" y="188640"/>
            <a:ext cx="3121683" cy="624786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L. chorda: tali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G. oura: ekor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G. kephal : kepala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L. vertebratus : tulang belakang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G. a: tanpa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G. gnathos: rahang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G. stoma: mulut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G. chondros: kartilago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G. ichthys: ikan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G. actis: sinar,pari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G. pteryx: sayap/sirip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G. sarco: daging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G. amphi: dua/double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G. bios: hidup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L. repere: merapa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L. avis: burung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L. mamma: payudara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3" name="Google Shape;123;p2"/>
          <p:cNvSpPr txBox="1"/>
          <p:nvPr/>
        </p:nvSpPr>
        <p:spPr>
          <a:xfrm>
            <a:off x="35496" y="697051"/>
            <a:ext cx="1095809" cy="61863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1600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29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108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970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27000</a:t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8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5500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8100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9700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4800</a:t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6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Google Shape;247;p20"/>
          <p:cNvSpPr txBox="1"/>
          <p:nvPr>
            <p:ph type="title"/>
          </p:nvPr>
        </p:nvSpPr>
        <p:spPr>
          <a:xfrm>
            <a:off x="304800" y="655638"/>
            <a:ext cx="4953000" cy="56356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248" name="Google Shape;248;p20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643" y="1556792"/>
            <a:ext cx="9147701" cy="388843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3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34_16TroutAnatomy-U" id="254" name="Google Shape;254;p21"/>
          <p:cNvPicPr preferRelativeResize="0"/>
          <p:nvPr/>
        </p:nvPicPr>
        <p:blipFill rotWithShape="1">
          <a:blip r:embed="rId3">
            <a:alphaModFix/>
          </a:blip>
          <a:srcRect b="8924" l="0" r="0" t="0"/>
          <a:stretch/>
        </p:blipFill>
        <p:spPr>
          <a:xfrm>
            <a:off x="303213" y="1481138"/>
            <a:ext cx="8535987" cy="3548062"/>
          </a:xfrm>
          <a:prstGeom prst="rect">
            <a:avLst/>
          </a:prstGeom>
          <a:noFill/>
          <a:ln>
            <a:noFill/>
          </a:ln>
        </p:spPr>
      </p:pic>
      <p:sp>
        <p:nvSpPr>
          <p:cNvPr id="255" name="Google Shape;255;p21"/>
          <p:cNvSpPr/>
          <p:nvPr/>
        </p:nvSpPr>
        <p:spPr>
          <a:xfrm>
            <a:off x="104159" y="620688"/>
            <a:ext cx="5867400" cy="533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Peraga 34.16 Anatomi trout, seekor ikan bersirip-duri</a:t>
            </a: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(Campell, 2010)</a:t>
            </a: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6" name="Google Shape;256;p21"/>
          <p:cNvSpPr txBox="1"/>
          <p:nvPr/>
        </p:nvSpPr>
        <p:spPr>
          <a:xfrm>
            <a:off x="3705225" y="5033963"/>
            <a:ext cx="758825" cy="19208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Usus</a:t>
            </a:r>
            <a:endParaRPr/>
          </a:p>
        </p:txBody>
      </p:sp>
      <p:sp>
        <p:nvSpPr>
          <p:cNvPr id="257" name="Google Shape;257;p21"/>
          <p:cNvSpPr txBox="1"/>
          <p:nvPr/>
        </p:nvSpPr>
        <p:spPr>
          <a:xfrm>
            <a:off x="6480175" y="1544638"/>
            <a:ext cx="1279525" cy="57626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Sirip adiposa</a:t>
            </a:r>
            <a:endParaRPr/>
          </a:p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(karakteristik</a:t>
            </a:r>
            <a:endParaRPr/>
          </a:p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trout)</a:t>
            </a:r>
            <a:endParaRPr/>
          </a:p>
        </p:txBody>
      </p:sp>
      <p:sp>
        <p:nvSpPr>
          <p:cNvPr id="258" name="Google Shape;258;p21"/>
          <p:cNvSpPr txBox="1"/>
          <p:nvPr/>
        </p:nvSpPr>
        <p:spPr>
          <a:xfrm>
            <a:off x="349250" y="3959225"/>
            <a:ext cx="1403350" cy="3841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Potongan tepi operkulum</a:t>
            </a:r>
            <a:endParaRPr/>
          </a:p>
        </p:txBody>
      </p:sp>
      <p:sp>
        <p:nvSpPr>
          <p:cNvPr id="259" name="Google Shape;259;p21"/>
          <p:cNvSpPr txBox="1"/>
          <p:nvPr/>
        </p:nvSpPr>
        <p:spPr>
          <a:xfrm>
            <a:off x="3568700" y="1500188"/>
            <a:ext cx="1003300" cy="3841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Gelembung renang</a:t>
            </a:r>
            <a:endParaRPr/>
          </a:p>
        </p:txBody>
      </p:sp>
      <p:sp>
        <p:nvSpPr>
          <p:cNvPr id="260" name="Google Shape;260;p21"/>
          <p:cNvSpPr txBox="1"/>
          <p:nvPr/>
        </p:nvSpPr>
        <p:spPr>
          <a:xfrm>
            <a:off x="8140700" y="1684338"/>
            <a:ext cx="695325" cy="3841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Sirip ekor</a:t>
            </a:r>
            <a:endParaRPr/>
          </a:p>
        </p:txBody>
      </p:sp>
      <p:sp>
        <p:nvSpPr>
          <p:cNvPr id="261" name="Google Shape;261;p21"/>
          <p:cNvSpPr txBox="1"/>
          <p:nvPr/>
        </p:nvSpPr>
        <p:spPr>
          <a:xfrm>
            <a:off x="7007225" y="4303713"/>
            <a:ext cx="1069975" cy="19208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Gurat sisi</a:t>
            </a:r>
            <a:endParaRPr/>
          </a:p>
        </p:txBody>
      </p:sp>
      <p:sp>
        <p:nvSpPr>
          <p:cNvPr id="262" name="Google Shape;262;p21"/>
          <p:cNvSpPr txBox="1"/>
          <p:nvPr/>
        </p:nvSpPr>
        <p:spPr>
          <a:xfrm>
            <a:off x="6219825" y="4713288"/>
            <a:ext cx="790575" cy="3841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Kandung kemih</a:t>
            </a:r>
            <a:endParaRPr/>
          </a:p>
        </p:txBody>
      </p:sp>
      <p:sp>
        <p:nvSpPr>
          <p:cNvPr id="263" name="Google Shape;263;p21"/>
          <p:cNvSpPr txBox="1"/>
          <p:nvPr/>
        </p:nvSpPr>
        <p:spPr>
          <a:xfrm>
            <a:off x="5191125" y="4833938"/>
            <a:ext cx="708025" cy="3841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Sirip panggul</a:t>
            </a:r>
            <a:endParaRPr/>
          </a:p>
        </p:txBody>
      </p:sp>
      <p:sp>
        <p:nvSpPr>
          <p:cNvPr id="264" name="Google Shape;264;p21"/>
          <p:cNvSpPr txBox="1"/>
          <p:nvPr/>
        </p:nvSpPr>
        <p:spPr>
          <a:xfrm>
            <a:off x="5613400" y="4408488"/>
            <a:ext cx="657225" cy="19208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Anus</a:t>
            </a:r>
            <a:endParaRPr/>
          </a:p>
        </p:txBody>
      </p:sp>
      <p:sp>
        <p:nvSpPr>
          <p:cNvPr id="265" name="Google Shape;265;p21"/>
          <p:cNvSpPr txBox="1"/>
          <p:nvPr/>
        </p:nvSpPr>
        <p:spPr>
          <a:xfrm>
            <a:off x="5105400" y="1544638"/>
            <a:ext cx="1212850" cy="19208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Sirip dorsal</a:t>
            </a:r>
            <a:endParaRPr/>
          </a:p>
        </p:txBody>
      </p:sp>
      <p:sp>
        <p:nvSpPr>
          <p:cNvPr id="266" name="Google Shape;266;p21"/>
          <p:cNvSpPr txBox="1"/>
          <p:nvPr/>
        </p:nvSpPr>
        <p:spPr>
          <a:xfrm>
            <a:off x="2092325" y="1524000"/>
            <a:ext cx="1489075" cy="3841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Sumsum </a:t>
            </a:r>
            <a:endParaRPr/>
          </a:p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tulang belakang</a:t>
            </a:r>
            <a:endParaRPr/>
          </a:p>
        </p:txBody>
      </p:sp>
      <p:sp>
        <p:nvSpPr>
          <p:cNvPr id="267" name="Google Shape;267;p21"/>
          <p:cNvSpPr txBox="1"/>
          <p:nvPr/>
        </p:nvSpPr>
        <p:spPr>
          <a:xfrm>
            <a:off x="1247775" y="2020888"/>
            <a:ext cx="504825" cy="19208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Otak</a:t>
            </a:r>
            <a:endParaRPr/>
          </a:p>
        </p:txBody>
      </p:sp>
      <p:sp>
        <p:nvSpPr>
          <p:cNvPr id="268" name="Google Shape;268;p21"/>
          <p:cNvSpPr txBox="1"/>
          <p:nvPr/>
        </p:nvSpPr>
        <p:spPr>
          <a:xfrm>
            <a:off x="352425" y="2493963"/>
            <a:ext cx="631825" cy="19208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Nostril</a:t>
            </a:r>
            <a:endParaRPr/>
          </a:p>
        </p:txBody>
      </p:sp>
      <p:sp>
        <p:nvSpPr>
          <p:cNvPr id="269" name="Google Shape;269;p21"/>
          <p:cNvSpPr txBox="1"/>
          <p:nvPr/>
        </p:nvSpPr>
        <p:spPr>
          <a:xfrm>
            <a:off x="1273175" y="4392613"/>
            <a:ext cx="784225" cy="19208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Insang</a:t>
            </a:r>
            <a:endParaRPr/>
          </a:p>
        </p:txBody>
      </p:sp>
      <p:sp>
        <p:nvSpPr>
          <p:cNvPr id="270" name="Google Shape;270;p21"/>
          <p:cNvSpPr txBox="1"/>
          <p:nvPr/>
        </p:nvSpPr>
        <p:spPr>
          <a:xfrm>
            <a:off x="1450975" y="4900613"/>
            <a:ext cx="657225" cy="19208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Ginjal</a:t>
            </a:r>
            <a:endParaRPr/>
          </a:p>
        </p:txBody>
      </p:sp>
      <p:sp>
        <p:nvSpPr>
          <p:cNvPr id="271" name="Google Shape;271;p21"/>
          <p:cNvSpPr txBox="1"/>
          <p:nvPr/>
        </p:nvSpPr>
        <p:spPr>
          <a:xfrm>
            <a:off x="2149475" y="4598988"/>
            <a:ext cx="822325" cy="19208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Jantung</a:t>
            </a:r>
            <a:endParaRPr/>
          </a:p>
        </p:txBody>
      </p:sp>
      <p:sp>
        <p:nvSpPr>
          <p:cNvPr id="272" name="Google Shape;272;p21"/>
          <p:cNvSpPr txBox="1"/>
          <p:nvPr/>
        </p:nvSpPr>
        <p:spPr>
          <a:xfrm>
            <a:off x="2679700" y="4256088"/>
            <a:ext cx="657225" cy="19208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Hati</a:t>
            </a:r>
            <a:endParaRPr/>
          </a:p>
        </p:txBody>
      </p:sp>
      <p:sp>
        <p:nvSpPr>
          <p:cNvPr id="273" name="Google Shape;273;p21"/>
          <p:cNvSpPr txBox="1"/>
          <p:nvPr/>
        </p:nvSpPr>
        <p:spPr>
          <a:xfrm>
            <a:off x="4508500" y="4576763"/>
            <a:ext cx="657225" cy="19208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Gonad</a:t>
            </a:r>
            <a:endParaRPr/>
          </a:p>
        </p:txBody>
      </p:sp>
      <p:sp>
        <p:nvSpPr>
          <p:cNvPr id="274" name="Google Shape;274;p21"/>
          <p:cNvSpPr txBox="1"/>
          <p:nvPr/>
        </p:nvSpPr>
        <p:spPr>
          <a:xfrm>
            <a:off x="7385050" y="3836988"/>
            <a:ext cx="1149350" cy="19208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Sirip anal</a:t>
            </a:r>
            <a:endParaRPr/>
          </a:p>
        </p:txBody>
      </p:sp>
      <p:sp>
        <p:nvSpPr>
          <p:cNvPr id="275" name="Google Shape;275;p21"/>
          <p:cNvSpPr txBox="1"/>
          <p:nvPr/>
        </p:nvSpPr>
        <p:spPr>
          <a:xfrm>
            <a:off x="3022600" y="4703763"/>
            <a:ext cx="809625" cy="19208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Lambung</a:t>
            </a:r>
            <a:endParaRPr/>
          </a:p>
        </p:txBody>
      </p:sp>
      <p:cxnSp>
        <p:nvCxnSpPr>
          <p:cNvPr id="276" name="Google Shape;276;p21"/>
          <p:cNvCxnSpPr/>
          <p:nvPr/>
        </p:nvCxnSpPr>
        <p:spPr>
          <a:xfrm>
            <a:off x="4070350" y="4610100"/>
            <a:ext cx="0" cy="431800"/>
          </a:xfrm>
          <a:prstGeom prst="straightConnector1">
            <a:avLst/>
          </a:prstGeom>
          <a:noFill/>
          <a:ln cap="flat" cmpd="sng" w="25400">
            <a:solidFill>
              <a:schemeClr val="dk1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277" name="Google Shape;277;p21"/>
          <p:cNvCxnSpPr/>
          <p:nvPr/>
        </p:nvCxnSpPr>
        <p:spPr>
          <a:xfrm flipH="1">
            <a:off x="2882900" y="3822700"/>
            <a:ext cx="6350" cy="441325"/>
          </a:xfrm>
          <a:prstGeom prst="straightConnector1">
            <a:avLst/>
          </a:prstGeom>
          <a:noFill/>
          <a:ln cap="flat" cmpd="sng" w="25400">
            <a:solidFill>
              <a:schemeClr val="dk1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278" name="Google Shape;278;p21"/>
          <p:cNvCxnSpPr/>
          <p:nvPr/>
        </p:nvCxnSpPr>
        <p:spPr>
          <a:xfrm flipH="1">
            <a:off x="3384550" y="3594100"/>
            <a:ext cx="523875" cy="1136650"/>
          </a:xfrm>
          <a:prstGeom prst="straightConnector1">
            <a:avLst/>
          </a:prstGeom>
          <a:noFill/>
          <a:ln cap="flat" cmpd="sng" w="25400">
            <a:solidFill>
              <a:schemeClr val="dk1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279" name="Google Shape;279;p21"/>
          <p:cNvCxnSpPr/>
          <p:nvPr/>
        </p:nvCxnSpPr>
        <p:spPr>
          <a:xfrm>
            <a:off x="4800600" y="3524250"/>
            <a:ext cx="3175" cy="1060450"/>
          </a:xfrm>
          <a:prstGeom prst="straightConnector1">
            <a:avLst/>
          </a:prstGeom>
          <a:noFill/>
          <a:ln cap="flat" cmpd="sng" w="25400">
            <a:solidFill>
              <a:schemeClr val="dk1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280" name="Google Shape;280;p21"/>
          <p:cNvCxnSpPr/>
          <p:nvPr/>
        </p:nvCxnSpPr>
        <p:spPr>
          <a:xfrm>
            <a:off x="5191125" y="4270375"/>
            <a:ext cx="165100" cy="549275"/>
          </a:xfrm>
          <a:prstGeom prst="straightConnector1">
            <a:avLst/>
          </a:prstGeom>
          <a:noFill/>
          <a:ln cap="flat" cmpd="sng" w="25400">
            <a:solidFill>
              <a:schemeClr val="dk1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281" name="Google Shape;281;p21"/>
          <p:cNvCxnSpPr/>
          <p:nvPr/>
        </p:nvCxnSpPr>
        <p:spPr>
          <a:xfrm>
            <a:off x="5715000" y="3908425"/>
            <a:ext cx="95250" cy="517525"/>
          </a:xfrm>
          <a:prstGeom prst="straightConnector1">
            <a:avLst/>
          </a:prstGeom>
          <a:noFill/>
          <a:ln cap="flat" cmpd="sng" w="25400">
            <a:solidFill>
              <a:schemeClr val="dk1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282" name="Google Shape;282;p21"/>
          <p:cNvCxnSpPr/>
          <p:nvPr/>
        </p:nvCxnSpPr>
        <p:spPr>
          <a:xfrm>
            <a:off x="5702300" y="3714750"/>
            <a:ext cx="774700" cy="981075"/>
          </a:xfrm>
          <a:prstGeom prst="straightConnector1">
            <a:avLst/>
          </a:prstGeom>
          <a:noFill/>
          <a:ln cap="flat" cmpd="sng" w="25400">
            <a:solidFill>
              <a:schemeClr val="dk1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283" name="Google Shape;283;p21"/>
          <p:cNvCxnSpPr/>
          <p:nvPr/>
        </p:nvCxnSpPr>
        <p:spPr>
          <a:xfrm>
            <a:off x="6940550" y="3911600"/>
            <a:ext cx="415925" cy="9525"/>
          </a:xfrm>
          <a:prstGeom prst="straightConnector1">
            <a:avLst/>
          </a:prstGeom>
          <a:noFill/>
          <a:ln cap="flat" cmpd="sng" w="25400">
            <a:solidFill>
              <a:schemeClr val="dk1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284" name="Google Shape;284;p21"/>
          <p:cNvCxnSpPr/>
          <p:nvPr/>
        </p:nvCxnSpPr>
        <p:spPr>
          <a:xfrm>
            <a:off x="6102350" y="3168650"/>
            <a:ext cx="863600" cy="1136650"/>
          </a:xfrm>
          <a:prstGeom prst="straightConnector1">
            <a:avLst/>
          </a:prstGeom>
          <a:noFill/>
          <a:ln cap="flat" cmpd="sng" w="25400">
            <a:solidFill>
              <a:schemeClr val="dk1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285" name="Google Shape;285;p21"/>
          <p:cNvCxnSpPr/>
          <p:nvPr/>
        </p:nvCxnSpPr>
        <p:spPr>
          <a:xfrm flipH="1">
            <a:off x="6645275" y="2105025"/>
            <a:ext cx="3175" cy="292100"/>
          </a:xfrm>
          <a:prstGeom prst="straightConnector1">
            <a:avLst/>
          </a:prstGeom>
          <a:noFill/>
          <a:ln cap="flat" cmpd="sng" w="25400">
            <a:solidFill>
              <a:schemeClr val="dk1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286" name="Google Shape;286;p21"/>
          <p:cNvCxnSpPr/>
          <p:nvPr/>
        </p:nvCxnSpPr>
        <p:spPr>
          <a:xfrm>
            <a:off x="8299450" y="2070100"/>
            <a:ext cx="12700" cy="523875"/>
          </a:xfrm>
          <a:prstGeom prst="straightConnector1">
            <a:avLst/>
          </a:prstGeom>
          <a:noFill/>
          <a:ln cap="flat" cmpd="sng" w="25400">
            <a:solidFill>
              <a:schemeClr val="dk1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287" name="Google Shape;287;p21"/>
          <p:cNvCxnSpPr/>
          <p:nvPr/>
        </p:nvCxnSpPr>
        <p:spPr>
          <a:xfrm flipH="1" rot="10800000">
            <a:off x="4930775" y="1739900"/>
            <a:ext cx="587375" cy="282575"/>
          </a:xfrm>
          <a:prstGeom prst="straightConnector1">
            <a:avLst/>
          </a:prstGeom>
          <a:noFill/>
          <a:ln cap="flat" cmpd="sng" w="25400">
            <a:solidFill>
              <a:schemeClr val="dk1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288" name="Google Shape;288;p21"/>
          <p:cNvCxnSpPr/>
          <p:nvPr/>
        </p:nvCxnSpPr>
        <p:spPr>
          <a:xfrm flipH="1" rot="10800000">
            <a:off x="2244725" y="1965325"/>
            <a:ext cx="327025" cy="838200"/>
          </a:xfrm>
          <a:prstGeom prst="straightConnector1">
            <a:avLst/>
          </a:prstGeom>
          <a:noFill/>
          <a:ln cap="flat" cmpd="sng" w="25400">
            <a:solidFill>
              <a:schemeClr val="dk1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289" name="Google Shape;289;p21"/>
          <p:cNvCxnSpPr/>
          <p:nvPr/>
        </p:nvCxnSpPr>
        <p:spPr>
          <a:xfrm>
            <a:off x="3794125" y="1876425"/>
            <a:ext cx="15875" cy="1295400"/>
          </a:xfrm>
          <a:prstGeom prst="straightConnector1">
            <a:avLst/>
          </a:prstGeom>
          <a:noFill/>
          <a:ln cap="flat" cmpd="sng" w="25400">
            <a:solidFill>
              <a:schemeClr val="dk1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290" name="Google Shape;290;p21"/>
          <p:cNvCxnSpPr/>
          <p:nvPr/>
        </p:nvCxnSpPr>
        <p:spPr>
          <a:xfrm>
            <a:off x="584200" y="2689225"/>
            <a:ext cx="117475" cy="339725"/>
          </a:xfrm>
          <a:prstGeom prst="straightConnector1">
            <a:avLst/>
          </a:prstGeom>
          <a:noFill/>
          <a:ln cap="flat" cmpd="sng" w="25400">
            <a:solidFill>
              <a:schemeClr val="dk1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291" name="Google Shape;291;p21"/>
          <p:cNvCxnSpPr/>
          <p:nvPr/>
        </p:nvCxnSpPr>
        <p:spPr>
          <a:xfrm>
            <a:off x="1476375" y="2219325"/>
            <a:ext cx="225425" cy="641350"/>
          </a:xfrm>
          <a:prstGeom prst="straightConnector1">
            <a:avLst/>
          </a:prstGeom>
          <a:noFill/>
          <a:ln cap="flat" cmpd="sng" w="25400">
            <a:solidFill>
              <a:schemeClr val="dk1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292" name="Google Shape;292;p21"/>
          <p:cNvCxnSpPr/>
          <p:nvPr/>
        </p:nvCxnSpPr>
        <p:spPr>
          <a:xfrm flipH="1" rot="10800000">
            <a:off x="1146175" y="3327400"/>
            <a:ext cx="511175" cy="635000"/>
          </a:xfrm>
          <a:prstGeom prst="straightConnector1">
            <a:avLst/>
          </a:prstGeom>
          <a:noFill/>
          <a:ln cap="flat" cmpd="sng" w="25400">
            <a:solidFill>
              <a:schemeClr val="dk1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293" name="Google Shape;293;p21"/>
          <p:cNvCxnSpPr/>
          <p:nvPr/>
        </p:nvCxnSpPr>
        <p:spPr>
          <a:xfrm flipH="1" rot="10800000">
            <a:off x="1622425" y="3413125"/>
            <a:ext cx="412750" cy="949325"/>
          </a:xfrm>
          <a:prstGeom prst="straightConnector1">
            <a:avLst/>
          </a:prstGeom>
          <a:noFill/>
          <a:ln cap="flat" cmpd="sng" w="25400">
            <a:solidFill>
              <a:schemeClr val="dk1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294" name="Google Shape;294;p21"/>
          <p:cNvCxnSpPr/>
          <p:nvPr/>
        </p:nvCxnSpPr>
        <p:spPr>
          <a:xfrm flipH="1" rot="10800000">
            <a:off x="1619250" y="3381375"/>
            <a:ext cx="314325" cy="981075"/>
          </a:xfrm>
          <a:prstGeom prst="straightConnector1">
            <a:avLst/>
          </a:prstGeom>
          <a:noFill/>
          <a:ln cap="flat" cmpd="sng" w="25400">
            <a:solidFill>
              <a:schemeClr val="dk1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295" name="Google Shape;295;p21"/>
          <p:cNvCxnSpPr/>
          <p:nvPr/>
        </p:nvCxnSpPr>
        <p:spPr>
          <a:xfrm flipH="1" rot="10800000">
            <a:off x="1835150" y="3130550"/>
            <a:ext cx="860425" cy="1781175"/>
          </a:xfrm>
          <a:prstGeom prst="straightConnector1">
            <a:avLst/>
          </a:prstGeom>
          <a:noFill/>
          <a:ln cap="flat" cmpd="sng" w="25400">
            <a:solidFill>
              <a:schemeClr val="dk1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296" name="Google Shape;296;p21"/>
          <p:cNvCxnSpPr/>
          <p:nvPr/>
        </p:nvCxnSpPr>
        <p:spPr>
          <a:xfrm flipH="1" rot="10800000">
            <a:off x="2378075" y="3733800"/>
            <a:ext cx="139700" cy="882650"/>
          </a:xfrm>
          <a:prstGeom prst="straightConnector1">
            <a:avLst/>
          </a:prstGeom>
          <a:noFill/>
          <a:ln cap="flat" cmpd="sng" w="25400">
            <a:solidFill>
              <a:schemeClr val="dk1"/>
            </a:solidFill>
            <a:prstDash val="solid"/>
            <a:round/>
            <a:headEnd len="med" w="med" type="none"/>
            <a:tailEnd len="med" w="med" type="none"/>
          </a:ln>
        </p:spPr>
      </p:cxn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0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Google Shape;301;p22"/>
          <p:cNvSpPr txBox="1"/>
          <p:nvPr>
            <p:ph type="title"/>
          </p:nvPr>
        </p:nvSpPr>
        <p:spPr>
          <a:xfrm>
            <a:off x="304800" y="655638"/>
            <a:ext cx="4953000" cy="56356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302" name="Google Shape;302;p22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36848" y="-42123"/>
            <a:ext cx="7363544" cy="690618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6" name="Shape 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" name="Google Shape;307;p23"/>
          <p:cNvSpPr txBox="1"/>
          <p:nvPr>
            <p:ph type="title"/>
          </p:nvPr>
        </p:nvSpPr>
        <p:spPr>
          <a:xfrm>
            <a:off x="304800" y="655638"/>
            <a:ext cx="4953000" cy="56356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308" name="Google Shape;308;p23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638" y="1219200"/>
            <a:ext cx="8739826" cy="4850942"/>
          </a:xfrm>
          <a:prstGeom prst="rect">
            <a:avLst/>
          </a:prstGeom>
          <a:noFill/>
          <a:ln>
            <a:noFill/>
          </a:ln>
        </p:spPr>
      </p:pic>
      <p:sp>
        <p:nvSpPr>
          <p:cNvPr id="309" name="Google Shape;309;p23"/>
          <p:cNvSpPr txBox="1"/>
          <p:nvPr>
            <p:ph idx="11" type="ftr"/>
          </p:nvPr>
        </p:nvSpPr>
        <p:spPr>
          <a:xfrm>
            <a:off x="6096000" y="6400800"/>
            <a:ext cx="2895600" cy="228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(Crawley &amp; Adam, 2001)</a:t>
            </a:r>
            <a:endParaRPr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4" name="Shape 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Google Shape;315;p24"/>
          <p:cNvSpPr txBox="1"/>
          <p:nvPr>
            <p:ph type="title"/>
          </p:nvPr>
        </p:nvSpPr>
        <p:spPr>
          <a:xfrm>
            <a:off x="174625" y="692696"/>
            <a:ext cx="8534400" cy="50323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Ikan Bersirip-Duri</a:t>
            </a:r>
            <a:endParaRPr b="0">
              <a:solidFill>
                <a:schemeClr val="dk1"/>
              </a:solidFill>
            </a:endParaRPr>
          </a:p>
        </p:txBody>
      </p:sp>
      <p:sp>
        <p:nvSpPr>
          <p:cNvPr id="316" name="Google Shape;316;p24"/>
          <p:cNvSpPr txBox="1"/>
          <p:nvPr>
            <p:ph idx="1" type="body"/>
          </p:nvPr>
        </p:nvSpPr>
        <p:spPr>
          <a:xfrm>
            <a:off x="207963" y="1772816"/>
            <a:ext cx="8534400" cy="3683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rtl="0" algn="l">
              <a:spcBef>
                <a:spcPts val="0"/>
              </a:spcBef>
              <a:spcAft>
                <a:spcPts val="0"/>
              </a:spcAft>
              <a:buSzPts val="3000"/>
              <a:buChar char="▪"/>
            </a:pPr>
            <a:r>
              <a:rPr lang="en-US" sz="3000"/>
              <a:t>Subkelas Actinopterygii, </a:t>
            </a:r>
            <a:r>
              <a:rPr b="1" lang="en-US" sz="3000"/>
              <a:t>ikan bersirip-duri</a:t>
            </a:r>
            <a:r>
              <a:rPr lang="en-US" sz="3000"/>
              <a:t>, mencakup hampir semua osteiktia akuatik yang akrab dengan kita</a:t>
            </a:r>
            <a:endParaRPr sz="3000"/>
          </a:p>
          <a:p>
            <a:pPr indent="-342900" lvl="0" marL="342900" rtl="0" algn="l">
              <a:spcBef>
                <a:spcPts val="600"/>
              </a:spcBef>
              <a:spcAft>
                <a:spcPts val="0"/>
              </a:spcAft>
              <a:buSzPts val="3000"/>
              <a:buChar char="▪"/>
            </a:pPr>
            <a:r>
              <a:rPr lang="en-US" sz="3000"/>
              <a:t>Sirip, terutama didukung oleh duri bertulang yang panjang dan fleksibel, termodifikasi untuk bermanuver, mempertahankan diri, dan berbagai fungsi yang lain</a:t>
            </a:r>
            <a:endParaRPr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34_17aYellowfinTuna-U" id="322" name="Google Shape;322;p25"/>
          <p:cNvPicPr preferRelativeResize="0"/>
          <p:nvPr/>
        </p:nvPicPr>
        <p:blipFill rotWithShape="1">
          <a:blip r:embed="rId3">
            <a:alphaModFix/>
          </a:blip>
          <a:srcRect b="19745" l="0" r="0" t="0"/>
          <a:stretch/>
        </p:blipFill>
        <p:spPr>
          <a:xfrm>
            <a:off x="152400" y="228600"/>
            <a:ext cx="5215114" cy="1955304"/>
          </a:xfrm>
          <a:prstGeom prst="rect">
            <a:avLst/>
          </a:prstGeom>
          <a:noFill/>
          <a:ln>
            <a:noFill/>
          </a:ln>
        </p:spPr>
      </p:pic>
      <p:sp>
        <p:nvSpPr>
          <p:cNvPr id="323" name="Google Shape;323;p25"/>
          <p:cNvSpPr/>
          <p:nvPr/>
        </p:nvSpPr>
        <p:spPr>
          <a:xfrm>
            <a:off x="152400" y="0"/>
            <a:ext cx="51054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Peraga 34.17a Ikan bersirip-duri (Kelas Actinopterygii)</a:t>
            </a:r>
            <a:endParaRPr/>
          </a:p>
        </p:txBody>
      </p:sp>
      <p:sp>
        <p:nvSpPr>
          <p:cNvPr id="324" name="Google Shape;324;p25"/>
          <p:cNvSpPr txBox="1"/>
          <p:nvPr/>
        </p:nvSpPr>
        <p:spPr>
          <a:xfrm>
            <a:off x="291317" y="2336340"/>
            <a:ext cx="5588000" cy="2889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(a) Ikan sirip kuning (</a:t>
            </a:r>
            <a:r>
              <a:rPr b="1" i="1" lang="en-US" sz="2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Thunnus albacares</a:t>
            </a:r>
            <a:r>
              <a:rPr b="1" lang="en-US" sz="2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)</a:t>
            </a:r>
            <a:endParaRPr/>
          </a:p>
        </p:txBody>
      </p:sp>
      <p:sp>
        <p:nvSpPr>
          <p:cNvPr id="325" name="Google Shape;325;p25"/>
          <p:cNvSpPr txBox="1"/>
          <p:nvPr/>
        </p:nvSpPr>
        <p:spPr>
          <a:xfrm>
            <a:off x="278705" y="2659962"/>
            <a:ext cx="8382000" cy="7016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6025" lIns="92075" spcFirstLastPara="1" rIns="92075" wrap="square" tIns="4602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Ikan perenang cepat ini hidup bergerombol, yang penting secara komersial di seluruh dunia.</a:t>
            </a:r>
            <a:endParaRPr/>
          </a:p>
        </p:txBody>
      </p:sp>
      <p:sp>
        <p:nvSpPr>
          <p:cNvPr id="326" name="Google Shape;326;p25"/>
          <p:cNvSpPr/>
          <p:nvPr/>
        </p:nvSpPr>
        <p:spPr>
          <a:xfrm>
            <a:off x="291317" y="3573016"/>
            <a:ext cx="8369388" cy="267765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Karakteristik:</a:t>
            </a:r>
            <a:endParaRPr/>
          </a:p>
          <a:p>
            <a:pPr indent="-285750" lvl="0" marL="28575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lang="en-US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Rangka diperkuat oleh tulang sejati, tetapi ada yang terdiri dari tulang rawan yang diperkuat oleh pelat tulang sejati. </a:t>
            </a:r>
            <a:endParaRPr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85750" lvl="0" marL="28575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lang="en-US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Tipe sisik cycloid, ctenoid dan beberapa spesies ganoid. </a:t>
            </a:r>
            <a:endParaRPr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85750" lvl="0" marL="28575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lang="en-US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Jari-jari sirip anal dan sirip punggung biasanya berjumlah banyak. </a:t>
            </a:r>
            <a:endParaRPr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85750" lvl="0" marL="28575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lang="en-US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Sirip ekor biasanya homocercal</a:t>
            </a:r>
            <a:endParaRPr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31" name="Shape 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34_17bClownfish-U" id="332" name="Google Shape;332;p26"/>
          <p:cNvPicPr preferRelativeResize="0"/>
          <p:nvPr/>
        </p:nvPicPr>
        <p:blipFill rotWithShape="1">
          <a:blip r:embed="rId3">
            <a:alphaModFix/>
          </a:blip>
          <a:srcRect b="14972" l="0" r="0" t="0"/>
          <a:stretch/>
        </p:blipFill>
        <p:spPr>
          <a:xfrm>
            <a:off x="303213" y="1022350"/>
            <a:ext cx="8535987" cy="4038600"/>
          </a:xfrm>
          <a:prstGeom prst="rect">
            <a:avLst/>
          </a:prstGeom>
          <a:noFill/>
          <a:ln>
            <a:noFill/>
          </a:ln>
        </p:spPr>
      </p:pic>
      <p:sp>
        <p:nvSpPr>
          <p:cNvPr id="333" name="Google Shape;333;p26"/>
          <p:cNvSpPr txBox="1"/>
          <p:nvPr/>
        </p:nvSpPr>
        <p:spPr>
          <a:xfrm>
            <a:off x="533400" y="5137150"/>
            <a:ext cx="8305800" cy="5778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(b) Ikan badut (</a:t>
            </a:r>
            <a:r>
              <a:rPr b="1" i="1" lang="en-US" sz="2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Amphiprion ocellaris</a:t>
            </a:r>
            <a:r>
              <a:rPr b="1" lang="en-US" sz="2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), simbion mutualistik dari anemon laut</a:t>
            </a:r>
            <a:endParaRPr/>
          </a:p>
        </p:txBody>
      </p:sp>
      <p:sp>
        <p:nvSpPr>
          <p:cNvPr id="334" name="Google Shape;334;p26"/>
          <p:cNvSpPr/>
          <p:nvPr/>
        </p:nvSpPr>
        <p:spPr>
          <a:xfrm>
            <a:off x="152400" y="0"/>
            <a:ext cx="51054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Peraga 34.17b Ikan bersirip-duri (Kelas Actinopterygii)</a:t>
            </a:r>
            <a:endParaRPr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39" name="Shape 3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34_17cSeaHorse-U" id="340" name="Google Shape;340;p27"/>
          <p:cNvPicPr preferRelativeResize="0"/>
          <p:nvPr/>
        </p:nvPicPr>
        <p:blipFill rotWithShape="1">
          <a:blip r:embed="rId3">
            <a:alphaModFix/>
          </a:blip>
          <a:srcRect b="15211" l="0" r="0" t="0"/>
          <a:stretch/>
        </p:blipFill>
        <p:spPr>
          <a:xfrm>
            <a:off x="609600" y="762000"/>
            <a:ext cx="4140200" cy="5521325"/>
          </a:xfrm>
          <a:prstGeom prst="rect">
            <a:avLst/>
          </a:prstGeom>
          <a:noFill/>
          <a:ln>
            <a:noFill/>
          </a:ln>
        </p:spPr>
      </p:pic>
      <p:sp>
        <p:nvSpPr>
          <p:cNvPr id="341" name="Google Shape;341;p27"/>
          <p:cNvSpPr txBox="1"/>
          <p:nvPr/>
        </p:nvSpPr>
        <p:spPr>
          <a:xfrm>
            <a:off x="4876800" y="1447800"/>
            <a:ext cx="4114800" cy="5778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(c) Sea horse (</a:t>
            </a:r>
            <a:r>
              <a:rPr b="1" i="1" lang="en-US" sz="2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Hippocampus</a:t>
            </a:r>
            <a:endParaRPr/>
          </a:p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en-US" sz="2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   </a:t>
            </a:r>
            <a:r>
              <a:rPr b="1" i="1" lang="en-US"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b="1" i="1" lang="en-US" sz="2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ramulosus</a:t>
            </a:r>
            <a:r>
              <a:rPr b="1" lang="en-US" sz="2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)</a:t>
            </a:r>
            <a:endParaRPr/>
          </a:p>
        </p:txBody>
      </p:sp>
      <p:sp>
        <p:nvSpPr>
          <p:cNvPr id="342" name="Google Shape;342;p27"/>
          <p:cNvSpPr txBox="1"/>
          <p:nvPr/>
        </p:nvSpPr>
        <p:spPr>
          <a:xfrm>
            <a:off x="4953000" y="2133600"/>
            <a:ext cx="3733800" cy="16160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6025" lIns="92075" spcFirstLastPara="1" rIns="92075" wrap="square" tIns="4602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Merupakan anggota kingdom hewan yang tak lazim karena jantan-lah yang membawa anaknya selama tahap perkembangan embrio.</a:t>
            </a:r>
            <a:endParaRPr/>
          </a:p>
        </p:txBody>
      </p:sp>
      <p:sp>
        <p:nvSpPr>
          <p:cNvPr id="343" name="Google Shape;343;p27"/>
          <p:cNvSpPr/>
          <p:nvPr/>
        </p:nvSpPr>
        <p:spPr>
          <a:xfrm>
            <a:off x="152400" y="0"/>
            <a:ext cx="51054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Peraga 34.17c Ikan bersirip-duri (Kelas Actinopterygii)</a:t>
            </a:r>
            <a:endParaRPr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48" name="Shape 3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34_17dMorayEel-U" id="349" name="Google Shape;349;p28"/>
          <p:cNvPicPr preferRelativeResize="0"/>
          <p:nvPr/>
        </p:nvPicPr>
        <p:blipFill rotWithShape="1">
          <a:blip r:embed="rId3">
            <a:alphaModFix/>
          </a:blip>
          <a:srcRect b="16322" l="0" r="0" t="3230"/>
          <a:stretch/>
        </p:blipFill>
        <p:spPr>
          <a:xfrm>
            <a:off x="762000" y="762000"/>
            <a:ext cx="4127500" cy="5257800"/>
          </a:xfrm>
          <a:prstGeom prst="rect">
            <a:avLst/>
          </a:prstGeom>
          <a:noFill/>
          <a:ln>
            <a:noFill/>
          </a:ln>
        </p:spPr>
      </p:pic>
      <p:sp>
        <p:nvSpPr>
          <p:cNvPr id="350" name="Google Shape;350;p28"/>
          <p:cNvSpPr txBox="1"/>
          <p:nvPr/>
        </p:nvSpPr>
        <p:spPr>
          <a:xfrm>
            <a:off x="5181600" y="1676400"/>
            <a:ext cx="3454400" cy="5778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(d) Sidat moray bintik-kecil</a:t>
            </a:r>
            <a:endParaRPr/>
          </a:p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    (</a:t>
            </a:r>
            <a:r>
              <a:rPr b="1" i="1" lang="en-US" sz="2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Gymnothorax dovii</a:t>
            </a:r>
            <a:r>
              <a:rPr b="1" lang="en-US" sz="2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)</a:t>
            </a:r>
            <a:endParaRPr/>
          </a:p>
        </p:txBody>
      </p:sp>
      <p:sp>
        <p:nvSpPr>
          <p:cNvPr id="351" name="Google Shape;351;p28"/>
          <p:cNvSpPr txBox="1"/>
          <p:nvPr/>
        </p:nvSpPr>
        <p:spPr>
          <a:xfrm>
            <a:off x="5181600" y="2286000"/>
            <a:ext cx="3581400" cy="13112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6025" lIns="92075" spcFirstLastPara="1" rIns="92075" wrap="square" tIns="4602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Merupakan predator yang menyergap mangsa dari celah-celah habitat terumbu karang.</a:t>
            </a:r>
            <a:endParaRPr/>
          </a:p>
        </p:txBody>
      </p:sp>
      <p:sp>
        <p:nvSpPr>
          <p:cNvPr id="352" name="Google Shape;352;p28"/>
          <p:cNvSpPr/>
          <p:nvPr/>
        </p:nvSpPr>
        <p:spPr>
          <a:xfrm>
            <a:off x="152400" y="0"/>
            <a:ext cx="51054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Peraga 34.17d Ikan bersirip-duri (Kelas Actinopterygii)</a:t>
            </a:r>
            <a:endParaRPr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57" name="Shape 3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" name="Google Shape;358;p29"/>
          <p:cNvSpPr txBox="1"/>
          <p:nvPr>
            <p:ph type="title"/>
          </p:nvPr>
        </p:nvSpPr>
        <p:spPr>
          <a:xfrm>
            <a:off x="174625" y="692696"/>
            <a:ext cx="8534400" cy="50323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Subkelas Sarcopterygii </a:t>
            </a:r>
            <a:endParaRPr b="0">
              <a:solidFill>
                <a:schemeClr val="dk1"/>
              </a:solidFill>
            </a:endParaRPr>
          </a:p>
        </p:txBody>
      </p:sp>
      <p:sp>
        <p:nvSpPr>
          <p:cNvPr id="359" name="Google Shape;359;p29"/>
          <p:cNvSpPr txBox="1"/>
          <p:nvPr>
            <p:ph idx="1" type="body"/>
          </p:nvPr>
        </p:nvSpPr>
        <p:spPr>
          <a:xfrm>
            <a:off x="206375" y="1621656"/>
            <a:ext cx="8534400" cy="2311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rtl="0" algn="l">
              <a:spcBef>
                <a:spcPts val="0"/>
              </a:spcBef>
              <a:spcAft>
                <a:spcPts val="0"/>
              </a:spcAft>
              <a:buSzPts val="3000"/>
              <a:buChar char="▪"/>
            </a:pPr>
            <a:r>
              <a:rPr b="1" lang="en-US" sz="3000"/>
              <a:t>Sirip daging (</a:t>
            </a:r>
            <a:r>
              <a:rPr b="1" i="1" lang="en-US" sz="3000"/>
              <a:t>lobe-fin</a:t>
            </a:r>
            <a:r>
              <a:rPr b="1" lang="en-US" sz="3000"/>
              <a:t>,</a:t>
            </a:r>
            <a:r>
              <a:rPr lang="en-US" sz="3000"/>
              <a:t> Sarcopterygii) memiliki sirip pelvis dan sirip pektoral yang berotot</a:t>
            </a:r>
            <a:endParaRPr sz="3000"/>
          </a:p>
          <a:p>
            <a:pPr indent="-342900" lvl="0" marL="342900" rtl="0" algn="l">
              <a:spcBef>
                <a:spcPts val="600"/>
              </a:spcBef>
              <a:spcAft>
                <a:spcPts val="0"/>
              </a:spcAft>
              <a:buSzPts val="3000"/>
              <a:buChar char="▪"/>
            </a:pPr>
            <a:r>
              <a:rPr lang="en-US" sz="3000"/>
              <a:t>Tiga garis keturunan yang sintas mencakup koelakan, ikan paru-paru, dan tetrapoda</a:t>
            </a:r>
            <a:endParaRPr sz="300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3"/>
          <p:cNvSpPr txBox="1"/>
          <p:nvPr>
            <p:ph type="title"/>
          </p:nvPr>
        </p:nvSpPr>
        <p:spPr>
          <a:xfrm>
            <a:off x="304800" y="655638"/>
            <a:ext cx="4953000" cy="56356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9" name="Google Shape;129;p3"/>
          <p:cNvSpPr txBox="1"/>
          <p:nvPr>
            <p:ph idx="11" type="ftr"/>
          </p:nvPr>
        </p:nvSpPr>
        <p:spPr>
          <a:xfrm>
            <a:off x="6096000" y="6400800"/>
            <a:ext cx="2895600" cy="228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www.themegallery.com</a:t>
            </a:r>
            <a:endParaRPr/>
          </a:p>
        </p:txBody>
      </p:sp>
      <p:pic>
        <p:nvPicPr>
          <p:cNvPr id="130" name="Google Shape;130;p3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751" y="44624"/>
            <a:ext cx="8882729" cy="673781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64" name="Shape 3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34_18Coelacanth-U" id="365" name="Google Shape;365;p30"/>
          <p:cNvPicPr preferRelativeResize="0"/>
          <p:nvPr/>
        </p:nvPicPr>
        <p:blipFill rotWithShape="1">
          <a:blip r:embed="rId3">
            <a:alphaModFix/>
          </a:blip>
          <a:srcRect b="3875" l="0" r="0" t="0"/>
          <a:stretch/>
        </p:blipFill>
        <p:spPr>
          <a:xfrm>
            <a:off x="172779" y="0"/>
            <a:ext cx="4483224" cy="2481323"/>
          </a:xfrm>
          <a:prstGeom prst="rect">
            <a:avLst/>
          </a:prstGeom>
          <a:noFill/>
          <a:ln>
            <a:noFill/>
          </a:ln>
        </p:spPr>
      </p:pic>
      <p:sp>
        <p:nvSpPr>
          <p:cNvPr id="366" name="Google Shape;366;p30"/>
          <p:cNvSpPr/>
          <p:nvPr/>
        </p:nvSpPr>
        <p:spPr>
          <a:xfrm>
            <a:off x="152400" y="0"/>
            <a:ext cx="3505200" cy="30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Peraga 34.18 Koelakan (</a:t>
            </a:r>
            <a:r>
              <a:rPr i="1" lang="en-US" sz="12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Latimeria</a:t>
            </a:r>
            <a:r>
              <a:rPr lang="en-US" sz="12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)</a:t>
            </a:r>
            <a:endParaRPr/>
          </a:p>
        </p:txBody>
      </p:sp>
      <p:sp>
        <p:nvSpPr>
          <p:cNvPr id="367" name="Google Shape;367;p30"/>
          <p:cNvSpPr txBox="1"/>
          <p:nvPr/>
        </p:nvSpPr>
        <p:spPr>
          <a:xfrm>
            <a:off x="4953000" y="1412776"/>
            <a:ext cx="3867472" cy="1016305"/>
          </a:xfrm>
          <a:prstGeom prst="rect">
            <a:avLst/>
          </a:prstGeom>
          <a:noFill/>
          <a:ln>
            <a:noFill/>
          </a:ln>
        </p:spPr>
        <p:txBody>
          <a:bodyPr anchorCtr="0" anchor="ctr" bIns="46025" lIns="92075" spcFirstLastPara="1" rIns="92075" wrap="square" tIns="4602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Sirip-daging ini ditemukan hidup di lepas pantai Afrika bagian selatan dan Indonesia.</a:t>
            </a:r>
            <a:endParaRPr/>
          </a:p>
        </p:txBody>
      </p:sp>
      <p:sp>
        <p:nvSpPr>
          <p:cNvPr id="368" name="Google Shape;368;p30"/>
          <p:cNvSpPr/>
          <p:nvPr/>
        </p:nvSpPr>
        <p:spPr>
          <a:xfrm>
            <a:off x="381000" y="2708920"/>
            <a:ext cx="8439472" cy="267765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Karakteristik:</a:t>
            </a:r>
            <a:endParaRPr/>
          </a:p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lang="en-US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mempunyai sirip yang berpasangan berbentuk menonjol (</a:t>
            </a:r>
            <a:r>
              <a:rPr i="1" lang="en-US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lobate</a:t>
            </a:r>
            <a:r>
              <a:rPr lang="en-US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) yang berdaging. </a:t>
            </a:r>
            <a:endParaRPr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lang="en-US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Sisik mempunyai basis tulang endoskeletal yang kuat. </a:t>
            </a:r>
            <a:endParaRPr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lang="en-US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Biasanya rongga hidung berhubungan dengan rongga mulut pada ikan paru (</a:t>
            </a:r>
            <a:r>
              <a:rPr i="1" lang="en-US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lungfishes</a:t>
            </a:r>
            <a:r>
              <a:rPr lang="en-US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), kecuali pada ikan lobefins (</a:t>
            </a:r>
            <a:r>
              <a:rPr i="1" lang="en-US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Latimeria</a:t>
            </a:r>
            <a:r>
              <a:rPr lang="en-US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).</a:t>
            </a:r>
            <a:endParaRPr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72" name="Shape 3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3" name="Google Shape;373;p31"/>
          <p:cNvSpPr txBox="1"/>
          <p:nvPr>
            <p:ph type="title"/>
          </p:nvPr>
        </p:nvSpPr>
        <p:spPr>
          <a:xfrm>
            <a:off x="304800" y="655638"/>
            <a:ext cx="4953000" cy="56356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374" name="Google Shape;374;p31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11523" y="1544278"/>
            <a:ext cx="7748909" cy="438027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78" name="Shape 3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" name="Google Shape;379;p32"/>
          <p:cNvSpPr txBox="1"/>
          <p:nvPr>
            <p:ph type="title"/>
          </p:nvPr>
        </p:nvSpPr>
        <p:spPr>
          <a:xfrm>
            <a:off x="304800" y="655638"/>
            <a:ext cx="4953000" cy="56356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0" name="Google Shape;380;p32"/>
          <p:cNvSpPr txBox="1"/>
          <p:nvPr>
            <p:ph idx="11" type="ftr"/>
          </p:nvPr>
        </p:nvSpPr>
        <p:spPr>
          <a:xfrm>
            <a:off x="6096000" y="6400800"/>
            <a:ext cx="2895600" cy="228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Hickman, 2006</a:t>
            </a:r>
            <a:endParaRPr/>
          </a:p>
        </p:txBody>
      </p:sp>
      <p:pic>
        <p:nvPicPr>
          <p:cNvPr id="381" name="Google Shape;381;p32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1220" y="2057451"/>
            <a:ext cx="9042780" cy="30669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85" name="Shape 3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6" name="Google Shape;386;p33"/>
          <p:cNvSpPr txBox="1"/>
          <p:nvPr>
            <p:ph type="title"/>
          </p:nvPr>
        </p:nvSpPr>
        <p:spPr>
          <a:xfrm>
            <a:off x="304800" y="655638"/>
            <a:ext cx="4953000" cy="56356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387" name="Google Shape;387;p33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23527" y="1700808"/>
            <a:ext cx="5803775" cy="309634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91" name="Shape 3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2" name="Google Shape;392;p34"/>
          <p:cNvSpPr txBox="1"/>
          <p:nvPr>
            <p:ph type="title"/>
          </p:nvPr>
        </p:nvSpPr>
        <p:spPr>
          <a:xfrm>
            <a:off x="304800" y="655638"/>
            <a:ext cx="4953000" cy="56356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3" name="Google Shape;393;p34"/>
          <p:cNvSpPr txBox="1"/>
          <p:nvPr>
            <p:ph idx="11" type="ftr"/>
          </p:nvPr>
        </p:nvSpPr>
        <p:spPr>
          <a:xfrm>
            <a:off x="6096000" y="6400800"/>
            <a:ext cx="2895600" cy="228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Hickman, 2006</a:t>
            </a:r>
            <a:endParaRPr/>
          </a:p>
        </p:txBody>
      </p:sp>
      <p:pic>
        <p:nvPicPr>
          <p:cNvPr id="394" name="Google Shape;394;p34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7434" y="-2282"/>
            <a:ext cx="4883146" cy="263919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99" name="Shape 3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0" name="Google Shape;400;p35"/>
          <p:cNvSpPr txBox="1"/>
          <p:nvPr>
            <p:ph type="title"/>
          </p:nvPr>
        </p:nvSpPr>
        <p:spPr>
          <a:xfrm>
            <a:off x="177800" y="477490"/>
            <a:ext cx="8534400" cy="50323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n-US"/>
              <a:t>Sirkulasi Tunggal</a:t>
            </a:r>
            <a:endParaRPr/>
          </a:p>
        </p:txBody>
      </p:sp>
      <p:sp>
        <p:nvSpPr>
          <p:cNvPr id="401" name="Google Shape;401;p35"/>
          <p:cNvSpPr txBox="1"/>
          <p:nvPr>
            <p:ph idx="1" type="body"/>
          </p:nvPr>
        </p:nvSpPr>
        <p:spPr>
          <a:xfrm>
            <a:off x="215900" y="1535782"/>
            <a:ext cx="8534400" cy="3981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rtl="0" algn="l">
              <a:spcBef>
                <a:spcPts val="0"/>
              </a:spcBef>
              <a:spcAft>
                <a:spcPts val="0"/>
              </a:spcAft>
              <a:buSzPts val="3000"/>
              <a:buChar char="▪"/>
            </a:pPr>
            <a:r>
              <a:rPr lang="en-US" sz="3000"/>
              <a:t>Ikan bertulang keras, pari, dan hiu memiliki </a:t>
            </a:r>
            <a:r>
              <a:rPr b="1" lang="en-US" sz="3000"/>
              <a:t>sirkulasi tunggal </a:t>
            </a:r>
            <a:r>
              <a:rPr lang="en-US" sz="3000"/>
              <a:t>dengan jantung beruang dua</a:t>
            </a:r>
            <a:endParaRPr sz="3000"/>
          </a:p>
          <a:p>
            <a:pPr indent="-342900" lvl="0" marL="342900" rtl="0" algn="l">
              <a:spcBef>
                <a:spcPts val="600"/>
              </a:spcBef>
              <a:spcAft>
                <a:spcPts val="0"/>
              </a:spcAft>
              <a:buSzPts val="3000"/>
              <a:buChar char="▪"/>
            </a:pPr>
            <a:r>
              <a:rPr lang="en-US" sz="3000"/>
              <a:t>Pada sirkulasi tunggal, darah yang meninggalkan jantung akan melewati dua bantalan kapiler sebelum kembali ke jantung</a:t>
            </a:r>
            <a:endParaRPr sz="3000"/>
          </a:p>
          <a:p>
            <a:pPr indent="-152400" lvl="0" marL="342900" rtl="0" algn="l">
              <a:spcBef>
                <a:spcPts val="600"/>
              </a:spcBef>
              <a:spcAft>
                <a:spcPts val="0"/>
              </a:spcAft>
              <a:buSzPts val="3000"/>
              <a:buNone/>
            </a:pPr>
            <a:r>
              <a:t/>
            </a:r>
            <a:endParaRPr sz="3000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06" name="Shape 4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7" name="Google Shape;407;p36"/>
          <p:cNvSpPr/>
          <p:nvPr/>
        </p:nvSpPr>
        <p:spPr>
          <a:xfrm>
            <a:off x="152400" y="0"/>
            <a:ext cx="3705225" cy="2857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Peraga 42.4  Sirkulasi tunggal pada ikan</a:t>
            </a:r>
            <a:endParaRPr b="0"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08" name="Google Shape;408;p36"/>
          <p:cNvGrpSpPr/>
          <p:nvPr/>
        </p:nvGrpSpPr>
        <p:grpSpPr>
          <a:xfrm>
            <a:off x="1524000" y="609600"/>
            <a:ext cx="5715000" cy="5956300"/>
            <a:chOff x="1593810" y="177800"/>
            <a:chExt cx="5715040" cy="6410325"/>
          </a:xfrm>
        </p:grpSpPr>
        <p:pic>
          <p:nvPicPr>
            <p:cNvPr descr="42_04FishSingleCirc-U" id="409" name="Google Shape;409;p36"/>
            <p:cNvPicPr preferRelativeResize="0"/>
            <p:nvPr/>
          </p:nvPicPr>
          <p:blipFill rotWithShape="1">
            <a:blip r:embed="rId3">
              <a:alphaModFix/>
            </a:blip>
            <a:srcRect b="3012" l="0" r="0" t="0"/>
            <a:stretch/>
          </p:blipFill>
          <p:spPr>
            <a:xfrm>
              <a:off x="1833563" y="177800"/>
              <a:ext cx="5475287" cy="6380463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410" name="Google Shape;410;p36"/>
            <p:cNvSpPr txBox="1"/>
            <p:nvPr/>
          </p:nvSpPr>
          <p:spPr>
            <a:xfrm>
              <a:off x="2803525" y="2025650"/>
              <a:ext cx="788988" cy="29527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-457200" lvl="0" marL="457200" marR="0" rtl="0" algn="l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100"/>
                <a:buFont typeface="Arial"/>
                <a:buNone/>
              </a:pPr>
              <a:r>
                <a:rPr b="1" lang="en-US" sz="21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Arteri</a:t>
              </a:r>
              <a:endParaRPr b="1" sz="2100">
                <a:solidFill>
                  <a:srgbClr val="563A84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cxnSp>
          <p:nvCxnSpPr>
            <p:cNvPr id="411" name="Google Shape;411;p36"/>
            <p:cNvCxnSpPr/>
            <p:nvPr/>
          </p:nvCxnSpPr>
          <p:spPr>
            <a:xfrm>
              <a:off x="3644900" y="2146300"/>
              <a:ext cx="584200" cy="6350"/>
            </a:xfrm>
            <a:prstGeom prst="straightConnector1">
              <a:avLst/>
            </a:prstGeom>
            <a:noFill/>
            <a:ln cap="flat" cmpd="sng" w="25400">
              <a:solidFill>
                <a:schemeClr val="dk1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sp>
          <p:nvSpPr>
            <p:cNvPr id="412" name="Google Shape;412;p36"/>
            <p:cNvSpPr txBox="1"/>
            <p:nvPr/>
          </p:nvSpPr>
          <p:spPr>
            <a:xfrm>
              <a:off x="2797175" y="2990850"/>
              <a:ext cx="1163638" cy="2635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-457200" lvl="0" marL="457200" marR="0" rtl="0" algn="l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100"/>
                <a:buFont typeface="Arial"/>
                <a:buNone/>
              </a:pPr>
              <a:r>
                <a:rPr b="1" lang="en-US" sz="21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Ventrikel</a:t>
              </a:r>
              <a:endParaRPr b="1" sz="2100">
                <a:solidFill>
                  <a:srgbClr val="563A84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cxnSp>
          <p:nvCxnSpPr>
            <p:cNvPr id="413" name="Google Shape;413;p36"/>
            <p:cNvCxnSpPr/>
            <p:nvPr/>
          </p:nvCxnSpPr>
          <p:spPr>
            <a:xfrm>
              <a:off x="3937000" y="3117850"/>
              <a:ext cx="501650" cy="0"/>
            </a:xfrm>
            <a:prstGeom prst="straightConnector1">
              <a:avLst/>
            </a:prstGeom>
            <a:noFill/>
            <a:ln cap="flat" cmpd="sng" w="25400">
              <a:solidFill>
                <a:schemeClr val="dk1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sp>
          <p:nvSpPr>
            <p:cNvPr id="414" name="Google Shape;414;p36"/>
            <p:cNvSpPr txBox="1"/>
            <p:nvPr/>
          </p:nvSpPr>
          <p:spPr>
            <a:xfrm>
              <a:off x="2803525" y="3568700"/>
              <a:ext cx="877888" cy="2635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-457200" lvl="0" marL="457200" marR="0" rtl="0" algn="l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100"/>
                <a:buFont typeface="Arial"/>
                <a:buNone/>
              </a:pPr>
              <a:r>
                <a:rPr b="1" lang="en-US" sz="21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Atrium</a:t>
              </a:r>
              <a:endParaRPr b="1" sz="2100">
                <a:solidFill>
                  <a:srgbClr val="563A84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cxnSp>
          <p:nvCxnSpPr>
            <p:cNvPr id="415" name="Google Shape;415;p36"/>
            <p:cNvCxnSpPr/>
            <p:nvPr/>
          </p:nvCxnSpPr>
          <p:spPr>
            <a:xfrm>
              <a:off x="3727450" y="3708400"/>
              <a:ext cx="730250" cy="0"/>
            </a:xfrm>
            <a:prstGeom prst="straightConnector1">
              <a:avLst/>
            </a:prstGeom>
            <a:noFill/>
            <a:ln cap="flat" cmpd="sng" w="25400">
              <a:solidFill>
                <a:schemeClr val="dk1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sp>
          <p:nvSpPr>
            <p:cNvPr id="416" name="Google Shape;416;p36"/>
            <p:cNvSpPr txBox="1"/>
            <p:nvPr/>
          </p:nvSpPr>
          <p:spPr>
            <a:xfrm>
              <a:off x="1593810" y="3238500"/>
              <a:ext cx="725488" cy="25717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-457200" lvl="0" marL="457200" marR="0" rtl="0" algn="ctr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100"/>
                <a:buFont typeface="Arial"/>
                <a:buNone/>
              </a:pPr>
              <a:r>
                <a:rPr b="1" lang="en-US" sz="21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Jantung</a:t>
              </a:r>
              <a:endParaRPr b="1" sz="2100">
                <a:solidFill>
                  <a:srgbClr val="563A84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7" name="Google Shape;417;p36"/>
            <p:cNvSpPr/>
            <p:nvPr/>
          </p:nvSpPr>
          <p:spPr>
            <a:xfrm>
              <a:off x="2533650" y="2927350"/>
              <a:ext cx="260350" cy="882650"/>
            </a:xfrm>
            <a:prstGeom prst="leftBrace">
              <a:avLst>
                <a:gd fmla="val 28252" name="adj1"/>
                <a:gd fmla="val 50000" name="adj2"/>
              </a:avLst>
            </a:prstGeom>
            <a:noFill/>
            <a:ln cap="flat" cmpd="sng" w="2540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2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8" name="Google Shape;418;p36"/>
            <p:cNvSpPr txBox="1"/>
            <p:nvPr/>
          </p:nvSpPr>
          <p:spPr>
            <a:xfrm>
              <a:off x="2797175" y="4610100"/>
              <a:ext cx="623888" cy="24447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-457200" lvl="0" marL="457200" marR="0" rtl="0" algn="l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100"/>
                <a:buFont typeface="Arial"/>
                <a:buNone/>
              </a:pPr>
              <a:r>
                <a:rPr b="1" lang="en-US" sz="21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Vena</a:t>
              </a:r>
              <a:endParaRPr b="1" sz="2100">
                <a:solidFill>
                  <a:srgbClr val="563A84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cxnSp>
          <p:nvCxnSpPr>
            <p:cNvPr id="419" name="Google Shape;419;p36"/>
            <p:cNvCxnSpPr/>
            <p:nvPr/>
          </p:nvCxnSpPr>
          <p:spPr>
            <a:xfrm>
              <a:off x="3416300" y="4743450"/>
              <a:ext cx="736600" cy="0"/>
            </a:xfrm>
            <a:prstGeom prst="straightConnector1">
              <a:avLst/>
            </a:prstGeom>
            <a:noFill/>
            <a:ln cap="flat" cmpd="sng" w="25400">
              <a:solidFill>
                <a:schemeClr val="dk1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sp>
          <p:nvSpPr>
            <p:cNvPr id="420" name="Google Shape;420;p36"/>
            <p:cNvSpPr txBox="1"/>
            <p:nvPr/>
          </p:nvSpPr>
          <p:spPr>
            <a:xfrm>
              <a:off x="4448175" y="6299200"/>
              <a:ext cx="2605088" cy="2889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-457200" lvl="0" marL="457200" marR="0" rtl="0" algn="l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100"/>
                <a:buFont typeface="Arial"/>
                <a:buNone/>
              </a:pPr>
              <a:r>
                <a:rPr b="1" lang="en-US" sz="21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Kapiler sistemik</a:t>
              </a:r>
              <a:endParaRPr b="1" sz="2100">
                <a:solidFill>
                  <a:srgbClr val="563A84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cxnSp>
          <p:nvCxnSpPr>
            <p:cNvPr id="421" name="Google Shape;421;p36"/>
            <p:cNvCxnSpPr/>
            <p:nvPr/>
          </p:nvCxnSpPr>
          <p:spPr>
            <a:xfrm>
              <a:off x="5721350" y="5727700"/>
              <a:ext cx="0" cy="577850"/>
            </a:xfrm>
            <a:prstGeom prst="straightConnector1">
              <a:avLst/>
            </a:prstGeom>
            <a:noFill/>
            <a:ln cap="flat" cmpd="sng" w="25400">
              <a:solidFill>
                <a:schemeClr val="dk1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sp>
          <p:nvSpPr>
            <p:cNvPr id="422" name="Google Shape;422;p36"/>
            <p:cNvSpPr txBox="1"/>
            <p:nvPr/>
          </p:nvSpPr>
          <p:spPr>
            <a:xfrm>
              <a:off x="5064125" y="4311650"/>
              <a:ext cx="1385888" cy="57467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-457200" lvl="0" marL="457200" marR="0" rtl="0" algn="ctr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100"/>
                <a:buFont typeface="Arial"/>
                <a:buNone/>
              </a:pPr>
              <a:r>
                <a:rPr b="1" lang="en-US" sz="21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Sirkulasi </a:t>
              </a:r>
              <a:endParaRPr/>
            </a:p>
            <a:p>
              <a:pPr indent="-457200" lvl="0" marL="457200" marR="0" rtl="0" algn="ctr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100"/>
                <a:buFont typeface="Arial"/>
                <a:buNone/>
              </a:pPr>
              <a:r>
                <a:rPr b="1" lang="en-US" sz="21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sistemik</a:t>
              </a:r>
              <a:endParaRPr b="1" sz="2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3" name="Google Shape;423;p36"/>
            <p:cNvSpPr txBox="1"/>
            <p:nvPr/>
          </p:nvSpPr>
          <p:spPr>
            <a:xfrm>
              <a:off x="5032375" y="1981200"/>
              <a:ext cx="1385888" cy="57467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-457200" lvl="0" marL="457200" marR="0" rtl="0" algn="ctr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100"/>
                <a:buFont typeface="Arial"/>
                <a:buNone/>
              </a:pPr>
              <a:r>
                <a:rPr b="1" lang="en-US" sz="21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Sirkulasi</a:t>
              </a:r>
              <a:endParaRPr/>
            </a:p>
            <a:p>
              <a:pPr indent="-457200" lvl="0" marL="457200" marR="0" rtl="0" algn="ctr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100"/>
                <a:buFont typeface="Arial"/>
                <a:buNone/>
              </a:pPr>
              <a:r>
                <a:rPr b="1" lang="en-US" sz="21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insang</a:t>
              </a:r>
              <a:endParaRPr b="1" sz="2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4" name="Google Shape;424;p36"/>
            <p:cNvSpPr txBox="1"/>
            <p:nvPr/>
          </p:nvSpPr>
          <p:spPr>
            <a:xfrm>
              <a:off x="4822825" y="228600"/>
              <a:ext cx="1900238" cy="26987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-457200" lvl="0" marL="457200" marR="0" rtl="0" algn="l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100"/>
                <a:buFont typeface="Arial"/>
                <a:buNone/>
              </a:pPr>
              <a:r>
                <a:rPr b="1" lang="en-US" sz="21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Kapiler insang</a:t>
              </a:r>
              <a:endParaRPr b="1" sz="2100">
                <a:solidFill>
                  <a:srgbClr val="563A84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cxnSp>
          <p:nvCxnSpPr>
            <p:cNvPr id="425" name="Google Shape;425;p36"/>
            <p:cNvCxnSpPr/>
            <p:nvPr/>
          </p:nvCxnSpPr>
          <p:spPr>
            <a:xfrm>
              <a:off x="5711825" y="501650"/>
              <a:ext cx="0" cy="527050"/>
            </a:xfrm>
            <a:prstGeom prst="straightConnector1">
              <a:avLst/>
            </a:prstGeom>
            <a:noFill/>
            <a:ln cap="flat" cmpd="sng" w="25400">
              <a:solidFill>
                <a:schemeClr val="dk1"/>
              </a:solidFill>
              <a:prstDash val="solid"/>
              <a:round/>
              <a:headEnd len="med" w="med" type="none"/>
              <a:tailEnd len="med" w="med" type="none"/>
            </a:ln>
          </p:spPr>
        </p:cxnSp>
      </p:grp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429" name="Shape 4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E:\gambar\Logo\10. UNILA.jpg" id="430" name="Google Shape;430;p3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96103" y="-24"/>
            <a:ext cx="1007545" cy="912819"/>
          </a:xfrm>
          <a:prstGeom prst="rect">
            <a:avLst/>
          </a:prstGeom>
          <a:noFill/>
          <a:ln cap="sq" cmpd="sng" w="38100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50800" rotWithShape="0" algn="tl" dir="2700000" dist="38100">
              <a:srgbClr val="000000">
                <a:alpha val="42745"/>
              </a:srgbClr>
            </a:outerShdw>
          </a:effectLst>
        </p:spPr>
      </p:pic>
      <p:sp>
        <p:nvSpPr>
          <p:cNvPr id="431" name="Google Shape;431;p37"/>
          <p:cNvSpPr txBox="1"/>
          <p:nvPr>
            <p:ph type="ctrTitle"/>
          </p:nvPr>
        </p:nvSpPr>
        <p:spPr>
          <a:xfrm>
            <a:off x="3491880" y="2780928"/>
            <a:ext cx="5447928" cy="6826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/>
              <a:t>SISTEM PENCERNAAN</a:t>
            </a:r>
            <a:endParaRPr sz="4800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35" name="Shape 4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6" name="Google Shape;436;p38"/>
          <p:cNvSpPr txBox="1"/>
          <p:nvPr>
            <p:ph type="title"/>
          </p:nvPr>
        </p:nvSpPr>
        <p:spPr>
          <a:xfrm>
            <a:off x="304800" y="655638"/>
            <a:ext cx="4953000" cy="56356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C:\Users\Ayie\Downloads\ikan digest.jpg" id="437" name="Google Shape;437;p38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1556791"/>
            <a:ext cx="7164288" cy="519515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41" name="Shape 4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2" name="Google Shape;442;p39"/>
          <p:cNvSpPr txBox="1"/>
          <p:nvPr>
            <p:ph type="title"/>
          </p:nvPr>
        </p:nvSpPr>
        <p:spPr>
          <a:xfrm>
            <a:off x="304800" y="655638"/>
            <a:ext cx="4953000" cy="56356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C:\Users\Ayie\Downloads\Digestive-Fig-1_web.png" id="443" name="Google Shape;443;p39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6260" y="1052735"/>
            <a:ext cx="7570076" cy="567755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4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4"/>
          <p:cNvSpPr txBox="1"/>
          <p:nvPr>
            <p:ph type="title"/>
          </p:nvPr>
        </p:nvSpPr>
        <p:spPr>
          <a:xfrm>
            <a:off x="304800" y="655638"/>
            <a:ext cx="4953000" cy="56356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aphicFrame>
        <p:nvGraphicFramePr>
          <p:cNvPr id="136" name="Google Shape;136;p4"/>
          <p:cNvGraphicFramePr/>
          <p:nvPr/>
        </p:nvGraphicFramePr>
        <p:xfrm>
          <a:off x="0" y="-20166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{245A586A-3302-4FA1-92A8-118661DE0854}</a:tableStyleId>
              </a:tblPr>
              <a:tblGrid>
                <a:gridCol w="3203850"/>
                <a:gridCol w="3096350"/>
                <a:gridCol w="2843800"/>
              </a:tblGrid>
              <a:tr h="370850">
                <a:tc gridSpan="2"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u="none" cap="none" strike="noStrike"/>
                        <a:t>Superclass Agnatha</a:t>
                      </a:r>
                      <a:endParaRPr sz="1800" u="none" cap="none" strike="noStrike"/>
                    </a:p>
                  </a:txBody>
                  <a:tcPr marT="45725" marB="45725" marR="91450" marL="91450"/>
                </a:tc>
                <a:tc hMerge="1"/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u="none" cap="none" strike="noStrike"/>
                        <a:t>Superclass Gnathostomatha</a:t>
                      </a:r>
                      <a:endParaRPr sz="1800" u="none" cap="none" strike="noStrike"/>
                    </a:p>
                  </a:txBody>
                  <a:tcPr marT="45725" marB="45725" marR="91450" marL="91450"/>
                </a:tc>
              </a:tr>
              <a:tr h="370850">
                <a:tc gridSpan="2"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u="none" cap="none" strike="noStrike"/>
                        <a:t>G. a: tanpa,G. gnathos: rahang</a:t>
                      </a:r>
                      <a:endParaRPr sz="1800"/>
                    </a:p>
                  </a:txBody>
                  <a:tcPr marT="45725" marB="45725" marR="91450" marL="91450"/>
                </a:tc>
                <a:tc hMerge="1"/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/>
                        <a:t>G. stoma: mulut</a:t>
                      </a:r>
                      <a:endParaRPr sz="1800"/>
                    </a:p>
                  </a:txBody>
                  <a:tcPr marT="45725" marB="45725" marR="91450" marL="91450"/>
                </a:tc>
              </a:tr>
              <a:tr h="370850">
                <a:tc gridSpan="2"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/>
                        <a:t>Lamprey, hagfish (jawless)</a:t>
                      </a:r>
                      <a:endParaRPr sz="1800"/>
                    </a:p>
                  </a:txBody>
                  <a:tcPr marT="45725" marB="45725" marR="91450" marL="91450"/>
                </a:tc>
                <a:tc hMerge="1"/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/>
                        <a:t>Jawed fished, tetrapods</a:t>
                      </a:r>
                      <a:endParaRPr sz="1800"/>
                    </a:p>
                  </a:txBody>
                  <a:tcPr marT="45725" marB="45725" marR="91450" marL="91450"/>
                </a:tc>
              </a:tr>
              <a:tr h="370850">
                <a:tc gridSpan="2"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/>
                        <a:t>Class myxini (70 species) &amp; Petromyzontida (38</a:t>
                      </a:r>
                      <a:r>
                        <a:rPr lang="en-US" sz="1800"/>
                        <a:t> species)</a:t>
                      </a:r>
                      <a:endParaRPr sz="1800"/>
                    </a:p>
                  </a:txBody>
                  <a:tcPr marT="45725" marB="45725" marR="91450" marL="91450"/>
                </a:tc>
                <a:tc hMerge="1"/>
                <a:tc rowSpan="5"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/>
                        <a:t>Class</a:t>
                      </a:r>
                      <a:r>
                        <a:rPr lang="en-US" sz="1800"/>
                        <a:t> Chondrichthyes</a:t>
                      </a:r>
                      <a:endParaRPr sz="1800"/>
                    </a:p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/>
                        <a:t>Actinopterygii Sarcopterigii</a:t>
                      </a:r>
                      <a:endParaRPr sz="1800"/>
                    </a:p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/>
                        <a:t>Amphibia</a:t>
                      </a:r>
                      <a:endParaRPr sz="1800"/>
                    </a:p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/>
                        <a:t>Reptilia</a:t>
                      </a:r>
                      <a:endParaRPr sz="1800"/>
                    </a:p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/>
                        <a:t>Aves</a:t>
                      </a:r>
                      <a:endParaRPr/>
                    </a:p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/>
                        <a:t>Mammalia</a:t>
                      </a:r>
                      <a:endParaRPr sz="1800"/>
                    </a:p>
                  </a:txBody>
                  <a:tcPr marT="45725" marB="45725" marR="91450" marL="91450"/>
                </a:tc>
              </a:tr>
              <a:tr h="3708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/>
                        <a:t>Hagfish no vertebrae (cranium)</a:t>
                      </a:r>
                      <a:endParaRPr sz="1800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/>
                        <a:t>Lamprey rudimentary</a:t>
                      </a:r>
                      <a:r>
                        <a:rPr lang="en-US" sz="1800"/>
                        <a:t> vertebrae, 15-60 cm</a:t>
                      </a:r>
                      <a:endParaRPr sz="1800"/>
                    </a:p>
                  </a:txBody>
                  <a:tcPr marT="45725" marB="45725" marR="91450" marL="91450"/>
                </a:tc>
                <a:tc vMerge="1"/>
              </a:tr>
              <a:tr h="3708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/>
                        <a:t>Body slender, no fin,</a:t>
                      </a:r>
                      <a:r>
                        <a:rPr lang="en-US" sz="1800"/>
                        <a:t> </a:t>
                      </a:r>
                      <a:r>
                        <a:rPr lang="en-US" sz="1800"/>
                        <a:t>fibrous &amp; cartilaginous, pronephric, no stomach, no larvae, external fert</a:t>
                      </a:r>
                      <a:endParaRPr sz="1800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/>
                        <a:t>Body slender, 1 or 2 fin, fibrous &amp; cartilaginous, opisthonephric, no stomach, larvae,</a:t>
                      </a:r>
                      <a:r>
                        <a:rPr lang="en-US" sz="1800"/>
                        <a:t> external fert</a:t>
                      </a:r>
                      <a:endParaRPr sz="1800"/>
                    </a:p>
                  </a:txBody>
                  <a:tcPr marT="45725" marB="45725" marR="91450" marL="91450"/>
                </a:tc>
                <a:tc vMerge="1"/>
              </a:tr>
              <a:tr h="3708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/>
                        <a:t>Sense: taste,</a:t>
                      </a:r>
                      <a:r>
                        <a:rPr lang="en-US" sz="1800"/>
                        <a:t> smell, hearing</a:t>
                      </a:r>
                      <a:endParaRPr sz="1800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/>
                        <a:t>Sense: eye, 2 semicular</a:t>
                      </a:r>
                      <a:endParaRPr sz="1800"/>
                    </a:p>
                  </a:txBody>
                  <a:tcPr marT="45725" marB="45725" marR="91450" marL="91450"/>
                </a:tc>
                <a:tc vMerge="1"/>
              </a:tr>
              <a:tr h="3708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i="1" lang="en-US" sz="1800"/>
                        <a:t>Myxine glutinosa, Eptatretus stoutii</a:t>
                      </a:r>
                      <a:endParaRPr i="1" sz="1800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i="1" lang="en-US" sz="1800"/>
                        <a:t>Lampetra tridentata, Petromyzon</a:t>
                      </a:r>
                      <a:r>
                        <a:rPr i="1" lang="en-US" sz="1800"/>
                        <a:t> marinus</a:t>
                      </a:r>
                      <a:endParaRPr i="1" sz="1800"/>
                    </a:p>
                  </a:txBody>
                  <a:tcPr marT="45725" marB="45725" marR="91450" marL="91450"/>
                </a:tc>
                <a:tc vMerge="1"/>
              </a:tr>
            </a:tbl>
          </a:graphicData>
        </a:graphic>
      </p:graphicFrame>
      <p:pic>
        <p:nvPicPr>
          <p:cNvPr id="137" name="Google Shape;137;p4"/>
          <p:cNvPicPr preferRelativeResize="0"/>
          <p:nvPr/>
        </p:nvPicPr>
        <p:blipFill rotWithShape="1">
          <a:blip r:embed="rId3">
            <a:alphaModFix/>
          </a:blip>
          <a:srcRect b="0" l="0" r="23804" t="0"/>
          <a:stretch/>
        </p:blipFill>
        <p:spPr>
          <a:xfrm>
            <a:off x="2274962" y="5081301"/>
            <a:ext cx="2532881" cy="19145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38" name="Google Shape;138;p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-36512" y="5081301"/>
            <a:ext cx="2304256" cy="1767174"/>
          </a:xfrm>
          <a:prstGeom prst="rect">
            <a:avLst/>
          </a:prstGeom>
          <a:noFill/>
          <a:ln>
            <a:noFill/>
          </a:ln>
        </p:spPr>
      </p:pic>
      <p:pic>
        <p:nvPicPr>
          <p:cNvPr id="139" name="Google Shape;139;p4"/>
          <p:cNvPicPr preferRelativeResize="0"/>
          <p:nvPr/>
        </p:nvPicPr>
        <p:blipFill rotWithShape="1">
          <a:blip r:embed="rId5">
            <a:alphaModFix/>
          </a:blip>
          <a:srcRect b="33880" l="28470" r="61979" t="32277"/>
          <a:stretch/>
        </p:blipFill>
        <p:spPr>
          <a:xfrm rot="5400000">
            <a:off x="6694494" y="3345144"/>
            <a:ext cx="942505" cy="4035368"/>
          </a:xfrm>
          <a:prstGeom prst="rect">
            <a:avLst/>
          </a:prstGeom>
          <a:noFill/>
          <a:ln>
            <a:noFill/>
          </a:ln>
        </p:spPr>
      </p:pic>
      <p:pic>
        <p:nvPicPr>
          <p:cNvPr id="140" name="Google Shape;140;p4"/>
          <p:cNvPicPr preferRelativeResize="0"/>
          <p:nvPr/>
        </p:nvPicPr>
        <p:blipFill rotWithShape="1">
          <a:blip r:embed="rId5">
            <a:alphaModFix/>
          </a:blip>
          <a:srcRect b="65302" l="28470" r="61979" t="3277"/>
          <a:stretch/>
        </p:blipFill>
        <p:spPr>
          <a:xfrm rot="5400000">
            <a:off x="6657089" y="4325054"/>
            <a:ext cx="1014397" cy="403244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447" name="Shape 4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E:\gambar\Logo\10. UNILA.jpg" id="448" name="Google Shape;448;p4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96103" y="-24"/>
            <a:ext cx="1007545" cy="912819"/>
          </a:xfrm>
          <a:prstGeom prst="rect">
            <a:avLst/>
          </a:prstGeom>
          <a:noFill/>
          <a:ln cap="sq" cmpd="sng" w="38100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50800" rotWithShape="0" algn="tl" dir="2700000" dist="38100">
              <a:srgbClr val="000000">
                <a:alpha val="42745"/>
              </a:srgbClr>
            </a:outerShdw>
          </a:effectLst>
        </p:spPr>
      </p:pic>
      <p:sp>
        <p:nvSpPr>
          <p:cNvPr id="449" name="Google Shape;449;p40"/>
          <p:cNvSpPr txBox="1"/>
          <p:nvPr>
            <p:ph type="ctrTitle"/>
          </p:nvPr>
        </p:nvSpPr>
        <p:spPr>
          <a:xfrm>
            <a:off x="3491880" y="2780928"/>
            <a:ext cx="5447928" cy="6826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/>
              <a:t>SISTEM RESPIRASI</a:t>
            </a:r>
            <a:endParaRPr sz="4800"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54" name="Shape 4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5" name="Google Shape;455;p41"/>
          <p:cNvSpPr txBox="1"/>
          <p:nvPr>
            <p:ph idx="1" type="body"/>
          </p:nvPr>
        </p:nvSpPr>
        <p:spPr>
          <a:xfrm>
            <a:off x="215900" y="1437530"/>
            <a:ext cx="8534400" cy="53038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000"/>
              <a:buChar char="▪"/>
            </a:pPr>
            <a:r>
              <a:rPr b="1" lang="en-US" sz="3000"/>
              <a:t>Ventilasi </a:t>
            </a:r>
            <a:r>
              <a:rPr lang="en-US" sz="3000"/>
              <a:t>menggerakkan media respirasi melintasi permukaan respirasi</a:t>
            </a:r>
            <a:endParaRPr sz="3000"/>
          </a:p>
          <a:p>
            <a:pPr indent="-342900" lvl="0" marL="34290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3000"/>
              <a:buChar char="▪"/>
            </a:pPr>
            <a:r>
              <a:rPr lang="en-US" sz="3000"/>
              <a:t>Hewan-hewan akuatik bergerak melintasi air atau menggerakkan air melintasi insangnya untuk ventilasi</a:t>
            </a:r>
            <a:endParaRPr sz="3000"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60" name="Shape 4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1" name="Google Shape;461;p42"/>
          <p:cNvSpPr/>
          <p:nvPr/>
        </p:nvSpPr>
        <p:spPr>
          <a:xfrm>
            <a:off x="152400" y="548680"/>
            <a:ext cx="5133975" cy="2857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Peraga 42.22  Struktur dan fungsi insang ikan (Campbell, 2010)</a:t>
            </a:r>
            <a:endParaRPr b="0"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62" name="Google Shape;462;p42"/>
          <p:cNvGrpSpPr/>
          <p:nvPr/>
        </p:nvGrpSpPr>
        <p:grpSpPr>
          <a:xfrm>
            <a:off x="279400" y="954088"/>
            <a:ext cx="8655050" cy="4832350"/>
            <a:chOff x="279855" y="954088"/>
            <a:chExt cx="8654595" cy="4832366"/>
          </a:xfrm>
        </p:grpSpPr>
        <p:pic>
          <p:nvPicPr>
            <p:cNvPr descr="42_22FishGills-U" id="463" name="Google Shape;463;p42"/>
            <p:cNvPicPr preferRelativeResize="0"/>
            <p:nvPr/>
          </p:nvPicPr>
          <p:blipFill rotWithShape="1">
            <a:blip r:embed="rId3">
              <a:alphaModFix/>
            </a:blip>
            <a:srcRect b="3821" l="0" r="0" t="0"/>
            <a:stretch/>
          </p:blipFill>
          <p:spPr>
            <a:xfrm>
              <a:off x="300038" y="954088"/>
              <a:ext cx="8542337" cy="4832366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464" name="Google Shape;464;p42"/>
            <p:cNvSpPr txBox="1"/>
            <p:nvPr/>
          </p:nvSpPr>
          <p:spPr>
            <a:xfrm>
              <a:off x="279855" y="1000108"/>
              <a:ext cx="1114425" cy="152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-457200" lvl="0" marL="457200" marR="0" rtl="0" algn="l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000"/>
                <a:buFont typeface="Arial"/>
                <a:buNone/>
              </a:pPr>
              <a:r>
                <a:rPr b="1" lang="en-US" sz="10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Anatomi insang</a:t>
              </a:r>
              <a:endParaRPr b="1" sz="1000">
                <a:solidFill>
                  <a:srgbClr val="563A84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5" name="Google Shape;465;p42"/>
            <p:cNvSpPr txBox="1"/>
            <p:nvPr/>
          </p:nvSpPr>
          <p:spPr>
            <a:xfrm>
              <a:off x="325211" y="1499512"/>
              <a:ext cx="415925" cy="279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-457200" lvl="0" marL="457200" marR="0" rtl="0" algn="l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000"/>
                <a:buFont typeface="Arial"/>
                <a:buNone/>
              </a:pPr>
              <a:r>
                <a:rPr b="1" lang="en-US" sz="10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Lengkung</a:t>
              </a:r>
              <a:endParaRPr/>
            </a:p>
            <a:p>
              <a:pPr indent="-457200" lvl="0" marL="457200" marR="0" rtl="0" algn="l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000"/>
                <a:buFont typeface="Arial"/>
                <a:buNone/>
              </a:pPr>
              <a:r>
                <a:rPr b="1" lang="en-US" sz="10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insang</a:t>
              </a:r>
              <a:endParaRPr b="1"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cxnSp>
          <p:nvCxnSpPr>
            <p:cNvPr id="466" name="Google Shape;466;p42"/>
            <p:cNvCxnSpPr/>
            <p:nvPr/>
          </p:nvCxnSpPr>
          <p:spPr>
            <a:xfrm>
              <a:off x="571500" y="1803400"/>
              <a:ext cx="1041400" cy="342900"/>
            </a:xfrm>
            <a:prstGeom prst="straightConnector1">
              <a:avLst/>
            </a:prstGeom>
            <a:noFill/>
            <a:ln cap="flat" cmpd="sng" w="25400">
              <a:solidFill>
                <a:schemeClr val="dk1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sp>
          <p:nvSpPr>
            <p:cNvPr id="467" name="Google Shape;467;p42"/>
            <p:cNvSpPr txBox="1"/>
            <p:nvPr/>
          </p:nvSpPr>
          <p:spPr>
            <a:xfrm>
              <a:off x="346075" y="3003550"/>
              <a:ext cx="415925" cy="279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-457200" lvl="0" marL="457200" marR="0" rtl="0" algn="l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000"/>
                <a:buFont typeface="Arial"/>
                <a:buNone/>
              </a:pPr>
              <a:r>
                <a:rPr b="1" lang="en-US" sz="10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Aliran air</a:t>
              </a:r>
              <a:endParaRPr b="1" sz="1000">
                <a:solidFill>
                  <a:srgbClr val="563A84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cxnSp>
          <p:nvCxnSpPr>
            <p:cNvPr id="468" name="Google Shape;468;p42"/>
            <p:cNvCxnSpPr/>
            <p:nvPr/>
          </p:nvCxnSpPr>
          <p:spPr>
            <a:xfrm>
              <a:off x="495300" y="2673350"/>
              <a:ext cx="0" cy="285750"/>
            </a:xfrm>
            <a:prstGeom prst="straightConnector1">
              <a:avLst/>
            </a:prstGeom>
            <a:noFill/>
            <a:ln cap="flat" cmpd="sng" w="25400">
              <a:solidFill>
                <a:schemeClr val="dk1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sp>
          <p:nvSpPr>
            <p:cNvPr id="469" name="Google Shape;469;p42"/>
            <p:cNvSpPr txBox="1"/>
            <p:nvPr/>
          </p:nvSpPr>
          <p:spPr>
            <a:xfrm>
              <a:off x="1514475" y="3180442"/>
              <a:ext cx="720725" cy="1333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-457200" lvl="0" marL="457200" marR="0" rtl="0" algn="l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000"/>
                <a:buFont typeface="Arial"/>
                <a:buNone/>
              </a:pPr>
              <a:r>
                <a:rPr b="1" lang="en-US" sz="10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Pperkulum</a:t>
              </a:r>
              <a:endParaRPr b="1" sz="1000">
                <a:solidFill>
                  <a:srgbClr val="563A84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cxnSp>
          <p:nvCxnSpPr>
            <p:cNvPr id="470" name="Google Shape;470;p42"/>
            <p:cNvCxnSpPr/>
            <p:nvPr/>
          </p:nvCxnSpPr>
          <p:spPr>
            <a:xfrm>
              <a:off x="1689100" y="2863850"/>
              <a:ext cx="177800" cy="285750"/>
            </a:xfrm>
            <a:prstGeom prst="straightConnector1">
              <a:avLst/>
            </a:prstGeom>
            <a:noFill/>
            <a:ln cap="flat" cmpd="sng" w="25400">
              <a:solidFill>
                <a:schemeClr val="dk1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sp>
          <p:nvSpPr>
            <p:cNvPr id="471" name="Google Shape;471;p42"/>
            <p:cNvSpPr txBox="1"/>
            <p:nvPr/>
          </p:nvSpPr>
          <p:spPr>
            <a:xfrm>
              <a:off x="3451225" y="2221592"/>
              <a:ext cx="415925" cy="279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-457200" lvl="0" marL="457200" marR="0" rtl="0" algn="l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000"/>
                <a:buFont typeface="Arial"/>
                <a:buNone/>
              </a:pPr>
              <a:r>
                <a:rPr b="1" lang="en-US" sz="10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Lengkung</a:t>
              </a:r>
              <a:endParaRPr/>
            </a:p>
            <a:p>
              <a:pPr indent="-457200" lvl="0" marL="457200" marR="0" rtl="0" algn="l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000"/>
                <a:buFont typeface="Arial"/>
                <a:buNone/>
              </a:pPr>
              <a:r>
                <a:rPr b="1" lang="en-US" sz="10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insang</a:t>
              </a:r>
              <a:endParaRPr b="1"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cxnSp>
          <p:nvCxnSpPr>
            <p:cNvPr id="472" name="Google Shape;472;p42"/>
            <p:cNvCxnSpPr/>
            <p:nvPr/>
          </p:nvCxnSpPr>
          <p:spPr>
            <a:xfrm>
              <a:off x="3562350" y="2463800"/>
              <a:ext cx="0" cy="285750"/>
            </a:xfrm>
            <a:prstGeom prst="straightConnector1">
              <a:avLst/>
            </a:prstGeom>
            <a:noFill/>
            <a:ln cap="flat" cmpd="sng" w="25400">
              <a:solidFill>
                <a:schemeClr val="dk1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sp>
          <p:nvSpPr>
            <p:cNvPr id="473" name="Google Shape;473;p42"/>
            <p:cNvSpPr txBox="1"/>
            <p:nvPr/>
          </p:nvSpPr>
          <p:spPr>
            <a:xfrm>
              <a:off x="4547051" y="2241550"/>
              <a:ext cx="841375" cy="2857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-457200" lvl="0" marL="457200" marR="0" rtl="0" algn="l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000"/>
                <a:buFont typeface="Arial"/>
                <a:buNone/>
              </a:pPr>
              <a:r>
                <a:rPr b="1" lang="en-US" sz="10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Organisasi filamen </a:t>
              </a:r>
              <a:endParaRPr/>
            </a:p>
            <a:p>
              <a:pPr indent="-457200" lvl="0" marL="457200" marR="0" rtl="0" algn="l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000"/>
                <a:buFont typeface="Arial"/>
                <a:buNone/>
              </a:pPr>
              <a:r>
                <a:rPr b="1" lang="en-US" sz="10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insang</a:t>
              </a:r>
              <a:endParaRPr b="1"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4" name="Google Shape;474;p42"/>
            <p:cNvSpPr txBox="1"/>
            <p:nvPr/>
          </p:nvSpPr>
          <p:spPr>
            <a:xfrm>
              <a:off x="4403725" y="2654300"/>
              <a:ext cx="841375" cy="2857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-457200" lvl="0" marL="457200" marR="0" rtl="0" algn="l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000"/>
                <a:buFont typeface="Arial"/>
                <a:buNone/>
              </a:pPr>
              <a:r>
                <a:rPr b="1" lang="en-US" sz="10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Pembuluh </a:t>
              </a:r>
              <a:endParaRPr/>
            </a:p>
            <a:p>
              <a:pPr indent="-457200" lvl="0" marL="457200" marR="0" rtl="0" algn="l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000"/>
                <a:buFont typeface="Arial"/>
                <a:buNone/>
              </a:pPr>
              <a:r>
                <a:rPr b="1" lang="en-US" sz="10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darah</a:t>
              </a:r>
              <a:endParaRPr b="1"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cxnSp>
          <p:nvCxnSpPr>
            <p:cNvPr id="475" name="Google Shape;475;p42"/>
            <p:cNvCxnSpPr/>
            <p:nvPr/>
          </p:nvCxnSpPr>
          <p:spPr>
            <a:xfrm>
              <a:off x="3695700" y="2622550"/>
              <a:ext cx="685800" cy="88900"/>
            </a:xfrm>
            <a:prstGeom prst="straightConnector1">
              <a:avLst/>
            </a:prstGeom>
            <a:noFill/>
            <a:ln cap="flat" cmpd="sng" w="25400">
              <a:solidFill>
                <a:schemeClr val="dk1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476" name="Google Shape;476;p42"/>
            <p:cNvCxnSpPr/>
            <p:nvPr/>
          </p:nvCxnSpPr>
          <p:spPr>
            <a:xfrm flipH="1" rot="10800000">
              <a:off x="3771900" y="2711450"/>
              <a:ext cx="609600" cy="63500"/>
            </a:xfrm>
            <a:prstGeom prst="straightConnector1">
              <a:avLst/>
            </a:prstGeom>
            <a:noFill/>
            <a:ln cap="flat" cmpd="sng" w="25400">
              <a:solidFill>
                <a:schemeClr val="dk1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sp>
          <p:nvSpPr>
            <p:cNvPr id="477" name="Google Shape;477;p42"/>
            <p:cNvSpPr txBox="1"/>
            <p:nvPr/>
          </p:nvSpPr>
          <p:spPr>
            <a:xfrm>
              <a:off x="5357133" y="1159330"/>
              <a:ext cx="1235075" cy="127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-457200" lvl="0" marL="457200" marR="0" rtl="0" algn="l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000"/>
                <a:buFont typeface="Arial"/>
                <a:buNone/>
              </a:pPr>
              <a:r>
                <a:rPr b="1" lang="en-US" sz="10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Darah miskin oksigen</a:t>
              </a:r>
              <a:endParaRPr b="1" sz="1000">
                <a:solidFill>
                  <a:srgbClr val="563A84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8" name="Google Shape;478;p42"/>
            <p:cNvSpPr txBox="1"/>
            <p:nvPr/>
          </p:nvSpPr>
          <p:spPr>
            <a:xfrm>
              <a:off x="5286375" y="1549400"/>
              <a:ext cx="1235075" cy="127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-457200" lvl="0" marL="457200" marR="0" rtl="0" algn="l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000"/>
                <a:buFont typeface="Arial"/>
                <a:buNone/>
              </a:pPr>
              <a:r>
                <a:rPr b="1" lang="en-US" sz="10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Darah kaya oksigen</a:t>
              </a:r>
              <a:endParaRPr b="1" sz="1000">
                <a:solidFill>
                  <a:srgbClr val="563A84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9" name="Google Shape;479;p42"/>
            <p:cNvSpPr txBox="1"/>
            <p:nvPr/>
          </p:nvSpPr>
          <p:spPr>
            <a:xfrm>
              <a:off x="7947025" y="996950"/>
              <a:ext cx="835025" cy="4508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-457200" lvl="0" marL="457200" marR="0" rtl="0" algn="l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000"/>
                <a:buFont typeface="Arial"/>
                <a:buNone/>
              </a:pPr>
              <a:r>
                <a:rPr b="1" lang="en-US" sz="10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Aliran cairan </a:t>
              </a:r>
              <a:endParaRPr/>
            </a:p>
            <a:p>
              <a:pPr indent="-457200" lvl="0" marL="457200" marR="0" rtl="0" algn="l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000"/>
                <a:buFont typeface="Arial"/>
                <a:buNone/>
              </a:pPr>
              <a:r>
                <a:rPr b="1" lang="en-US" sz="10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melalui filamen</a:t>
              </a:r>
              <a:endParaRPr/>
            </a:p>
            <a:p>
              <a:pPr indent="-457200" lvl="0" marL="457200" marR="0" rtl="0" algn="l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000"/>
                <a:buFont typeface="Arial"/>
                <a:buNone/>
              </a:pPr>
              <a:r>
                <a:rPr b="1" lang="en-US" sz="10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insang</a:t>
              </a:r>
              <a:endParaRPr b="1"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0" name="Google Shape;480;p42"/>
            <p:cNvSpPr txBox="1"/>
            <p:nvPr/>
          </p:nvSpPr>
          <p:spPr>
            <a:xfrm>
              <a:off x="8321675" y="1924050"/>
              <a:ext cx="561975" cy="1333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-457200" lvl="0" marL="457200" marR="0" rtl="0" algn="l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000"/>
                <a:buFont typeface="Arial"/>
                <a:buNone/>
              </a:pPr>
              <a:r>
                <a:rPr b="1" lang="en-US" sz="10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Lamela</a:t>
              </a:r>
              <a:endParaRPr b="1" sz="1000">
                <a:solidFill>
                  <a:srgbClr val="563A84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cxnSp>
          <p:nvCxnSpPr>
            <p:cNvPr id="481" name="Google Shape;481;p42"/>
            <p:cNvCxnSpPr/>
            <p:nvPr/>
          </p:nvCxnSpPr>
          <p:spPr>
            <a:xfrm flipH="1">
              <a:off x="8128000" y="2063750"/>
              <a:ext cx="247650" cy="450850"/>
            </a:xfrm>
            <a:prstGeom prst="straightConnector1">
              <a:avLst/>
            </a:prstGeom>
            <a:noFill/>
            <a:ln cap="flat" cmpd="sng" w="25400">
              <a:solidFill>
                <a:schemeClr val="dk1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sp>
          <p:nvSpPr>
            <p:cNvPr id="482" name="Google Shape;482;p42"/>
            <p:cNvSpPr txBox="1"/>
            <p:nvPr/>
          </p:nvSpPr>
          <p:spPr>
            <a:xfrm>
              <a:off x="7546975" y="3651250"/>
              <a:ext cx="1387475" cy="317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-457200" lvl="0" marL="457200" marR="0" rtl="0" algn="l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000"/>
                <a:buFont typeface="Arial"/>
                <a:buNone/>
              </a:pPr>
              <a:r>
                <a:rPr b="1" lang="en-US" sz="10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Aliran darah melalui</a:t>
              </a:r>
              <a:endParaRPr/>
            </a:p>
            <a:p>
              <a:pPr indent="-457200" lvl="0" marL="457200" marR="0" rtl="0" algn="l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000"/>
                <a:buFont typeface="Arial"/>
                <a:buNone/>
              </a:pPr>
              <a:r>
                <a:rPr b="1" lang="en-US" sz="10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kapiler dalam lamela</a:t>
              </a:r>
              <a:endParaRPr b="1"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3" name="Google Shape;483;p42"/>
            <p:cNvSpPr txBox="1"/>
            <p:nvPr/>
          </p:nvSpPr>
          <p:spPr>
            <a:xfrm>
              <a:off x="6556375" y="3403600"/>
              <a:ext cx="688975" cy="457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-457200" lvl="0" marL="457200" marR="0" rtl="0" algn="l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000"/>
                <a:buFont typeface="Arial"/>
                <a:buNone/>
              </a:pPr>
              <a:r>
                <a:rPr b="1" lang="en-US" sz="10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Aliran air</a:t>
              </a:r>
              <a:endParaRPr/>
            </a:p>
            <a:p>
              <a:pPr indent="-457200" lvl="0" marL="457200" marR="0" rtl="0" algn="l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000"/>
                <a:buFont typeface="Arial"/>
                <a:buNone/>
              </a:pPr>
              <a:r>
                <a:rPr b="1" lang="en-US" sz="10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di antara</a:t>
              </a:r>
              <a:endParaRPr/>
            </a:p>
            <a:p>
              <a:pPr indent="-457200" lvl="0" marL="457200" marR="0" rtl="0" algn="l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000"/>
                <a:buFont typeface="Arial"/>
                <a:buNone/>
              </a:pPr>
              <a:r>
                <a:rPr b="1" lang="en-US" sz="10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lamela</a:t>
              </a:r>
              <a:endParaRPr b="1"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cxnSp>
          <p:nvCxnSpPr>
            <p:cNvPr id="484" name="Google Shape;484;p42"/>
            <p:cNvCxnSpPr/>
            <p:nvPr/>
          </p:nvCxnSpPr>
          <p:spPr>
            <a:xfrm>
              <a:off x="8108950" y="3054350"/>
              <a:ext cx="0" cy="584200"/>
            </a:xfrm>
            <a:prstGeom prst="straightConnector1">
              <a:avLst/>
            </a:prstGeom>
            <a:noFill/>
            <a:ln cap="flat" cmpd="sng" w="25400">
              <a:solidFill>
                <a:schemeClr val="dk1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485" name="Google Shape;485;p42"/>
            <p:cNvCxnSpPr/>
            <p:nvPr/>
          </p:nvCxnSpPr>
          <p:spPr>
            <a:xfrm flipH="1">
              <a:off x="6858000" y="3124200"/>
              <a:ext cx="44450" cy="247650"/>
            </a:xfrm>
            <a:prstGeom prst="straightConnector1">
              <a:avLst/>
            </a:prstGeom>
            <a:noFill/>
            <a:ln cap="flat" cmpd="sng" w="25400">
              <a:solidFill>
                <a:schemeClr val="dk1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sp>
          <p:nvSpPr>
            <p:cNvPr id="486" name="Google Shape;486;p42"/>
            <p:cNvSpPr txBox="1"/>
            <p:nvPr/>
          </p:nvSpPr>
          <p:spPr>
            <a:xfrm>
              <a:off x="6657975" y="4292600"/>
              <a:ext cx="1628775" cy="1460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-457200" lvl="0" marL="457200" marR="0" rtl="0" algn="l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000"/>
                <a:buFont typeface="Arial"/>
                <a:buNone/>
              </a:pPr>
              <a:r>
                <a:rPr b="1" lang="en-US" sz="10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Pertukaran lawan-arus</a:t>
              </a:r>
              <a:endParaRPr b="1" sz="1000">
                <a:solidFill>
                  <a:srgbClr val="563A84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7" name="Google Shape;487;p42"/>
            <p:cNvSpPr txBox="1"/>
            <p:nvPr/>
          </p:nvSpPr>
          <p:spPr>
            <a:xfrm>
              <a:off x="6797675" y="4572000"/>
              <a:ext cx="1393825" cy="1714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-457200" lvl="0" marL="457200" marR="0" rtl="0" algn="l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000"/>
                <a:buFont typeface="Arial"/>
                <a:buNone/>
              </a:pPr>
              <a:r>
                <a:rPr b="1" lang="en-US" sz="10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P</a:t>
              </a:r>
              <a:r>
                <a:rPr b="1" baseline="-25000" lang="en-US" sz="10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O2</a:t>
              </a:r>
              <a:r>
                <a:rPr b="1" lang="en-US" sz="10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 (mm Hg) dalam air</a:t>
              </a:r>
              <a:endParaRPr b="1"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8" name="Google Shape;488;p42"/>
            <p:cNvSpPr txBox="1"/>
            <p:nvPr/>
          </p:nvSpPr>
          <p:spPr>
            <a:xfrm>
              <a:off x="6675213" y="5565320"/>
              <a:ext cx="1393825" cy="1714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-457200" lvl="0" marL="457200" marR="0" rtl="0" algn="l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000"/>
                <a:buFont typeface="Arial"/>
                <a:buNone/>
              </a:pPr>
              <a:r>
                <a:rPr b="1" lang="en-US" sz="10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P</a:t>
              </a:r>
              <a:r>
                <a:rPr b="1" baseline="-25000" lang="en-US" sz="10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O2</a:t>
              </a:r>
              <a:r>
                <a:rPr b="1" lang="en-US" sz="10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 (mm Hg) dalam darah</a:t>
              </a:r>
              <a:endParaRPr b="1" sz="1000">
                <a:solidFill>
                  <a:srgbClr val="563A84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9" name="Google Shape;489;p42"/>
            <p:cNvSpPr txBox="1"/>
            <p:nvPr/>
          </p:nvSpPr>
          <p:spPr>
            <a:xfrm>
              <a:off x="5431521" y="5126264"/>
              <a:ext cx="708025" cy="635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-457200" lvl="0" marL="457200" marR="0" rtl="0" algn="l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000"/>
                <a:buFont typeface="Arial"/>
                <a:buNone/>
              </a:pPr>
              <a:r>
                <a:rPr b="1" lang="en-US" sz="10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Difusi neto</a:t>
              </a:r>
              <a:endParaRPr/>
            </a:p>
            <a:p>
              <a:pPr indent="-457200" lvl="0" marL="457200" marR="0" rtl="0" algn="l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000"/>
                <a:buFont typeface="Arial"/>
                <a:buNone/>
              </a:pPr>
              <a:r>
                <a:rPr b="1" lang="en-US" sz="10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O</a:t>
              </a:r>
              <a:r>
                <a:rPr b="1" baseline="-25000" lang="en-US" sz="10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2</a:t>
              </a:r>
              <a:r>
                <a:rPr b="1" lang="en-US" sz="10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 dari air</a:t>
              </a:r>
              <a:endParaRPr/>
            </a:p>
            <a:p>
              <a:pPr indent="-457200" lvl="0" marL="457200" marR="0" rtl="0" algn="l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000"/>
                <a:buFont typeface="Arial"/>
                <a:buNone/>
              </a:pPr>
              <a:r>
                <a:rPr b="1" lang="en-US" sz="10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ke darah</a:t>
              </a:r>
              <a:endParaRPr b="1"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cxnSp>
          <p:nvCxnSpPr>
            <p:cNvPr id="490" name="Google Shape;490;p42"/>
            <p:cNvCxnSpPr/>
            <p:nvPr/>
          </p:nvCxnSpPr>
          <p:spPr>
            <a:xfrm flipH="1" rot="10800000">
              <a:off x="6197600" y="5029200"/>
              <a:ext cx="806450" cy="146050"/>
            </a:xfrm>
            <a:prstGeom prst="straightConnector1">
              <a:avLst/>
            </a:prstGeom>
            <a:noFill/>
            <a:ln cap="flat" cmpd="sng" w="25400">
              <a:solidFill>
                <a:schemeClr val="dk1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sp>
          <p:nvSpPr>
            <p:cNvPr id="491" name="Google Shape;491;p42"/>
            <p:cNvSpPr txBox="1"/>
            <p:nvPr/>
          </p:nvSpPr>
          <p:spPr>
            <a:xfrm>
              <a:off x="6880225" y="4806950"/>
              <a:ext cx="269875" cy="1206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-457200" lvl="0" marL="457200" marR="0" rtl="0" algn="l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000"/>
                <a:buFont typeface="Arial"/>
                <a:buNone/>
              </a:pPr>
              <a:r>
                <a:rPr b="1" lang="en-US" sz="10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150</a:t>
              </a:r>
              <a:endParaRPr b="1" sz="1000">
                <a:solidFill>
                  <a:srgbClr val="563A84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2" name="Google Shape;492;p42"/>
            <p:cNvSpPr txBox="1"/>
            <p:nvPr/>
          </p:nvSpPr>
          <p:spPr>
            <a:xfrm>
              <a:off x="7140575" y="4806950"/>
              <a:ext cx="269875" cy="1206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-457200" lvl="0" marL="457200" marR="0" rtl="0" algn="l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000"/>
                <a:buFont typeface="Arial"/>
                <a:buNone/>
              </a:pPr>
              <a:r>
                <a:rPr b="1" lang="en-US" sz="10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120</a:t>
              </a:r>
              <a:endParaRPr b="1" sz="1000">
                <a:solidFill>
                  <a:srgbClr val="563A84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3" name="Google Shape;493;p42"/>
            <p:cNvSpPr txBox="1"/>
            <p:nvPr/>
          </p:nvSpPr>
          <p:spPr>
            <a:xfrm>
              <a:off x="7439025" y="4806950"/>
              <a:ext cx="180975" cy="127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-457200" lvl="0" marL="457200" marR="0" rtl="0" algn="l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000"/>
                <a:buFont typeface="Arial"/>
                <a:buNone/>
              </a:pPr>
              <a:r>
                <a:rPr b="1" lang="en-US" sz="10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90</a:t>
              </a:r>
              <a:endParaRPr b="1" sz="1000">
                <a:solidFill>
                  <a:srgbClr val="563A84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4" name="Google Shape;494;p42"/>
            <p:cNvSpPr txBox="1"/>
            <p:nvPr/>
          </p:nvSpPr>
          <p:spPr>
            <a:xfrm>
              <a:off x="7699375" y="4806950"/>
              <a:ext cx="180975" cy="1206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-457200" lvl="0" marL="457200" marR="0" rtl="0" algn="l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000"/>
                <a:buFont typeface="Arial"/>
                <a:buNone/>
              </a:pPr>
              <a:r>
                <a:rPr b="1" lang="en-US" sz="10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60</a:t>
              </a:r>
              <a:endParaRPr b="1" sz="1000">
                <a:solidFill>
                  <a:srgbClr val="563A84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5" name="Google Shape;495;p42"/>
            <p:cNvSpPr txBox="1"/>
            <p:nvPr/>
          </p:nvSpPr>
          <p:spPr>
            <a:xfrm>
              <a:off x="7959725" y="4806950"/>
              <a:ext cx="187325" cy="1206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-457200" lvl="0" marL="457200" marR="0" rtl="0" algn="l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000"/>
                <a:buFont typeface="Arial"/>
                <a:buNone/>
              </a:pPr>
              <a:r>
                <a:rPr b="1" lang="en-US" sz="10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30</a:t>
              </a:r>
              <a:endParaRPr b="1" sz="1000">
                <a:solidFill>
                  <a:srgbClr val="563A84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6" name="Google Shape;496;p42"/>
            <p:cNvSpPr txBox="1"/>
            <p:nvPr/>
          </p:nvSpPr>
          <p:spPr>
            <a:xfrm>
              <a:off x="7153275" y="5227638"/>
              <a:ext cx="269875" cy="1206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-457200" lvl="0" marL="457200" marR="0" rtl="0" algn="l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000"/>
                <a:buFont typeface="Arial"/>
                <a:buNone/>
              </a:pPr>
              <a:r>
                <a:rPr b="1" lang="en-US" sz="10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110</a:t>
              </a:r>
              <a:endParaRPr b="1" sz="1000">
                <a:solidFill>
                  <a:srgbClr val="563A84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7" name="Google Shape;497;p42"/>
            <p:cNvSpPr txBox="1"/>
            <p:nvPr/>
          </p:nvSpPr>
          <p:spPr>
            <a:xfrm>
              <a:off x="7439025" y="5227638"/>
              <a:ext cx="149225" cy="1333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-457200" lvl="0" marL="457200" marR="0" rtl="0" algn="l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000"/>
                <a:buFont typeface="Arial"/>
                <a:buNone/>
              </a:pPr>
              <a:r>
                <a:rPr b="1" lang="en-US" sz="10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80</a:t>
              </a:r>
              <a:endParaRPr b="1" sz="1000">
                <a:solidFill>
                  <a:srgbClr val="563A84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8" name="Google Shape;498;p42"/>
            <p:cNvSpPr txBox="1"/>
            <p:nvPr/>
          </p:nvSpPr>
          <p:spPr>
            <a:xfrm>
              <a:off x="7959725" y="5227638"/>
              <a:ext cx="149225" cy="1333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-457200" lvl="0" marL="457200" marR="0" rtl="0" algn="l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000"/>
                <a:buFont typeface="Arial"/>
                <a:buNone/>
              </a:pPr>
              <a:r>
                <a:rPr b="1" lang="en-US" sz="10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20</a:t>
              </a:r>
              <a:endParaRPr b="1" sz="1000">
                <a:solidFill>
                  <a:srgbClr val="563A84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9" name="Google Shape;499;p42"/>
            <p:cNvSpPr txBox="1"/>
            <p:nvPr/>
          </p:nvSpPr>
          <p:spPr>
            <a:xfrm>
              <a:off x="3286116" y="5086350"/>
              <a:ext cx="866775" cy="127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-457200" lvl="0" marL="457200" marR="0" rtl="0" algn="l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000"/>
                <a:buFont typeface="Arial"/>
                <a:buNone/>
              </a:pPr>
              <a:r>
                <a:rPr b="1" lang="en-US" sz="10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Filamen insang</a:t>
              </a:r>
              <a:endParaRPr b="1" sz="1000">
                <a:solidFill>
                  <a:srgbClr val="563A84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cxnSp>
          <p:nvCxnSpPr>
            <p:cNvPr id="500" name="Google Shape;500;p42"/>
            <p:cNvCxnSpPr/>
            <p:nvPr/>
          </p:nvCxnSpPr>
          <p:spPr>
            <a:xfrm flipH="1">
              <a:off x="4248150" y="4953000"/>
              <a:ext cx="323850" cy="184150"/>
            </a:xfrm>
            <a:prstGeom prst="straightConnector1">
              <a:avLst/>
            </a:prstGeom>
            <a:noFill/>
            <a:ln cap="flat" cmpd="sng" w="25400">
              <a:solidFill>
                <a:schemeClr val="dk1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501" name="Google Shape;501;p42"/>
            <p:cNvCxnSpPr/>
            <p:nvPr/>
          </p:nvCxnSpPr>
          <p:spPr>
            <a:xfrm rot="10800000">
              <a:off x="4248150" y="5137150"/>
              <a:ext cx="298450" cy="0"/>
            </a:xfrm>
            <a:prstGeom prst="straightConnector1">
              <a:avLst/>
            </a:prstGeom>
            <a:noFill/>
            <a:ln cap="flat" cmpd="sng" w="25400">
              <a:solidFill>
                <a:schemeClr val="dk1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sp>
          <p:nvSpPr>
            <p:cNvPr id="502" name="Google Shape;502;p42"/>
            <p:cNvSpPr txBox="1"/>
            <p:nvPr/>
          </p:nvSpPr>
          <p:spPr>
            <a:xfrm>
              <a:off x="7693025" y="5227638"/>
              <a:ext cx="149225" cy="1333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-457200" lvl="0" marL="457200" marR="0" rtl="0" algn="l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000"/>
                <a:buFont typeface="Arial"/>
                <a:buNone/>
              </a:pPr>
              <a:r>
                <a:rPr b="1" lang="en-US" sz="10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50</a:t>
              </a:r>
              <a:endParaRPr b="1" sz="1000">
                <a:solidFill>
                  <a:srgbClr val="563A84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3" name="Google Shape;503;p42"/>
            <p:cNvSpPr txBox="1"/>
            <p:nvPr/>
          </p:nvSpPr>
          <p:spPr>
            <a:xfrm>
              <a:off x="6880225" y="5230813"/>
              <a:ext cx="269875" cy="1206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-457200" lvl="0" marL="457200" marR="0" rtl="0" algn="l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000"/>
                <a:buFont typeface="Arial"/>
                <a:buNone/>
              </a:pPr>
              <a:r>
                <a:rPr b="1" lang="en-US" sz="10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140</a:t>
              </a:r>
              <a:endParaRPr b="1" sz="1000">
                <a:solidFill>
                  <a:srgbClr val="563A84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04" name="Google Shape;504;p42"/>
          <p:cNvSpPr/>
          <p:nvPr/>
        </p:nvSpPr>
        <p:spPr>
          <a:xfrm>
            <a:off x="279400" y="4471894"/>
            <a:ext cx="2780432" cy="183742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Insang ikan menggunakan sistem </a:t>
            </a:r>
            <a:r>
              <a:rPr b="1"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pertukaran lawan-arus (</a:t>
            </a:r>
            <a:r>
              <a:rPr b="1" i="1"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countercurrent exchange</a:t>
            </a:r>
            <a:r>
              <a:rPr b="1"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)</a:t>
            </a:r>
            <a:r>
              <a:rPr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di mana darah mengalir ke arah yang berlawanan dengan air yang melewati insang; darah mengandung lebih sedikit oksigen daripada air yang dijumpainya</a:t>
            </a:r>
            <a:endParaRPr sz="1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08" name="Shape 5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9" name="Google Shape;509;p43"/>
          <p:cNvSpPr txBox="1"/>
          <p:nvPr>
            <p:ph type="title"/>
          </p:nvPr>
        </p:nvSpPr>
        <p:spPr>
          <a:xfrm>
            <a:off x="304800" y="655638"/>
            <a:ext cx="4953000" cy="56356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10" name="Google Shape;510;p43"/>
          <p:cNvSpPr txBox="1"/>
          <p:nvPr>
            <p:ph idx="11" type="ftr"/>
          </p:nvPr>
        </p:nvSpPr>
        <p:spPr>
          <a:xfrm>
            <a:off x="6096000" y="6400800"/>
            <a:ext cx="2895600" cy="228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Hickman, 2006</a:t>
            </a:r>
            <a:endParaRPr/>
          </a:p>
        </p:txBody>
      </p:sp>
      <p:pic>
        <p:nvPicPr>
          <p:cNvPr id="511" name="Google Shape;511;p43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836711"/>
            <a:ext cx="9144000" cy="489527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15" name="Shape 5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6" name="Google Shape;516;p44"/>
          <p:cNvSpPr txBox="1"/>
          <p:nvPr>
            <p:ph type="title"/>
          </p:nvPr>
        </p:nvSpPr>
        <p:spPr>
          <a:xfrm>
            <a:off x="304800" y="655638"/>
            <a:ext cx="4953000" cy="56356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17" name="Google Shape;517;p44"/>
          <p:cNvSpPr txBox="1"/>
          <p:nvPr>
            <p:ph idx="11" type="ftr"/>
          </p:nvPr>
        </p:nvSpPr>
        <p:spPr>
          <a:xfrm>
            <a:off x="6096000" y="6400800"/>
            <a:ext cx="2895600" cy="228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Hickman, 2006</a:t>
            </a:r>
            <a:endParaRPr/>
          </a:p>
        </p:txBody>
      </p:sp>
      <p:pic>
        <p:nvPicPr>
          <p:cNvPr id="518" name="Google Shape;518;p44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386" y="13016"/>
            <a:ext cx="4634622" cy="676239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22" name="Shape 5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3" name="Google Shape;523;p45"/>
          <p:cNvSpPr txBox="1"/>
          <p:nvPr>
            <p:ph type="title"/>
          </p:nvPr>
        </p:nvSpPr>
        <p:spPr>
          <a:xfrm>
            <a:off x="304800" y="655638"/>
            <a:ext cx="4953000" cy="56356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C:\Users\Ayie\Downloads\ikan1.jpg" id="524" name="Google Shape;524;p45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51520" y="1412776"/>
            <a:ext cx="5760640" cy="478853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28" name="Shape 5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E:\gambar\Logo\10. UNILA.jpg" id="529" name="Google Shape;529;p4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96103" y="-24"/>
            <a:ext cx="1007545" cy="912819"/>
          </a:xfrm>
          <a:prstGeom prst="rect">
            <a:avLst/>
          </a:prstGeom>
          <a:noFill/>
          <a:ln cap="sq" cmpd="sng" w="38100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50800" rotWithShape="0" algn="tl" dir="2700000" dist="38100">
              <a:srgbClr val="000000">
                <a:alpha val="42745"/>
              </a:srgbClr>
            </a:outerShdw>
          </a:effectLst>
        </p:spPr>
      </p:pic>
      <p:sp>
        <p:nvSpPr>
          <p:cNvPr id="530" name="Google Shape;530;p46"/>
          <p:cNvSpPr txBox="1"/>
          <p:nvPr>
            <p:ph type="ctrTitle"/>
          </p:nvPr>
        </p:nvSpPr>
        <p:spPr>
          <a:xfrm>
            <a:off x="3491880" y="2780928"/>
            <a:ext cx="5447928" cy="6826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/>
              <a:t>SISTEM EKSKRESI</a:t>
            </a:r>
            <a:endParaRPr sz="4800"/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4" name="Shape 5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5" name="Google Shape;535;p47"/>
          <p:cNvSpPr txBox="1"/>
          <p:nvPr>
            <p:ph type="title"/>
          </p:nvPr>
        </p:nvSpPr>
        <p:spPr>
          <a:xfrm>
            <a:off x="304800" y="655638"/>
            <a:ext cx="4953000" cy="56356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36" name="Google Shape;536;p47"/>
          <p:cNvSpPr txBox="1"/>
          <p:nvPr>
            <p:ph idx="11" type="ftr"/>
          </p:nvPr>
        </p:nvSpPr>
        <p:spPr>
          <a:xfrm>
            <a:off x="6096000" y="6400800"/>
            <a:ext cx="2895600" cy="228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Hickman, 2006</a:t>
            </a:r>
            <a:endParaRPr/>
          </a:p>
        </p:txBody>
      </p:sp>
      <p:pic>
        <p:nvPicPr>
          <p:cNvPr id="537" name="Google Shape;537;p47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108" y="39612"/>
            <a:ext cx="8958379" cy="684577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42" name="Shape 5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3" name="Google Shape;543;p48"/>
          <p:cNvSpPr txBox="1"/>
          <p:nvPr>
            <p:ph type="title"/>
          </p:nvPr>
        </p:nvSpPr>
        <p:spPr>
          <a:xfrm>
            <a:off x="76200" y="477490"/>
            <a:ext cx="8534400" cy="50323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Tantangan Osmotik</a:t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544" name="Google Shape;544;p48"/>
          <p:cNvSpPr txBox="1"/>
          <p:nvPr>
            <p:ph idx="1" type="body"/>
          </p:nvPr>
        </p:nvSpPr>
        <p:spPr>
          <a:xfrm>
            <a:off x="195263" y="1546200"/>
            <a:ext cx="8534400" cy="3683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rtl="0" algn="l">
              <a:spcBef>
                <a:spcPts val="0"/>
              </a:spcBef>
              <a:spcAft>
                <a:spcPts val="0"/>
              </a:spcAft>
              <a:buSzPts val="3000"/>
              <a:buChar char="▪"/>
            </a:pPr>
            <a:r>
              <a:rPr b="1" lang="en-US" sz="3000"/>
              <a:t>Osmokonformer</a:t>
            </a:r>
            <a:r>
              <a:rPr lang="en-US" sz="3000"/>
              <a:t>, hanya terdiri atas beberapa hewan laut, bersifat isoosmotik dengan sekitarnya dan tidak mengatur osmolaritasnya</a:t>
            </a:r>
            <a:endParaRPr sz="3000"/>
          </a:p>
          <a:p>
            <a:pPr indent="-342900" lvl="0" marL="342900" rtl="0" algn="l">
              <a:spcBef>
                <a:spcPts val="600"/>
              </a:spcBef>
              <a:spcAft>
                <a:spcPts val="0"/>
              </a:spcAft>
              <a:buSzPts val="3000"/>
              <a:buChar char="▪"/>
            </a:pPr>
            <a:r>
              <a:rPr b="1" lang="en-US" sz="3000"/>
              <a:t>Osmoregulator </a:t>
            </a:r>
            <a:r>
              <a:rPr lang="en-US" sz="3000"/>
              <a:t>mengeluarkan energi untuk mengontrol pengambilan dan kehilangan air dalam lingkungan hiperosmotik atau  hipoosmotik</a:t>
            </a:r>
            <a:endParaRPr sz="3000"/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49" name="Shape 5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0" name="Google Shape;550;p49"/>
          <p:cNvSpPr txBox="1"/>
          <p:nvPr>
            <p:ph idx="1" type="body"/>
          </p:nvPr>
        </p:nvSpPr>
        <p:spPr>
          <a:xfrm>
            <a:off x="196850" y="1571352"/>
            <a:ext cx="8534400" cy="322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rtl="0" algn="l">
              <a:spcBef>
                <a:spcPts val="0"/>
              </a:spcBef>
              <a:spcAft>
                <a:spcPts val="0"/>
              </a:spcAft>
              <a:buSzPts val="3000"/>
              <a:buChar char="▪"/>
            </a:pPr>
            <a:r>
              <a:rPr lang="en-US" sz="3000"/>
              <a:t>Sebagian besar hewan merupakan  </a:t>
            </a:r>
            <a:r>
              <a:rPr b="1" lang="en-US" sz="3000"/>
              <a:t>stenohalin</a:t>
            </a:r>
            <a:r>
              <a:rPr lang="en-US" sz="3000"/>
              <a:t>; mereka tidak dapat menoleransi perubahan besar-besaran dalam osmolaritas eksternal</a:t>
            </a:r>
            <a:endParaRPr sz="3000"/>
          </a:p>
          <a:p>
            <a:pPr indent="-342900" lvl="0" marL="342900" rtl="0" algn="l">
              <a:spcBef>
                <a:spcPts val="600"/>
              </a:spcBef>
              <a:spcAft>
                <a:spcPts val="0"/>
              </a:spcAft>
              <a:buSzPts val="3000"/>
              <a:buChar char="▪"/>
            </a:pPr>
            <a:r>
              <a:rPr lang="en-US" sz="3000"/>
              <a:t>Hewan </a:t>
            </a:r>
            <a:r>
              <a:rPr b="1" lang="en-US" sz="3000"/>
              <a:t>eurihalin </a:t>
            </a:r>
            <a:r>
              <a:rPr lang="en-US" sz="3000"/>
              <a:t>dapat sintas menghadapi fluktuasi osmolaritas eksternal yang besar</a:t>
            </a:r>
            <a:endParaRPr sz="300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4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5"/>
          <p:cNvSpPr txBox="1"/>
          <p:nvPr>
            <p:ph type="title"/>
          </p:nvPr>
        </p:nvSpPr>
        <p:spPr>
          <a:xfrm>
            <a:off x="304800" y="655638"/>
            <a:ext cx="4953000" cy="56356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FISHES / PISCES / IKAN</a:t>
            </a:r>
            <a:endParaRPr/>
          </a:p>
        </p:txBody>
      </p:sp>
      <p:sp>
        <p:nvSpPr>
          <p:cNvPr id="146" name="Google Shape;146;p5"/>
          <p:cNvSpPr txBox="1"/>
          <p:nvPr>
            <p:ph idx="1" type="body"/>
          </p:nvPr>
        </p:nvSpPr>
        <p:spPr>
          <a:xfrm>
            <a:off x="381000" y="1600200"/>
            <a:ext cx="8305800" cy="4648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rtl="0" algn="l">
              <a:spcBef>
                <a:spcPts val="0"/>
              </a:spcBef>
              <a:spcAft>
                <a:spcPts val="0"/>
              </a:spcAft>
              <a:buSzPts val="2400"/>
              <a:buChar char="▪"/>
            </a:pPr>
            <a:r>
              <a:rPr b="1" lang="en-US" sz="2400"/>
              <a:t>Gill breathing aquatic vertebrate with fins</a:t>
            </a:r>
            <a:endParaRPr/>
          </a:p>
          <a:p>
            <a:pPr indent="-342900" lvl="0" marL="342900" rtl="0" algn="l">
              <a:spcBef>
                <a:spcPts val="480"/>
              </a:spcBef>
              <a:spcAft>
                <a:spcPts val="0"/>
              </a:spcAft>
              <a:buSzPts val="2400"/>
              <a:buChar char="▪"/>
            </a:pPr>
            <a:r>
              <a:rPr b="1" lang="en-US" sz="2400"/>
              <a:t>28.000 living species</a:t>
            </a:r>
            <a:endParaRPr/>
          </a:p>
          <a:p>
            <a:pPr indent="-342900" lvl="0" marL="342900" rtl="0" algn="l">
              <a:spcBef>
                <a:spcPts val="480"/>
              </a:spcBef>
              <a:spcAft>
                <a:spcPts val="0"/>
              </a:spcAft>
              <a:buSzPts val="2400"/>
              <a:buChar char="▪"/>
            </a:pPr>
            <a:r>
              <a:rPr b="1" lang="en-US" sz="2400"/>
              <a:t>Seawater and freshwater</a:t>
            </a:r>
            <a:endParaRPr/>
          </a:p>
          <a:p>
            <a:pPr indent="0" lvl="0" marL="0" rtl="0" algn="l">
              <a:spcBef>
                <a:spcPts val="480"/>
              </a:spcBef>
              <a:spcAft>
                <a:spcPts val="0"/>
              </a:spcAft>
              <a:buSzPts val="2400"/>
              <a:buNone/>
            </a:pPr>
            <a:r>
              <a:t/>
            </a:r>
            <a:endParaRPr b="1" sz="2400"/>
          </a:p>
          <a:p>
            <a:pPr indent="-190500" lvl="0" marL="342900" rtl="0" algn="l">
              <a:spcBef>
                <a:spcPts val="480"/>
              </a:spcBef>
              <a:spcAft>
                <a:spcPts val="0"/>
              </a:spcAft>
              <a:buSzPts val="2400"/>
              <a:buNone/>
            </a:pPr>
            <a:r>
              <a:t/>
            </a:r>
            <a:endParaRPr b="1" sz="2400"/>
          </a:p>
          <a:p>
            <a:pPr indent="-190500" lvl="0" marL="342900" rtl="0" algn="l">
              <a:spcBef>
                <a:spcPts val="480"/>
              </a:spcBef>
              <a:spcAft>
                <a:spcPts val="0"/>
              </a:spcAft>
              <a:buSzPts val="2400"/>
              <a:buNone/>
            </a:pPr>
            <a:r>
              <a:t/>
            </a:r>
            <a:endParaRPr b="1" sz="2400"/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55" name="Shape 5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44_03EuryhalineSalmon-U" id="556" name="Google Shape;556;p50"/>
          <p:cNvPicPr preferRelativeResize="0"/>
          <p:nvPr/>
        </p:nvPicPr>
        <p:blipFill rotWithShape="1">
          <a:blip r:embed="rId3">
            <a:alphaModFix/>
          </a:blip>
          <a:srcRect b="3122" l="0" r="0" t="0"/>
          <a:stretch/>
        </p:blipFill>
        <p:spPr>
          <a:xfrm>
            <a:off x="609600" y="381000"/>
            <a:ext cx="7927975" cy="5345113"/>
          </a:xfrm>
          <a:prstGeom prst="rect">
            <a:avLst/>
          </a:prstGeom>
          <a:noFill/>
          <a:ln>
            <a:noFill/>
          </a:ln>
        </p:spPr>
      </p:pic>
      <p:sp>
        <p:nvSpPr>
          <p:cNvPr id="557" name="Google Shape;557;p50"/>
          <p:cNvSpPr/>
          <p:nvPr/>
        </p:nvSpPr>
        <p:spPr>
          <a:xfrm>
            <a:off x="152400" y="0"/>
            <a:ext cx="6919913" cy="428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Peraga 44.3  Salem sockeye (</a:t>
            </a:r>
            <a:r>
              <a:rPr i="1" lang="en-US" sz="12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Oncorhynchus nerka</a:t>
            </a:r>
            <a:r>
              <a:rPr lang="en-US" sz="12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) osmoregulator eurihalin</a:t>
            </a:r>
            <a:endParaRPr sz="1200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8" name="Google Shape;558;p50"/>
          <p:cNvSpPr txBox="1"/>
          <p:nvPr/>
        </p:nvSpPr>
        <p:spPr>
          <a:xfrm>
            <a:off x="685800" y="5791200"/>
            <a:ext cx="8229600" cy="7016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6025" lIns="92075" spcFirstLastPara="1" rIns="92075" wrap="square" tIns="4602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Salem sockeye, suatu hewan eurihalin, dapat sintas menghadapi fluktuasi osmolaritas eksternal yang besar.</a:t>
            </a:r>
            <a:endParaRPr/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63" name="Shape 5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4" name="Google Shape;564;p51"/>
          <p:cNvSpPr txBox="1"/>
          <p:nvPr>
            <p:ph type="title"/>
          </p:nvPr>
        </p:nvSpPr>
        <p:spPr>
          <a:xfrm>
            <a:off x="98425" y="477490"/>
            <a:ext cx="8534400" cy="50323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n-US"/>
              <a:t>Hewan Laut</a:t>
            </a:r>
            <a:endParaRPr b="0" i="1">
              <a:solidFill>
                <a:schemeClr val="dk1"/>
              </a:solidFill>
            </a:endParaRPr>
          </a:p>
        </p:txBody>
      </p:sp>
      <p:sp>
        <p:nvSpPr>
          <p:cNvPr id="565" name="Google Shape;565;p51"/>
          <p:cNvSpPr txBox="1"/>
          <p:nvPr>
            <p:ph idx="1" type="body"/>
          </p:nvPr>
        </p:nvSpPr>
        <p:spPr>
          <a:xfrm>
            <a:off x="195263" y="1638126"/>
            <a:ext cx="8534400" cy="5175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rtl="0" algn="l">
              <a:spcBef>
                <a:spcPts val="0"/>
              </a:spcBef>
              <a:spcAft>
                <a:spcPts val="0"/>
              </a:spcAft>
              <a:buSzPts val="2600"/>
              <a:buChar char="▪"/>
            </a:pPr>
            <a:r>
              <a:rPr lang="en-US" sz="2600"/>
              <a:t>Sebagian besar vertebrata laut dan beberapa invertebrata laut merupakan osmoregulator</a:t>
            </a:r>
            <a:endParaRPr sz="2600"/>
          </a:p>
          <a:p>
            <a:pPr indent="-342900" lvl="0" marL="342900" rtl="0" algn="l">
              <a:spcBef>
                <a:spcPts val="520"/>
              </a:spcBef>
              <a:spcAft>
                <a:spcPts val="0"/>
              </a:spcAft>
              <a:buSzPts val="2600"/>
              <a:buChar char="▪"/>
            </a:pPr>
            <a:r>
              <a:rPr lang="en-US" sz="2600"/>
              <a:t>Ikan laut bertulang keras bersifat hipoosmotik terhadap air laut</a:t>
            </a:r>
            <a:endParaRPr sz="2600"/>
          </a:p>
          <a:p>
            <a:pPr indent="-342900" lvl="0" marL="342900" rtl="0" algn="l">
              <a:spcBef>
                <a:spcPts val="520"/>
              </a:spcBef>
              <a:spcAft>
                <a:spcPts val="0"/>
              </a:spcAft>
              <a:buSzPts val="2600"/>
              <a:buChar char="▪"/>
            </a:pPr>
            <a:r>
              <a:rPr lang="en-US" sz="2600"/>
              <a:t>Mereka kehilangan air melalui osmosis dan memeroleh garam melalui difusi dan dari makanan</a:t>
            </a:r>
            <a:endParaRPr sz="2600"/>
          </a:p>
          <a:p>
            <a:pPr indent="-342900" lvl="0" marL="342900" rtl="0" algn="l">
              <a:spcBef>
                <a:spcPts val="520"/>
              </a:spcBef>
              <a:spcAft>
                <a:spcPts val="0"/>
              </a:spcAft>
              <a:buSzPts val="2600"/>
              <a:buChar char="▪"/>
            </a:pPr>
            <a:r>
              <a:rPr lang="en-US" sz="2600"/>
              <a:t>Mereka menyeimbangkan kehilangan air dengan meminum air laut dan menyekresikan garam</a:t>
            </a:r>
            <a:endParaRPr sz="2600"/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70" name="Shape 5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1" name="Google Shape;571;p52"/>
          <p:cNvSpPr/>
          <p:nvPr/>
        </p:nvSpPr>
        <p:spPr>
          <a:xfrm>
            <a:off x="161636" y="692696"/>
            <a:ext cx="5346468" cy="428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Peraga 44.4   Osmoregulasi pada ikan laut dan ikan air tawar bertulang keras: suatu perbandingan</a:t>
            </a: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572" name="Google Shape;572;p52"/>
          <p:cNvGrpSpPr/>
          <p:nvPr/>
        </p:nvGrpSpPr>
        <p:grpSpPr>
          <a:xfrm>
            <a:off x="228600" y="1923256"/>
            <a:ext cx="8621713" cy="3810000"/>
            <a:chOff x="144" y="864"/>
            <a:chExt cx="5431" cy="2400"/>
          </a:xfrm>
        </p:grpSpPr>
        <p:pic>
          <p:nvPicPr>
            <p:cNvPr descr="44_04-FishOsmoregulate-U" id="573" name="Google Shape;573;p52"/>
            <p:cNvPicPr preferRelativeResize="0"/>
            <p:nvPr/>
          </p:nvPicPr>
          <p:blipFill rotWithShape="1">
            <a:blip r:embed="rId3">
              <a:alphaModFix/>
            </a:blip>
            <a:srcRect b="4932" l="0" r="0" t="0"/>
            <a:stretch/>
          </p:blipFill>
          <p:spPr>
            <a:xfrm>
              <a:off x="144" y="1128"/>
              <a:ext cx="5381" cy="2136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574" name="Google Shape;574;p52"/>
            <p:cNvSpPr txBox="1"/>
            <p:nvPr/>
          </p:nvSpPr>
          <p:spPr>
            <a:xfrm>
              <a:off x="1374" y="1006"/>
              <a:ext cx="507" cy="41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Ekskresi ion-ion garam dari insang</a:t>
              </a:r>
              <a:endParaRPr b="1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5" name="Google Shape;575;p52"/>
            <p:cNvSpPr txBox="1"/>
            <p:nvPr/>
          </p:nvSpPr>
          <p:spPr>
            <a:xfrm>
              <a:off x="410" y="1051"/>
              <a:ext cx="877" cy="31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Penambahan air dan ion-ion garam dari makanan</a:t>
              </a:r>
              <a:endParaRPr b="1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6" name="Google Shape;576;p52"/>
            <p:cNvSpPr txBox="1"/>
            <p:nvPr/>
          </p:nvSpPr>
          <p:spPr>
            <a:xfrm>
              <a:off x="1942" y="864"/>
              <a:ext cx="805" cy="62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Kehilangan air osmotik melalui insang dan bagian-bagian lain dari permukaan tubuh</a:t>
              </a:r>
              <a:endParaRPr b="1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7" name="Google Shape;577;p52"/>
            <p:cNvSpPr txBox="1"/>
            <p:nvPr/>
          </p:nvSpPr>
          <p:spPr>
            <a:xfrm>
              <a:off x="3072" y="1020"/>
              <a:ext cx="931" cy="31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Pengambilan air dan beberapa ion dalam makanan </a:t>
              </a:r>
              <a:endParaRPr b="1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8" name="Google Shape;578;p52"/>
            <p:cNvSpPr txBox="1"/>
            <p:nvPr/>
          </p:nvSpPr>
          <p:spPr>
            <a:xfrm>
              <a:off x="3984" y="1104"/>
              <a:ext cx="675" cy="31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Pengambilan ion–ion garam oleh insang</a:t>
              </a:r>
              <a:endParaRPr b="1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9" name="Google Shape;579;p52"/>
            <p:cNvSpPr txBox="1"/>
            <p:nvPr/>
          </p:nvSpPr>
          <p:spPr>
            <a:xfrm>
              <a:off x="4752" y="920"/>
              <a:ext cx="817" cy="62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Penambahan air osmotik melalui insang dan bagian-bagian lain dari permukaan tubuh</a:t>
              </a:r>
              <a:endParaRPr b="1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0" name="Google Shape;580;p52"/>
            <p:cNvSpPr txBox="1"/>
            <p:nvPr/>
          </p:nvSpPr>
          <p:spPr>
            <a:xfrm>
              <a:off x="4334" y="2568"/>
              <a:ext cx="1241" cy="31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Ekskresi banyak air </a:t>
              </a:r>
              <a:endParaRPr/>
            </a:p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dalam urin encer dari ginjal</a:t>
              </a:r>
              <a:endParaRPr b="1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1" name="Google Shape;581;p52"/>
            <p:cNvSpPr txBox="1"/>
            <p:nvPr/>
          </p:nvSpPr>
          <p:spPr>
            <a:xfrm>
              <a:off x="1402" y="2566"/>
              <a:ext cx="1193" cy="31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Ekskresi ion-ion garam dan sedikit air dalam urin kental dari ginjal</a:t>
              </a:r>
              <a:endParaRPr b="1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2" name="Google Shape;582;p52"/>
            <p:cNvSpPr txBox="1"/>
            <p:nvPr/>
          </p:nvSpPr>
          <p:spPr>
            <a:xfrm>
              <a:off x="410" y="2566"/>
              <a:ext cx="895" cy="41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Penambahan air dan ion-ion garam dari air laut yang diminum</a:t>
              </a:r>
              <a:endParaRPr b="1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3" name="Google Shape;583;p52"/>
            <p:cNvSpPr txBox="1"/>
            <p:nvPr/>
          </p:nvSpPr>
          <p:spPr>
            <a:xfrm>
              <a:off x="166" y="3143"/>
              <a:ext cx="2398" cy="10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(a)  Osmoregulasi pada ikan air asin</a:t>
              </a:r>
              <a:endParaRPr b="1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4" name="Google Shape;584;p52"/>
            <p:cNvSpPr txBox="1"/>
            <p:nvPr/>
          </p:nvSpPr>
          <p:spPr>
            <a:xfrm>
              <a:off x="3010" y="3143"/>
              <a:ext cx="2398" cy="10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(b) Osmoregulasi pada ikan air tawar</a:t>
              </a:r>
              <a:endParaRPr b="1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89" name="Shape 5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44_04aFishOsmoregulateA-U" id="590" name="Google Shape;590;p53"/>
          <p:cNvPicPr preferRelativeResize="0"/>
          <p:nvPr/>
        </p:nvPicPr>
        <p:blipFill rotWithShape="1">
          <a:blip r:embed="rId3">
            <a:alphaModFix/>
          </a:blip>
          <a:srcRect b="27068" l="0" r="0" t="0"/>
          <a:stretch/>
        </p:blipFill>
        <p:spPr>
          <a:xfrm>
            <a:off x="1143000" y="990600"/>
            <a:ext cx="6973888" cy="4311650"/>
          </a:xfrm>
          <a:prstGeom prst="rect">
            <a:avLst/>
          </a:prstGeom>
          <a:noFill/>
          <a:ln>
            <a:noFill/>
          </a:ln>
        </p:spPr>
      </p:pic>
      <p:sp>
        <p:nvSpPr>
          <p:cNvPr id="591" name="Google Shape;591;p53"/>
          <p:cNvSpPr txBox="1"/>
          <p:nvPr/>
        </p:nvSpPr>
        <p:spPr>
          <a:xfrm>
            <a:off x="3733800" y="1143000"/>
            <a:ext cx="1952625" cy="7429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Ekskresi ion-ion garam dari insang</a:t>
            </a:r>
            <a:endParaRPr b="1"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2" name="Google Shape;592;p53"/>
          <p:cNvSpPr txBox="1"/>
          <p:nvPr/>
        </p:nvSpPr>
        <p:spPr>
          <a:xfrm>
            <a:off x="609600" y="990600"/>
            <a:ext cx="2514600" cy="7429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Penambahan air dan ion-ion garam dari makanan</a:t>
            </a:r>
            <a:endParaRPr b="1"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3" name="Google Shape;593;p53"/>
          <p:cNvSpPr txBox="1"/>
          <p:nvPr/>
        </p:nvSpPr>
        <p:spPr>
          <a:xfrm>
            <a:off x="6019800" y="990600"/>
            <a:ext cx="2822575" cy="990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Kehilangan air osmotik melalui insang dan bagian-bagian lain dari permukaan tubuh</a:t>
            </a:r>
            <a:endParaRPr b="1"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4" name="Google Shape;594;p53"/>
          <p:cNvSpPr txBox="1"/>
          <p:nvPr/>
        </p:nvSpPr>
        <p:spPr>
          <a:xfrm>
            <a:off x="4648200" y="5029200"/>
            <a:ext cx="2967038" cy="7429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Ekskresi ion-ion garam dan sedikit air dalam urin kental dari ginjal</a:t>
            </a:r>
            <a:endParaRPr b="1"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5" name="Google Shape;595;p53"/>
          <p:cNvSpPr txBox="1"/>
          <p:nvPr/>
        </p:nvSpPr>
        <p:spPr>
          <a:xfrm>
            <a:off x="609600" y="4953000"/>
            <a:ext cx="3116263" cy="7429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Penambahan air dan ion-ion garam dari air laut yang diminum</a:t>
            </a:r>
            <a:endParaRPr b="1"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6" name="Google Shape;596;p53"/>
          <p:cNvSpPr txBox="1"/>
          <p:nvPr/>
        </p:nvSpPr>
        <p:spPr>
          <a:xfrm>
            <a:off x="330200" y="6227763"/>
            <a:ext cx="8348663" cy="495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(a) Osmoregulasi pada ikan air asin</a:t>
            </a:r>
            <a:endParaRPr b="1"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7" name="Google Shape;597;p53"/>
          <p:cNvSpPr/>
          <p:nvPr/>
        </p:nvSpPr>
        <p:spPr>
          <a:xfrm>
            <a:off x="0" y="0"/>
            <a:ext cx="9348788" cy="428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Peraga 44.4a Osmoregulasi pada ikan laut dan ikan air tawar bertulang keras: suatu perbandingan</a:t>
            </a:r>
            <a:endParaRPr sz="1200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02" name="Shape 6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3" name="Google Shape;603;p54"/>
          <p:cNvSpPr txBox="1"/>
          <p:nvPr>
            <p:ph type="title"/>
          </p:nvPr>
        </p:nvSpPr>
        <p:spPr>
          <a:xfrm>
            <a:off x="109538" y="621506"/>
            <a:ext cx="8534400" cy="50323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n-US"/>
              <a:t>Hewan Perairan Tawar</a:t>
            </a:r>
            <a:endParaRPr b="0" i="1">
              <a:solidFill>
                <a:schemeClr val="dk1"/>
              </a:solidFill>
            </a:endParaRPr>
          </a:p>
        </p:txBody>
      </p:sp>
      <p:sp>
        <p:nvSpPr>
          <p:cNvPr id="604" name="Google Shape;604;p54"/>
          <p:cNvSpPr txBox="1"/>
          <p:nvPr>
            <p:ph idx="1" type="body"/>
          </p:nvPr>
        </p:nvSpPr>
        <p:spPr>
          <a:xfrm>
            <a:off x="196850" y="1532334"/>
            <a:ext cx="8534400" cy="53530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rtl="0" algn="l">
              <a:spcBef>
                <a:spcPts val="0"/>
              </a:spcBef>
              <a:spcAft>
                <a:spcPts val="0"/>
              </a:spcAft>
              <a:buSzPts val="2800"/>
              <a:buChar char="▪"/>
            </a:pPr>
            <a:r>
              <a:rPr lang="en-US"/>
              <a:t>Hewan perairan tawar secara konstan mengambil air melalui osmosis dari lingkungan hipoosmotik mereka</a:t>
            </a:r>
            <a:endParaRPr/>
          </a:p>
          <a:p>
            <a:pPr indent="-342900" lvl="0" marL="342900" rtl="0" algn="l">
              <a:spcBef>
                <a:spcPts val="560"/>
              </a:spcBef>
              <a:spcAft>
                <a:spcPts val="0"/>
              </a:spcAft>
              <a:buSzPts val="2800"/>
              <a:buChar char="▪"/>
            </a:pPr>
            <a:r>
              <a:rPr lang="en-US"/>
              <a:t>Hewan perairan tawar kehilangan garam melalui difusi dan menjaga keseimbangan air dengan mengekskresikan banyak sekali urin yang sangat encer</a:t>
            </a:r>
            <a:endParaRPr/>
          </a:p>
          <a:p>
            <a:pPr indent="-342900" lvl="0" marL="342900" rtl="0" algn="l">
              <a:spcBef>
                <a:spcPts val="560"/>
              </a:spcBef>
              <a:spcAft>
                <a:spcPts val="0"/>
              </a:spcAft>
              <a:buSzPts val="2800"/>
              <a:buChar char="▪"/>
            </a:pPr>
            <a:r>
              <a:rPr lang="en-US"/>
              <a:t>Garam yang hilang melalui difusi digantikan oleh makanan dan dengan pengambilan melalui insang</a:t>
            </a:r>
            <a:endParaRPr/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09" name="Shape 6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10" name="Google Shape;610;p55"/>
          <p:cNvGrpSpPr/>
          <p:nvPr/>
        </p:nvGrpSpPr>
        <p:grpSpPr>
          <a:xfrm>
            <a:off x="344488" y="762000"/>
            <a:ext cx="8799512" cy="5486400"/>
            <a:chOff x="217" y="480"/>
            <a:chExt cx="5543" cy="3456"/>
          </a:xfrm>
        </p:grpSpPr>
        <p:pic>
          <p:nvPicPr>
            <p:cNvPr descr="44_04bFishOsmoregulateB-U" id="611" name="Google Shape;611;p55"/>
            <p:cNvPicPr preferRelativeResize="0"/>
            <p:nvPr/>
          </p:nvPicPr>
          <p:blipFill rotWithShape="1">
            <a:blip r:embed="rId3">
              <a:alphaModFix/>
            </a:blip>
            <a:srcRect b="12796" l="0" r="0" t="0"/>
            <a:stretch/>
          </p:blipFill>
          <p:spPr>
            <a:xfrm>
              <a:off x="576" y="583"/>
              <a:ext cx="4832" cy="3353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612" name="Google Shape;612;p55"/>
            <p:cNvSpPr txBox="1"/>
            <p:nvPr/>
          </p:nvSpPr>
          <p:spPr>
            <a:xfrm>
              <a:off x="336" y="528"/>
              <a:ext cx="1362" cy="46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Pengambilan air dan beberapa ion dalam makanan </a:t>
              </a:r>
              <a:endParaRPr b="1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3" name="Google Shape;613;p55"/>
            <p:cNvSpPr txBox="1"/>
            <p:nvPr/>
          </p:nvSpPr>
          <p:spPr>
            <a:xfrm>
              <a:off x="1968" y="816"/>
              <a:ext cx="1536" cy="31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Pengambilan ion-ion garam oleh insang</a:t>
              </a:r>
              <a:endParaRPr b="1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4" name="Google Shape;614;p55"/>
            <p:cNvSpPr txBox="1"/>
            <p:nvPr/>
          </p:nvSpPr>
          <p:spPr>
            <a:xfrm>
              <a:off x="3744" y="480"/>
              <a:ext cx="1571" cy="78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Penambahan air osmotik melalui insang dan bagian-bagian lain dari permukaan tubuh</a:t>
              </a:r>
              <a:endParaRPr b="1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5" name="Google Shape;615;p55"/>
            <p:cNvSpPr txBox="1"/>
            <p:nvPr/>
          </p:nvSpPr>
          <p:spPr>
            <a:xfrm>
              <a:off x="3086" y="3120"/>
              <a:ext cx="2674" cy="31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Ekskresi banyak air </a:t>
              </a:r>
              <a:endParaRPr/>
            </a:p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dalam urin encer dari ginjal</a:t>
              </a:r>
              <a:endParaRPr b="1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6" name="Google Shape;616;p55"/>
            <p:cNvSpPr txBox="1"/>
            <p:nvPr/>
          </p:nvSpPr>
          <p:spPr>
            <a:xfrm>
              <a:off x="217" y="3600"/>
              <a:ext cx="3627" cy="31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(b) Osmoregulasi pada ikan air tawar</a:t>
              </a:r>
              <a:endParaRPr b="1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617" name="Google Shape;617;p55"/>
          <p:cNvSpPr/>
          <p:nvPr/>
        </p:nvSpPr>
        <p:spPr>
          <a:xfrm>
            <a:off x="0" y="0"/>
            <a:ext cx="9348788" cy="428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Peraga 44.4b Osmoregulasi pada ikan laut dan ikan air tawar bertulang keras: suatu perbandingan</a:t>
            </a:r>
            <a:endParaRPr sz="1200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621" name="Shape 6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E:\gambar\Logo\10. UNILA.jpg" id="622" name="Google Shape;622;p5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96103" y="-24"/>
            <a:ext cx="1007545" cy="912819"/>
          </a:xfrm>
          <a:prstGeom prst="rect">
            <a:avLst/>
          </a:prstGeom>
          <a:noFill/>
          <a:ln cap="sq" cmpd="sng" w="38100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50800" rotWithShape="0" algn="tl" dir="2700000" dist="38100">
              <a:srgbClr val="000000">
                <a:alpha val="42745"/>
              </a:srgbClr>
            </a:outerShdw>
          </a:effectLst>
        </p:spPr>
      </p:pic>
      <p:sp>
        <p:nvSpPr>
          <p:cNvPr id="623" name="Google Shape;623;p56"/>
          <p:cNvSpPr txBox="1"/>
          <p:nvPr>
            <p:ph type="ctrTitle"/>
          </p:nvPr>
        </p:nvSpPr>
        <p:spPr>
          <a:xfrm>
            <a:off x="3491880" y="2780928"/>
            <a:ext cx="5447928" cy="6826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/>
              <a:t>SISTEM INDERA</a:t>
            </a:r>
            <a:endParaRPr sz="4800"/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27" name="Shape 6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8" name="Google Shape;628;p57"/>
          <p:cNvSpPr txBox="1"/>
          <p:nvPr>
            <p:ph type="title"/>
          </p:nvPr>
        </p:nvSpPr>
        <p:spPr>
          <a:xfrm>
            <a:off x="304800" y="655638"/>
            <a:ext cx="4953000" cy="56356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C:\Users\Ayie\Downloads\fish-eye.gif" id="629" name="Google Shape;629;p57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87624" y="1419153"/>
            <a:ext cx="5870401" cy="481815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33" name="Shape 6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" name="Google Shape;634;p58"/>
          <p:cNvSpPr txBox="1"/>
          <p:nvPr>
            <p:ph type="title"/>
          </p:nvPr>
        </p:nvSpPr>
        <p:spPr>
          <a:xfrm>
            <a:off x="304800" y="655638"/>
            <a:ext cx="4953000" cy="56356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Image result for linea lateralis fish mechanism" id="635" name="Google Shape;635;p58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10949"/>
            <a:ext cx="8388424" cy="560232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39" name="Shape 6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0" name="Google Shape;640;p59"/>
          <p:cNvSpPr txBox="1"/>
          <p:nvPr>
            <p:ph type="title"/>
          </p:nvPr>
        </p:nvSpPr>
        <p:spPr>
          <a:xfrm>
            <a:off x="304800" y="655638"/>
            <a:ext cx="4953000" cy="56356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41" name="Google Shape;641;p59"/>
          <p:cNvSpPr txBox="1"/>
          <p:nvPr>
            <p:ph idx="11" type="ftr"/>
          </p:nvPr>
        </p:nvSpPr>
        <p:spPr>
          <a:xfrm>
            <a:off x="6096000" y="6400800"/>
            <a:ext cx="2895600" cy="228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642" name="Google Shape;642;p59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9844" y="1484784"/>
            <a:ext cx="9057909" cy="316835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0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p6"/>
          <p:cNvSpPr txBox="1"/>
          <p:nvPr>
            <p:ph type="title"/>
          </p:nvPr>
        </p:nvSpPr>
        <p:spPr>
          <a:xfrm>
            <a:off x="3939480" y="44624"/>
            <a:ext cx="4953000" cy="56356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Pisces/Fishes</a:t>
            </a:r>
            <a:endParaRPr/>
          </a:p>
        </p:txBody>
      </p:sp>
      <p:graphicFrame>
        <p:nvGraphicFramePr>
          <p:cNvPr id="152" name="Google Shape;152;p6"/>
          <p:cNvGraphicFramePr/>
          <p:nvPr/>
        </p:nvGraphicFramePr>
        <p:xfrm>
          <a:off x="0" y="604728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{245A586A-3302-4FA1-92A8-118661DE0854}</a:tableStyleId>
              </a:tblPr>
              <a:tblGrid>
                <a:gridCol w="3048000"/>
                <a:gridCol w="3756250"/>
                <a:gridCol w="2339750"/>
              </a:tblGrid>
              <a:tr h="37085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/>
                        <a:t>Class Chondrichthyes</a:t>
                      </a:r>
                      <a:endParaRPr sz="1800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/>
                        <a:t>Actinopterygii</a:t>
                      </a:r>
                      <a:endParaRPr sz="1800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/>
                        <a:t>Sarcopterygii</a:t>
                      </a:r>
                      <a:endParaRPr sz="1800"/>
                    </a:p>
                  </a:txBody>
                  <a:tcPr marT="45725" marB="45725" marR="91450" marL="91450"/>
                </a:tc>
              </a:tr>
              <a:tr h="3708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/>
                        <a:t>Chondros:</a:t>
                      </a:r>
                      <a:r>
                        <a:rPr lang="en-US" sz="1800"/>
                        <a:t> kartilago, ichthys: ikan</a:t>
                      </a:r>
                      <a:endParaRPr sz="1800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/>
                        <a:t>Aktis: sinar/pari, pteryx:</a:t>
                      </a:r>
                      <a:r>
                        <a:rPr lang="en-US" sz="1800"/>
                        <a:t> sirip</a:t>
                      </a:r>
                      <a:endParaRPr sz="1800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/>
                        <a:t>Sarco: daging</a:t>
                      </a:r>
                      <a:endParaRPr sz="1800"/>
                    </a:p>
                  </a:txBody>
                  <a:tcPr marT="45725" marB="45725" marR="91450" marL="91450"/>
                </a:tc>
              </a:tr>
              <a:tr h="3708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/>
                        <a:t>970 species</a:t>
                      </a:r>
                      <a:endParaRPr sz="1800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/>
                        <a:t>27000</a:t>
                      </a:r>
                      <a:r>
                        <a:rPr lang="en-US" sz="1800"/>
                        <a:t> spescies</a:t>
                      </a:r>
                      <a:endParaRPr sz="1800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/>
                        <a:t>8 species</a:t>
                      </a:r>
                      <a:endParaRPr sz="1800"/>
                    </a:p>
                  </a:txBody>
                  <a:tcPr marT="45725" marB="45725" marR="91450" marL="91450"/>
                </a:tc>
              </a:tr>
              <a:tr h="3708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/>
                        <a:t>Teeth not fused to jaws – replaced, no</a:t>
                      </a:r>
                      <a:r>
                        <a:rPr lang="en-US" sz="1800"/>
                        <a:t> swim bladder</a:t>
                      </a:r>
                      <a:endParaRPr sz="1800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/>
                        <a:t>Skeleton ossified,</a:t>
                      </a:r>
                      <a:r>
                        <a:rPr lang="en-US" sz="1800"/>
                        <a:t> gill cover by operculum, swim bladder</a:t>
                      </a:r>
                      <a:endParaRPr sz="1800"/>
                    </a:p>
                  </a:txBody>
                  <a:tcPr marT="45725" marB="45725" marR="91450" marL="91450"/>
                </a:tc>
                <a:tc rowSpan="2"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/>
                        <a:t>Skeleton ossified, gill cover</a:t>
                      </a:r>
                      <a:r>
                        <a:rPr lang="en-US" sz="1800"/>
                        <a:t> by operculum, paired fins, diphycercal tail, lungs, pods</a:t>
                      </a:r>
                      <a:endParaRPr sz="1800"/>
                    </a:p>
                  </a:txBody>
                  <a:tcPr marT="45725" marB="45725" marR="91450" marL="91450"/>
                </a:tc>
              </a:tr>
              <a:tr h="3708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/>
                        <a:t>Subclass Elasmobranchii</a:t>
                      </a:r>
                      <a:endParaRPr sz="1800"/>
                    </a:p>
                    <a:p>
                      <a:pPr indent="-171450" lvl="0" marL="17145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Arial"/>
                        <a:buChar char="•"/>
                      </a:pPr>
                      <a:r>
                        <a:rPr lang="en-US" sz="1800"/>
                        <a:t>G. elasmos: berlapis,</a:t>
                      </a:r>
                      <a:r>
                        <a:rPr lang="en-US" sz="1800"/>
                        <a:t> branchia: insang</a:t>
                      </a:r>
                      <a:endParaRPr sz="1800"/>
                    </a:p>
                    <a:p>
                      <a:pPr indent="-171450" lvl="0" marL="17145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Arial"/>
                        <a:buChar char="•"/>
                      </a:pPr>
                      <a:r>
                        <a:rPr lang="en-US" sz="1800"/>
                        <a:t>Placoid, marine</a:t>
                      </a:r>
                      <a:endParaRPr/>
                    </a:p>
                    <a:p>
                      <a:pPr indent="-171450" lvl="0" marL="17145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Arial"/>
                        <a:buChar char="•"/>
                      </a:pPr>
                      <a:r>
                        <a:rPr i="1" lang="en-US" sz="1800"/>
                        <a:t>Squalus,</a:t>
                      </a:r>
                      <a:r>
                        <a:rPr i="1" lang="en-US" sz="1800"/>
                        <a:t> Charcarodon</a:t>
                      </a:r>
                      <a:endParaRPr sz="1800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/>
                        <a:t>Subclass Cladistia</a:t>
                      </a:r>
                      <a:endParaRPr sz="1800"/>
                    </a:p>
                    <a:p>
                      <a:pPr indent="-171450" lvl="0" marL="17145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Arial"/>
                        <a:buChar char="•"/>
                      </a:pPr>
                      <a:r>
                        <a:rPr lang="en-US" sz="1800"/>
                        <a:t>G.</a:t>
                      </a:r>
                      <a:r>
                        <a:rPr lang="en-US" sz="1800"/>
                        <a:t> cladi: cabang, osteon: tulang</a:t>
                      </a:r>
                      <a:endParaRPr sz="1800"/>
                    </a:p>
                    <a:p>
                      <a:pPr indent="-171450" lvl="0" marL="17145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Arial"/>
                        <a:buChar char="•"/>
                      </a:pPr>
                      <a:r>
                        <a:rPr lang="en-US" sz="1800"/>
                        <a:t>Ganoid, lungs, spiracle, dorsal fin, fresh</a:t>
                      </a:r>
                      <a:endParaRPr/>
                    </a:p>
                    <a:p>
                      <a:pPr indent="-171450" lvl="0" marL="17145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Arial"/>
                        <a:buChar char="•"/>
                      </a:pPr>
                      <a:r>
                        <a:rPr i="1" lang="en-US" sz="1800"/>
                        <a:t>Polypterus</a:t>
                      </a:r>
                      <a:endParaRPr i="1" sz="1800"/>
                    </a:p>
                  </a:txBody>
                  <a:tcPr marT="45725" marB="45725" marR="91450" marL="91450"/>
                </a:tc>
                <a:tc vMerge="1"/>
              </a:tr>
              <a:tr h="731525">
                <a:tc rowSpan="2"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/>
                        <a:t>Subclass Holo cephali</a:t>
                      </a:r>
                      <a:endParaRPr sz="1800"/>
                    </a:p>
                    <a:p>
                      <a:pPr indent="-171450" lvl="0" marL="17145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Arial"/>
                        <a:buChar char="•"/>
                      </a:pPr>
                      <a:r>
                        <a:rPr lang="en-US" sz="1800"/>
                        <a:t>G. bolos: semua,</a:t>
                      </a:r>
                      <a:r>
                        <a:rPr lang="en-US" sz="1800"/>
                        <a:t> kephale: kepala</a:t>
                      </a:r>
                      <a:endParaRPr sz="1800"/>
                    </a:p>
                    <a:p>
                      <a:pPr indent="-171450" lvl="0" marL="17145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Arial"/>
                        <a:buChar char="•"/>
                      </a:pPr>
                      <a:r>
                        <a:rPr lang="en-US" sz="1800"/>
                        <a:t>Scale absent, marine</a:t>
                      </a:r>
                      <a:endParaRPr/>
                    </a:p>
                    <a:p>
                      <a:pPr indent="-171450" lvl="0" marL="17145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Arial"/>
                        <a:buChar char="•"/>
                      </a:pPr>
                      <a:r>
                        <a:rPr i="1" lang="en-US" sz="1800"/>
                        <a:t>Chimaera, Hydrolagus</a:t>
                      </a:r>
                      <a:endParaRPr i="1" sz="1800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/>
                        <a:t>Subclass</a:t>
                      </a:r>
                      <a:r>
                        <a:rPr lang="en-US" sz="1800"/>
                        <a:t> Chondrostei</a:t>
                      </a:r>
                      <a:endParaRPr sz="1800"/>
                    </a:p>
                    <a:p>
                      <a:pPr indent="-171450" lvl="0" marL="17145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Arial"/>
                        <a:buChar char="•"/>
                      </a:pPr>
                      <a:r>
                        <a:rPr lang="en-US" sz="1800"/>
                        <a:t>Caudal fin heterocercal, spiracle, freshwater</a:t>
                      </a:r>
                      <a:endParaRPr/>
                    </a:p>
                    <a:p>
                      <a:pPr indent="-171450" lvl="0" marL="17145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Arial"/>
                        <a:buChar char="•"/>
                      </a:pPr>
                      <a:r>
                        <a:rPr i="1" lang="en-US" sz="1800"/>
                        <a:t>Polydon, Acipenser</a:t>
                      </a:r>
                      <a:endParaRPr i="1" sz="1800"/>
                    </a:p>
                  </a:txBody>
                  <a:tcPr marT="45725" marB="45725" marR="91450" marL="91450"/>
                </a:tc>
                <a:tc rowSpan="2"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i="1" lang="en-US" sz="1800"/>
                        <a:t>Latimeria, Neoceratodus, Lepidosiren, Protopterus (lungfishes)</a:t>
                      </a:r>
                      <a:endParaRPr i="1" sz="1800"/>
                    </a:p>
                  </a:txBody>
                  <a:tcPr marT="45725" marB="45725" marR="91450" marL="91450"/>
                </a:tc>
              </a:tr>
              <a:tr h="731525">
                <a:tc vMerge="1"/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/>
                        <a:t>Subclass Neopterygii</a:t>
                      </a:r>
                      <a:endParaRPr sz="1800"/>
                    </a:p>
                    <a:p>
                      <a:pPr indent="-171450" lvl="0" marL="17145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Arial"/>
                        <a:buChar char="•"/>
                      </a:pPr>
                      <a:r>
                        <a:rPr lang="en-US" sz="1800"/>
                        <a:t>G.</a:t>
                      </a:r>
                      <a:r>
                        <a:rPr lang="en-US" sz="1800"/>
                        <a:t> Neo: baru</a:t>
                      </a:r>
                      <a:endParaRPr sz="1800"/>
                    </a:p>
                    <a:p>
                      <a:pPr indent="-171450" lvl="0" marL="17145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Arial"/>
                        <a:buChar char="•"/>
                      </a:pPr>
                      <a:r>
                        <a:rPr lang="en-US" sz="1800"/>
                        <a:t>Caudal fin, homocercal, cycloid, dorsal &amp; anal fin</a:t>
                      </a:r>
                      <a:endParaRPr/>
                    </a:p>
                    <a:p>
                      <a:pPr indent="-171450" lvl="0" marL="17145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Arial"/>
                        <a:buChar char="•"/>
                      </a:pPr>
                      <a:r>
                        <a:rPr i="1" lang="en-US" sz="1800"/>
                        <a:t>Lapisosteus, Oncorhynchus</a:t>
                      </a:r>
                      <a:endParaRPr i="1" sz="1800"/>
                    </a:p>
                  </a:txBody>
                  <a:tcPr marT="45725" marB="45725" marR="91450" marL="91450"/>
                </a:tc>
                <a:tc vMerge="1"/>
              </a:tr>
            </a:tbl>
          </a:graphicData>
        </a:graphic>
      </p:graphicFrame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46" name="Shape 6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7" name="Google Shape;647;p60"/>
          <p:cNvSpPr txBox="1"/>
          <p:nvPr>
            <p:ph type="title"/>
          </p:nvPr>
        </p:nvSpPr>
        <p:spPr>
          <a:xfrm>
            <a:off x="304800" y="655638"/>
            <a:ext cx="4953000" cy="56356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48" name="Google Shape;648;p60"/>
          <p:cNvSpPr txBox="1"/>
          <p:nvPr>
            <p:ph idx="11" type="ftr"/>
          </p:nvPr>
        </p:nvSpPr>
        <p:spPr>
          <a:xfrm>
            <a:off x="6096000" y="6400800"/>
            <a:ext cx="2895600" cy="228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Hickman, 2006</a:t>
            </a:r>
            <a:endParaRPr/>
          </a:p>
        </p:txBody>
      </p:sp>
      <p:pic>
        <p:nvPicPr>
          <p:cNvPr id="649" name="Google Shape;649;p60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764704"/>
            <a:ext cx="9036496" cy="446076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53" name="Shape 6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4" name="Google Shape;654;p61"/>
          <p:cNvSpPr txBox="1"/>
          <p:nvPr>
            <p:ph type="title"/>
          </p:nvPr>
        </p:nvSpPr>
        <p:spPr>
          <a:xfrm>
            <a:off x="304800" y="655638"/>
            <a:ext cx="4953000" cy="56356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55" name="Google Shape;655;p61"/>
          <p:cNvSpPr txBox="1"/>
          <p:nvPr>
            <p:ph idx="11" type="ftr"/>
          </p:nvPr>
        </p:nvSpPr>
        <p:spPr>
          <a:xfrm>
            <a:off x="6096000" y="6400800"/>
            <a:ext cx="2895600" cy="228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Hickman, 2006</a:t>
            </a:r>
            <a:endParaRPr/>
          </a:p>
        </p:txBody>
      </p:sp>
      <p:pic>
        <p:nvPicPr>
          <p:cNvPr id="656" name="Google Shape;656;p61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763688" y="539016"/>
            <a:ext cx="4575199" cy="577030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660" name="Shape 6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E:\gambar\Logo\10. UNILA.jpg" id="661" name="Google Shape;661;p6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96103" y="-24"/>
            <a:ext cx="1007545" cy="912819"/>
          </a:xfrm>
          <a:prstGeom prst="rect">
            <a:avLst/>
          </a:prstGeom>
          <a:noFill/>
          <a:ln cap="sq" cmpd="sng" w="38100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50800" rotWithShape="0" algn="tl" dir="2700000" dist="38100">
              <a:srgbClr val="000000">
                <a:alpha val="42745"/>
              </a:srgbClr>
            </a:outerShdw>
          </a:effectLst>
        </p:spPr>
      </p:pic>
      <p:sp>
        <p:nvSpPr>
          <p:cNvPr id="662" name="Google Shape;662;p62"/>
          <p:cNvSpPr txBox="1"/>
          <p:nvPr>
            <p:ph type="ctrTitle"/>
          </p:nvPr>
        </p:nvSpPr>
        <p:spPr>
          <a:xfrm>
            <a:off x="3084512" y="2780928"/>
            <a:ext cx="6023992" cy="6826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/>
              <a:t>SISTEM GERAK (RANGKA &amp; OTOT)</a:t>
            </a:r>
            <a:endParaRPr sz="4800"/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66" name="Shape 6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7" name="Google Shape;667;p63"/>
          <p:cNvSpPr txBox="1"/>
          <p:nvPr>
            <p:ph type="title"/>
          </p:nvPr>
        </p:nvSpPr>
        <p:spPr>
          <a:xfrm>
            <a:off x="304800" y="655638"/>
            <a:ext cx="4953000" cy="56356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68" name="Google Shape;668;p63"/>
          <p:cNvSpPr txBox="1"/>
          <p:nvPr>
            <p:ph idx="11" type="ftr"/>
          </p:nvPr>
        </p:nvSpPr>
        <p:spPr>
          <a:xfrm>
            <a:off x="6096000" y="6400800"/>
            <a:ext cx="2895600" cy="228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Hickman, 2006</a:t>
            </a:r>
            <a:endParaRPr/>
          </a:p>
        </p:txBody>
      </p:sp>
      <p:pic>
        <p:nvPicPr>
          <p:cNvPr id="669" name="Google Shape;669;p63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548680"/>
            <a:ext cx="7035264" cy="3600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73" name="Shape 6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4" name="Google Shape;674;p64"/>
          <p:cNvSpPr txBox="1"/>
          <p:nvPr>
            <p:ph type="title"/>
          </p:nvPr>
        </p:nvSpPr>
        <p:spPr>
          <a:xfrm>
            <a:off x="304800" y="655638"/>
            <a:ext cx="4953000" cy="56356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675" name="Google Shape;675;p64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404664"/>
            <a:ext cx="5338803" cy="5472608"/>
          </a:xfrm>
          <a:prstGeom prst="rect">
            <a:avLst/>
          </a:prstGeom>
          <a:noFill/>
          <a:ln>
            <a:noFill/>
          </a:ln>
        </p:spPr>
      </p:pic>
      <p:sp>
        <p:nvSpPr>
          <p:cNvPr id="676" name="Google Shape;676;p64"/>
          <p:cNvSpPr txBox="1"/>
          <p:nvPr>
            <p:ph idx="11" type="ftr"/>
          </p:nvPr>
        </p:nvSpPr>
        <p:spPr>
          <a:xfrm>
            <a:off x="6096000" y="6400800"/>
            <a:ext cx="2895600" cy="228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Hickman, 2006</a:t>
            </a:r>
            <a:endParaRPr/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80" name="Shape 6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1" name="Google Shape;681;p65"/>
          <p:cNvSpPr txBox="1"/>
          <p:nvPr>
            <p:ph type="title"/>
          </p:nvPr>
        </p:nvSpPr>
        <p:spPr>
          <a:xfrm>
            <a:off x="304800" y="655638"/>
            <a:ext cx="4953000" cy="56356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682" name="Google Shape;682;p65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7503" y="1484784"/>
            <a:ext cx="6125889" cy="3672408"/>
          </a:xfrm>
          <a:prstGeom prst="rect">
            <a:avLst/>
          </a:prstGeom>
          <a:noFill/>
          <a:ln>
            <a:noFill/>
          </a:ln>
        </p:spPr>
      </p:pic>
      <p:sp>
        <p:nvSpPr>
          <p:cNvPr id="683" name="Google Shape;683;p65"/>
          <p:cNvSpPr txBox="1"/>
          <p:nvPr>
            <p:ph idx="11" type="ftr"/>
          </p:nvPr>
        </p:nvSpPr>
        <p:spPr>
          <a:xfrm>
            <a:off x="6096000" y="6400800"/>
            <a:ext cx="2895600" cy="228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Hickman, 2006</a:t>
            </a:r>
            <a:endParaRPr/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687" name="Shape 6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E:\gambar\Logo\10. UNILA.jpg" id="688" name="Google Shape;688;p6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96103" y="-24"/>
            <a:ext cx="1007545" cy="912819"/>
          </a:xfrm>
          <a:prstGeom prst="rect">
            <a:avLst/>
          </a:prstGeom>
          <a:noFill/>
          <a:ln cap="sq" cmpd="sng" w="38100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50800" rotWithShape="0" algn="tl" dir="2700000" dist="38100">
              <a:srgbClr val="000000">
                <a:alpha val="42745"/>
              </a:srgbClr>
            </a:outerShdw>
          </a:effectLst>
        </p:spPr>
      </p:pic>
      <p:sp>
        <p:nvSpPr>
          <p:cNvPr id="689" name="Google Shape;689;p66"/>
          <p:cNvSpPr txBox="1"/>
          <p:nvPr>
            <p:ph type="ctrTitle"/>
          </p:nvPr>
        </p:nvSpPr>
        <p:spPr>
          <a:xfrm>
            <a:off x="3084512" y="2780928"/>
            <a:ext cx="6023992" cy="6826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/>
              <a:t>SISTEM REPRODUKSI</a:t>
            </a:r>
            <a:endParaRPr sz="4800"/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93" name="Shape 6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4" name="Google Shape;694;p67"/>
          <p:cNvSpPr txBox="1"/>
          <p:nvPr>
            <p:ph type="title"/>
          </p:nvPr>
        </p:nvSpPr>
        <p:spPr>
          <a:xfrm>
            <a:off x="304800" y="655638"/>
            <a:ext cx="4953000" cy="56356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//.mnbvfffghjk’</a:t>
            </a:r>
            <a:br>
              <a:rPr lang="en-US"/>
            </a:br>
            <a:br>
              <a:rPr lang="en-US"/>
            </a:br>
            <a:br>
              <a:rPr lang="en-US"/>
            </a:br>
            <a:r>
              <a:rPr lang="en-US"/>
              <a:t>;kkmhfdswwyaazbzxxzxxvbbbk  sxqwsww, sxswwedsX </a:t>
            </a:r>
            <a:endParaRPr/>
          </a:p>
        </p:txBody>
      </p:sp>
      <p:sp>
        <p:nvSpPr>
          <p:cNvPr id="695" name="Google Shape;695;p67"/>
          <p:cNvSpPr txBox="1"/>
          <p:nvPr>
            <p:ph idx="1" type="body"/>
          </p:nvPr>
        </p:nvSpPr>
        <p:spPr>
          <a:xfrm>
            <a:off x="381000" y="1600200"/>
            <a:ext cx="8305800" cy="4648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165100" lvl="0" marL="342900" rtl="0" algn="l"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t/>
            </a:r>
            <a:endParaRPr/>
          </a:p>
        </p:txBody>
      </p:sp>
      <p:pic>
        <p:nvPicPr>
          <p:cNvPr descr="C:\Users\Ayie\Downloads\ikan jantan dan betina.jpg" id="696" name="Google Shape;696;p6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404960" y="3331493"/>
            <a:ext cx="2760475" cy="3526507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C:\Users\Ayie\Downloads\Cara Menentukan Jenis Kelamin Jantan dan Betina Pada Ikan Lele.jpg" id="697" name="Google Shape;697;p6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-32767" y="3811802"/>
            <a:ext cx="3236616" cy="2427462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C:\Users\Ayie\Downloads\Gurami jb.jpg" id="698" name="Google Shape;698;p67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-1" y="8217"/>
            <a:ext cx="7560183" cy="3132751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C:\Users\Ayie\Downloads\Ciri-ciri-Ikan-Nila-Jantan-dan-Betina-Kabartani.jpg" id="699" name="Google Shape;699;p67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2725832" y="4259727"/>
            <a:ext cx="3628574" cy="25062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03" name="Shape 7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4" name="Google Shape;704;p68"/>
          <p:cNvSpPr txBox="1"/>
          <p:nvPr>
            <p:ph type="title"/>
          </p:nvPr>
        </p:nvSpPr>
        <p:spPr>
          <a:xfrm>
            <a:off x="304800" y="655638"/>
            <a:ext cx="4953000" cy="56356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05" name="Google Shape;705;p68"/>
          <p:cNvSpPr txBox="1"/>
          <p:nvPr>
            <p:ph idx="11" type="ftr"/>
          </p:nvPr>
        </p:nvSpPr>
        <p:spPr>
          <a:xfrm>
            <a:off x="6096000" y="6400800"/>
            <a:ext cx="2895600" cy="228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www.themegallery.com</a:t>
            </a:r>
            <a:endParaRPr/>
          </a:p>
        </p:txBody>
      </p:sp>
      <p:pic>
        <p:nvPicPr>
          <p:cNvPr id="706" name="Google Shape;706;p68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4909" y="1340768"/>
            <a:ext cx="9109091" cy="525658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10" name="Shape 7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1" name="Google Shape;711;p69"/>
          <p:cNvSpPr txBox="1"/>
          <p:nvPr>
            <p:ph type="title"/>
          </p:nvPr>
        </p:nvSpPr>
        <p:spPr>
          <a:xfrm>
            <a:off x="304800" y="655638"/>
            <a:ext cx="4953000" cy="56356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712" name="Google Shape;712;p69"/>
          <p:cNvPicPr preferRelativeResize="0"/>
          <p:nvPr/>
        </p:nvPicPr>
        <p:blipFill rotWithShape="1">
          <a:blip r:embed="rId3">
            <a:alphaModFix/>
          </a:blip>
          <a:srcRect b="0" l="3285" r="0" t="0"/>
          <a:stretch/>
        </p:blipFill>
        <p:spPr>
          <a:xfrm>
            <a:off x="5265682" y="0"/>
            <a:ext cx="3905155" cy="5661248"/>
          </a:xfrm>
          <a:prstGeom prst="rect">
            <a:avLst/>
          </a:prstGeom>
          <a:noFill/>
          <a:ln>
            <a:noFill/>
          </a:ln>
        </p:spPr>
      </p:pic>
      <p:pic>
        <p:nvPicPr>
          <p:cNvPr id="713" name="Google Shape;713;p69"/>
          <p:cNvPicPr preferRelativeResize="0"/>
          <p:nvPr>
            <p:ph idx="1" type="body"/>
          </p:nvPr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3025" y="23648"/>
            <a:ext cx="5421355" cy="4845512"/>
          </a:xfrm>
          <a:prstGeom prst="rect">
            <a:avLst/>
          </a:prstGeom>
          <a:noFill/>
          <a:ln>
            <a:noFill/>
          </a:ln>
        </p:spPr>
      </p:pic>
      <p:sp>
        <p:nvSpPr>
          <p:cNvPr id="714" name="Google Shape;714;p69"/>
          <p:cNvSpPr txBox="1"/>
          <p:nvPr>
            <p:ph idx="11" type="ftr"/>
          </p:nvPr>
        </p:nvSpPr>
        <p:spPr>
          <a:xfrm>
            <a:off x="6096000" y="6400800"/>
            <a:ext cx="2895600" cy="228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Hickman, 2006</a:t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6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7"/>
          <p:cNvSpPr txBox="1"/>
          <p:nvPr>
            <p:ph type="title"/>
          </p:nvPr>
        </p:nvSpPr>
        <p:spPr>
          <a:xfrm>
            <a:off x="304800" y="655638"/>
            <a:ext cx="4953000" cy="56356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Chondrichthyes</a:t>
            </a:r>
            <a:endParaRPr/>
          </a:p>
        </p:txBody>
      </p:sp>
      <p:sp>
        <p:nvSpPr>
          <p:cNvPr id="158" name="Google Shape;158;p7"/>
          <p:cNvSpPr txBox="1"/>
          <p:nvPr>
            <p:ph idx="1" type="body"/>
          </p:nvPr>
        </p:nvSpPr>
        <p:spPr>
          <a:xfrm>
            <a:off x="179512" y="1484784"/>
            <a:ext cx="8856984" cy="4648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</a:pPr>
            <a:r>
              <a:rPr b="1" lang="en-US" sz="1600">
                <a:latin typeface="Arial"/>
                <a:ea typeface="Arial"/>
                <a:cs typeface="Arial"/>
                <a:sym typeface="Arial"/>
              </a:rPr>
              <a:t>Ikan hiu dan keluarganya merupakan hewan vertebrata hidup yang paling besar yang hidup di air, ada sekitar 937 spesiesnya. Karakteristik utamanya yaitu:</a:t>
            </a:r>
            <a:endParaRPr b="1" sz="1050">
              <a:latin typeface="Arial"/>
              <a:ea typeface="Arial"/>
              <a:cs typeface="Arial"/>
              <a:sym typeface="Arial"/>
            </a:endParaRPr>
          </a:p>
          <a:p>
            <a:pPr indent="-268288" lvl="0" marL="268288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</a:pPr>
            <a:r>
              <a:rPr b="1" lang="en-US" sz="1600">
                <a:latin typeface="Arial"/>
                <a:ea typeface="Arial"/>
                <a:cs typeface="Arial"/>
                <a:sym typeface="Arial"/>
              </a:rPr>
              <a:t>Tubuhnya  berbentuk fusiform kecuali pada ikan pari yang mempunyai sirip belakang heterocercal</a:t>
            </a:r>
            <a:endParaRPr b="1" sz="1050">
              <a:latin typeface="Arial"/>
              <a:ea typeface="Arial"/>
              <a:cs typeface="Arial"/>
              <a:sym typeface="Arial"/>
            </a:endParaRPr>
          </a:p>
          <a:p>
            <a:pPr indent="-268288" lvl="0" marL="268288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</a:pPr>
            <a:r>
              <a:rPr b="1" lang="en-US" sz="1600">
                <a:latin typeface="Arial"/>
                <a:ea typeface="Arial"/>
                <a:cs typeface="Arial"/>
                <a:sym typeface="Arial"/>
              </a:rPr>
              <a:t>Mulut berada di bagian ventral anterior, mempunyai dua sccus olfactorius yang tidak berhubungan dengan rongga mulut, mempunyai rahang.</a:t>
            </a:r>
            <a:endParaRPr b="1" sz="1050">
              <a:latin typeface="Arial"/>
              <a:ea typeface="Arial"/>
              <a:cs typeface="Arial"/>
              <a:sym typeface="Arial"/>
            </a:endParaRPr>
          </a:p>
          <a:p>
            <a:pPr indent="-268288" lvl="0" marL="268288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</a:pPr>
            <a:r>
              <a:rPr b="1" lang="en-US" sz="1600">
                <a:latin typeface="Arial"/>
                <a:ea typeface="Arial"/>
                <a:cs typeface="Arial"/>
                <a:sym typeface="Arial"/>
              </a:rPr>
              <a:t>Kulit terdiri atas sisik tipe placoid dan mengandung kelenjar mucosa, gigi merupakan modifikasi dari sisik placoid.</a:t>
            </a:r>
            <a:endParaRPr b="1" sz="1050">
              <a:latin typeface="Arial"/>
              <a:ea typeface="Arial"/>
              <a:cs typeface="Arial"/>
              <a:sym typeface="Arial"/>
            </a:endParaRPr>
          </a:p>
          <a:p>
            <a:pPr indent="-268288" lvl="0" marL="268288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</a:pPr>
            <a:r>
              <a:rPr b="1" lang="en-US" sz="1600">
                <a:latin typeface="Arial"/>
                <a:ea typeface="Arial"/>
                <a:cs typeface="Arial"/>
                <a:sym typeface="Arial"/>
              </a:rPr>
              <a:t>Endoskeleton seluruhnya terdiri dari cartílago (tulang rawan).</a:t>
            </a:r>
            <a:endParaRPr b="1" sz="1050">
              <a:latin typeface="Arial"/>
              <a:ea typeface="Arial"/>
              <a:cs typeface="Arial"/>
              <a:sym typeface="Arial"/>
            </a:endParaRPr>
          </a:p>
          <a:p>
            <a:pPr indent="-268288" lvl="0" marL="268288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</a:pPr>
            <a:r>
              <a:rPr b="1" lang="en-US" sz="1600">
                <a:latin typeface="Arial"/>
                <a:ea typeface="Arial"/>
                <a:cs typeface="Arial"/>
                <a:sym typeface="Arial"/>
              </a:rPr>
              <a:t>Sistem pencernaan dengan perut berbentuk- J dan intestin dengan katup spiral.</a:t>
            </a:r>
            <a:endParaRPr b="1" sz="1050">
              <a:latin typeface="Arial"/>
              <a:ea typeface="Arial"/>
              <a:cs typeface="Arial"/>
              <a:sym typeface="Arial"/>
            </a:endParaRPr>
          </a:p>
          <a:p>
            <a:pPr indent="-268288" lvl="0" marL="268288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</a:pPr>
            <a:r>
              <a:rPr b="1" lang="en-US" sz="1600">
                <a:latin typeface="Arial"/>
                <a:ea typeface="Arial"/>
                <a:cs typeface="Arial"/>
                <a:sym typeface="Arial"/>
              </a:rPr>
              <a:t>Sistim peredaran darah trdiri atas bebrapa lengkung aorta; jantung mempunyai 2 ruang.</a:t>
            </a:r>
            <a:endParaRPr b="1" sz="1050">
              <a:latin typeface="Arial"/>
              <a:ea typeface="Arial"/>
              <a:cs typeface="Arial"/>
              <a:sym typeface="Arial"/>
            </a:endParaRPr>
          </a:p>
          <a:p>
            <a:pPr indent="-268288" lvl="0" marL="268288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</a:pPr>
            <a:r>
              <a:rPr b="1" lang="en-US" sz="1600">
                <a:latin typeface="Arial"/>
                <a:ea typeface="Arial"/>
                <a:cs typeface="Arial"/>
                <a:sym typeface="Arial"/>
              </a:rPr>
              <a:t>Pernafasan dilakukan oleh 5-7 pasang insang yang terpisah dan celah insang yang terekspose; tidak ada operkulum.</a:t>
            </a:r>
            <a:endParaRPr b="1" sz="1050">
              <a:latin typeface="Arial"/>
              <a:ea typeface="Arial"/>
              <a:cs typeface="Arial"/>
              <a:sym typeface="Arial"/>
            </a:endParaRPr>
          </a:p>
          <a:p>
            <a:pPr indent="-268288" lvl="0" marL="268288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</a:pPr>
            <a:r>
              <a:rPr b="1" lang="en-US" sz="1600">
                <a:latin typeface="Arial"/>
                <a:ea typeface="Arial"/>
                <a:cs typeface="Arial"/>
                <a:sym typeface="Arial"/>
              </a:rPr>
              <a:t>Tidak mempunyai gelembung renang atau paru-paru.</a:t>
            </a:r>
            <a:endParaRPr b="1" sz="1050">
              <a:latin typeface="Arial"/>
              <a:ea typeface="Arial"/>
              <a:cs typeface="Arial"/>
              <a:sym typeface="Arial"/>
            </a:endParaRPr>
          </a:p>
          <a:p>
            <a:pPr indent="-268288" lvl="0" marL="268288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</a:pPr>
            <a:r>
              <a:rPr b="1" lang="en-US" sz="1600">
                <a:latin typeface="Arial"/>
                <a:ea typeface="Arial"/>
                <a:cs typeface="Arial"/>
                <a:sym typeface="Arial"/>
              </a:rPr>
              <a:t>Otak terdiri atas 2 lobus olfaktorius, 2 cerebral hemispher (velan otak) 2 lobus opticus, sebuah cerebellum, dan sebuah medulla oblongata, 10 pasang saraf cranial.</a:t>
            </a:r>
            <a:endParaRPr b="1">
              <a:latin typeface="Arial"/>
              <a:ea typeface="Arial"/>
              <a:cs typeface="Arial"/>
              <a:sym typeface="Arial"/>
            </a:endParaRPr>
          </a:p>
          <a:p>
            <a:pPr indent="-268288" lvl="0" marL="268288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▪"/>
            </a:pPr>
            <a:r>
              <a:rPr b="1" lang="en-US" sz="1600">
                <a:latin typeface="Arial"/>
                <a:ea typeface="Arial"/>
                <a:cs typeface="Arial"/>
                <a:sym typeface="Arial"/>
              </a:rPr>
              <a:t>Jenis kelamin terpisah, ovipar, ovovivipar, atau vivipar, perkembangan langsung, fertilisasi internal.</a:t>
            </a:r>
            <a:r>
              <a:rPr b="1" lang="en-US" sz="1050">
                <a:latin typeface="Arial"/>
                <a:ea typeface="Arial"/>
                <a:cs typeface="Arial"/>
                <a:sym typeface="Arial"/>
              </a:rPr>
              <a:t> </a:t>
            </a:r>
            <a:endParaRPr b="1">
              <a:latin typeface="Arial"/>
              <a:ea typeface="Arial"/>
              <a:cs typeface="Arial"/>
              <a:sym typeface="Arial"/>
            </a:endParaRPr>
          </a:p>
          <a:p>
            <a:pPr indent="-166688" lvl="0" marL="268288" rtl="0" algn="l">
              <a:spcBef>
                <a:spcPts val="320"/>
              </a:spcBef>
              <a:spcAft>
                <a:spcPts val="0"/>
              </a:spcAft>
              <a:buSzPts val="1600"/>
              <a:buNone/>
            </a:pPr>
            <a:r>
              <a:t/>
            </a:r>
            <a:endParaRPr b="1" sz="1600"/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18" name="Shape 7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9" name="Google Shape;719;p70"/>
          <p:cNvSpPr txBox="1"/>
          <p:nvPr>
            <p:ph type="title"/>
          </p:nvPr>
        </p:nvSpPr>
        <p:spPr>
          <a:xfrm>
            <a:off x="304800" y="655638"/>
            <a:ext cx="4953000" cy="56356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20" name="Google Shape;720;p70"/>
          <p:cNvSpPr txBox="1"/>
          <p:nvPr>
            <p:ph idx="11" type="ftr"/>
          </p:nvPr>
        </p:nvSpPr>
        <p:spPr>
          <a:xfrm>
            <a:off x="6096000" y="6400800"/>
            <a:ext cx="2895600" cy="228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Hickman, 2006</a:t>
            </a:r>
            <a:endParaRPr/>
          </a:p>
        </p:txBody>
      </p:sp>
      <p:pic>
        <p:nvPicPr>
          <p:cNvPr id="721" name="Google Shape;721;p70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567" y="0"/>
            <a:ext cx="4437454" cy="4365104"/>
          </a:xfrm>
          <a:prstGeom prst="rect">
            <a:avLst/>
          </a:prstGeom>
          <a:noFill/>
          <a:ln>
            <a:noFill/>
          </a:ln>
        </p:spPr>
      </p:pic>
      <p:pic>
        <p:nvPicPr>
          <p:cNvPr id="722" name="Google Shape;722;p7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493172" y="21522"/>
            <a:ext cx="4255292" cy="446584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2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8"/>
          <p:cNvSpPr txBox="1"/>
          <p:nvPr>
            <p:ph type="title"/>
          </p:nvPr>
        </p:nvSpPr>
        <p:spPr>
          <a:xfrm>
            <a:off x="304800" y="655638"/>
            <a:ext cx="4953000" cy="56356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4" name="Google Shape;164;p8"/>
          <p:cNvSpPr txBox="1"/>
          <p:nvPr>
            <p:ph idx="11" type="ftr"/>
          </p:nvPr>
        </p:nvSpPr>
        <p:spPr>
          <a:xfrm>
            <a:off x="6096000" y="6400800"/>
            <a:ext cx="2895600" cy="228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Hickman</a:t>
            </a:r>
            <a:endParaRPr/>
          </a:p>
        </p:txBody>
      </p:sp>
      <p:pic>
        <p:nvPicPr>
          <p:cNvPr id="165" name="Google Shape;165;p8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56389" l="0" r="0" t="0"/>
          <a:stretch/>
        </p:blipFill>
        <p:spPr>
          <a:xfrm>
            <a:off x="4329" y="-1"/>
            <a:ext cx="4063615" cy="2990851"/>
          </a:xfrm>
          <a:prstGeom prst="rect">
            <a:avLst/>
          </a:prstGeom>
          <a:noFill/>
          <a:ln>
            <a:noFill/>
          </a:ln>
        </p:spPr>
      </p:pic>
      <p:pic>
        <p:nvPicPr>
          <p:cNvPr id="166" name="Google Shape;166;p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-13692" y="4099306"/>
            <a:ext cx="9157692" cy="2784591"/>
          </a:xfrm>
          <a:prstGeom prst="rect">
            <a:avLst/>
          </a:prstGeom>
          <a:noFill/>
          <a:ln>
            <a:noFill/>
          </a:ln>
        </p:spPr>
      </p:pic>
      <p:pic>
        <p:nvPicPr>
          <p:cNvPr id="167" name="Google Shape;167;p8"/>
          <p:cNvPicPr preferRelativeResize="0"/>
          <p:nvPr/>
        </p:nvPicPr>
        <p:blipFill rotWithShape="1">
          <a:blip r:embed="rId3">
            <a:alphaModFix/>
          </a:blip>
          <a:srcRect b="0" l="0" r="0" t="44444"/>
          <a:stretch/>
        </p:blipFill>
        <p:spPr>
          <a:xfrm>
            <a:off x="4067944" y="78464"/>
            <a:ext cx="4063615" cy="381001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p9"/>
          <p:cNvSpPr txBox="1"/>
          <p:nvPr>
            <p:ph type="title"/>
          </p:nvPr>
        </p:nvSpPr>
        <p:spPr>
          <a:xfrm>
            <a:off x="304800" y="655638"/>
            <a:ext cx="4953000" cy="56356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73" name="Google Shape;173;p9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4520" y="188640"/>
            <a:ext cx="9129480" cy="5910680"/>
          </a:xfrm>
          <a:prstGeom prst="rect">
            <a:avLst/>
          </a:prstGeom>
          <a:noFill/>
          <a:ln>
            <a:noFill/>
          </a:ln>
        </p:spPr>
      </p:pic>
      <p:sp>
        <p:nvSpPr>
          <p:cNvPr id="174" name="Google Shape;174;p9"/>
          <p:cNvSpPr txBox="1"/>
          <p:nvPr>
            <p:ph idx="11" type="ftr"/>
          </p:nvPr>
        </p:nvSpPr>
        <p:spPr>
          <a:xfrm>
            <a:off x="6096000" y="6400800"/>
            <a:ext cx="2895600" cy="228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Hickman, 2006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cdb2004211gl">
  <a:themeElements>
    <a:clrScheme name="1922tgp_connection_light 2">
      <a:dk1>
        <a:srgbClr val="000000"/>
      </a:dk1>
      <a:lt1>
        <a:srgbClr val="FFFFFF"/>
      </a:lt1>
      <a:dk2>
        <a:srgbClr val="37399B"/>
      </a:dk2>
      <a:lt2>
        <a:srgbClr val="C0C0C0"/>
      </a:lt2>
      <a:accent1>
        <a:srgbClr val="4987E3"/>
      </a:accent1>
      <a:accent2>
        <a:srgbClr val="D23516"/>
      </a:accent2>
      <a:accent3>
        <a:srgbClr val="FFFFFF"/>
      </a:accent3>
      <a:accent4>
        <a:srgbClr val="000000"/>
      </a:accent4>
      <a:accent5>
        <a:srgbClr val="B1C3EF"/>
      </a:accent5>
      <a:accent6>
        <a:srgbClr val="BE2F13"/>
      </a:accent6>
      <a:hlink>
        <a:srgbClr val="36A1B6"/>
      </a:hlink>
      <a:folHlink>
        <a:srgbClr val="7FB24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2014-09-19T22:55:37Z</dcterms:created>
  <dc:creator>Amih</dc:creator>
</cp:coreProperties>
</file>