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1" r:id="rId2"/>
    <p:sldId id="302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8" r:id="rId11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32"/>
  </p:normalViewPr>
  <p:slideViewPr>
    <p:cSldViewPr>
      <p:cViewPr varScale="1">
        <p:scale>
          <a:sx n="106" d="100"/>
          <a:sy n="106" d="100"/>
        </p:scale>
        <p:origin x="792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00288" y="1676400"/>
            <a:ext cx="3758183" cy="2819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86472" y="-457200"/>
            <a:ext cx="2133600" cy="1600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00288" y="6096000"/>
            <a:ext cx="1319783" cy="990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-204215" y="2667000"/>
            <a:ext cx="5586983" cy="4191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-1118616" y="2895600"/>
            <a:ext cx="3148584" cy="2362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283952" y="-18338"/>
            <a:ext cx="994981" cy="1180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326624" y="0"/>
            <a:ext cx="914400" cy="1100327"/>
          </a:xfrm>
          <a:custGeom>
            <a:avLst/>
            <a:gdLst/>
            <a:ahLst/>
            <a:cxnLst/>
            <a:rect l="l" t="t" r="r" b="b"/>
            <a:pathLst>
              <a:path w="914400" h="1100327">
                <a:moveTo>
                  <a:pt x="0" y="1100327"/>
                </a:moveTo>
                <a:lnTo>
                  <a:pt x="914400" y="1100327"/>
                </a:lnTo>
                <a:lnTo>
                  <a:pt x="914400" y="0"/>
                </a:lnTo>
                <a:lnTo>
                  <a:pt x="0" y="0"/>
                </a:lnTo>
                <a:lnTo>
                  <a:pt x="0" y="1100327"/>
                </a:lnTo>
                <a:close/>
              </a:path>
            </a:pathLst>
          </a:custGeom>
          <a:solidFill>
            <a:srgbClr val="AF151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10689" y="2616259"/>
            <a:ext cx="4031729" cy="10406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195"/>
              </a:lnSpc>
              <a:spcBef>
                <a:spcPts val="409"/>
              </a:spcBef>
            </a:pPr>
            <a:r>
              <a:rPr sz="8000" spc="0" dirty="0">
                <a:solidFill>
                  <a:srgbClr val="EBEBEB"/>
                </a:solidFill>
                <a:latin typeface="Century Gothic"/>
                <a:cs typeface="Century Gothic"/>
              </a:rPr>
              <a:t>“AKIB</a:t>
            </a:r>
            <a:r>
              <a:rPr sz="8000" spc="-25" dirty="0">
                <a:solidFill>
                  <a:srgbClr val="EBEBEB"/>
                </a:solidFill>
                <a:latin typeface="Century Gothic"/>
                <a:cs typeface="Century Gothic"/>
              </a:rPr>
              <a:t>A</a:t>
            </a:r>
            <a:r>
              <a:rPr sz="8000" spc="0" dirty="0">
                <a:solidFill>
                  <a:srgbClr val="EBEBEB"/>
                </a:solidFill>
                <a:latin typeface="Century Gothic"/>
                <a:cs typeface="Century Gothic"/>
              </a:rPr>
              <a:t>T</a:t>
            </a:r>
            <a:endParaRPr sz="8000">
              <a:latin typeface="Century Gothic"/>
              <a:cs typeface="Century Gothic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851037" y="2616259"/>
            <a:ext cx="4225649" cy="10406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195"/>
              </a:lnSpc>
              <a:spcBef>
                <a:spcPts val="409"/>
              </a:spcBef>
            </a:pPr>
            <a:r>
              <a:rPr sz="8000" spc="0" dirty="0">
                <a:solidFill>
                  <a:srgbClr val="EBEBEB"/>
                </a:solidFill>
                <a:latin typeface="Century Gothic"/>
                <a:cs typeface="Century Gothic"/>
              </a:rPr>
              <a:t>HUKUM”</a:t>
            </a:r>
            <a:endParaRPr sz="8000" dirty="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2674620"/>
            <a:ext cx="12192000" cy="122072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2936" y="2401824"/>
            <a:ext cx="8830056" cy="1377695"/>
          </a:xfrm>
          <a:custGeom>
            <a:avLst/>
            <a:gdLst/>
            <a:ahLst/>
            <a:cxnLst/>
            <a:rect l="l" t="t" r="r" b="b"/>
            <a:pathLst>
              <a:path w="8830056" h="1377696">
                <a:moveTo>
                  <a:pt x="0" y="1377695"/>
                </a:moveTo>
                <a:lnTo>
                  <a:pt x="8830056" y="1377695"/>
                </a:lnTo>
                <a:lnTo>
                  <a:pt x="8830056" y="0"/>
                </a:lnTo>
                <a:lnTo>
                  <a:pt x="0" y="0"/>
                </a:lnTo>
                <a:lnTo>
                  <a:pt x="0" y="13776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92936" y="2401824"/>
            <a:ext cx="8830056" cy="1377695"/>
          </a:xfrm>
          <a:custGeom>
            <a:avLst/>
            <a:gdLst/>
            <a:ahLst/>
            <a:cxnLst/>
            <a:rect l="l" t="t" r="r" b="b"/>
            <a:pathLst>
              <a:path w="8830056" h="1377696">
                <a:moveTo>
                  <a:pt x="0" y="1377695"/>
                </a:moveTo>
                <a:lnTo>
                  <a:pt x="8830056" y="1377695"/>
                </a:lnTo>
                <a:lnTo>
                  <a:pt x="8830056" y="0"/>
                </a:lnTo>
                <a:lnTo>
                  <a:pt x="0" y="0"/>
                </a:lnTo>
                <a:lnTo>
                  <a:pt x="0" y="137769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1392936" y="2401824"/>
            <a:ext cx="8830056" cy="13776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300"/>
              </a:lnSpc>
              <a:spcBef>
                <a:spcPts val="59"/>
              </a:spcBef>
            </a:pPr>
            <a:endParaRPr sz="1300"/>
          </a:p>
          <a:p>
            <a:pPr marL="1173226">
              <a:lnSpc>
                <a:spcPct val="95825"/>
              </a:lnSpc>
            </a:pPr>
            <a:r>
              <a:rPr sz="7200" spc="0" dirty="0">
                <a:solidFill>
                  <a:srgbClr val="FFFFFF"/>
                </a:solidFill>
                <a:latin typeface="Times New Roman"/>
                <a:cs typeface="Times New Roman"/>
              </a:rPr>
              <a:t>TERIMA</a:t>
            </a:r>
            <a:r>
              <a:rPr sz="7200" spc="-40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7200" spc="0" dirty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sz="7200" spc="14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7200" spc="0" dirty="0">
                <a:solidFill>
                  <a:srgbClr val="FFFFFF"/>
                </a:solidFill>
                <a:latin typeface="Times New Roman"/>
                <a:cs typeface="Times New Roman"/>
              </a:rPr>
              <a:t>SIH</a:t>
            </a:r>
            <a:endParaRPr sz="7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00288" y="1676400"/>
            <a:ext cx="3758183" cy="2819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586472" y="-457200"/>
            <a:ext cx="2133600" cy="1600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400288" y="6096000"/>
            <a:ext cx="1319783" cy="990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-204215" y="2667000"/>
            <a:ext cx="5586983" cy="4191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-1118616" y="2895600"/>
            <a:ext cx="3148584" cy="2362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83952" y="-18338"/>
            <a:ext cx="994981" cy="1180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326624" y="0"/>
            <a:ext cx="914400" cy="1100327"/>
          </a:xfrm>
          <a:custGeom>
            <a:avLst/>
            <a:gdLst/>
            <a:ahLst/>
            <a:cxnLst/>
            <a:rect l="l" t="t" r="r" b="b"/>
            <a:pathLst>
              <a:path w="914400" h="1100327">
                <a:moveTo>
                  <a:pt x="0" y="1100327"/>
                </a:moveTo>
                <a:lnTo>
                  <a:pt x="914400" y="1100327"/>
                </a:lnTo>
                <a:lnTo>
                  <a:pt x="914400" y="0"/>
                </a:lnTo>
                <a:lnTo>
                  <a:pt x="0" y="0"/>
                </a:lnTo>
                <a:lnTo>
                  <a:pt x="0" y="1100327"/>
                </a:lnTo>
                <a:close/>
              </a:path>
            </a:pathLst>
          </a:custGeom>
          <a:solidFill>
            <a:srgbClr val="AF151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343404" y="908125"/>
            <a:ext cx="7293501" cy="101625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4722">
              <a:lnSpc>
                <a:spcPts val="2160"/>
              </a:lnSpc>
              <a:spcBef>
                <a:spcPts val="108"/>
              </a:spcBef>
            </a:pPr>
            <a:r>
              <a:rPr sz="3000" spc="-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P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enge</a:t>
            </a:r>
            <a:r>
              <a:rPr sz="3000" spc="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rt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ian</a:t>
            </a:r>
            <a:r>
              <a:rPr sz="3000" spc="-94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000" spc="-14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3000" spc="-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at</a:t>
            </a:r>
            <a:r>
              <a:rPr sz="3000" spc="-1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hu</a:t>
            </a:r>
            <a:r>
              <a:rPr sz="3000" spc="-14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3000" spc="-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3000" spc="-16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s</a:t>
            </a:r>
            <a:r>
              <a:rPr sz="3000" spc="-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c</a:t>
            </a:r>
            <a:r>
              <a:rPr sz="3000" spc="-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000" spc="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000" spc="-63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000" spc="-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3000" spc="-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endParaRPr sz="2000" dirty="0">
              <a:latin typeface="Bookman Old Style"/>
              <a:cs typeface="Bookman Old Style"/>
            </a:endParaRPr>
          </a:p>
          <a:p>
            <a:pPr marL="12700">
              <a:lnSpc>
                <a:spcPct val="97819"/>
              </a:lnSpc>
              <a:spcBef>
                <a:spcPts val="952"/>
              </a:spcBef>
            </a:pP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Ak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</a:t>
            </a:r>
            <a:r>
              <a:rPr sz="2000" spc="-3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h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uku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2000" spc="-16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000" spc="-19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al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h</a:t>
            </a:r>
            <a:r>
              <a:rPr sz="2000" spc="-31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000" spc="-19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</a:t>
            </a:r>
            <a:r>
              <a:rPr sz="2000" spc="-1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yang</a:t>
            </a:r>
            <a:r>
              <a:rPr sz="2000" spc="-56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20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nc</a:t>
            </a:r>
            <a:r>
              <a:rPr sz="20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l</a:t>
            </a:r>
            <a:r>
              <a:rPr sz="2000" spc="-1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arena</a:t>
            </a:r>
            <a:r>
              <a:rPr sz="2000" spc="-37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000" spc="-19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anya</a:t>
            </a:r>
            <a:endParaRPr sz="2000" dirty="0">
              <a:latin typeface="Bookman Old Style"/>
              <a:cs typeface="Bookman Old Style"/>
            </a:endParaRPr>
          </a:p>
          <a:p>
            <a:pPr marL="12700" marR="44722">
              <a:lnSpc>
                <a:spcPct val="97819"/>
              </a:lnSpc>
              <a:spcBef>
                <a:spcPts val="55"/>
              </a:spcBef>
            </a:pP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p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2000" spc="4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is</a:t>
            </a:r>
            <a:r>
              <a:rPr sz="2000" spc="9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2000" spc="4" dirty="0">
                <a:solidFill>
                  <a:srgbClr val="FFFFFF"/>
                </a:solidFill>
                <a:latin typeface="Bookman Old Style"/>
                <a:cs typeface="Bookman Old Style"/>
              </a:rPr>
              <a:t>w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000" spc="-88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p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2000" spc="4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bu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000" spc="4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an,</a:t>
            </a:r>
            <a:r>
              <a:rPr sz="2000" spc="-4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an</a:t>
            </a:r>
            <a:r>
              <a:rPr sz="2000" spc="-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hu</a:t>
            </a:r>
            <a:r>
              <a:rPr sz="20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</a:t>
            </a:r>
            <a:r>
              <a:rPr sz="2000" spc="9" dirty="0">
                <a:solidFill>
                  <a:srgbClr val="FFFFFF"/>
                </a:solidFill>
                <a:latin typeface="Bookman Old Style"/>
                <a:cs typeface="Bookman Old Style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an</a:t>
            </a:r>
            <a:r>
              <a:rPr sz="2000" spc="-46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hu</a:t>
            </a:r>
            <a:r>
              <a:rPr sz="20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m.</a:t>
            </a:r>
            <a:endParaRPr sz="2000" dirty="0">
              <a:latin typeface="Bookman Old Style"/>
              <a:cs typeface="Bookman Old Styl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98726" y="944737"/>
            <a:ext cx="235538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0"/>
              </a:lnSpc>
              <a:spcBef>
                <a:spcPts val="87"/>
              </a:spcBef>
            </a:pPr>
            <a:r>
              <a:rPr sz="1600" spc="0" dirty="0">
                <a:solidFill>
                  <a:srgbClr val="89D0D5"/>
                </a:solidFill>
                <a:latin typeface="Wingdings 3"/>
                <a:cs typeface="Wingdings 3"/>
              </a:rPr>
              <a:t></a:t>
            </a:r>
            <a:endParaRPr sz="1600">
              <a:latin typeface="Wingdings 3"/>
              <a:cs typeface="Wingdings 3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43404" y="2508715"/>
            <a:ext cx="6848526" cy="10165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4722">
              <a:lnSpc>
                <a:spcPts val="2160"/>
              </a:lnSpc>
              <a:spcBef>
                <a:spcPts val="108"/>
              </a:spcBef>
            </a:pPr>
            <a:r>
              <a:rPr sz="3000" spc="-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en</a:t>
            </a:r>
            <a:r>
              <a:rPr sz="3000" spc="-14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000" spc="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3000" spc="-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3000" spc="-45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S</a:t>
            </a:r>
            <a:r>
              <a:rPr sz="3000" spc="-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o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er</a:t>
            </a:r>
            <a:r>
              <a:rPr sz="3000" spc="-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o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so</a:t>
            </a:r>
            <a:endParaRPr sz="2000" dirty="0">
              <a:latin typeface="Bookman Old Style"/>
              <a:cs typeface="Bookman Old Style"/>
            </a:endParaRPr>
          </a:p>
          <a:p>
            <a:pPr marL="12700">
              <a:lnSpc>
                <a:spcPct val="97819"/>
              </a:lnSpc>
              <a:spcBef>
                <a:spcPts val="954"/>
              </a:spcBef>
            </a:pP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Ak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</a:t>
            </a:r>
            <a:r>
              <a:rPr sz="2000" spc="-3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hu</a:t>
            </a:r>
            <a:r>
              <a:rPr sz="20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2000" spc="-16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yai</a:t>
            </a:r>
            <a:r>
              <a:rPr sz="2000" spc="9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000" spc="-49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s</a:t>
            </a:r>
            <a:r>
              <a:rPr sz="20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000" spc="4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000" spc="-11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9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2000" spc="4" dirty="0">
                <a:solidFill>
                  <a:srgbClr val="FFFFFF"/>
                </a:solidFill>
                <a:latin typeface="Bookman Old Style"/>
                <a:cs typeface="Bookman Old Style"/>
              </a:rPr>
              <a:t>n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0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an</a:t>
            </a:r>
            <a:r>
              <a:rPr sz="2000" spc="-5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ya</a:t>
            </a:r>
            <a:r>
              <a:rPr sz="2000" spc="4" dirty="0">
                <a:solidFill>
                  <a:srgbClr val="FFFFFF"/>
                </a:solidFill>
                <a:latin typeface="Bookman Old Style"/>
                <a:cs typeface="Bookman Old Style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g</a:t>
            </a:r>
            <a:r>
              <a:rPr sz="2000" spc="-36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ehen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0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endParaRPr sz="2000" dirty="0">
              <a:latin typeface="Bookman Old Style"/>
              <a:cs typeface="Bookman Old Style"/>
            </a:endParaRPr>
          </a:p>
          <a:p>
            <a:pPr marL="12700" marR="44722">
              <a:lnSpc>
                <a:spcPct val="97819"/>
              </a:lnSpc>
              <a:spcBef>
                <a:spcPts val="50"/>
              </a:spcBef>
            </a:pP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p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el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ak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000" spc="-21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an</a:t>
            </a:r>
            <a:r>
              <a:rPr sz="2000" spc="-7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yang</a:t>
            </a:r>
            <a:r>
              <a:rPr sz="2000" spc="-36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ia</a:t>
            </a:r>
            <a:r>
              <a:rPr sz="2000" spc="4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2000" spc="-44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o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leh</a:t>
            </a:r>
            <a:r>
              <a:rPr sz="2000" spc="-10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h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uku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m.</a:t>
            </a:r>
            <a:endParaRPr sz="2000" dirty="0">
              <a:latin typeface="Bookman Old Style"/>
              <a:cs typeface="Bookman Old Styl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98726" y="2545324"/>
            <a:ext cx="235851" cy="229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0"/>
              </a:lnSpc>
              <a:spcBef>
                <a:spcPts val="87"/>
              </a:spcBef>
            </a:pPr>
            <a:r>
              <a:rPr sz="1600" spc="0" dirty="0">
                <a:solidFill>
                  <a:srgbClr val="89D0D5"/>
                </a:solidFill>
                <a:latin typeface="Wingdings 3"/>
                <a:cs typeface="Wingdings 3"/>
              </a:rPr>
              <a:t></a:t>
            </a:r>
            <a:endParaRPr sz="1600">
              <a:latin typeface="Wingdings 3"/>
              <a:cs typeface="Wingdings 3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13437" y="2942030"/>
            <a:ext cx="577912" cy="2783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0"/>
              </a:lnSpc>
              <a:spcBef>
                <a:spcPts val="108"/>
              </a:spcBef>
            </a:pPr>
            <a:r>
              <a:rPr sz="3000" spc="-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o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leh</a:t>
            </a:r>
            <a:endParaRPr sz="2000">
              <a:latin typeface="Bookman Old Style"/>
              <a:cs typeface="Bookman Old Styl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43404" y="4110049"/>
            <a:ext cx="7639429" cy="16261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2022">
              <a:lnSpc>
                <a:spcPts val="2160"/>
              </a:lnSpc>
              <a:spcBef>
                <a:spcPts val="108"/>
              </a:spcBef>
            </a:pPr>
            <a:r>
              <a:rPr sz="3000" spc="-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en</a:t>
            </a:r>
            <a:r>
              <a:rPr sz="3000" spc="-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000" spc="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3000" spc="-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3000" spc="-45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000" spc="-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.</a:t>
            </a:r>
            <a:r>
              <a:rPr sz="3000" spc="-4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3000" spc="4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3000" spc="-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3000" spc="4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w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an</a:t>
            </a:r>
            <a:r>
              <a:rPr sz="3000" spc="-38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000" spc="-9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H</a:t>
            </a:r>
            <a:r>
              <a:rPr sz="3000" spc="0" baseline="1419" dirty="0">
                <a:solidFill>
                  <a:srgbClr val="FFFFFF"/>
                </a:solidFill>
                <a:latin typeface="Bookman Old Style"/>
                <a:cs typeface="Bookman Old Style"/>
              </a:rPr>
              <a:t>alim</a:t>
            </a:r>
            <a:endParaRPr sz="2000" dirty="0">
              <a:latin typeface="Bookman Old Style"/>
              <a:cs typeface="Bookman Old Style"/>
            </a:endParaRPr>
          </a:p>
          <a:p>
            <a:pPr marL="12700">
              <a:lnSpc>
                <a:spcPct val="100068"/>
              </a:lnSpc>
              <a:spcBef>
                <a:spcPts val="952"/>
              </a:spcBef>
            </a:pP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Ak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</a:t>
            </a:r>
            <a:r>
              <a:rPr sz="2000" spc="-3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h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uku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2000" spc="-16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000" spc="-19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al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h</a:t>
            </a:r>
            <a:r>
              <a:rPr sz="2000" spc="-31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s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gala</a:t>
            </a:r>
            <a:r>
              <a:rPr sz="2000" spc="-30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000" spc="-19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</a:t>
            </a:r>
            <a:r>
              <a:rPr sz="2000" spc="-21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yang</a:t>
            </a:r>
            <a:r>
              <a:rPr sz="2000" spc="-36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9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er</a:t>
            </a:r>
            <a:r>
              <a:rPr sz="2000" spc="4" dirty="0">
                <a:solidFill>
                  <a:srgbClr val="FFFFFF"/>
                </a:solidFill>
                <a:latin typeface="Bookman Old Style"/>
                <a:cs typeface="Bookman Old Style"/>
              </a:rPr>
              <a:t>j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000" spc="-19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2000" spc="-5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ari</a:t>
            </a:r>
            <a:r>
              <a:rPr sz="2000" spc="-23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s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gala 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p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2000" spc="4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bu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000" spc="4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an</a:t>
            </a:r>
            <a:r>
              <a:rPr sz="2000" spc="-46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hu</a:t>
            </a:r>
            <a:r>
              <a:rPr sz="20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2000" spc="-16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ya</a:t>
            </a:r>
            <a:r>
              <a:rPr sz="2000" spc="4" dirty="0">
                <a:solidFill>
                  <a:srgbClr val="FFFFFF"/>
                </a:solidFill>
                <a:latin typeface="Bookman Old Style"/>
                <a:cs typeface="Bookman Old Style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g</a:t>
            </a:r>
            <a:r>
              <a:rPr sz="2000" spc="-36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ila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kuk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an</a:t>
            </a:r>
            <a:r>
              <a:rPr sz="2000" spc="-19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o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leh</a:t>
            </a:r>
            <a:r>
              <a:rPr sz="2000" spc="-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s</a:t>
            </a:r>
            <a:r>
              <a:rPr sz="20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jek</a:t>
            </a:r>
            <a:r>
              <a:rPr sz="2000" spc="-20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hu</a:t>
            </a:r>
            <a:r>
              <a:rPr sz="20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 </a:t>
            </a:r>
            <a:r>
              <a:rPr sz="2000" spc="9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er</a:t>
            </a:r>
            <a:r>
              <a:rPr sz="2000" spc="9" dirty="0">
                <a:solidFill>
                  <a:srgbClr val="FFFFFF"/>
                </a:solidFill>
                <a:latin typeface="Bookman Old Style"/>
                <a:cs typeface="Bookman Old Style"/>
              </a:rPr>
              <a:t>h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000" spc="-19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ap</a:t>
            </a:r>
            <a:r>
              <a:rPr sz="2000" spc="-7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ob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jek</a:t>
            </a:r>
            <a:r>
              <a:rPr sz="2000" spc="-1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h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uku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2000" spc="-16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ata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upu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</a:t>
            </a:r>
            <a:r>
              <a:rPr sz="2000" spc="1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000" spc="-19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</a:t>
            </a:r>
            <a:r>
              <a:rPr sz="2000" spc="-21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lain</a:t>
            </a:r>
            <a:r>
              <a:rPr sz="2000" spc="-26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yang</a:t>
            </a:r>
            <a:r>
              <a:rPr sz="2000" spc="-36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is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eb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000" spc="-19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an 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000" spc="4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ena</a:t>
            </a:r>
            <a:r>
              <a:rPr sz="2000" spc="-37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eja</a:t>
            </a:r>
            <a:r>
              <a:rPr sz="20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ian</a:t>
            </a:r>
            <a:r>
              <a:rPr sz="2000" spc="-23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9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2000" spc="4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2000" spc="9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en</a:t>
            </a:r>
            <a:r>
              <a:rPr sz="2000" spc="9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000" spc="-79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o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leh</a:t>
            </a:r>
            <a:r>
              <a:rPr sz="2000" spc="-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hu</a:t>
            </a:r>
            <a:r>
              <a:rPr sz="20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2000" spc="-16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ya</a:t>
            </a:r>
            <a:r>
              <a:rPr sz="2000" spc="4" dirty="0">
                <a:solidFill>
                  <a:srgbClr val="FFFFFF"/>
                </a:solidFill>
                <a:latin typeface="Bookman Old Style"/>
                <a:cs typeface="Bookman Old Style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g</a:t>
            </a:r>
            <a:r>
              <a:rPr sz="2000" spc="-56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2000" spc="4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s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</a:t>
            </a:r>
            <a:r>
              <a:rPr sz="2000" spc="9" dirty="0">
                <a:solidFill>
                  <a:srgbClr val="FFFFFF"/>
                </a:solidFill>
                <a:latin typeface="Bookman Old Style"/>
                <a:cs typeface="Bookman Old Style"/>
              </a:rPr>
              <a:t>g</a:t>
            </a:r>
            <a:r>
              <a:rPr sz="20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ku</a:t>
            </a:r>
            <a:r>
              <a:rPr sz="2000" spc="9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an.</a:t>
            </a:r>
            <a:endParaRPr sz="2000" dirty="0">
              <a:latin typeface="Bookman Old Style"/>
              <a:cs typeface="Bookman Old Style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998726" y="4146661"/>
            <a:ext cx="235538" cy="22961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0"/>
              </a:lnSpc>
              <a:spcBef>
                <a:spcPts val="87"/>
              </a:spcBef>
            </a:pPr>
            <a:r>
              <a:rPr sz="1600" spc="0" dirty="0">
                <a:solidFill>
                  <a:srgbClr val="89D0D5"/>
                </a:solidFill>
                <a:latin typeface="Wingdings 3"/>
                <a:cs typeface="Wingdings 3"/>
              </a:rPr>
              <a:t></a:t>
            </a:r>
            <a:endParaRPr sz="1600">
              <a:latin typeface="Wingdings 3"/>
              <a:cs typeface="Wingdings 3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00288" y="1676400"/>
            <a:ext cx="3758183" cy="2819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86472" y="-457200"/>
            <a:ext cx="2133600" cy="1600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00288" y="6096000"/>
            <a:ext cx="1319783" cy="990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-204215" y="2667000"/>
            <a:ext cx="5586983" cy="4191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-1118616" y="2895600"/>
            <a:ext cx="3148584" cy="2362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283952" y="-18338"/>
            <a:ext cx="994981" cy="1180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326624" y="0"/>
            <a:ext cx="914400" cy="1100327"/>
          </a:xfrm>
          <a:custGeom>
            <a:avLst/>
            <a:gdLst/>
            <a:ahLst/>
            <a:cxnLst/>
            <a:rect l="l" t="t" r="r" b="b"/>
            <a:pathLst>
              <a:path w="914400" h="1100327">
                <a:moveTo>
                  <a:pt x="0" y="1100327"/>
                </a:moveTo>
                <a:lnTo>
                  <a:pt x="914400" y="1100327"/>
                </a:lnTo>
                <a:lnTo>
                  <a:pt x="914400" y="0"/>
                </a:lnTo>
                <a:lnTo>
                  <a:pt x="0" y="0"/>
                </a:lnTo>
                <a:lnTo>
                  <a:pt x="0" y="1100327"/>
                </a:lnTo>
                <a:close/>
              </a:path>
            </a:pathLst>
          </a:custGeom>
          <a:solidFill>
            <a:srgbClr val="AF151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060575" y="1619475"/>
            <a:ext cx="7533803" cy="9190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400"/>
              </a:lnSpc>
              <a:spcBef>
                <a:spcPts val="170"/>
              </a:spcBef>
            </a:pPr>
            <a:r>
              <a:rPr sz="3825" spc="0" baseline="1147" dirty="0">
                <a:solidFill>
                  <a:srgbClr val="89D0D5"/>
                </a:solidFill>
                <a:latin typeface="Wingdings 3"/>
                <a:cs typeface="Wingdings 3"/>
              </a:rPr>
              <a:t></a:t>
            </a:r>
            <a:r>
              <a:rPr sz="3825" spc="-184" baseline="1136" dirty="0">
                <a:solidFill>
                  <a:srgbClr val="89D0D5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Su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200" spc="4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200" spc="-63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32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</a:t>
            </a:r>
            <a:r>
              <a:rPr sz="3200" spc="-38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hu</a:t>
            </a:r>
            <a:r>
              <a:rPr sz="3200" spc="-25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3200" spc="-34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p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</a:t>
            </a:r>
            <a:r>
              <a:rPr sz="3200" spc="-28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nc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l</a:t>
            </a:r>
            <a:endParaRPr sz="3200">
              <a:latin typeface="Bookman Old Style"/>
              <a:cs typeface="Bookman Old Style"/>
            </a:endParaRPr>
          </a:p>
          <a:p>
            <a:pPr marL="357124" marR="60853">
              <a:lnSpc>
                <a:spcPts val="3750"/>
              </a:lnSpc>
              <a:spcBef>
                <a:spcPts val="102"/>
              </a:spcBef>
            </a:pPr>
            <a:r>
              <a:rPr sz="32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ar</a:t>
            </a:r>
            <a:r>
              <a:rPr sz="3200" spc="50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na</a:t>
            </a:r>
            <a:r>
              <a:rPr sz="3200" spc="-108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anya</a:t>
            </a:r>
            <a:r>
              <a:rPr sz="3200" spc="-58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2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p</a:t>
            </a:r>
            <a:r>
              <a:rPr sz="3200" spc="39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200" spc="9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32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bu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atan</a:t>
            </a:r>
            <a:r>
              <a:rPr sz="3200" spc="-12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atau</a:t>
            </a:r>
            <a:endParaRPr sz="3200">
              <a:latin typeface="Bookman Old Style"/>
              <a:cs typeface="Bookman Old Styl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04999" y="2595216"/>
            <a:ext cx="2997491" cy="140695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8856">
              <a:lnSpc>
                <a:spcPts val="3400"/>
              </a:lnSpc>
              <a:spcBef>
                <a:spcPts val="170"/>
              </a:spcBef>
            </a:pPr>
            <a:r>
              <a:rPr sz="3200" spc="4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ind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ak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an</a:t>
            </a:r>
            <a:r>
              <a:rPr sz="3200" spc="-73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yang</a:t>
            </a:r>
            <a:endParaRPr sz="3200">
              <a:latin typeface="Bookman Old Style"/>
              <a:cs typeface="Bookman Old Style"/>
            </a:endParaRPr>
          </a:p>
          <a:p>
            <a:pPr marL="12700">
              <a:lnSpc>
                <a:spcPct val="100068"/>
              </a:lnSpc>
            </a:pP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nc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l</a:t>
            </a:r>
            <a:r>
              <a:rPr sz="3200" spc="-51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32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 s</a:t>
            </a:r>
            <a:r>
              <a:rPr sz="3200" spc="34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s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ai</a:t>
            </a:r>
            <a:r>
              <a:rPr sz="3200" spc="-99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3200" spc="34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ngan</a:t>
            </a:r>
            <a:endParaRPr sz="3200">
              <a:latin typeface="Bookman Old Style"/>
              <a:cs typeface="Bookman Old Styl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89651" y="2595216"/>
            <a:ext cx="3735519" cy="140695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0002">
              <a:lnSpc>
                <a:spcPts val="3400"/>
              </a:lnSpc>
              <a:spcBef>
                <a:spcPts val="170"/>
              </a:spcBef>
            </a:pP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s</a:t>
            </a:r>
            <a:r>
              <a:rPr sz="3200" spc="34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ngaja</a:t>
            </a:r>
            <a:r>
              <a:rPr sz="3200" spc="-118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dila</a:t>
            </a:r>
            <a:r>
              <a:rPr sz="3200" spc="-19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uk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an</a:t>
            </a:r>
            <a:endParaRPr sz="3200">
              <a:latin typeface="Bookman Old Style"/>
              <a:cs typeface="Bookman Old Style"/>
            </a:endParaRPr>
          </a:p>
          <a:p>
            <a:pPr marL="12700" marR="65864" indent="66127">
              <a:lnSpc>
                <a:spcPct val="100068"/>
              </a:lnSpc>
            </a:pP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yang</a:t>
            </a:r>
            <a:r>
              <a:rPr sz="3200" spc="-59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32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3200" spc="39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h</a:t>
            </a:r>
            <a:r>
              <a:rPr sz="3200" spc="44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nd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ak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 </a:t>
            </a:r>
            <a:r>
              <a:rPr sz="3200" spc="-25" dirty="0">
                <a:solidFill>
                  <a:srgbClr val="FFFFFF"/>
                </a:solidFill>
                <a:latin typeface="Bookman Old Style"/>
                <a:cs typeface="Bookman Old Style"/>
              </a:rPr>
              <a:t>p</a:t>
            </a:r>
            <a:r>
              <a:rPr sz="3200" spc="39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200" spc="4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aturan</a:t>
            </a:r>
            <a:endParaRPr sz="3200">
              <a:latin typeface="Bookman Old Style"/>
              <a:cs typeface="Bookman Old Styl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81624" y="2595216"/>
            <a:ext cx="954482" cy="4310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95"/>
              </a:lnSpc>
              <a:spcBef>
                <a:spcPts val="169"/>
              </a:spcBef>
            </a:pP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agar</a:t>
            </a:r>
            <a:endParaRPr sz="3200">
              <a:latin typeface="Bookman Old Style"/>
              <a:cs typeface="Bookman Old Style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404999" y="4059389"/>
            <a:ext cx="6545646" cy="14064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8856">
              <a:lnSpc>
                <a:spcPts val="3400"/>
              </a:lnSpc>
              <a:spcBef>
                <a:spcPts val="170"/>
              </a:spcBef>
            </a:pP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hu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32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3200" spc="4" dirty="0">
                <a:solidFill>
                  <a:srgbClr val="FFFFFF"/>
                </a:solidFill>
                <a:latin typeface="Bookman Old Style"/>
                <a:cs typeface="Bookman Old Style"/>
              </a:rPr>
              <a:t>,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misal</a:t>
            </a:r>
            <a:r>
              <a:rPr sz="3200" spc="-109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3200" spc="39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32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</a:t>
            </a:r>
            <a:r>
              <a:rPr sz="3200" spc="-134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s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200" spc="9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</a:t>
            </a:r>
            <a:endParaRPr sz="3200">
              <a:latin typeface="Bookman Old Style"/>
              <a:cs typeface="Bookman Old Style"/>
            </a:endParaRPr>
          </a:p>
          <a:p>
            <a:pPr marL="12700">
              <a:lnSpc>
                <a:spcPct val="100068"/>
              </a:lnSpc>
            </a:pP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p</a:t>
            </a:r>
            <a:r>
              <a:rPr sz="3200" spc="39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nga</a:t>
            </a:r>
            <a:r>
              <a:rPr sz="32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an</a:t>
            </a:r>
            <a:r>
              <a:rPr sz="3200" spc="-144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atau</a:t>
            </a:r>
            <a:r>
              <a:rPr sz="3200" spc="-51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3200" spc="39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bu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</a:t>
            </a:r>
            <a:r>
              <a:rPr sz="3200" spc="-114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s</a:t>
            </a:r>
            <a:r>
              <a:rPr sz="32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200" spc="4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32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 wasiat.</a:t>
            </a:r>
            <a:endParaRPr sz="3200">
              <a:latin typeface="Bookman Old Style"/>
              <a:cs typeface="Bookman Old Styl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400288" y="1676400"/>
            <a:ext cx="3758183" cy="2819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586472" y="-457200"/>
            <a:ext cx="2133600" cy="1600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400288" y="6096000"/>
            <a:ext cx="1319783" cy="990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-204215" y="2667000"/>
            <a:ext cx="5586983" cy="4191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-1118616" y="2895600"/>
            <a:ext cx="3148584" cy="2362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283952" y="-18338"/>
            <a:ext cx="994981" cy="1180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326624" y="0"/>
            <a:ext cx="914400" cy="1100327"/>
          </a:xfrm>
          <a:custGeom>
            <a:avLst/>
            <a:gdLst/>
            <a:ahLst/>
            <a:cxnLst/>
            <a:rect l="l" t="t" r="r" b="b"/>
            <a:pathLst>
              <a:path w="914400" h="1100327">
                <a:moveTo>
                  <a:pt x="0" y="1100327"/>
                </a:moveTo>
                <a:lnTo>
                  <a:pt x="914400" y="1100327"/>
                </a:lnTo>
                <a:lnTo>
                  <a:pt x="914400" y="0"/>
                </a:lnTo>
                <a:lnTo>
                  <a:pt x="0" y="0"/>
                </a:lnTo>
                <a:lnTo>
                  <a:pt x="0" y="1100327"/>
                </a:lnTo>
                <a:close/>
              </a:path>
            </a:pathLst>
          </a:custGeom>
          <a:solidFill>
            <a:srgbClr val="AF151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182725" y="2043553"/>
            <a:ext cx="1648163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3300" spc="-9" dirty="0">
                <a:solidFill>
                  <a:srgbClr val="89D0D5"/>
                </a:solidFill>
                <a:latin typeface="Wingdings 3"/>
                <a:cs typeface="Wingdings 3"/>
              </a:rPr>
              <a:t>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Kata</a:t>
            </a:r>
            <a:endParaRPr sz="4100">
              <a:latin typeface="Bookman Old Style"/>
              <a:cs typeface="Bookman Old Styl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91927" y="2043553"/>
            <a:ext cx="1061205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la</a:t>
            </a:r>
            <a:r>
              <a:rPr sz="41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</a:t>
            </a:r>
            <a:endParaRPr sz="4100">
              <a:latin typeface="Bookman Old Style"/>
              <a:cs typeface="Bookman Old Styl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14223" y="2043553"/>
            <a:ext cx="1113173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da</a:t>
            </a:r>
            <a:r>
              <a:rPr sz="41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endParaRPr sz="4100">
              <a:latin typeface="Bookman Old Style"/>
              <a:cs typeface="Bookman Old Styl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90756" y="2043553"/>
            <a:ext cx="1707841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ak</a:t>
            </a:r>
            <a:r>
              <a:rPr sz="41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bat</a:t>
            </a:r>
            <a:endParaRPr sz="4100">
              <a:latin typeface="Bookman Old Style"/>
              <a:cs typeface="Bookman Old Styl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58684" y="2043553"/>
            <a:ext cx="1968526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huk</a:t>
            </a:r>
            <a:r>
              <a:rPr sz="4100" spc="-19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endParaRPr sz="4100">
              <a:latin typeface="Bookman Old Style"/>
              <a:cs typeface="Bookman Old Styl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27175" y="2543679"/>
            <a:ext cx="3600932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ad</a:t>
            </a:r>
            <a:r>
              <a:rPr sz="41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l</a:t>
            </a:r>
            <a:r>
              <a:rPr sz="41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h ak</a:t>
            </a:r>
            <a:r>
              <a:rPr sz="41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bat</a:t>
            </a:r>
            <a:endParaRPr sz="4100">
              <a:latin typeface="Bookman Old Style"/>
              <a:cs typeface="Bookman Old Styl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91323" y="2543679"/>
            <a:ext cx="2756593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da</a:t>
            </a:r>
            <a:r>
              <a:rPr sz="41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4100" spc="-19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su</a:t>
            </a:r>
            <a:r>
              <a:rPr sz="41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tu</a:t>
            </a:r>
            <a:endParaRPr sz="4100">
              <a:latin typeface="Bookman Old Style"/>
              <a:cs typeface="Bookman Old Styl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27175" y="3044050"/>
            <a:ext cx="4593470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tindak</a:t>
            </a:r>
            <a:r>
              <a:rPr sz="41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 hukum.</a:t>
            </a:r>
            <a:endParaRPr sz="4100">
              <a:latin typeface="Bookman Old Style"/>
              <a:cs typeface="Bookman Old Styl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82725" y="4296914"/>
            <a:ext cx="2324074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3300" spc="-9" dirty="0">
                <a:solidFill>
                  <a:srgbClr val="89D0D5"/>
                </a:solidFill>
                <a:latin typeface="Wingdings 3"/>
                <a:cs typeface="Wingdings 3"/>
              </a:rPr>
              <a:t></a:t>
            </a:r>
            <a:r>
              <a:rPr sz="41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C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ontoh</a:t>
            </a:r>
            <a:endParaRPr sz="4100">
              <a:latin typeface="Bookman Old Style"/>
              <a:cs typeface="Bookman Old Styl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71459" y="4296914"/>
            <a:ext cx="1113173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da</a:t>
            </a:r>
            <a:r>
              <a:rPr sz="41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endParaRPr sz="4100">
              <a:latin typeface="Bookman Old Style"/>
              <a:cs typeface="Bookman Old Styl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44862" y="4296914"/>
            <a:ext cx="1707841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ak</a:t>
            </a:r>
            <a:r>
              <a:rPr sz="41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bat</a:t>
            </a:r>
            <a:endParaRPr sz="4100">
              <a:latin typeface="Bookman Old Style"/>
              <a:cs typeface="Bookman Old Styl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15920" y="4296914"/>
            <a:ext cx="2134797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huk</a:t>
            </a:r>
            <a:r>
              <a:rPr sz="4100" spc="-25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m:</a:t>
            </a:r>
            <a:endParaRPr sz="4100">
              <a:latin typeface="Bookman Old Style"/>
              <a:cs typeface="Bookman Old Style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527175" y="4797040"/>
            <a:ext cx="7402218" cy="10471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812"/>
              </a:lnSpc>
              <a:spcBef>
                <a:spcPts val="434"/>
              </a:spcBef>
            </a:pP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4100" spc="25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mbuat</a:t>
            </a:r>
            <a:r>
              <a:rPr sz="4100" spc="-49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w</a:t>
            </a:r>
            <a:r>
              <a:rPr sz="41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si</a:t>
            </a:r>
            <a:r>
              <a:rPr sz="41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t,p</a:t>
            </a:r>
            <a:r>
              <a:rPr sz="4100" spc="25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rn</a:t>
            </a:r>
            <a:r>
              <a:rPr sz="41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y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ata</a:t>
            </a:r>
            <a:r>
              <a:rPr sz="41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 </a:t>
            </a:r>
            <a:endParaRPr sz="4100">
              <a:latin typeface="Bookman Old Style"/>
              <a:cs typeface="Bookman Old Style"/>
            </a:endParaRPr>
          </a:p>
          <a:p>
            <a:pPr marL="12700">
              <a:lnSpc>
                <a:spcPts val="4812"/>
              </a:lnSpc>
            </a:pP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4100" spc="19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rh</a:t>
            </a:r>
            <a:r>
              <a:rPr sz="4100" spc="14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nti</a:t>
            </a:r>
            <a:r>
              <a:rPr sz="4100" spc="-39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4100" spc="25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ny</a:t>
            </a:r>
            <a:r>
              <a:rPr sz="4100" spc="9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4100" spc="0" dirty="0">
                <a:solidFill>
                  <a:srgbClr val="FFFFFF"/>
                </a:solidFill>
                <a:latin typeface="Bookman Old Style"/>
                <a:cs typeface="Bookman Old Style"/>
              </a:rPr>
              <a:t>w</a:t>
            </a:r>
            <a:r>
              <a:rPr sz="4100" spc="9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4100" spc="0" dirty="0">
                <a:solidFill>
                  <a:srgbClr val="FFFFFF"/>
                </a:solidFill>
                <a:latin typeface="Century Gothic"/>
                <a:cs typeface="Century Gothic"/>
              </a:rPr>
              <a:t>.</a:t>
            </a:r>
            <a:endParaRPr sz="41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00288" y="1676400"/>
            <a:ext cx="3758183" cy="2819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586472" y="-457200"/>
            <a:ext cx="2133600" cy="1600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400288" y="6096000"/>
            <a:ext cx="1319783" cy="990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-204215" y="2667000"/>
            <a:ext cx="5586983" cy="4191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-1118616" y="2895600"/>
            <a:ext cx="3148584" cy="2362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283952" y="-18338"/>
            <a:ext cx="994981" cy="1180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326624" y="0"/>
            <a:ext cx="914400" cy="1100327"/>
          </a:xfrm>
          <a:custGeom>
            <a:avLst/>
            <a:gdLst/>
            <a:ahLst/>
            <a:cxnLst/>
            <a:rect l="l" t="t" r="r" b="b"/>
            <a:pathLst>
              <a:path w="914400" h="1100327">
                <a:moveTo>
                  <a:pt x="0" y="1100327"/>
                </a:moveTo>
                <a:lnTo>
                  <a:pt x="914400" y="1100327"/>
                </a:lnTo>
                <a:lnTo>
                  <a:pt x="914400" y="0"/>
                </a:lnTo>
                <a:lnTo>
                  <a:pt x="0" y="0"/>
                </a:lnTo>
                <a:lnTo>
                  <a:pt x="0" y="1100327"/>
                </a:lnTo>
                <a:close/>
              </a:path>
            </a:pathLst>
          </a:custGeom>
          <a:solidFill>
            <a:srgbClr val="AF151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826512" y="262777"/>
            <a:ext cx="4892273" cy="10867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050"/>
              </a:lnSpc>
              <a:spcBef>
                <a:spcPts val="202"/>
              </a:spcBef>
            </a:pPr>
            <a:r>
              <a:rPr sz="3800" spc="-9" dirty="0">
                <a:solidFill>
                  <a:srgbClr val="FF0000"/>
                </a:solidFill>
                <a:latin typeface="Century Gothic"/>
                <a:cs typeface="Century Gothic"/>
              </a:rPr>
              <a:t>“C</a:t>
            </a:r>
            <a:r>
              <a:rPr sz="3800" spc="0" dirty="0">
                <a:solidFill>
                  <a:srgbClr val="FF0000"/>
                </a:solidFill>
                <a:latin typeface="Century Gothic"/>
                <a:cs typeface="Century Gothic"/>
              </a:rPr>
              <a:t>ON</a:t>
            </a:r>
            <a:r>
              <a:rPr sz="3800" spc="-39" dirty="0">
                <a:solidFill>
                  <a:srgbClr val="FF0000"/>
                </a:solidFill>
                <a:latin typeface="Century Gothic"/>
                <a:cs typeface="Century Gothic"/>
              </a:rPr>
              <a:t>T</a:t>
            </a:r>
            <a:r>
              <a:rPr sz="3800" spc="0" dirty="0">
                <a:solidFill>
                  <a:srgbClr val="FF0000"/>
                </a:solidFill>
                <a:latin typeface="Century Gothic"/>
                <a:cs typeface="Century Gothic"/>
              </a:rPr>
              <a:t>OH</a:t>
            </a:r>
            <a:r>
              <a:rPr sz="3800" spc="-77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3800" spc="0" dirty="0">
                <a:solidFill>
                  <a:srgbClr val="FF0000"/>
                </a:solidFill>
                <a:latin typeface="Century Gothic"/>
                <a:cs typeface="Century Gothic"/>
              </a:rPr>
              <a:t>LA</a:t>
            </a:r>
            <a:r>
              <a:rPr sz="3800" spc="-19" dirty="0">
                <a:solidFill>
                  <a:srgbClr val="FF0000"/>
                </a:solidFill>
                <a:latin typeface="Century Gothic"/>
                <a:cs typeface="Century Gothic"/>
              </a:rPr>
              <a:t>I</a:t>
            </a:r>
            <a:r>
              <a:rPr sz="3800" spc="0" dirty="0">
                <a:solidFill>
                  <a:srgbClr val="FF0000"/>
                </a:solidFill>
                <a:latin typeface="Century Gothic"/>
                <a:cs typeface="Century Gothic"/>
              </a:rPr>
              <a:t>N</a:t>
            </a:r>
            <a:r>
              <a:rPr sz="3800" spc="-52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3800" spc="0" dirty="0">
                <a:solidFill>
                  <a:srgbClr val="FF0000"/>
                </a:solidFill>
                <a:latin typeface="Century Gothic"/>
                <a:cs typeface="Century Gothic"/>
              </a:rPr>
              <a:t>DARI</a:t>
            </a:r>
            <a:endParaRPr sz="3800">
              <a:latin typeface="Century Gothic"/>
              <a:cs typeface="Century Gothic"/>
            </a:endParaRPr>
          </a:p>
          <a:p>
            <a:pPr marL="2317241" marR="72283">
              <a:lnSpc>
                <a:spcPts val="4510"/>
              </a:lnSpc>
              <a:spcBef>
                <a:spcPts val="23"/>
              </a:spcBef>
            </a:pPr>
            <a:r>
              <a:rPr sz="5700" spc="0" baseline="-1430" dirty="0">
                <a:solidFill>
                  <a:srgbClr val="FF0000"/>
                </a:solidFill>
                <a:latin typeface="Century Gothic"/>
                <a:cs typeface="Century Gothic"/>
              </a:rPr>
              <a:t>H</a:t>
            </a:r>
            <a:r>
              <a:rPr sz="5700" spc="-29" baseline="-1430" dirty="0">
                <a:solidFill>
                  <a:srgbClr val="FF0000"/>
                </a:solidFill>
                <a:latin typeface="Century Gothic"/>
                <a:cs typeface="Century Gothic"/>
              </a:rPr>
              <a:t>U</a:t>
            </a:r>
            <a:r>
              <a:rPr sz="5700" spc="0" baseline="-1430" dirty="0">
                <a:solidFill>
                  <a:srgbClr val="FF0000"/>
                </a:solidFill>
                <a:latin typeface="Century Gothic"/>
                <a:cs typeface="Century Gothic"/>
              </a:rPr>
              <a:t>K</a:t>
            </a:r>
            <a:r>
              <a:rPr sz="5700" spc="-39" baseline="-1430" dirty="0">
                <a:solidFill>
                  <a:srgbClr val="FF0000"/>
                </a:solidFill>
                <a:latin typeface="Century Gothic"/>
                <a:cs typeface="Century Gothic"/>
              </a:rPr>
              <a:t>U</a:t>
            </a:r>
            <a:r>
              <a:rPr sz="5700" spc="-14" baseline="-1430" dirty="0">
                <a:solidFill>
                  <a:srgbClr val="FF0000"/>
                </a:solidFill>
                <a:latin typeface="Century Gothic"/>
                <a:cs typeface="Century Gothic"/>
              </a:rPr>
              <a:t>M</a:t>
            </a:r>
            <a:r>
              <a:rPr sz="5700" spc="0" baseline="-1430" dirty="0">
                <a:solidFill>
                  <a:srgbClr val="FF0000"/>
                </a:solidFill>
                <a:latin typeface="Century Gothic"/>
                <a:cs typeface="Century Gothic"/>
              </a:rPr>
              <a:t>”</a:t>
            </a:r>
            <a:endParaRPr sz="38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57045" y="262777"/>
            <a:ext cx="1682975" cy="5072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995"/>
              </a:lnSpc>
              <a:spcBef>
                <a:spcPts val="199"/>
              </a:spcBef>
            </a:pPr>
            <a:r>
              <a:rPr sz="3800" spc="0" dirty="0">
                <a:solidFill>
                  <a:srgbClr val="FF0000"/>
                </a:solidFill>
                <a:latin typeface="Century Gothic"/>
                <a:cs typeface="Century Gothic"/>
              </a:rPr>
              <a:t>AK</a:t>
            </a:r>
            <a:r>
              <a:rPr sz="3800" spc="-25" dirty="0">
                <a:solidFill>
                  <a:srgbClr val="FF0000"/>
                </a:solidFill>
                <a:latin typeface="Century Gothic"/>
                <a:cs typeface="Century Gothic"/>
              </a:rPr>
              <a:t>I</a:t>
            </a:r>
            <a:r>
              <a:rPr sz="3800" spc="0" dirty="0">
                <a:solidFill>
                  <a:srgbClr val="FF0000"/>
                </a:solidFill>
                <a:latin typeface="Century Gothic"/>
                <a:cs typeface="Century Gothic"/>
              </a:rPr>
              <a:t>BAT</a:t>
            </a:r>
            <a:endParaRPr sz="38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82725" y="2554750"/>
            <a:ext cx="384191" cy="3545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80"/>
              </a:lnSpc>
              <a:spcBef>
                <a:spcPts val="139"/>
              </a:spcBef>
            </a:pP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1.</a:t>
            </a:r>
            <a:endParaRPr sz="2600">
              <a:latin typeface="Bookman Old Style"/>
              <a:cs typeface="Bookman Old Styl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97863" y="2554750"/>
            <a:ext cx="7928055" cy="7508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80"/>
              </a:lnSpc>
              <a:spcBef>
                <a:spcPts val="139"/>
              </a:spcBef>
            </a:pPr>
            <a:r>
              <a:rPr sz="3900" spc="-25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3900" spc="3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900" spc="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3900" spc="-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tn</a:t>
            </a:r>
            <a:r>
              <a:rPr sz="3900" spc="-14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y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900" spc="-86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s</a:t>
            </a:r>
            <a:r>
              <a:rPr sz="3900" spc="-14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900" spc="4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tu</a:t>
            </a:r>
            <a:r>
              <a:rPr sz="3900" spc="-53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hak</a:t>
            </a:r>
            <a:r>
              <a:rPr sz="3900" spc="-38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3900" spc="4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n</a:t>
            </a:r>
            <a:r>
              <a:rPr sz="3900" spc="-23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3900" spc="3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waj</a:t>
            </a:r>
            <a:r>
              <a:rPr sz="3900" spc="-14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3900" spc="4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n</a:t>
            </a:r>
            <a:r>
              <a:rPr sz="3900" spc="-128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3900" spc="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gi</a:t>
            </a:r>
            <a:r>
              <a:rPr sz="3900" spc="-62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p</a:t>
            </a:r>
            <a:r>
              <a:rPr sz="3900" spc="3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n</a:t>
            </a:r>
            <a:r>
              <a:rPr sz="3900" spc="-14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j</a:t>
            </a:r>
            <a:r>
              <a:rPr sz="3900" spc="-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900" spc="4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l</a:t>
            </a:r>
            <a:endParaRPr sz="2600">
              <a:latin typeface="Bookman Old Style"/>
              <a:cs typeface="Bookman Old Style"/>
            </a:endParaRPr>
          </a:p>
          <a:p>
            <a:pPr marL="12700" marR="49377">
              <a:lnSpc>
                <a:spcPct val="97819"/>
              </a:lnSpc>
            </a:pP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dan</a:t>
            </a:r>
            <a:r>
              <a:rPr sz="2600" spc="-48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p</a:t>
            </a:r>
            <a:r>
              <a:rPr sz="2600" spc="39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2600" spc="9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2600" spc="39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26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l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2600" spc="-133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akibat</a:t>
            </a:r>
            <a:r>
              <a:rPr sz="2600" spc="-4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da</a:t>
            </a:r>
            <a:r>
              <a:rPr sz="2600" spc="14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2600" spc="-4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p</a:t>
            </a:r>
            <a:r>
              <a:rPr sz="2600" spc="39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2600" spc="9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26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</a:t>
            </a:r>
            <a:r>
              <a:rPr sz="2600" spc="9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</a:t>
            </a:r>
            <a:r>
              <a:rPr sz="2600" spc="-151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6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h</a:t>
            </a:r>
            <a:r>
              <a:rPr sz="26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26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2600" spc="11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600" i="1" spc="-54" dirty="0">
                <a:solidFill>
                  <a:srgbClr val="FFFFFF"/>
                </a:solidFill>
                <a:latin typeface="Bookman Old Style"/>
                <a:cs typeface="Bookman Old Style"/>
              </a:rPr>
              <a:t>j</a:t>
            </a:r>
            <a:r>
              <a:rPr sz="2600" i="1" spc="0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600" i="1" spc="-5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600" i="1" spc="0" dirty="0">
                <a:solidFill>
                  <a:srgbClr val="FFFFFF"/>
                </a:solidFill>
                <a:latin typeface="Bookman Old Style"/>
                <a:cs typeface="Bookman Old Style"/>
              </a:rPr>
              <a:t>l</a:t>
            </a:r>
            <a:endParaRPr sz="2600">
              <a:latin typeface="Bookman Old Style"/>
              <a:cs typeface="Bookman Old Styl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97863" y="3347484"/>
            <a:ext cx="5363682" cy="7508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85"/>
              </a:lnSpc>
              <a:spcBef>
                <a:spcPts val="139"/>
              </a:spcBef>
            </a:pPr>
            <a:r>
              <a:rPr sz="3900" i="1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be</a:t>
            </a:r>
            <a:r>
              <a:rPr sz="3900" i="1" spc="-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l</a:t>
            </a:r>
            <a:r>
              <a:rPr sz="3900" i="1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3900" i="1" spc="-34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900" spc="4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nta</a:t>
            </a:r>
            <a:r>
              <a:rPr sz="3900" spc="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900" spc="-48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p</a:t>
            </a:r>
            <a:r>
              <a:rPr sz="3900" spc="3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900" spc="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3900" spc="-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ili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3900" spc="-108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s</a:t>
            </a:r>
            <a:r>
              <a:rPr sz="3900" spc="3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p</a:t>
            </a:r>
            <a:r>
              <a:rPr sz="3900" spc="3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da</a:t>
            </a:r>
            <a:r>
              <a:rPr sz="3900" spc="-142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900" spc="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3900" spc="-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o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3900" spc="-14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o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endParaRPr sz="2600">
              <a:latin typeface="Bookman Old Style"/>
              <a:cs typeface="Bookman Old Style"/>
            </a:endParaRPr>
          </a:p>
          <a:p>
            <a:pPr marL="12700" marR="49377">
              <a:lnSpc>
                <a:spcPct val="97819"/>
              </a:lnSpc>
            </a:pP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s</a:t>
            </a:r>
            <a:r>
              <a:rPr sz="2600" spc="34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p</a:t>
            </a:r>
            <a:r>
              <a:rPr sz="2600" spc="39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da</a:t>
            </a:r>
            <a:r>
              <a:rPr sz="2600" spc="-14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600" spc="9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26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o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26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o</a:t>
            </a:r>
            <a:r>
              <a:rPr sz="2600" spc="9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.</a:t>
            </a:r>
            <a:endParaRPr sz="2600">
              <a:latin typeface="Bookman Old Style"/>
              <a:cs typeface="Bookman Old Styl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03390" y="3347484"/>
            <a:ext cx="2061667" cy="35458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80"/>
              </a:lnSpc>
              <a:spcBef>
                <a:spcPts val="139"/>
              </a:spcBef>
            </a:pP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3900" spc="4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n</a:t>
            </a:r>
            <a:r>
              <a:rPr sz="3900" spc="-48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p</a:t>
            </a:r>
            <a:r>
              <a:rPr sz="3900" spc="44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900" spc="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3900" spc="3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900" spc="-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l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endParaRPr sz="2600">
              <a:latin typeface="Bookman Old Style"/>
              <a:cs typeface="Bookman Old Styl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82725" y="4789823"/>
            <a:ext cx="384191" cy="35458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80"/>
              </a:lnSpc>
              <a:spcBef>
                <a:spcPts val="139"/>
              </a:spcBef>
            </a:pP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2.</a:t>
            </a:r>
            <a:endParaRPr sz="2600">
              <a:latin typeface="Bookman Old Style"/>
              <a:cs typeface="Bookman Old Style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697863" y="4789823"/>
            <a:ext cx="8312671" cy="114745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80"/>
              </a:lnSpc>
              <a:spcBef>
                <a:spcPts val="139"/>
              </a:spcBef>
            </a:pPr>
            <a:r>
              <a:rPr sz="3900" spc="-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Dij</a:t>
            </a:r>
            <a:r>
              <a:rPr sz="3900" spc="4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3900" spc="-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hkan</a:t>
            </a:r>
            <a:r>
              <a:rPr sz="3900" spc="-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n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ya</a:t>
            </a:r>
            <a:r>
              <a:rPr sz="3900" spc="-11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h</a:t>
            </a:r>
            <a:r>
              <a:rPr sz="3900" spc="-1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3900" spc="-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3900" spc="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3900" spc="4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n</a:t>
            </a:r>
            <a:r>
              <a:rPr sz="3900" spc="-75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3900" spc="3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900" spc="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had</a:t>
            </a:r>
            <a:r>
              <a:rPr sz="3900" spc="4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p</a:t>
            </a:r>
            <a:r>
              <a:rPr sz="3900" spc="-12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s</a:t>
            </a:r>
            <a:r>
              <a:rPr sz="3900" spc="3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3900" spc="-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o</a:t>
            </a:r>
            <a:r>
              <a:rPr sz="3900" spc="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3900" spc="4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ng</a:t>
            </a:r>
            <a:r>
              <a:rPr sz="3900" spc="-12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3900" spc="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3900" spc="4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3900" spc="-9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li</a:t>
            </a:r>
            <a:r>
              <a:rPr sz="3900" spc="0" baseline="1092" dirty="0">
                <a:solidFill>
                  <a:srgbClr val="FFFFFF"/>
                </a:solidFill>
                <a:latin typeface="Bookman Old Style"/>
                <a:cs typeface="Bookman Old Style"/>
              </a:rPr>
              <a:t>ng</a:t>
            </a:r>
            <a:endParaRPr sz="2600">
              <a:latin typeface="Bookman Old Style"/>
              <a:cs typeface="Bookman Old Style"/>
            </a:endParaRPr>
          </a:p>
          <a:p>
            <a:pPr marL="12700" marR="49377">
              <a:lnSpc>
                <a:spcPct val="97819"/>
              </a:lnSpc>
            </a:pPr>
            <a:r>
              <a:rPr sz="2600" spc="4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k</a:t>
            </a:r>
            <a:r>
              <a:rPr sz="26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2600" spc="4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t</a:t>
            </a:r>
            <a:r>
              <a:rPr sz="2600" spc="-50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2600" spc="4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600" spc="9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2600" spc="-50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600" spc="9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2600" spc="39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</a:t>
            </a:r>
            <a:r>
              <a:rPr sz="26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cu</a:t>
            </a:r>
            <a:r>
              <a:rPr sz="2600" spc="9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2600" spc="-10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b</a:t>
            </a:r>
            <a:r>
              <a:rPr sz="2600" spc="4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600" spc="9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2600" spc="4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ng</a:t>
            </a:r>
            <a:r>
              <a:rPr sz="2600" spc="-88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2600" spc="4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600" spc="9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2600" spc="-30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600" spc="9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26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u</a:t>
            </a:r>
            <a:r>
              <a:rPr sz="2600" spc="9" dirty="0">
                <a:solidFill>
                  <a:srgbClr val="FFFFFF"/>
                </a:solidFill>
                <a:latin typeface="Bookman Old Style"/>
                <a:cs typeface="Bookman Old Style"/>
              </a:rPr>
              <a:t>m</a:t>
            </a:r>
            <a:r>
              <a:rPr sz="2600" spc="4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h</a:t>
            </a:r>
            <a:r>
              <a:rPr sz="2600" spc="-8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s</a:t>
            </a:r>
            <a:r>
              <a:rPr sz="2600" spc="39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s</a:t>
            </a:r>
            <a:r>
              <a:rPr sz="2600" spc="39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26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o</a:t>
            </a:r>
            <a:r>
              <a:rPr sz="2600" spc="9" dirty="0">
                <a:solidFill>
                  <a:srgbClr val="FFFFFF"/>
                </a:solidFill>
                <a:latin typeface="Bookman Old Style"/>
                <a:cs typeface="Bookman Old Style"/>
              </a:rPr>
              <a:t>r</a:t>
            </a:r>
            <a:r>
              <a:rPr sz="2600" spc="4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ng</a:t>
            </a:r>
            <a:endParaRPr sz="2600">
              <a:latin typeface="Bookman Old Style"/>
              <a:cs typeface="Bookman Old Style"/>
            </a:endParaRPr>
          </a:p>
          <a:p>
            <a:pPr marL="12700" marR="49377">
              <a:lnSpc>
                <a:spcPct val="97819"/>
              </a:lnSpc>
              <a:spcBef>
                <a:spcPts val="65"/>
              </a:spcBef>
            </a:pP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s</a:t>
            </a:r>
            <a:r>
              <a:rPr sz="2600" spc="34" dirty="0">
                <a:solidFill>
                  <a:srgbClr val="FFFFFF"/>
                </a:solidFill>
                <a:latin typeface="Bookman Old Style"/>
                <a:cs typeface="Bookman Old Style"/>
              </a:rPr>
              <a:t>e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bagaim</a:t>
            </a:r>
            <a:r>
              <a:rPr sz="2600" spc="4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6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n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600" spc="-151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d</a:t>
            </a:r>
            <a:r>
              <a:rPr sz="2600" spc="-9" dirty="0">
                <a:solidFill>
                  <a:srgbClr val="FFFFFF"/>
                </a:solidFill>
                <a:latin typeface="Bookman Old Style"/>
                <a:cs typeface="Bookman Old Style"/>
              </a:rPr>
              <a:t>i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atur</a:t>
            </a:r>
            <a:r>
              <a:rPr sz="2600" spc="-42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dalam</a:t>
            </a:r>
            <a:r>
              <a:rPr sz="2600" spc="-58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pas</a:t>
            </a:r>
            <a:r>
              <a:rPr sz="2600" spc="4" dirty="0">
                <a:solidFill>
                  <a:srgbClr val="FFFFFF"/>
                </a:solidFill>
                <a:latin typeface="Bookman Old Style"/>
                <a:cs typeface="Bookman Old Style"/>
              </a:rPr>
              <a:t>a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l</a:t>
            </a:r>
            <a:r>
              <a:rPr sz="2600" spc="-39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362</a:t>
            </a:r>
            <a:r>
              <a:rPr sz="2600" spc="-48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KU</a:t>
            </a:r>
            <a:r>
              <a:rPr sz="2600" spc="-14" dirty="0">
                <a:solidFill>
                  <a:srgbClr val="FFFFFF"/>
                </a:solidFill>
                <a:latin typeface="Bookman Old Style"/>
                <a:cs typeface="Bookman Old Style"/>
              </a:rPr>
              <a:t>H</a:t>
            </a:r>
            <a:r>
              <a:rPr sz="2600" spc="0" dirty="0">
                <a:solidFill>
                  <a:srgbClr val="FFFFFF"/>
                </a:solidFill>
                <a:latin typeface="Bookman Old Style"/>
                <a:cs typeface="Bookman Old Style"/>
              </a:rPr>
              <a:t>P.</a:t>
            </a:r>
            <a:endParaRPr sz="2600">
              <a:latin typeface="Bookman Old Style"/>
              <a:cs typeface="Bookman Old Styl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00288" y="1676400"/>
            <a:ext cx="3758183" cy="2819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586472" y="-457200"/>
            <a:ext cx="2133600" cy="1600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00288" y="6096000"/>
            <a:ext cx="1319783" cy="990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-204215" y="2667000"/>
            <a:ext cx="5586983" cy="4191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-1118616" y="2895600"/>
            <a:ext cx="3148584" cy="2362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283952" y="-18338"/>
            <a:ext cx="994981" cy="1180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326624" y="0"/>
            <a:ext cx="914400" cy="1100327"/>
          </a:xfrm>
          <a:custGeom>
            <a:avLst/>
            <a:gdLst/>
            <a:ahLst/>
            <a:cxnLst/>
            <a:rect l="l" t="t" r="r" b="b"/>
            <a:pathLst>
              <a:path w="914400" h="1100327">
                <a:moveTo>
                  <a:pt x="0" y="1100327"/>
                </a:moveTo>
                <a:lnTo>
                  <a:pt x="914400" y="1100327"/>
                </a:lnTo>
                <a:lnTo>
                  <a:pt x="914400" y="0"/>
                </a:lnTo>
                <a:lnTo>
                  <a:pt x="0" y="0"/>
                </a:lnTo>
                <a:lnTo>
                  <a:pt x="0" y="1100327"/>
                </a:lnTo>
                <a:close/>
              </a:path>
            </a:pathLst>
          </a:custGeom>
          <a:solidFill>
            <a:srgbClr val="AF151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234946" y="269035"/>
            <a:ext cx="2223730" cy="5591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400"/>
              </a:lnSpc>
              <a:spcBef>
                <a:spcPts val="220"/>
              </a:spcBef>
            </a:pPr>
            <a:r>
              <a:rPr sz="4200" spc="0" dirty="0">
                <a:solidFill>
                  <a:srgbClr val="FF0000"/>
                </a:solidFill>
                <a:latin typeface="Century Gothic"/>
                <a:cs typeface="Century Gothic"/>
              </a:rPr>
              <a:t>“</a:t>
            </a:r>
            <a:r>
              <a:rPr sz="4200" spc="-94" dirty="0">
                <a:solidFill>
                  <a:srgbClr val="FF0000"/>
                </a:solidFill>
                <a:latin typeface="Century Gothic"/>
                <a:cs typeface="Century Gothic"/>
              </a:rPr>
              <a:t>W</a:t>
            </a:r>
            <a:r>
              <a:rPr sz="4200" spc="-14" dirty="0">
                <a:solidFill>
                  <a:srgbClr val="FF0000"/>
                </a:solidFill>
                <a:latin typeface="Century Gothic"/>
                <a:cs typeface="Century Gothic"/>
              </a:rPr>
              <a:t>U</a:t>
            </a:r>
            <a:r>
              <a:rPr sz="4200" spc="9" dirty="0">
                <a:solidFill>
                  <a:srgbClr val="FF0000"/>
                </a:solidFill>
                <a:latin typeface="Century Gothic"/>
                <a:cs typeface="Century Gothic"/>
              </a:rPr>
              <a:t>J</a:t>
            </a:r>
            <a:r>
              <a:rPr sz="4200" spc="-14" dirty="0">
                <a:solidFill>
                  <a:srgbClr val="FF0000"/>
                </a:solidFill>
                <a:latin typeface="Century Gothic"/>
                <a:cs typeface="Century Gothic"/>
              </a:rPr>
              <a:t>U</a:t>
            </a:r>
            <a:r>
              <a:rPr sz="4200" spc="0" dirty="0">
                <a:solidFill>
                  <a:srgbClr val="FF0000"/>
                </a:solidFill>
                <a:latin typeface="Century Gothic"/>
                <a:cs typeface="Century Gothic"/>
              </a:rPr>
              <a:t>D</a:t>
            </a:r>
            <a:endParaRPr sz="42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13331" y="269035"/>
            <a:ext cx="1336178" cy="5591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400"/>
              </a:lnSpc>
              <a:spcBef>
                <a:spcPts val="220"/>
              </a:spcBef>
            </a:pPr>
            <a:r>
              <a:rPr sz="4200" spc="0" dirty="0">
                <a:solidFill>
                  <a:srgbClr val="FF0000"/>
                </a:solidFill>
                <a:latin typeface="Century Gothic"/>
                <a:cs typeface="Century Gothic"/>
              </a:rPr>
              <a:t>D</a:t>
            </a:r>
            <a:r>
              <a:rPr sz="4200" spc="-44" dirty="0">
                <a:solidFill>
                  <a:srgbClr val="FF0000"/>
                </a:solidFill>
                <a:latin typeface="Century Gothic"/>
                <a:cs typeface="Century Gothic"/>
              </a:rPr>
              <a:t>A</a:t>
            </a:r>
            <a:r>
              <a:rPr sz="4200" spc="0" dirty="0">
                <a:solidFill>
                  <a:srgbClr val="FF0000"/>
                </a:solidFill>
                <a:latin typeface="Century Gothic"/>
                <a:cs typeface="Century Gothic"/>
              </a:rPr>
              <a:t>RI</a:t>
            </a:r>
            <a:endParaRPr sz="42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99363" y="269035"/>
            <a:ext cx="1856007" cy="5591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400"/>
              </a:lnSpc>
              <a:spcBef>
                <a:spcPts val="220"/>
              </a:spcBef>
            </a:pPr>
            <a:r>
              <a:rPr sz="4200" spc="-39" dirty="0">
                <a:solidFill>
                  <a:srgbClr val="FF0000"/>
                </a:solidFill>
                <a:latin typeface="Century Gothic"/>
                <a:cs typeface="Century Gothic"/>
              </a:rPr>
              <a:t>A</a:t>
            </a:r>
            <a:r>
              <a:rPr sz="4200" spc="0" dirty="0">
                <a:solidFill>
                  <a:srgbClr val="FF0000"/>
                </a:solidFill>
                <a:latin typeface="Century Gothic"/>
                <a:cs typeface="Century Gothic"/>
              </a:rPr>
              <a:t>K</a:t>
            </a:r>
            <a:r>
              <a:rPr sz="4200" spc="14" dirty="0">
                <a:solidFill>
                  <a:srgbClr val="FF0000"/>
                </a:solidFill>
                <a:latin typeface="Century Gothic"/>
                <a:cs typeface="Century Gothic"/>
              </a:rPr>
              <a:t>I</a:t>
            </a:r>
            <a:r>
              <a:rPr sz="4200" spc="0" dirty="0">
                <a:solidFill>
                  <a:srgbClr val="FF0000"/>
                </a:solidFill>
                <a:latin typeface="Century Gothic"/>
                <a:cs typeface="Century Gothic"/>
              </a:rPr>
              <a:t>B</a:t>
            </a:r>
            <a:r>
              <a:rPr sz="4200" spc="-50" dirty="0">
                <a:solidFill>
                  <a:srgbClr val="FF0000"/>
                </a:solidFill>
                <a:latin typeface="Century Gothic"/>
                <a:cs typeface="Century Gothic"/>
              </a:rPr>
              <a:t>A</a:t>
            </a:r>
            <a:r>
              <a:rPr sz="4200" spc="0" dirty="0">
                <a:solidFill>
                  <a:srgbClr val="FF0000"/>
                </a:solidFill>
                <a:latin typeface="Century Gothic"/>
                <a:cs typeface="Century Gothic"/>
              </a:rPr>
              <a:t>T</a:t>
            </a:r>
            <a:endParaRPr sz="42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06290" y="269035"/>
            <a:ext cx="2229067" cy="5591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400"/>
              </a:lnSpc>
              <a:spcBef>
                <a:spcPts val="220"/>
              </a:spcBef>
            </a:pPr>
            <a:r>
              <a:rPr sz="4200" spc="0" dirty="0">
                <a:solidFill>
                  <a:srgbClr val="FF0000"/>
                </a:solidFill>
                <a:latin typeface="Century Gothic"/>
                <a:cs typeface="Century Gothic"/>
              </a:rPr>
              <a:t>HU</a:t>
            </a:r>
            <a:r>
              <a:rPr sz="4200" spc="-14" dirty="0">
                <a:solidFill>
                  <a:srgbClr val="FF0000"/>
                </a:solidFill>
                <a:latin typeface="Century Gothic"/>
                <a:cs typeface="Century Gothic"/>
              </a:rPr>
              <a:t>KU</a:t>
            </a:r>
            <a:r>
              <a:rPr sz="4200" spc="0" dirty="0">
                <a:solidFill>
                  <a:srgbClr val="FF0000"/>
                </a:solidFill>
                <a:latin typeface="Century Gothic"/>
                <a:cs typeface="Century Gothic"/>
              </a:rPr>
              <a:t>M”</a:t>
            </a:r>
            <a:endParaRPr sz="42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7016" y="1416534"/>
            <a:ext cx="5803190" cy="10136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6713">
              <a:lnSpc>
                <a:spcPts val="2175"/>
              </a:lnSpc>
              <a:spcBef>
                <a:spcPts val="108"/>
              </a:spcBef>
            </a:pP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ap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at</a:t>
            </a:r>
            <a:r>
              <a:rPr sz="2000" spc="-87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er</a:t>
            </a:r>
            <a:r>
              <a:rPr sz="2000" spc="-14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a: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2172"/>
              </a:lnSpc>
              <a:spcBef>
                <a:spcPts val="826"/>
              </a:spcBef>
            </a:pP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.</a:t>
            </a:r>
            <a:r>
              <a:rPr sz="2000" spc="-1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9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ah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000" spc="-9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,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er</a:t>
            </a:r>
            <a:r>
              <a:rPr sz="2000" spc="-9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ahn</a:t>
            </a:r>
            <a:r>
              <a:rPr sz="2000" spc="-9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-157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19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000" spc="-81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000" spc="-9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000" spc="-9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-78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2000" spc="-14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19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endParaRPr sz="2000">
              <a:latin typeface="Century Gothic"/>
              <a:cs typeface="Century Gothic"/>
            </a:endParaRPr>
          </a:p>
          <a:p>
            <a:pPr marL="527811" marR="46713">
              <a:lnSpc>
                <a:spcPts val="2400"/>
              </a:lnSpc>
              <a:spcBef>
                <a:spcPts val="120"/>
              </a:spcBef>
            </a:pPr>
            <a:r>
              <a:rPr sz="3000" spc="4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3000" spc="0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ea</a:t>
            </a:r>
            <a:r>
              <a:rPr sz="3000" spc="9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3000" spc="4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an</a:t>
            </a:r>
            <a:r>
              <a:rPr sz="3000" spc="-113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4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3000" spc="-9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3000" spc="4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3000" spc="-9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3000" spc="0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m.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287016" y="3018000"/>
            <a:ext cx="6168546" cy="19279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175"/>
              </a:lnSpc>
              <a:spcBef>
                <a:spcPts val="108"/>
              </a:spcBef>
            </a:pPr>
            <a:r>
              <a:rPr sz="2000" spc="-9" dirty="0">
                <a:solidFill>
                  <a:srgbClr val="FFFFFF"/>
                </a:solidFill>
                <a:latin typeface="Century Gothic"/>
                <a:cs typeface="Century Gothic"/>
              </a:rPr>
              <a:t>Co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000" spc="19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000" spc="-9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2000" spc="-43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: 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-</a:t>
            </a:r>
            <a:r>
              <a:rPr sz="2000" spc="-21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9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sia</a:t>
            </a:r>
            <a:r>
              <a:rPr sz="2000" spc="-7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me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j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di</a:t>
            </a:r>
            <a:r>
              <a:rPr sz="2000" spc="-6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21</a:t>
            </a:r>
            <a:r>
              <a:rPr sz="2000" spc="-22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19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ah</a:t>
            </a:r>
            <a:r>
              <a:rPr sz="2000" spc="-9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,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ak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ib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000" spc="-12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2000" spc="-9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2000" spc="-9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2000" spc="-9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endParaRPr sz="2000">
              <a:latin typeface="Century Gothic"/>
              <a:cs typeface="Century Gothic"/>
            </a:endParaRPr>
          </a:p>
          <a:p>
            <a:pPr marL="527811" marR="18973">
              <a:lnSpc>
                <a:spcPts val="2400"/>
              </a:lnSpc>
              <a:spcBef>
                <a:spcPts val="11"/>
              </a:spcBef>
            </a:pPr>
            <a:r>
              <a:rPr sz="3000" spc="4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3000" spc="0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er</a:t>
            </a:r>
            <a:r>
              <a:rPr sz="3000" spc="-14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3000" spc="4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3000" spc="0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ah</a:t>
            </a:r>
            <a:r>
              <a:rPr sz="3000" spc="-74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3000" spc="4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ri</a:t>
            </a:r>
            <a:r>
              <a:rPr sz="3000" spc="-32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19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3000" spc="9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3000" spc="0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3000" spc="4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3000" spc="-92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3000" spc="9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4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3000" spc="0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ap</a:t>
            </a:r>
            <a:r>
              <a:rPr sz="3000" spc="-73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me</a:t>
            </a:r>
            <a:r>
              <a:rPr sz="3000" spc="4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3000" spc="0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j</a:t>
            </a:r>
            <a:r>
              <a:rPr sz="3000" spc="4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di</a:t>
            </a:r>
            <a:r>
              <a:rPr sz="3000" spc="-69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3000" spc="9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4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3000" spc="0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ap</a:t>
            </a:r>
            <a:endParaRPr sz="2000">
              <a:latin typeface="Century Gothic"/>
              <a:cs typeface="Century Gothic"/>
            </a:endParaRPr>
          </a:p>
          <a:p>
            <a:pPr marL="527811" marR="18973">
              <a:lnSpc>
                <a:spcPts val="2400"/>
              </a:lnSpc>
            </a:pPr>
            <a:r>
              <a:rPr sz="3000" spc="4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3000" spc="-9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3000" spc="4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3000" spc="-9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3000" spc="0" baseline="-1359" dirty="0">
                <a:solidFill>
                  <a:srgbClr val="FFFFFF"/>
                </a:solidFill>
                <a:latin typeface="Century Gothic"/>
                <a:cs typeface="Century Gothic"/>
              </a:rPr>
              <a:t>m.</a:t>
            </a:r>
            <a:endParaRPr sz="2000">
              <a:latin typeface="Century Gothic"/>
              <a:cs typeface="Century Gothic"/>
            </a:endParaRPr>
          </a:p>
          <a:p>
            <a:pPr marL="527811" marR="903732" indent="673862">
              <a:lnSpc>
                <a:spcPct val="100027"/>
              </a:lnSpc>
              <a:spcBef>
                <a:spcPts val="854"/>
              </a:spcBef>
            </a:pP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-</a:t>
            </a:r>
            <a:r>
              <a:rPr sz="2000" spc="-21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De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g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000" spc="-7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000" spc="-14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a 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g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2000" spc="-9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nan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,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000" spc="-9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pl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2000" spc="-2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caka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n me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2000" spc="-9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an</a:t>
            </a:r>
            <a:r>
              <a:rPr sz="2000" spc="-117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19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000" spc="9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ak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an</a:t>
            </a:r>
            <a:r>
              <a:rPr sz="2000" spc="-96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2000" spc="-9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000" spc="4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2000" spc="-9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m.</a:t>
            </a:r>
            <a:endParaRPr sz="2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00288" y="1676400"/>
            <a:ext cx="3758183" cy="2819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86472" y="-457200"/>
            <a:ext cx="2133600" cy="1600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00288" y="6096000"/>
            <a:ext cx="1319783" cy="990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-204215" y="2667000"/>
            <a:ext cx="5586983" cy="4191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-1118616" y="2895600"/>
            <a:ext cx="3148584" cy="2362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283952" y="-18338"/>
            <a:ext cx="994981" cy="1180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326624" y="0"/>
            <a:ext cx="914400" cy="1100327"/>
          </a:xfrm>
          <a:custGeom>
            <a:avLst/>
            <a:gdLst/>
            <a:ahLst/>
            <a:cxnLst/>
            <a:rect l="l" t="t" r="r" b="b"/>
            <a:pathLst>
              <a:path w="914400" h="1100327">
                <a:moveTo>
                  <a:pt x="0" y="1100327"/>
                </a:moveTo>
                <a:lnTo>
                  <a:pt x="914400" y="1100327"/>
                </a:lnTo>
                <a:lnTo>
                  <a:pt x="914400" y="0"/>
                </a:lnTo>
                <a:lnTo>
                  <a:pt x="0" y="0"/>
                </a:lnTo>
                <a:lnTo>
                  <a:pt x="0" y="1100327"/>
                </a:lnTo>
                <a:close/>
              </a:path>
            </a:pathLst>
          </a:custGeom>
          <a:solidFill>
            <a:srgbClr val="AF151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05280" y="1214062"/>
            <a:ext cx="8778234" cy="1543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423">
              <a:lnSpc>
                <a:spcPts val="2800"/>
              </a:lnSpc>
              <a:spcBef>
                <a:spcPts val="140"/>
              </a:spcBef>
            </a:pPr>
            <a:r>
              <a:rPr sz="2600" spc="4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.</a:t>
            </a:r>
            <a:r>
              <a:rPr sz="2600" spc="-17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2600" spc="4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2600" spc="34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600" spc="-9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600" spc="-19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a,</a:t>
            </a:r>
            <a:r>
              <a:rPr sz="2600" spc="-53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600" spc="4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2600" spc="-14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2600" spc="4" dirty="0">
                <a:solidFill>
                  <a:srgbClr val="FFFFFF"/>
                </a:solidFill>
                <a:latin typeface="Century Gothic"/>
                <a:cs typeface="Century Gothic"/>
              </a:rPr>
              <a:t>ub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600" spc="4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600" spc="-19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600" spc="-107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600" spc="-9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au</a:t>
            </a:r>
            <a:r>
              <a:rPr sz="26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600" spc="4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en</a:t>
            </a:r>
            <a:r>
              <a:rPr sz="2600" spc="-25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600" spc="9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600" spc="-19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600" spc="-5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2600" spc="9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600" spc="-9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endParaRPr sz="2600">
              <a:latin typeface="Century Gothic"/>
              <a:cs typeface="Century Gothic"/>
            </a:endParaRPr>
          </a:p>
          <a:p>
            <a:pPr marL="357073" marR="49423">
              <a:lnSpc>
                <a:spcPts val="3120"/>
              </a:lnSpc>
              <a:spcBef>
                <a:spcPts val="15"/>
              </a:spcBef>
            </a:pP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3900" spc="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ng</a:t>
            </a:r>
            <a:r>
              <a:rPr sz="3900" spc="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3900" spc="-131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3900" spc="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ku</a:t>
            </a:r>
            <a:r>
              <a:rPr sz="3900" spc="-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,</a:t>
            </a:r>
            <a:r>
              <a:rPr sz="3900" spc="-8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an</a:t>
            </a:r>
            <a:r>
              <a:rPr sz="3900" spc="-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-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-3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dua</a:t>
            </a:r>
            <a:r>
              <a:rPr sz="3900" spc="-41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-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au</a:t>
            </a:r>
            <a:r>
              <a:rPr sz="3900" spc="-5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eb</a:t>
            </a:r>
            <a:r>
              <a:rPr sz="3900" spc="2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3900" spc="-8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3900" spc="2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j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ek</a:t>
            </a:r>
            <a:endParaRPr sz="2600">
              <a:latin typeface="Century Gothic"/>
              <a:cs typeface="Century Gothic"/>
            </a:endParaRPr>
          </a:p>
          <a:p>
            <a:pPr marL="357073" marR="3936">
              <a:lnSpc>
                <a:spcPts val="3125"/>
              </a:lnSpc>
              <a:spcBef>
                <a:spcPts val="0"/>
              </a:spcBef>
            </a:pP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3900" spc="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kum</a:t>
            </a:r>
            <a:r>
              <a:rPr sz="3900" spc="-25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,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di</a:t>
            </a:r>
            <a:r>
              <a:rPr sz="3900" spc="-8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mana</a:t>
            </a:r>
            <a:r>
              <a:rPr sz="3900" spc="-45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3900" spc="-26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dan</a:t>
            </a:r>
            <a:r>
              <a:rPr sz="3900" spc="-51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3900" spc="-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3900" spc="-3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w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2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ji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an</a:t>
            </a:r>
            <a:r>
              <a:rPr sz="3900" spc="-101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3900" spc="2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3900" spc="-9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-1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g</a:t>
            </a:r>
            <a:r>
              <a:rPr sz="3900" spc="-3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-1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endParaRPr sz="2600">
              <a:latin typeface="Century Gothic"/>
              <a:cs typeface="Century Gothic"/>
            </a:endParaRPr>
          </a:p>
          <a:p>
            <a:pPr marL="357073">
              <a:lnSpc>
                <a:spcPts val="3115"/>
              </a:lnSpc>
            </a:pP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be</a:t>
            </a:r>
            <a:r>
              <a:rPr sz="3900" spc="-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had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3900" spc="-137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dengan</a:t>
            </a:r>
            <a:r>
              <a:rPr sz="3900" spc="-71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hak</a:t>
            </a:r>
            <a:r>
              <a:rPr sz="3900" spc="-26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dan</a:t>
            </a:r>
            <a:r>
              <a:rPr sz="3900" spc="-51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ke</a:t>
            </a:r>
            <a:r>
              <a:rPr sz="3900" spc="-5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w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25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j</a:t>
            </a:r>
            <a:r>
              <a:rPr sz="3900" spc="2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3900" spc="-131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3900" spc="2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hak</a:t>
            </a:r>
            <a:r>
              <a:rPr sz="3900" spc="-6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3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n.</a:t>
            </a:r>
            <a:endParaRPr sz="2600">
              <a:latin typeface="Century Gothic"/>
              <a:cs typeface="Century Gothic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205280" y="3449262"/>
            <a:ext cx="8517958" cy="15438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00"/>
              </a:lnSpc>
              <a:spcBef>
                <a:spcPts val="140"/>
              </a:spcBef>
            </a:pP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2600" spc="9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600" spc="-9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oh</a:t>
            </a:r>
            <a:r>
              <a:rPr sz="2600" spc="-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: A</a:t>
            </a:r>
            <a:r>
              <a:rPr sz="2600" spc="-1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2600" spc="-14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600" spc="9" dirty="0">
                <a:solidFill>
                  <a:srgbClr val="FFFFFF"/>
                </a:solidFill>
                <a:latin typeface="Century Gothic"/>
                <a:cs typeface="Century Gothic"/>
              </a:rPr>
              <a:t>g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ad</a:t>
            </a:r>
            <a:r>
              <a:rPr sz="2600" spc="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kan</a:t>
            </a:r>
            <a:r>
              <a:rPr sz="2600" spc="-12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600" spc="4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2600" spc="-14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2600" spc="25" dirty="0">
                <a:solidFill>
                  <a:srgbClr val="FFFFFF"/>
                </a:solidFill>
                <a:latin typeface="Century Gothic"/>
                <a:cs typeface="Century Gothic"/>
              </a:rPr>
              <a:t>j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600" spc="4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600" spc="25" dirty="0">
                <a:solidFill>
                  <a:srgbClr val="FFFFFF"/>
                </a:solidFill>
                <a:latin typeface="Century Gothic"/>
                <a:cs typeface="Century Gothic"/>
              </a:rPr>
              <a:t>j</a:t>
            </a:r>
            <a:r>
              <a:rPr sz="2600" spc="29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an</a:t>
            </a:r>
            <a:r>
              <a:rPr sz="2600" spc="-1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600" spc="25" dirty="0">
                <a:solidFill>
                  <a:srgbClr val="FFFFFF"/>
                </a:solidFill>
                <a:latin typeface="Century Gothic"/>
                <a:cs typeface="Century Gothic"/>
              </a:rPr>
              <a:t>j</a:t>
            </a:r>
            <a:r>
              <a:rPr sz="2600" spc="4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600" spc="69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2600" spc="4" dirty="0">
                <a:solidFill>
                  <a:srgbClr val="FFFFFF"/>
                </a:solidFill>
                <a:latin typeface="Century Gothic"/>
                <a:cs typeface="Century Gothic"/>
              </a:rPr>
              <a:t>-b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eli</a:t>
            </a:r>
            <a:r>
              <a:rPr sz="2600" spc="-132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deng</a:t>
            </a:r>
            <a:r>
              <a:rPr sz="2600" spc="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600" spc="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endParaRPr sz="2600">
              <a:latin typeface="Century Gothic"/>
              <a:cs typeface="Century Gothic"/>
            </a:endParaRPr>
          </a:p>
          <a:p>
            <a:pPr marL="357073" marR="49377">
              <a:lnSpc>
                <a:spcPts val="3120"/>
              </a:lnSpc>
              <a:spcBef>
                <a:spcPts val="15"/>
              </a:spcBef>
            </a:pP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3900" spc="-1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,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maka</a:t>
            </a:r>
            <a:r>
              <a:rPr sz="3900" spc="-5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3900" spc="2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3900" spc="-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ah</a:t>
            </a:r>
            <a:r>
              <a:rPr sz="3900" spc="-9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3900" spc="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bu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3900" spc="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g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an</a:t>
            </a:r>
            <a:r>
              <a:rPr sz="3900" spc="-131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3900" spc="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kum</a:t>
            </a:r>
            <a:r>
              <a:rPr sz="3900" spc="-8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an</a:t>
            </a:r>
            <a:r>
              <a:rPr sz="3900" spc="-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ara</a:t>
            </a:r>
            <a:endParaRPr sz="2600">
              <a:latin typeface="Century Gothic"/>
              <a:cs typeface="Century Gothic"/>
            </a:endParaRPr>
          </a:p>
          <a:p>
            <a:pPr marL="357073" marR="49377">
              <a:lnSpc>
                <a:spcPts val="3120"/>
              </a:lnSpc>
            </a:pP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-1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dan</a:t>
            </a:r>
            <a:r>
              <a:rPr sz="3900" spc="-26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B.</a:t>
            </a:r>
            <a:r>
              <a:rPr sz="3900" spc="-22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Sesud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3900" spc="-82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3900" spc="2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-25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ar</a:t>
            </a:r>
            <a:r>
              <a:rPr sz="3900" spc="-83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as,</a:t>
            </a:r>
            <a:r>
              <a:rPr sz="3900" spc="-71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3900" spc="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ng</a:t>
            </a:r>
            <a:r>
              <a:rPr sz="3900" spc="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endParaRPr sz="2600">
              <a:latin typeface="Century Gothic"/>
              <a:cs typeface="Century Gothic"/>
            </a:endParaRPr>
          </a:p>
          <a:p>
            <a:pPr marL="357073" marR="49377">
              <a:lnSpc>
                <a:spcPts val="3115"/>
              </a:lnSpc>
            </a:pP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3900" spc="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kum</a:t>
            </a:r>
            <a:r>
              <a:rPr sz="3900" spc="-8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-1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3900" spc="-1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seb</a:t>
            </a:r>
            <a:r>
              <a:rPr sz="3900" spc="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3900" spc="-42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3900" spc="-1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3900" spc="25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j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adi</a:t>
            </a:r>
            <a:r>
              <a:rPr sz="3900" spc="-88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900" spc="4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en</a:t>
            </a:r>
            <a:r>
              <a:rPr sz="3900" spc="-25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900" spc="9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3900" spc="0" baseline="-1045" dirty="0">
                <a:solidFill>
                  <a:srgbClr val="FFFFFF"/>
                </a:solidFill>
                <a:latin typeface="Century Gothic"/>
                <a:cs typeface="Century Gothic"/>
              </a:rPr>
              <a:t>.</a:t>
            </a:r>
            <a:endParaRPr sz="26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00288" y="1676400"/>
            <a:ext cx="3758183" cy="2819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86472" y="-457200"/>
            <a:ext cx="2133600" cy="1600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00288" y="6096000"/>
            <a:ext cx="1319783" cy="990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-204215" y="2667000"/>
            <a:ext cx="5586983" cy="4191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-1118616" y="2895600"/>
            <a:ext cx="3148584" cy="2362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283952" y="-18338"/>
            <a:ext cx="994981" cy="1180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326624" y="0"/>
            <a:ext cx="914400" cy="1100327"/>
          </a:xfrm>
          <a:custGeom>
            <a:avLst/>
            <a:gdLst/>
            <a:ahLst/>
            <a:cxnLst/>
            <a:rect l="l" t="t" r="r" b="b"/>
            <a:pathLst>
              <a:path w="914400" h="1100327">
                <a:moveTo>
                  <a:pt x="0" y="1100327"/>
                </a:moveTo>
                <a:lnTo>
                  <a:pt x="914400" y="1100327"/>
                </a:lnTo>
                <a:lnTo>
                  <a:pt x="914400" y="0"/>
                </a:lnTo>
                <a:lnTo>
                  <a:pt x="0" y="0"/>
                </a:lnTo>
                <a:lnTo>
                  <a:pt x="0" y="1100327"/>
                </a:lnTo>
                <a:close/>
              </a:path>
            </a:pathLst>
          </a:custGeom>
          <a:solidFill>
            <a:srgbClr val="AF151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50391" y="1535539"/>
            <a:ext cx="8444198" cy="8185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225"/>
              </a:lnSpc>
              <a:spcBef>
                <a:spcPts val="161"/>
              </a:spcBef>
            </a:pP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c.</a:t>
            </a:r>
            <a:r>
              <a:rPr sz="30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La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3000" spc="19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rnya</a:t>
            </a:r>
            <a:r>
              <a:rPr sz="30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9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nksi</a:t>
            </a:r>
            <a:r>
              <a:rPr sz="3000" spc="-2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3000" spc="-1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3000" spc="9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3000" spc="19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9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3000" spc="19" dirty="0">
                <a:solidFill>
                  <a:srgbClr val="FFFFFF"/>
                </a:solidFill>
                <a:latin typeface="Century Gothic"/>
                <a:cs typeface="Century Gothic"/>
              </a:rPr>
              <a:t>il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kukan</a:t>
            </a:r>
            <a:r>
              <a:rPr sz="3000" spc="-6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9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3000" spc="19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nd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kan</a:t>
            </a:r>
            <a:endParaRPr sz="3000">
              <a:latin typeface="Century Gothic"/>
              <a:cs typeface="Century Gothic"/>
            </a:endParaRPr>
          </a:p>
          <a:p>
            <a:pPr marL="357174" marR="57195">
              <a:lnSpc>
                <a:spcPts val="3220"/>
              </a:lnSpc>
            </a:pP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ng me</a:t>
            </a:r>
            <a:r>
              <a:rPr sz="3000" spc="19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wan</a:t>
            </a:r>
            <a:r>
              <a:rPr sz="3000" spc="-1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hukum.</a:t>
            </a:r>
            <a:endParaRPr sz="3000">
              <a:latin typeface="Century Gothic"/>
              <a:cs typeface="Century Gothic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250391" y="3027277"/>
            <a:ext cx="7619166" cy="24646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7195">
              <a:lnSpc>
                <a:spcPts val="3220"/>
              </a:lnSpc>
              <a:spcBef>
                <a:spcPts val="161"/>
              </a:spcBef>
            </a:pP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3000" spc="9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nt</a:t>
            </a:r>
            <a:r>
              <a:rPr sz="3000" spc="9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3000" spc="-3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: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Seorang</a:t>
            </a:r>
            <a:r>
              <a:rPr sz="3000" spc="-1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ncuri</a:t>
            </a:r>
            <a:r>
              <a:rPr sz="3000" spc="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3000" spc="29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ri</a:t>
            </a:r>
            <a:r>
              <a:rPr sz="3000" spc="-2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9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nk</a:t>
            </a:r>
            <a:r>
              <a:rPr sz="3000" spc="9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endParaRPr sz="3000">
              <a:latin typeface="Century Gothic"/>
              <a:cs typeface="Century Gothic"/>
            </a:endParaRPr>
          </a:p>
          <a:p>
            <a:pPr marL="357174" marR="57195">
              <a:lnSpc>
                <a:spcPts val="3240"/>
              </a:lnSpc>
              <a:spcBef>
                <a:spcPts val="0"/>
              </a:spcBef>
            </a:pP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huku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ma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n 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da</a:t>
            </a:r>
            <a:r>
              <a:rPr sz="3000" spc="14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3000" spc="-1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9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9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3000" spc="-3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3000" spc="2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3000" spc="-1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endParaRPr sz="3000">
              <a:latin typeface="Century Gothic"/>
              <a:cs typeface="Century Gothic"/>
            </a:endParaRPr>
          </a:p>
          <a:p>
            <a:pPr marL="357174" marR="57195">
              <a:lnSpc>
                <a:spcPts val="3240"/>
              </a:lnSpc>
            </a:pP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hukum</a:t>
            </a:r>
            <a:r>
              <a:rPr sz="3000" spc="-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da</a:t>
            </a:r>
            <a:r>
              <a:rPr sz="3000" spc="4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3000" spc="-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rbua</a:t>
            </a:r>
            <a:r>
              <a:rPr sz="3000" spc="4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n </a:t>
            </a:r>
            <a:r>
              <a:rPr sz="3000" spc="9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3000" spc="-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ncuri</a:t>
            </a:r>
            <a:endParaRPr sz="3000">
              <a:latin typeface="Century Gothic"/>
              <a:cs typeface="Century Gothic"/>
            </a:endParaRPr>
          </a:p>
          <a:p>
            <a:pPr marL="357174">
              <a:lnSpc>
                <a:spcPts val="3240"/>
              </a:lnSpc>
            </a:pPr>
            <a:r>
              <a:rPr sz="3000" spc="9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er</a:t>
            </a:r>
            <a:r>
              <a:rPr sz="3000" spc="9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3000" spc="-14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ut</a:t>
            </a:r>
            <a:r>
              <a:rPr sz="30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ga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3000" spc="19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3000" spc="-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3000" spc="-1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ra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g</a:t>
            </a:r>
            <a:r>
              <a:rPr sz="3000" spc="2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3000" spc="4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ng</a:t>
            </a:r>
            <a:r>
              <a:rPr sz="3000" spc="-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19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19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endParaRPr sz="3000">
              <a:latin typeface="Century Gothic"/>
              <a:cs typeface="Century Gothic"/>
            </a:endParaRPr>
          </a:p>
          <a:p>
            <a:pPr marL="357174" marR="57195">
              <a:lnSpc>
                <a:spcPts val="3240"/>
              </a:lnSpc>
            </a:pPr>
            <a:r>
              <a:rPr sz="3000" spc="9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3000" spc="-14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ada</a:t>
            </a:r>
            <a:r>
              <a:rPr sz="3000" spc="-1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3000" spc="-1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3000" spc="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dan</a:t>
            </a:r>
            <a:r>
              <a:rPr sz="30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9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ec</a:t>
            </a:r>
            <a:r>
              <a:rPr sz="3000" spc="-1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ra</a:t>
            </a:r>
            <a:endParaRPr sz="3000">
              <a:latin typeface="Century Gothic"/>
              <a:cs typeface="Century Gothic"/>
            </a:endParaRPr>
          </a:p>
          <a:p>
            <a:pPr marL="357174" marR="57195">
              <a:lnSpc>
                <a:spcPts val="3220"/>
              </a:lnSpc>
            </a:pP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3000" spc="19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3000" spc="-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wan</a:t>
            </a:r>
            <a:r>
              <a:rPr sz="3000" spc="-1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spc="0" dirty="0">
                <a:solidFill>
                  <a:srgbClr val="FFFFFF"/>
                </a:solidFill>
                <a:latin typeface="Century Gothic"/>
                <a:cs typeface="Century Gothic"/>
              </a:rPr>
              <a:t>hukum.</a:t>
            </a:r>
            <a:endParaRPr sz="3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00288" y="1676400"/>
            <a:ext cx="3758183" cy="2819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86472" y="-457200"/>
            <a:ext cx="2133600" cy="1600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00288" y="6096000"/>
            <a:ext cx="1319783" cy="990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-204215" y="2667000"/>
            <a:ext cx="5586983" cy="4191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-1118616" y="2895600"/>
            <a:ext cx="3148584" cy="2362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283952" y="-18338"/>
            <a:ext cx="994981" cy="1180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326624" y="0"/>
            <a:ext cx="914400" cy="1100327"/>
          </a:xfrm>
          <a:custGeom>
            <a:avLst/>
            <a:gdLst/>
            <a:ahLst/>
            <a:cxnLst/>
            <a:rect l="l" t="t" r="r" b="b"/>
            <a:pathLst>
              <a:path w="914400" h="1100327">
                <a:moveTo>
                  <a:pt x="0" y="1100327"/>
                </a:moveTo>
                <a:lnTo>
                  <a:pt x="914400" y="1100327"/>
                </a:lnTo>
                <a:lnTo>
                  <a:pt x="914400" y="0"/>
                </a:lnTo>
                <a:lnTo>
                  <a:pt x="0" y="0"/>
                </a:lnTo>
                <a:lnTo>
                  <a:pt x="0" y="1100327"/>
                </a:lnTo>
                <a:close/>
              </a:path>
            </a:pathLst>
          </a:custGeom>
          <a:solidFill>
            <a:srgbClr val="AF151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231894" y="269035"/>
            <a:ext cx="3807765" cy="5591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400"/>
              </a:lnSpc>
              <a:spcBef>
                <a:spcPts val="220"/>
              </a:spcBef>
            </a:pPr>
            <a:r>
              <a:rPr sz="4200" spc="0" dirty="0">
                <a:solidFill>
                  <a:srgbClr val="FF0000"/>
                </a:solidFill>
                <a:latin typeface="Century Gothic"/>
                <a:cs typeface="Century Gothic"/>
              </a:rPr>
              <a:t>“KES</a:t>
            </a:r>
            <a:r>
              <a:rPr sz="4200" spc="19" dirty="0">
                <a:solidFill>
                  <a:srgbClr val="FF0000"/>
                </a:solidFill>
                <a:latin typeface="Century Gothic"/>
                <a:cs typeface="Century Gothic"/>
              </a:rPr>
              <a:t>I</a:t>
            </a:r>
            <a:r>
              <a:rPr sz="4200" spc="0" dirty="0">
                <a:solidFill>
                  <a:srgbClr val="FF0000"/>
                </a:solidFill>
                <a:latin typeface="Century Gothic"/>
                <a:cs typeface="Century Gothic"/>
              </a:rPr>
              <a:t>MPUL</a:t>
            </a:r>
            <a:r>
              <a:rPr sz="4200" spc="-39" dirty="0">
                <a:solidFill>
                  <a:srgbClr val="FF0000"/>
                </a:solidFill>
                <a:latin typeface="Century Gothic"/>
                <a:cs typeface="Century Gothic"/>
              </a:rPr>
              <a:t>A</a:t>
            </a:r>
            <a:r>
              <a:rPr sz="4200" spc="-14" dirty="0">
                <a:solidFill>
                  <a:srgbClr val="FF0000"/>
                </a:solidFill>
                <a:latin typeface="Century Gothic"/>
                <a:cs typeface="Century Gothic"/>
              </a:rPr>
              <a:t>N</a:t>
            </a:r>
            <a:r>
              <a:rPr sz="4200" spc="0" dirty="0">
                <a:solidFill>
                  <a:srgbClr val="FF0000"/>
                </a:solidFill>
                <a:latin typeface="Century Gothic"/>
                <a:cs typeface="Century Gothic"/>
              </a:rPr>
              <a:t>”</a:t>
            </a:r>
            <a:endParaRPr sz="4200">
              <a:latin typeface="Century Gothic"/>
              <a:cs typeface="Century Gothic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182725" y="2141775"/>
            <a:ext cx="8808742" cy="33708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2698">
              <a:lnSpc>
                <a:spcPts val="3020"/>
              </a:lnSpc>
              <a:spcBef>
                <a:spcPts val="151"/>
              </a:spcBef>
            </a:pPr>
            <a:r>
              <a:rPr sz="2200" spc="0" dirty="0">
                <a:solidFill>
                  <a:srgbClr val="89D0D5"/>
                </a:solidFill>
                <a:latin typeface="Wingdings 3"/>
                <a:cs typeface="Wingdings 3"/>
              </a:rPr>
              <a:t></a:t>
            </a:r>
            <a:r>
              <a:rPr sz="2200" spc="219" dirty="0">
                <a:solidFill>
                  <a:srgbClr val="89D0D5"/>
                </a:solidFill>
                <a:latin typeface="Times New Roman"/>
                <a:cs typeface="Times New Roman"/>
              </a:rPr>
              <a:t> </a:t>
            </a:r>
            <a:r>
              <a:rPr sz="2800" spc="29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aka</a:t>
            </a:r>
            <a:r>
              <a:rPr sz="2800" spc="-6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Ke</a:t>
            </a:r>
            <a:r>
              <a:rPr sz="2800" spc="-14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2800" spc="34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mpu</a:t>
            </a:r>
            <a:r>
              <a:rPr sz="2800" spc="14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nn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ya</a:t>
            </a:r>
            <a:r>
              <a:rPr sz="2800" spc="-6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ada</a:t>
            </a:r>
            <a:r>
              <a:rPr sz="2800" spc="29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ah</a:t>
            </a:r>
            <a:r>
              <a:rPr sz="2800" spc="-6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:</a:t>
            </a:r>
            <a:r>
              <a:rPr sz="2800" spc="-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800" spc="-14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800" spc="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ak</a:t>
            </a:r>
            <a:r>
              <a:rPr sz="2800" spc="39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bat</a:t>
            </a:r>
            <a:endParaRPr sz="2800">
              <a:latin typeface="Century Gothic"/>
              <a:cs typeface="Century Gothic"/>
            </a:endParaRPr>
          </a:p>
          <a:p>
            <a:pPr marL="357149" marR="111710">
              <a:lnSpc>
                <a:spcPts val="3360"/>
              </a:lnSpc>
              <a:spcBef>
                <a:spcPts val="72"/>
              </a:spcBef>
            </a:pP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ukum</a:t>
            </a:r>
            <a:r>
              <a:rPr sz="2800" spc="-1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34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800" spc="-14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800" spc="-2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34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ah</a:t>
            </a:r>
            <a:r>
              <a:rPr sz="2800" spc="29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2800" spc="-7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dari</a:t>
            </a:r>
            <a:r>
              <a:rPr sz="28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per</a:t>
            </a:r>
            <a:r>
              <a:rPr sz="2800" spc="34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2800" spc="-14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800" spc="34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800" spc="14" dirty="0">
                <a:solidFill>
                  <a:srgbClr val="FFFFFF"/>
                </a:solidFill>
                <a:latin typeface="Century Gothic"/>
                <a:cs typeface="Century Gothic"/>
              </a:rPr>
              <a:t>w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800" spc="-2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ukum</a:t>
            </a:r>
            <a:r>
              <a:rPr sz="2800" spc="-1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2800" spc="4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g d</a:t>
            </a:r>
            <a:r>
              <a:rPr sz="2800" spc="29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ebab</a:t>
            </a:r>
            <a:r>
              <a:rPr sz="2800" spc="4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an</a:t>
            </a:r>
            <a:r>
              <a:rPr sz="2800" spc="-8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2800" spc="39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eh</a:t>
            </a:r>
            <a:r>
              <a:rPr sz="2800" spc="-3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perbua</a:t>
            </a:r>
            <a:r>
              <a:rPr sz="2800" spc="-19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an</a:t>
            </a:r>
            <a:r>
              <a:rPr sz="2800" spc="-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ukum,</a:t>
            </a:r>
            <a:r>
              <a:rPr sz="2800" spc="-3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eda</a:t>
            </a:r>
            <a:r>
              <a:rPr sz="2800" spc="-14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g</a:t>
            </a:r>
            <a:r>
              <a:rPr sz="2800" spc="4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an 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ua</a:t>
            </a:r>
            <a:r>
              <a:rPr sz="2800" spc="-19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800" spc="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perbua</a:t>
            </a:r>
            <a:r>
              <a:rPr sz="2800" spc="-19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an</a:t>
            </a:r>
            <a:r>
              <a:rPr sz="2800" spc="-3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ukum</a:t>
            </a:r>
            <a:r>
              <a:rPr sz="2800" spc="-2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juga 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apat</a:t>
            </a:r>
            <a:r>
              <a:rPr sz="2800" spc="-3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me</a:t>
            </a:r>
            <a:r>
              <a:rPr sz="2800" spc="34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2800" spc="34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2800" spc="-25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an</a:t>
            </a:r>
            <a:endParaRPr sz="2800">
              <a:latin typeface="Century Gothic"/>
              <a:cs typeface="Century Gothic"/>
            </a:endParaRPr>
          </a:p>
          <a:p>
            <a:pPr marL="357149">
              <a:lnSpc>
                <a:spcPts val="3360"/>
              </a:lnSpc>
            </a:pP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ua</a:t>
            </a:r>
            <a:r>
              <a:rPr sz="2800" spc="-14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800" spc="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ubu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gan 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ukum,</a:t>
            </a:r>
            <a:r>
              <a:rPr sz="2800" spc="-2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ma</a:t>
            </a:r>
            <a:r>
              <a:rPr sz="2800" spc="9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800" spc="-4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800" spc="4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2800" spc="34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bat</a:t>
            </a:r>
            <a:r>
              <a:rPr sz="2800" spc="-6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ukum juga</a:t>
            </a:r>
            <a:r>
              <a:rPr sz="2800" spc="-1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dapat</a:t>
            </a:r>
            <a:r>
              <a:rPr sz="2800" spc="-2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2800" spc="29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ma</a:t>
            </a:r>
            <a:r>
              <a:rPr sz="2800" spc="4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800" spc="-2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800" spc="-6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ebagai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 s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ua</a:t>
            </a:r>
            <a:r>
              <a:rPr sz="2800" spc="-19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800" spc="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ak</a:t>
            </a:r>
            <a:r>
              <a:rPr sz="2800" spc="39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bat</a:t>
            </a:r>
            <a:r>
              <a:rPr sz="2800" spc="-8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yang d</a:t>
            </a:r>
            <a:r>
              <a:rPr sz="2800" spc="29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800" spc="-14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800" spc="34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2800" spc="-14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2800" spc="-29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800" spc="9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2800" spc="4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800" spc="-8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4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2800" spc="34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eh</a:t>
            </a:r>
            <a:r>
              <a:rPr sz="2800" spc="-3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adanya</a:t>
            </a:r>
            <a:r>
              <a:rPr sz="2800" spc="-2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ua</a:t>
            </a:r>
            <a:r>
              <a:rPr sz="2800" spc="-14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perbua</a:t>
            </a:r>
            <a:r>
              <a:rPr sz="2800" spc="-14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an</a:t>
            </a:r>
            <a:endParaRPr sz="2800">
              <a:latin typeface="Century Gothic"/>
              <a:cs typeface="Century Gothic"/>
            </a:endParaRPr>
          </a:p>
          <a:p>
            <a:pPr marL="357149" marR="52698">
              <a:lnSpc>
                <a:spcPts val="3295"/>
              </a:lnSpc>
            </a:pP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ukum</a:t>
            </a:r>
            <a:r>
              <a:rPr sz="2800" spc="-19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dan</a:t>
            </a:r>
            <a:r>
              <a:rPr sz="2800" spc="-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ubu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gan </a:t>
            </a:r>
            <a:r>
              <a:rPr sz="2800" spc="-9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2800" spc="0" dirty="0">
                <a:solidFill>
                  <a:srgbClr val="FFFFFF"/>
                </a:solidFill>
                <a:latin typeface="Century Gothic"/>
                <a:cs typeface="Century Gothic"/>
              </a:rPr>
              <a:t>ukum.</a:t>
            </a:r>
            <a:endParaRPr sz="2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399</Words>
  <Application>Microsoft Macintosh PowerPoint</Application>
  <PresentationFormat>Widescreen</PresentationFormat>
  <Paragraphs>84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Bookman Old Style</vt:lpstr>
      <vt:lpstr>Calibri</vt:lpstr>
      <vt:lpstr>Century Gothic</vt:lpstr>
      <vt:lpstr>Times New Roman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Sepriyadi Adhan S</cp:lastModifiedBy>
  <cp:revision>3</cp:revision>
  <dcterms:modified xsi:type="dcterms:W3CDTF">2021-10-17T16:21:32Z</dcterms:modified>
</cp:coreProperties>
</file>