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revisionInfo.xml" ContentType="application/vnd.ms-powerpoint.revision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707" r:id="rId1"/>
  </p:sldMasterIdLst>
  <p:sldIdLst>
    <p:sldId id="256" r:id="rId2"/>
    <p:sldId id="257" r:id="rId3"/>
    <p:sldId id="258" r:id="rId4"/>
    <p:sldId id="259" r:id="rId5"/>
    <p:sldId id="260" r:id="rId6"/>
    <p:sldId id="265" r:id="rId7"/>
    <p:sldId id="262" r:id="rId8"/>
    <p:sldId id="263" r:id="rId9"/>
  </p:sldIdLst>
  <p:sldSz cx="9144000" cy="6858000" type="screen4x3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revisionInfo.xml><?xml version="1.0" encoding="utf-8"?>
<p1510:revInfo xmlns:a="http://schemas.openxmlformats.org/drawingml/2006/main" xmlns:r="http://schemas.openxmlformats.org/officeDocument/2006/relationships" xmlns:p1510="http://schemas.microsoft.com/office/powerpoint/2015/10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 varScale="1">
        <p:scale>
          <a:sx n="53" d="100"/>
          <a:sy n="53" d="100"/>
        </p:scale>
        <p:origin x="78" y="324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heme" Target="theme/theme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viewProps" Target="viewProps.xml"/><Relationship Id="rId5" Type="http://schemas.openxmlformats.org/officeDocument/2006/relationships/slide" Target="slides/slide4.xml"/><Relationship Id="rId10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microsoft.com/office/2015/10/relationships/revisionInfo" Target="revisionInfo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7ECB336-2154-41EF-874A-7DC2EFD4E6A7}" type="doc">
      <dgm:prSet loTypeId="urn:microsoft.com/office/officeart/2008/layout/RadialCluster" loCatId="cycle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D602D405-DD74-4024-A81D-195D8B42DA82}">
      <dgm:prSet phldrT="[Text]" custT="1"/>
      <dgm:spPr/>
      <dgm:t>
        <a:bodyPr/>
        <a:lstStyle/>
        <a:p>
          <a:r>
            <a:rPr lang="en-US" sz="2000" dirty="0" err="1"/>
            <a:t>Prinsip</a:t>
          </a:r>
          <a:r>
            <a:rPr lang="en-US" sz="2000" dirty="0"/>
            <a:t> </a:t>
          </a:r>
          <a:r>
            <a:rPr lang="en-US" sz="2000" dirty="0" err="1"/>
            <a:t>Prinsip</a:t>
          </a:r>
          <a:r>
            <a:rPr lang="en-US" sz="2000" dirty="0"/>
            <a:t>  HKI</a:t>
          </a:r>
        </a:p>
      </dgm:t>
    </dgm:pt>
    <dgm:pt modelId="{5EE89BD4-8FC4-41EC-A419-AD4F5D62D701}" type="parTrans" cxnId="{3D9106D3-B717-4213-B7FD-781C02AD1E6A}">
      <dgm:prSet/>
      <dgm:spPr/>
      <dgm:t>
        <a:bodyPr/>
        <a:lstStyle/>
        <a:p>
          <a:endParaRPr lang="en-US"/>
        </a:p>
      </dgm:t>
    </dgm:pt>
    <dgm:pt modelId="{16309469-42BE-4C5F-932B-4F094922BB6C}" type="sibTrans" cxnId="{3D9106D3-B717-4213-B7FD-781C02AD1E6A}">
      <dgm:prSet/>
      <dgm:spPr/>
      <dgm:t>
        <a:bodyPr/>
        <a:lstStyle/>
        <a:p>
          <a:endParaRPr lang="en-US"/>
        </a:p>
      </dgm:t>
    </dgm:pt>
    <dgm:pt modelId="{89AA7851-19A9-4F4E-A381-A59B67D8DF53}">
      <dgm:prSet phldrT="[Text]"/>
      <dgm:spPr/>
      <dgm:t>
        <a:bodyPr/>
        <a:lstStyle/>
        <a:p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Ekonomi</a:t>
          </a:r>
          <a:endParaRPr lang="en-US" dirty="0"/>
        </a:p>
      </dgm:t>
    </dgm:pt>
    <dgm:pt modelId="{DD8C89DD-EB69-4917-BF9E-6F17C68BFBE3}" type="parTrans" cxnId="{EAB41E9A-8273-4FAF-B8DA-F86FF38DFD48}">
      <dgm:prSet/>
      <dgm:spPr/>
      <dgm:t>
        <a:bodyPr/>
        <a:lstStyle/>
        <a:p>
          <a:endParaRPr lang="en-US"/>
        </a:p>
      </dgm:t>
    </dgm:pt>
    <dgm:pt modelId="{4ACF66C6-B4E0-4961-B436-888EC2143402}" type="sibTrans" cxnId="{EAB41E9A-8273-4FAF-B8DA-F86FF38DFD48}">
      <dgm:prSet/>
      <dgm:spPr/>
      <dgm:t>
        <a:bodyPr/>
        <a:lstStyle/>
        <a:p>
          <a:endParaRPr lang="en-US"/>
        </a:p>
      </dgm:t>
    </dgm:pt>
    <dgm:pt modelId="{1B145D51-D4FC-4920-99B4-10C04860FE3A}">
      <dgm:prSet phldrT="[Text]"/>
      <dgm:spPr/>
      <dgm:t>
        <a:bodyPr/>
        <a:lstStyle/>
        <a:p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Sosial</a:t>
          </a:r>
          <a:endParaRPr lang="en-US" dirty="0"/>
        </a:p>
      </dgm:t>
    </dgm:pt>
    <dgm:pt modelId="{8BEB0DD0-8B40-4F25-8F5C-0F0F98147083}" type="parTrans" cxnId="{6B41E52F-DD43-4928-89D5-69132730A015}">
      <dgm:prSet/>
      <dgm:spPr/>
      <dgm:t>
        <a:bodyPr/>
        <a:lstStyle/>
        <a:p>
          <a:endParaRPr lang="en-US"/>
        </a:p>
      </dgm:t>
    </dgm:pt>
    <dgm:pt modelId="{079535EA-00F4-4A15-887B-B601F6B7D1A8}" type="sibTrans" cxnId="{6B41E52F-DD43-4928-89D5-69132730A015}">
      <dgm:prSet/>
      <dgm:spPr/>
      <dgm:t>
        <a:bodyPr/>
        <a:lstStyle/>
        <a:p>
          <a:endParaRPr lang="en-US"/>
        </a:p>
      </dgm:t>
    </dgm:pt>
    <dgm:pt modelId="{78206F9B-79ED-4236-A459-71E8780FCBF2}">
      <dgm:prSet phldrT="[Text]"/>
      <dgm:spPr/>
      <dgm:t>
        <a:bodyPr/>
        <a:lstStyle/>
        <a:p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Kebudayaan</a:t>
          </a:r>
          <a:endParaRPr lang="en-US" dirty="0"/>
        </a:p>
      </dgm:t>
    </dgm:pt>
    <dgm:pt modelId="{36090811-3562-4FAC-B1CE-CEA7D3B2A45C}" type="parTrans" cxnId="{E114A828-5385-4066-8297-73BC0720E421}">
      <dgm:prSet/>
      <dgm:spPr/>
      <dgm:t>
        <a:bodyPr/>
        <a:lstStyle/>
        <a:p>
          <a:endParaRPr lang="en-US"/>
        </a:p>
      </dgm:t>
    </dgm:pt>
    <dgm:pt modelId="{20463C80-BEBC-4E3C-AB3E-DE7DE35DDCA7}" type="sibTrans" cxnId="{E114A828-5385-4066-8297-73BC0720E421}">
      <dgm:prSet/>
      <dgm:spPr/>
      <dgm:t>
        <a:bodyPr/>
        <a:lstStyle/>
        <a:p>
          <a:endParaRPr lang="en-US"/>
        </a:p>
      </dgm:t>
    </dgm:pt>
    <dgm:pt modelId="{A912CC01-BFF0-4E27-9097-696C3B7BEA02}">
      <dgm:prSet/>
      <dgm:spPr/>
      <dgm:t>
        <a:bodyPr/>
        <a:lstStyle/>
        <a:p>
          <a:r>
            <a:rPr lang="en-US" dirty="0" err="1"/>
            <a:t>Prinsip</a:t>
          </a:r>
          <a:r>
            <a:rPr lang="en-US" dirty="0"/>
            <a:t> </a:t>
          </a:r>
          <a:r>
            <a:rPr lang="en-US" dirty="0" err="1"/>
            <a:t>Keadilan</a:t>
          </a:r>
          <a:endParaRPr lang="en-US" dirty="0"/>
        </a:p>
      </dgm:t>
    </dgm:pt>
    <dgm:pt modelId="{4A0DA946-C9F2-4B00-86CA-BEE8C1860B27}" type="parTrans" cxnId="{275419DD-4533-418D-9C73-4678FB5CAB1F}">
      <dgm:prSet/>
      <dgm:spPr/>
      <dgm:t>
        <a:bodyPr/>
        <a:lstStyle/>
        <a:p>
          <a:endParaRPr lang="en-US"/>
        </a:p>
      </dgm:t>
    </dgm:pt>
    <dgm:pt modelId="{E6D29D14-0FB5-405D-AA76-B811A9AE49C2}" type="sibTrans" cxnId="{275419DD-4533-418D-9C73-4678FB5CAB1F}">
      <dgm:prSet/>
      <dgm:spPr/>
      <dgm:t>
        <a:bodyPr/>
        <a:lstStyle/>
        <a:p>
          <a:endParaRPr lang="en-US"/>
        </a:p>
      </dgm:t>
    </dgm:pt>
    <dgm:pt modelId="{E0C7FE0B-1267-4635-9A45-7871AD5297D3}" type="pres">
      <dgm:prSet presAssocID="{E7ECB336-2154-41EF-874A-7DC2EFD4E6A7}" presName="Name0" presStyleCnt="0">
        <dgm:presLayoutVars>
          <dgm:chMax val="1"/>
          <dgm:chPref val="1"/>
          <dgm:dir/>
          <dgm:animOne val="branch"/>
          <dgm:animLvl val="lvl"/>
        </dgm:presLayoutVars>
      </dgm:prSet>
      <dgm:spPr/>
    </dgm:pt>
    <dgm:pt modelId="{2C94CD83-C1EA-4A07-9BF0-EC656FD493D5}" type="pres">
      <dgm:prSet presAssocID="{D602D405-DD74-4024-A81D-195D8B42DA82}" presName="singleCycle" presStyleCnt="0"/>
      <dgm:spPr/>
    </dgm:pt>
    <dgm:pt modelId="{AE02BC5D-DF00-4B98-9553-376560A53EA2}" type="pres">
      <dgm:prSet presAssocID="{D602D405-DD74-4024-A81D-195D8B42DA82}" presName="singleCenter" presStyleLbl="node1" presStyleIdx="0" presStyleCnt="5" custScaleX="175242" custScaleY="127841">
        <dgm:presLayoutVars>
          <dgm:chMax val="7"/>
          <dgm:chPref val="7"/>
        </dgm:presLayoutVars>
      </dgm:prSet>
      <dgm:spPr>
        <a:prstGeom prst="diamond">
          <a:avLst/>
        </a:prstGeom>
      </dgm:spPr>
    </dgm:pt>
    <dgm:pt modelId="{5D5E1D9B-2F51-4EF3-9393-6D9F4F478AAC}" type="pres">
      <dgm:prSet presAssocID="{DD8C89DD-EB69-4917-BF9E-6F17C68BFBE3}" presName="Name56" presStyleLbl="parChTrans1D2" presStyleIdx="0" presStyleCnt="4"/>
      <dgm:spPr/>
    </dgm:pt>
    <dgm:pt modelId="{1B9D204C-07AE-4515-8D79-11EEB6EBFD2D}" type="pres">
      <dgm:prSet presAssocID="{89AA7851-19A9-4F4E-A381-A59B67D8DF53}" presName="text0" presStyleLbl="node1" presStyleIdx="1" presStyleCnt="5" custScaleX="202057">
        <dgm:presLayoutVars>
          <dgm:bulletEnabled val="1"/>
        </dgm:presLayoutVars>
      </dgm:prSet>
      <dgm:spPr/>
    </dgm:pt>
    <dgm:pt modelId="{091CD65B-74AA-4204-A165-3161A6431206}" type="pres">
      <dgm:prSet presAssocID="{8BEB0DD0-8B40-4F25-8F5C-0F0F98147083}" presName="Name56" presStyleLbl="parChTrans1D2" presStyleIdx="1" presStyleCnt="4"/>
      <dgm:spPr/>
    </dgm:pt>
    <dgm:pt modelId="{41C911A9-B214-44AE-8892-00641BF50259}" type="pres">
      <dgm:prSet presAssocID="{1B145D51-D4FC-4920-99B4-10C04860FE3A}" presName="text0" presStyleLbl="node1" presStyleIdx="2" presStyleCnt="5" custScaleX="206092" custRadScaleRad="146302" custRadScaleInc="326">
        <dgm:presLayoutVars>
          <dgm:bulletEnabled val="1"/>
        </dgm:presLayoutVars>
      </dgm:prSet>
      <dgm:spPr/>
    </dgm:pt>
    <dgm:pt modelId="{249D0152-DEC2-4C4A-B579-32AABDEF44C3}" type="pres">
      <dgm:prSet presAssocID="{36090811-3562-4FAC-B1CE-CEA7D3B2A45C}" presName="Name56" presStyleLbl="parChTrans1D2" presStyleIdx="2" presStyleCnt="4"/>
      <dgm:spPr/>
    </dgm:pt>
    <dgm:pt modelId="{690C92FC-AE13-4619-87A9-FAECBFD11212}" type="pres">
      <dgm:prSet presAssocID="{78206F9B-79ED-4236-A459-71E8780FCBF2}" presName="text0" presStyleLbl="node1" presStyleIdx="3" presStyleCnt="5" custScaleX="224636">
        <dgm:presLayoutVars>
          <dgm:bulletEnabled val="1"/>
        </dgm:presLayoutVars>
      </dgm:prSet>
      <dgm:spPr/>
    </dgm:pt>
    <dgm:pt modelId="{20FA99A7-F142-440D-A4F3-EC527F814B02}" type="pres">
      <dgm:prSet presAssocID="{4A0DA946-C9F2-4B00-86CA-BEE8C1860B27}" presName="Name56" presStyleLbl="parChTrans1D2" presStyleIdx="3" presStyleCnt="4"/>
      <dgm:spPr/>
    </dgm:pt>
    <dgm:pt modelId="{5DB9EF5A-3947-4785-A8AE-DC280AD09DD7}" type="pres">
      <dgm:prSet presAssocID="{A912CC01-BFF0-4E27-9097-696C3B7BEA02}" presName="text0" presStyleLbl="node1" presStyleIdx="4" presStyleCnt="5" custScaleX="212739" custRadScaleRad="144647" custRadScaleInc="-330">
        <dgm:presLayoutVars>
          <dgm:bulletEnabled val="1"/>
        </dgm:presLayoutVars>
      </dgm:prSet>
      <dgm:spPr/>
    </dgm:pt>
  </dgm:ptLst>
  <dgm:cxnLst>
    <dgm:cxn modelId="{90CCA224-C43B-479C-9C94-EE5EAE8C2814}" type="presOf" srcId="{1B145D51-D4FC-4920-99B4-10C04860FE3A}" destId="{41C911A9-B214-44AE-8892-00641BF50259}" srcOrd="0" destOrd="0" presId="urn:microsoft.com/office/officeart/2008/layout/RadialCluster"/>
    <dgm:cxn modelId="{E114A828-5385-4066-8297-73BC0720E421}" srcId="{D602D405-DD74-4024-A81D-195D8B42DA82}" destId="{78206F9B-79ED-4236-A459-71E8780FCBF2}" srcOrd="2" destOrd="0" parTransId="{36090811-3562-4FAC-B1CE-CEA7D3B2A45C}" sibTransId="{20463C80-BEBC-4E3C-AB3E-DE7DE35DDCA7}"/>
    <dgm:cxn modelId="{27E56529-CB7E-4993-AF66-B07155EAD5E3}" type="presOf" srcId="{DD8C89DD-EB69-4917-BF9E-6F17C68BFBE3}" destId="{5D5E1D9B-2F51-4EF3-9393-6D9F4F478AAC}" srcOrd="0" destOrd="0" presId="urn:microsoft.com/office/officeart/2008/layout/RadialCluster"/>
    <dgm:cxn modelId="{6B41E52F-DD43-4928-89D5-69132730A015}" srcId="{D602D405-DD74-4024-A81D-195D8B42DA82}" destId="{1B145D51-D4FC-4920-99B4-10C04860FE3A}" srcOrd="1" destOrd="0" parTransId="{8BEB0DD0-8B40-4F25-8F5C-0F0F98147083}" sibTransId="{079535EA-00F4-4A15-887B-B601F6B7D1A8}"/>
    <dgm:cxn modelId="{6F9DDE3B-BB15-4002-931E-5CF575E6A015}" type="presOf" srcId="{E7ECB336-2154-41EF-874A-7DC2EFD4E6A7}" destId="{E0C7FE0B-1267-4635-9A45-7871AD5297D3}" srcOrd="0" destOrd="0" presId="urn:microsoft.com/office/officeart/2008/layout/RadialCluster"/>
    <dgm:cxn modelId="{7FC72240-4756-4489-9CB3-3DF430FD81D1}" type="presOf" srcId="{A912CC01-BFF0-4E27-9097-696C3B7BEA02}" destId="{5DB9EF5A-3947-4785-A8AE-DC280AD09DD7}" srcOrd="0" destOrd="0" presId="urn:microsoft.com/office/officeart/2008/layout/RadialCluster"/>
    <dgm:cxn modelId="{F342B54C-A967-4560-87ED-7515A6947839}" type="presOf" srcId="{89AA7851-19A9-4F4E-A381-A59B67D8DF53}" destId="{1B9D204C-07AE-4515-8D79-11EEB6EBFD2D}" srcOrd="0" destOrd="0" presId="urn:microsoft.com/office/officeart/2008/layout/RadialCluster"/>
    <dgm:cxn modelId="{71B87358-B260-4A0B-9966-AE76CAEFDAD2}" type="presOf" srcId="{8BEB0DD0-8B40-4F25-8F5C-0F0F98147083}" destId="{091CD65B-74AA-4204-A165-3161A6431206}" srcOrd="0" destOrd="0" presId="urn:microsoft.com/office/officeart/2008/layout/RadialCluster"/>
    <dgm:cxn modelId="{EAB41E9A-8273-4FAF-B8DA-F86FF38DFD48}" srcId="{D602D405-DD74-4024-A81D-195D8B42DA82}" destId="{89AA7851-19A9-4F4E-A381-A59B67D8DF53}" srcOrd="0" destOrd="0" parTransId="{DD8C89DD-EB69-4917-BF9E-6F17C68BFBE3}" sibTransId="{4ACF66C6-B4E0-4961-B436-888EC2143402}"/>
    <dgm:cxn modelId="{23DFB2AC-E22F-473A-982D-589A36DDD0E2}" type="presOf" srcId="{4A0DA946-C9F2-4B00-86CA-BEE8C1860B27}" destId="{20FA99A7-F142-440D-A4F3-EC527F814B02}" srcOrd="0" destOrd="0" presId="urn:microsoft.com/office/officeart/2008/layout/RadialCluster"/>
    <dgm:cxn modelId="{3BFD7FB5-6436-4993-B001-07D8501F89CE}" type="presOf" srcId="{36090811-3562-4FAC-B1CE-CEA7D3B2A45C}" destId="{249D0152-DEC2-4C4A-B579-32AABDEF44C3}" srcOrd="0" destOrd="0" presId="urn:microsoft.com/office/officeart/2008/layout/RadialCluster"/>
    <dgm:cxn modelId="{273336CA-F1C0-4372-9225-C21D09FDCF33}" type="presOf" srcId="{D602D405-DD74-4024-A81D-195D8B42DA82}" destId="{AE02BC5D-DF00-4B98-9553-376560A53EA2}" srcOrd="0" destOrd="0" presId="urn:microsoft.com/office/officeart/2008/layout/RadialCluster"/>
    <dgm:cxn modelId="{585D98CB-110B-4679-94F8-D91E84C9A9B3}" type="presOf" srcId="{78206F9B-79ED-4236-A459-71E8780FCBF2}" destId="{690C92FC-AE13-4619-87A9-FAECBFD11212}" srcOrd="0" destOrd="0" presId="urn:microsoft.com/office/officeart/2008/layout/RadialCluster"/>
    <dgm:cxn modelId="{3D9106D3-B717-4213-B7FD-781C02AD1E6A}" srcId="{E7ECB336-2154-41EF-874A-7DC2EFD4E6A7}" destId="{D602D405-DD74-4024-A81D-195D8B42DA82}" srcOrd="0" destOrd="0" parTransId="{5EE89BD4-8FC4-41EC-A419-AD4F5D62D701}" sibTransId="{16309469-42BE-4C5F-932B-4F094922BB6C}"/>
    <dgm:cxn modelId="{275419DD-4533-418D-9C73-4678FB5CAB1F}" srcId="{D602D405-DD74-4024-A81D-195D8B42DA82}" destId="{A912CC01-BFF0-4E27-9097-696C3B7BEA02}" srcOrd="3" destOrd="0" parTransId="{4A0DA946-C9F2-4B00-86CA-BEE8C1860B27}" sibTransId="{E6D29D14-0FB5-405D-AA76-B811A9AE49C2}"/>
    <dgm:cxn modelId="{D2C2F05A-D7DC-494F-A6BE-7D90F20A7488}" type="presParOf" srcId="{E0C7FE0B-1267-4635-9A45-7871AD5297D3}" destId="{2C94CD83-C1EA-4A07-9BF0-EC656FD493D5}" srcOrd="0" destOrd="0" presId="urn:microsoft.com/office/officeart/2008/layout/RadialCluster"/>
    <dgm:cxn modelId="{5E15BE24-A482-4090-9AFA-B102C15498E5}" type="presParOf" srcId="{2C94CD83-C1EA-4A07-9BF0-EC656FD493D5}" destId="{AE02BC5D-DF00-4B98-9553-376560A53EA2}" srcOrd="0" destOrd="0" presId="urn:microsoft.com/office/officeart/2008/layout/RadialCluster"/>
    <dgm:cxn modelId="{450EBCD5-0D63-4D9D-B092-A9A22130D693}" type="presParOf" srcId="{2C94CD83-C1EA-4A07-9BF0-EC656FD493D5}" destId="{5D5E1D9B-2F51-4EF3-9393-6D9F4F478AAC}" srcOrd="1" destOrd="0" presId="urn:microsoft.com/office/officeart/2008/layout/RadialCluster"/>
    <dgm:cxn modelId="{4B8E0D2E-8B28-47BA-9CDF-12EFCB76B923}" type="presParOf" srcId="{2C94CD83-C1EA-4A07-9BF0-EC656FD493D5}" destId="{1B9D204C-07AE-4515-8D79-11EEB6EBFD2D}" srcOrd="2" destOrd="0" presId="urn:microsoft.com/office/officeart/2008/layout/RadialCluster"/>
    <dgm:cxn modelId="{A9A159C1-EDE2-442C-9040-1E927A8D731A}" type="presParOf" srcId="{2C94CD83-C1EA-4A07-9BF0-EC656FD493D5}" destId="{091CD65B-74AA-4204-A165-3161A6431206}" srcOrd="3" destOrd="0" presId="urn:microsoft.com/office/officeart/2008/layout/RadialCluster"/>
    <dgm:cxn modelId="{A8C88FCE-79B6-4F65-AD3B-35DC6342618A}" type="presParOf" srcId="{2C94CD83-C1EA-4A07-9BF0-EC656FD493D5}" destId="{41C911A9-B214-44AE-8892-00641BF50259}" srcOrd="4" destOrd="0" presId="urn:microsoft.com/office/officeart/2008/layout/RadialCluster"/>
    <dgm:cxn modelId="{1735189D-29CF-45F1-A23E-78050A35C07F}" type="presParOf" srcId="{2C94CD83-C1EA-4A07-9BF0-EC656FD493D5}" destId="{249D0152-DEC2-4C4A-B579-32AABDEF44C3}" srcOrd="5" destOrd="0" presId="urn:microsoft.com/office/officeart/2008/layout/RadialCluster"/>
    <dgm:cxn modelId="{0963D0CF-15AF-4130-B99E-6873363116A4}" type="presParOf" srcId="{2C94CD83-C1EA-4A07-9BF0-EC656FD493D5}" destId="{690C92FC-AE13-4619-87A9-FAECBFD11212}" srcOrd="6" destOrd="0" presId="urn:microsoft.com/office/officeart/2008/layout/RadialCluster"/>
    <dgm:cxn modelId="{8682C2B6-A3B1-40EB-9F11-78693BE7EF82}" type="presParOf" srcId="{2C94CD83-C1EA-4A07-9BF0-EC656FD493D5}" destId="{20FA99A7-F142-440D-A4F3-EC527F814B02}" srcOrd="7" destOrd="0" presId="urn:microsoft.com/office/officeart/2008/layout/RadialCluster"/>
    <dgm:cxn modelId="{4318C37D-5126-4FE4-9987-2EF8C0A000C6}" type="presParOf" srcId="{2C94CD83-C1EA-4A07-9BF0-EC656FD493D5}" destId="{5DB9EF5A-3947-4785-A8AE-DC280AD09DD7}" srcOrd="8" destOrd="0" presId="urn:microsoft.com/office/officeart/2008/layout/RadialCluster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AE02BC5D-DF00-4B98-9553-376560A53EA2}">
      <dsp:nvSpPr>
        <dsp:cNvPr id="0" name=""/>
        <dsp:cNvSpPr/>
      </dsp:nvSpPr>
      <dsp:spPr>
        <a:xfrm>
          <a:off x="2414038" y="1196408"/>
          <a:ext cx="2040572" cy="1488620"/>
        </a:xfrm>
        <a:prstGeom prst="diamond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0800" tIns="50800" rIns="50800" bIns="50800" numCol="1" spcCol="1270" anchor="ctr" anchorCtr="0">
          <a:noAutofit/>
        </a:bodyPr>
        <a:lstStyle/>
        <a:p>
          <a:pPr marL="0" lvl="0" indent="0" algn="ctr" defTabSz="8890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000" kern="1200" dirty="0" err="1"/>
            <a:t>Prinsip</a:t>
          </a:r>
          <a:r>
            <a:rPr lang="en-US" sz="2000" kern="1200" dirty="0"/>
            <a:t> </a:t>
          </a:r>
          <a:r>
            <a:rPr lang="en-US" sz="2000" kern="1200" dirty="0" err="1"/>
            <a:t>Prinsip</a:t>
          </a:r>
          <a:r>
            <a:rPr lang="en-US" sz="2000" kern="1200" dirty="0"/>
            <a:t>  HKI</a:t>
          </a:r>
        </a:p>
      </dsp:txBody>
      <dsp:txXfrm>
        <a:off x="2924181" y="1568563"/>
        <a:ext cx="1020286" cy="744310"/>
      </dsp:txXfrm>
    </dsp:sp>
    <dsp:sp modelId="{5D5E1D9B-2F51-4EF3-9393-6D9F4F478AAC}">
      <dsp:nvSpPr>
        <dsp:cNvPr id="0" name=""/>
        <dsp:cNvSpPr/>
      </dsp:nvSpPr>
      <dsp:spPr>
        <a:xfrm rot="16200000">
          <a:off x="3226371" y="988455"/>
          <a:ext cx="41590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5905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1B9D204C-07AE-4515-8D79-11EEB6EBFD2D}">
      <dsp:nvSpPr>
        <dsp:cNvPr id="0" name=""/>
        <dsp:cNvSpPr/>
      </dsp:nvSpPr>
      <dsp:spPr>
        <a:xfrm>
          <a:off x="2646131" y="333"/>
          <a:ext cx="1576385" cy="7801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Prinsip</a:t>
          </a:r>
          <a:r>
            <a:rPr lang="en-US" sz="2200" kern="1200" dirty="0"/>
            <a:t> </a:t>
          </a:r>
          <a:r>
            <a:rPr lang="en-US" sz="2200" kern="1200" dirty="0" err="1"/>
            <a:t>Ekonomi</a:t>
          </a:r>
          <a:endParaRPr lang="en-US" sz="2200" kern="1200" dirty="0"/>
        </a:p>
      </dsp:txBody>
      <dsp:txXfrm>
        <a:off x="2684216" y="38418"/>
        <a:ext cx="1500215" cy="703998"/>
      </dsp:txXfrm>
    </dsp:sp>
    <dsp:sp modelId="{091CD65B-74AA-4204-A165-3161A6431206}">
      <dsp:nvSpPr>
        <dsp:cNvPr id="0" name=""/>
        <dsp:cNvSpPr/>
      </dsp:nvSpPr>
      <dsp:spPr>
        <a:xfrm rot="8802">
          <a:off x="4454609" y="1943899"/>
          <a:ext cx="44389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43895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41C911A9-B214-44AE-8892-00641BF50259}">
      <dsp:nvSpPr>
        <dsp:cNvPr id="0" name=""/>
        <dsp:cNvSpPr/>
      </dsp:nvSpPr>
      <dsp:spPr>
        <a:xfrm>
          <a:off x="4898504" y="1556441"/>
          <a:ext cx="1607865" cy="7801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Prinsip</a:t>
          </a:r>
          <a:r>
            <a:rPr lang="en-US" sz="2200" kern="1200" dirty="0"/>
            <a:t> </a:t>
          </a:r>
          <a:r>
            <a:rPr lang="en-US" sz="2200" kern="1200" dirty="0" err="1"/>
            <a:t>Sosial</a:t>
          </a:r>
          <a:endParaRPr lang="en-US" sz="2200" kern="1200" dirty="0"/>
        </a:p>
      </dsp:txBody>
      <dsp:txXfrm>
        <a:off x="4936589" y="1594526"/>
        <a:ext cx="1531695" cy="703998"/>
      </dsp:txXfrm>
    </dsp:sp>
    <dsp:sp modelId="{249D0152-DEC2-4C4A-B579-32AABDEF44C3}">
      <dsp:nvSpPr>
        <dsp:cNvPr id="0" name=""/>
        <dsp:cNvSpPr/>
      </dsp:nvSpPr>
      <dsp:spPr>
        <a:xfrm rot="5400000">
          <a:off x="3226371" y="2892981"/>
          <a:ext cx="415905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415905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690C92FC-AE13-4619-87A9-FAECBFD11212}">
      <dsp:nvSpPr>
        <dsp:cNvPr id="0" name=""/>
        <dsp:cNvSpPr/>
      </dsp:nvSpPr>
      <dsp:spPr>
        <a:xfrm>
          <a:off x="2558054" y="3100934"/>
          <a:ext cx="1752540" cy="7801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Prinsip</a:t>
          </a:r>
          <a:r>
            <a:rPr lang="en-US" sz="2200" kern="1200" dirty="0"/>
            <a:t> </a:t>
          </a:r>
          <a:r>
            <a:rPr lang="en-US" sz="2200" kern="1200" dirty="0" err="1"/>
            <a:t>Kebudayaan</a:t>
          </a:r>
          <a:endParaRPr lang="en-US" sz="2200" kern="1200" dirty="0"/>
        </a:p>
      </dsp:txBody>
      <dsp:txXfrm>
        <a:off x="2596139" y="3139019"/>
        <a:ext cx="1676370" cy="703998"/>
      </dsp:txXfrm>
    </dsp:sp>
    <dsp:sp modelId="{20FA99A7-F142-440D-A4F3-EC527F814B02}">
      <dsp:nvSpPr>
        <dsp:cNvPr id="0" name=""/>
        <dsp:cNvSpPr/>
      </dsp:nvSpPr>
      <dsp:spPr>
        <a:xfrm rot="10791090">
          <a:off x="2021729" y="1943871"/>
          <a:ext cx="392309" cy="0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392309" y="0"/>
              </a:lnTo>
            </a:path>
          </a:pathLst>
        </a:custGeom>
        <a:noFill/>
        <a:ln w="19050" cap="rnd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</dsp:sp>
    <dsp:sp modelId="{5DB9EF5A-3947-4785-A8AE-DC280AD09DD7}">
      <dsp:nvSpPr>
        <dsp:cNvPr id="0" name=""/>
        <dsp:cNvSpPr/>
      </dsp:nvSpPr>
      <dsp:spPr>
        <a:xfrm>
          <a:off x="362007" y="1556446"/>
          <a:ext cx="1659723" cy="780168"/>
        </a:xfrm>
        <a:prstGeom prst="round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19050" cap="rnd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55880" tIns="55880" rIns="55880" bIns="55880" numCol="1" spcCol="1270" anchor="ctr" anchorCtr="0">
          <a:noAutofit/>
        </a:bodyPr>
        <a:lstStyle/>
        <a:p>
          <a:pPr marL="0" lvl="0" indent="0" algn="ctr" defTabSz="977900">
            <a:lnSpc>
              <a:spcPct val="90000"/>
            </a:lnSpc>
            <a:spcBef>
              <a:spcPct val="0"/>
            </a:spcBef>
            <a:spcAft>
              <a:spcPct val="35000"/>
            </a:spcAft>
            <a:buNone/>
          </a:pPr>
          <a:r>
            <a:rPr lang="en-US" sz="2200" kern="1200" dirty="0" err="1"/>
            <a:t>Prinsip</a:t>
          </a:r>
          <a:r>
            <a:rPr lang="en-US" sz="2200" kern="1200" dirty="0"/>
            <a:t> </a:t>
          </a:r>
          <a:r>
            <a:rPr lang="en-US" sz="2200" kern="1200" dirty="0" err="1"/>
            <a:t>Keadilan</a:t>
          </a:r>
          <a:endParaRPr lang="en-US" sz="2200" kern="1200" dirty="0"/>
        </a:p>
      </dsp:txBody>
      <dsp:txXfrm>
        <a:off x="400092" y="1594531"/>
        <a:ext cx="1583553" cy="703998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RadialCluster">
  <dgm:title val=""/>
  <dgm:desc val=""/>
  <dgm:catLst>
    <dgm:cat type="relationship" pri="19500"/>
    <dgm:cat type="cycle" pri="150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 useDef="1">
    <dgm:dataModel>
      <dgm:ptLst/>
      <dgm:bg/>
      <dgm:whole/>
    </dgm:dataModel>
  </dgm:styleData>
  <dgm:clrData useDef="1">
    <dgm:dataModel>
      <dgm:ptLst/>
      <dgm:bg/>
      <dgm:whole/>
    </dgm:dataModel>
  </dgm:clrData>
  <dgm:layoutNode name="Name0">
    <dgm:varLst>
      <dgm:chMax val="1"/>
      <dgm:chPref val="1"/>
      <dgm:dir/>
      <dgm:animOne val="branch"/>
      <dgm:animLvl val="lvl"/>
    </dgm:varLst>
    <dgm:alg type="composite">
      <dgm:param type="ar" val="1.00"/>
    </dgm:alg>
    <dgm:shape xmlns:r="http://schemas.openxmlformats.org/officeDocument/2006/relationships" r:blip="">
      <dgm:adjLst/>
    </dgm:shape>
    <dgm:choose name="Name1">
      <dgm:if name="Name2" func="var" arg="dir" op="equ" val="norm">
        <dgm:choose name="Name3">
          <dgm:if name="Name4" axis="ch ch" ptType="node node" cnt="1 0" func="cnt" op="equ" val="1">
            <dgm:constrLst>
              <dgm:constr type="l" for="ch" forName="textCenter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r" for="ch" forName="cycle_1" refType="w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5" axis="ch ch" ptType="node node" cnt="1 0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6" axis="ch ch" ptType="node node" cnt="1 0" func="cnt" op="equ" val="3">
            <dgm:choose name="Name7">
              <dgm:if name="Name8" axis="ch ch ch" ptType="node node node" st="1 2 0" cnt="1 1 0" func="cnt" op="equ" val="1">
                <dgm:choose name="Name9">
                  <dgm:if name="Name10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12">
                <dgm:choose name="Name13">
                  <dgm:if name="Name14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15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r" for="ch" forName="cycle_2" refType="w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l" for="ch" forName="cycle_3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16" axis="ch ch" ptType="node node" cnt="1 0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r" for="ch" forName="cycle_2" refType="w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l" for="ch" forName="cycle_4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17" axis="ch ch" ptType="node node" cnt="1 0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r" for="ch" forName="cycle_3" refType="w" fact="0.89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l" for="ch" forName="cycle_4" refType="w" fact="0.11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18" axis="ch ch" ptType="node node" cnt="1 0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r" for="ch" forName="cycle_2" refType="w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r" for="ch" forName="cycle_3" refType="w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l" for="ch" forName="cycle_5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l" for="ch" forName="cycle_6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19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r" for="ch" forName="cycle_2" refType="w" fact="0.938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r" for="ch" forName="cycle_3" refType="w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r" for="ch" forName="cycle_4" refType="w" fact="0.8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l" for="ch" forName="cycle_5" refType="w" fact="0.2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l" for="ch" forName="cycle_6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l" for="ch" forName="cycle_7" refType="w" fact="0.062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if>
      <dgm:else name="Name20">
        <dgm:choose name="Name21">
          <dgm:if name="Name22" axis="ch ch" ptType="node node" func="cnt" op="equ" val="1">
            <dgm:constrLst>
              <dgm:constr type="r" for="ch" forName="textCenter" refType="w"/>
              <dgm:constr type="ctrY" for="ch" forName="textCenter" refType="h" fact="0.5"/>
              <dgm:constr type="w" for="ch" forName="textCenter" refType="w" fact="0.32"/>
              <dgm:constr type="h" for="ch" forName="textCenter" refType="w" refFor="ch" refForName="textCenter"/>
              <dgm:constr type="l" for="ch" forName="cycle_1"/>
              <dgm:constr type="ctrY" for="ch" forName="cycle_1" refType="h" fact="0.5"/>
              <dgm:constr type="w" for="ch" forName="cycle_1" refType="w" fact="0.56"/>
              <dgm:constr type="h" for="ch" forName="cycle_1" refType="h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userS" for="des" ptType="node" refType="w" refFor="ch" refForName="textCenter" fact="0.67"/>
            </dgm:constrLst>
          </dgm:if>
          <dgm:if name="Name23" axis="ch ch" ptType="node node" func="cnt" op="equ" val="2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5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/>
              <dgm:constr type="h" for="ch" forName="cycle_1" refType="h" fact="0.34"/>
              <dgm:constr type="ctrX" for="ch" forName="cycle_2" refType="w" fact="0.5"/>
              <dgm:constr type="b" for="ch" forName="cycle_2" refType="h"/>
              <dgm:constr type="w" for="ch" forName="cycle_2" refType="w"/>
              <dgm:constr type="h" for="ch" forName="cycle_2" refType="h" fact="0.34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userS" for="des" ptType="node" refType="w" refFor="ch" refForName="textCenter" fact="0.67"/>
            </dgm:constrLst>
          </dgm:if>
          <dgm:if name="Name24" axis="ch ch" ptType="node node" func="cnt" op="equ" val="3">
            <dgm:choose name="Name25">
              <dgm:if name="Name26" axis="ch ch ch" ptType="node node node" st="1 2 0" cnt="1 1 0" func="cnt" op="equ" val="1">
                <dgm:choose name="Name27">
                  <dgm:if name="Name28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29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 fact="0.85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if>
              <dgm:else name="Name30">
                <dgm:choose name="Name31">
                  <dgm:if name="Name32" axis="ch ch ch" ptType="node node node" st="1 3 0" cnt="1 1 0" func="cnt" op="equ" val="1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 fact="0.85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if>
                  <dgm:else name="Name33">
                    <dgm:constrLst>
                      <dgm:constr type="ctrX" for="ch" forName="textCenter" refType="w" fact="0.5"/>
                      <dgm:constr type="t" for="ch" forName="textCenter" refType="h" fact="0.436"/>
                      <dgm:constr type="w" for="ch" forName="textCenter" refType="w" fact="0.21"/>
                      <dgm:constr type="h" for="ch" forName="textCenter" refType="w" refFor="ch" refForName="textCenter"/>
                      <dgm:constr type="ctrX" for="ch" forName="cycle_1" refType="w" fact="0.5"/>
                      <dgm:constr type="t" for="ch" forName="cycle_1"/>
                      <dgm:constr type="w" for="ch" forName="cycle_1" refType="w" fact="0.61"/>
                      <dgm:constr type="h" for="ch" forName="cycle_1" refType="h" fact="0.36"/>
                      <dgm:constr type="diam" for="ch" forName="cycle_1" refType="w" fact="0.5"/>
                      <dgm:constr type="l" for="ch" forName="cycle_2"/>
                      <dgm:constr type="b" for="ch" forName="cycle_2" refType="h"/>
                      <dgm:constr type="w" for="ch" forName="cycle_2" refType="w" fact="0.46"/>
                      <dgm:constr type="h" for="ch" forName="cycle_2" refType="h" fact="0.54"/>
                      <dgm:constr type="diam" for="ch" forName="cycle_2" refType="w" fact="0.5"/>
                      <dgm:constr type="r" for="ch" forName="cycle_3" refType="w"/>
                      <dgm:constr type="b" for="ch" forName="cycle_3" refType="h"/>
                      <dgm:constr type="w" for="ch" forName="cycle_3" refType="w" fact="0.46"/>
                      <dgm:constr type="h" for="ch" forName="cycle_3" refType="h" fact="0.54"/>
                      <dgm:constr type="diam" for="ch" forName="cycle_3" refType="w" fact="0.5"/>
                      <dgm:constr type="primFontSz" for="ch" forName="textCenter" val="65"/>
                      <dgm:constr type="primFontSz" for="des" forName="childCenter1" val="65"/>
                      <dgm:constr type="primFontSz" for="des" forName="text1" op="equ" val="65"/>
                      <dgm:constr type="primFontSz" for="des" forName="childCenter2" refType="primFontSz" refFor="des" refForName="childCenter1" op="equ"/>
                      <dgm:constr type="primFontSz" for="des" forName="text2" refType="primFontSz" refFor="des" refForName="text1" op="equ"/>
                      <dgm:constr type="primFontSz" for="des" forName="childCenter3" refType="primFontSz" refFor="des" refForName="childCenter1" op="equ"/>
                      <dgm:constr type="primFontSz" for="des" forName="text3" refType="primFontSz" refFor="des" refForName="text1" op="equ"/>
                      <dgm:constr type="userS" for="des" ptType="node" refType="w" refFor="ch" refForName="textCenter" fact="0.67"/>
                    </dgm:constrLst>
                  </dgm:else>
                </dgm:choose>
              </dgm:else>
            </dgm:choose>
          </dgm:if>
          <dgm:if name="Name34" axis="ch ch" ptType="node node" func="cnt" op="equ" val="4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5"/>
              <dgm:constr type="h" for="ch" forName="cycle_1" refType="h" fact="0.33"/>
              <dgm:constr type="l" for="ch" forName="cycle_2"/>
              <dgm:constr type="ctrY" for="ch" forName="cycle_2" refType="h" fact="0.5"/>
              <dgm:constr type="w" for="ch" forName="cycle_2" refType="w" fact="0.33"/>
              <dgm:constr type="h" for="ch" forName="cycle_2" refType="h" fact="0.5"/>
              <dgm:constr type="ctrX" for="ch" forName="cycle_3" refType="w" fact="0.5"/>
              <dgm:constr type="b" for="ch" forName="cycle_3" refType="h"/>
              <dgm:constr type="w" for="ch" forName="cycle_3" refType="w" fact="0.5"/>
              <dgm:constr type="h" for="ch" forName="cycle_3" refType="h" fact="0.33"/>
              <dgm:constr type="r" for="ch" forName="cycle_4" refType="w"/>
              <dgm:constr type="ctrY" for="ch" forName="cycle_4" refType="h" fact="0.5"/>
              <dgm:constr type="w" for="ch" forName="cycle_4" refType="w" fact="0.33"/>
              <dgm:constr type="h" for="ch" forName="cycle_4" refType="h" fact="0.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userS" for="des" ptType="node" refType="w" refFor="ch" refForName="textCenter" fact="0.67"/>
            </dgm:constrLst>
          </dgm:if>
          <dgm:if name="Name35" axis="ch ch" ptType="node node" func="cnt" op="equ" val="5">
            <dgm:constrLst>
              <dgm:constr type="ctrX" for="ch" forName="textCenter" refType="w" fact="0.5"/>
              <dgm:constr type="t" for="ch" forName="textCenter" refType="h" fact="0.42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24"/>
              <dgm:constr type="w" for="ch" forName="cycle_2" refType="w" fact="0.33"/>
              <dgm:constr type="h" for="ch" forName="cycle_2" refType="w" refFor="ch" refForName="cycle_2"/>
              <dgm:constr type="l" for="ch" forName="cycle_3" refType="w" fact="0.11"/>
              <dgm:constr type="b" for="ch" forName="cycle_3" refType="h"/>
              <dgm:constr type="w" for="ch" forName="cycle_3" refType="w" fact="0.33"/>
              <dgm:constr type="h" for="ch" forName="cycle_3" refType="w" refFor="ch" refForName="cycle_3"/>
              <dgm:constr type="r" for="ch" forName="cycle_4" refType="w" fact="0.89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t" for="ch" forName="cycle_5" refType="h" fact="0.24"/>
              <dgm:constr type="w" for="ch" forName="cycle_5" refType="w" fact="0.33"/>
              <dgm:constr type="h" for="ch" forName="cycle_5" refType="w" refFor="ch" refForName="cycle_5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userS" for="des" ptType="node" refType="w" refFor="ch" refForName="textCenter" fact="0.67"/>
            </dgm:constrLst>
          </dgm:if>
          <dgm:if name="Name36" axis="ch ch" ptType="node node" func="cnt" op="equ" val="6">
            <dgm:constrLst>
              <dgm:constr type="ctrX" for="ch" forName="textCenter" refType="w" fact="0.5"/>
              <dgm:constr type="ctrY" for="ch" forName="textCenter" refType="h" fact="0.5"/>
              <dgm:constr type="w" for="ch" forName="textCenter" refType="w" fact="0.2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33"/>
              <dgm:constr type="h" for="ch" forName="cycle_1" refType="w" refFor="ch" refForName="cycle_1"/>
              <dgm:constr type="l" for="ch" forName="cycle_2"/>
              <dgm:constr type="t" for="ch" forName="cycle_2" refType="h" fact="0.17"/>
              <dgm:constr type="w" for="ch" forName="cycle_2" refType="w" fact="0.33"/>
              <dgm:constr type="h" for="ch" forName="cycle_2" refType="w" refFor="ch" refForName="cycle_2"/>
              <dgm:constr type="l" for="ch" forName="cycle_3"/>
              <dgm:constr type="b" for="ch" forName="cycle_3" refType="h" fact="0.83"/>
              <dgm:constr type="w" for="ch" forName="cycle_3" refType="w" fact="0.33"/>
              <dgm:constr type="h" for="ch" forName="cycle_3" refType="w" refFor="ch" refForName="cycle_3"/>
              <dgm:constr type="ctrX" for="ch" forName="cycle_4" refType="w" fact="0.5"/>
              <dgm:constr type="b" for="ch" forName="cycle_4" refType="h"/>
              <dgm:constr type="w" for="ch" forName="cycle_4" refType="w" fact="0.33"/>
              <dgm:constr type="h" for="ch" forName="cycle_4" refType="w" refFor="ch" refForName="cycle_4"/>
              <dgm:constr type="r" for="ch" forName="cycle_5" refType="w"/>
              <dgm:constr type="b" for="ch" forName="cycle_5" refType="h" fact="0.83"/>
              <dgm:constr type="w" for="ch" forName="cycle_5" refType="w" fact="0.33"/>
              <dgm:constr type="h" for="ch" forName="cycle_5" refType="w" refFor="ch" refForName="cycle_5"/>
              <dgm:constr type="r" for="ch" forName="cycle_6" refType="w"/>
              <dgm:constr type="t" for="ch" forName="cycle_6" refType="h" fact="0.17"/>
              <dgm:constr type="w" for="ch" forName="cycle_6" refType="w" fact="0.33"/>
              <dgm:constr type="h" for="ch" forName="cycle_6" refType="w" refFor="ch" refForName="cycle_6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userS" for="des" ptType="node" refType="w" refFor="ch" refForName="textCenter" fact="0.67"/>
            </dgm:constrLst>
          </dgm:if>
          <dgm:else name="Name37">
            <dgm:constrLst>
              <dgm:constr type="ctrX" for="ch" forName="textCenter" refType="w" fact="0.5"/>
              <dgm:constr type="t" for="ch" forName="textCenter" refType="h" fact="0.444"/>
              <dgm:constr type="w" for="ch" forName="textCenter" refType="w" fact="0.167"/>
              <dgm:constr type="h" for="ch" forName="textCenter" refType="w" refFor="ch" refForName="textCenter"/>
              <dgm:constr type="ctrX" for="ch" forName="cycle_1" refType="w" fact="0.5"/>
              <dgm:constr type="t" for="ch" forName="cycle_1"/>
              <dgm:constr type="w" for="ch" forName="cycle_1" refType="w" fact="0.263"/>
              <dgm:constr type="h" for="ch" forName="cycle_1" refType="w" refFor="ch" refForName="cycle_1"/>
              <dgm:constr type="l" for="ch" forName="cycle_2" refType="w" fact="0.062"/>
              <dgm:constr type="t" for="ch" forName="cycle_2" refType="h" fact="0.141"/>
              <dgm:constr type="w" for="ch" forName="cycle_2" refType="w" fact="0.263"/>
              <dgm:constr type="h" for="ch" forName="cycle_2" refType="w" refFor="ch" refForName="cycle_2"/>
              <dgm:constr type="l" for="ch" forName="cycle_3"/>
              <dgm:constr type="b" for="ch" forName="cycle_3" refType="h" fact="0.74"/>
              <dgm:constr type="w" for="ch" forName="cycle_3" refType="w" fact="0.263"/>
              <dgm:constr type="h" for="ch" forName="cycle_3" refType="w" refFor="ch" refForName="cycle_3"/>
              <dgm:constr type="l" for="ch" forName="cycle_4" refType="w" fact="0.2"/>
              <dgm:constr type="b" for="ch" forName="cycle_4" refType="h"/>
              <dgm:constr type="w" for="ch" forName="cycle_4" refType="w" fact="0.263"/>
              <dgm:constr type="h" for="ch" forName="cycle_4" refType="w" refFor="ch" refForName="cycle_4"/>
              <dgm:constr type="r" for="ch" forName="cycle_5" refType="w" fact="0.8"/>
              <dgm:constr type="b" for="ch" forName="cycle_5" refType="h"/>
              <dgm:constr type="w" for="ch" forName="cycle_5" refType="w" fact="0.263"/>
              <dgm:constr type="h" for="ch" forName="cycle_5" refType="w" refFor="ch" refForName="cycle_5"/>
              <dgm:constr type="r" for="ch" forName="cycle_6" refType="w"/>
              <dgm:constr type="b" for="ch" forName="cycle_6" refType="h" fact="0.74"/>
              <dgm:constr type="w" for="ch" forName="cycle_6" refType="w" fact="0.263"/>
              <dgm:constr type="h" for="ch" forName="cycle_6" refType="w" refFor="ch" refForName="cycle_6"/>
              <dgm:constr type="r" for="ch" forName="cycle_7" refType="w" fact="0.938"/>
              <dgm:constr type="t" for="ch" forName="cycle_7" refType="h" fact="0.141"/>
              <dgm:constr type="w" for="ch" forName="cycle_7" refType="w" fact="0.263"/>
              <dgm:constr type="h" for="ch" forName="cycle_7" refType="w" refFor="ch" refForName="cycle_7"/>
              <dgm:constr type="primFontSz" for="ch" forName="textCenter" val="65"/>
              <dgm:constr type="primFontSz" for="des" forName="childCenter1" val="65"/>
              <dgm:constr type="primFontSz" for="des" forName="text1" op="equ" val="65"/>
              <dgm:constr type="primFontSz" for="des" forName="childCenter2" refType="primFontSz" refFor="des" refForName="childCenter1" op="equ"/>
              <dgm:constr type="primFontSz" for="des" forName="text2" refType="primFontSz" refFor="des" refForName="text1" op="equ"/>
              <dgm:constr type="primFontSz" for="des" forName="childCenter3" refType="primFontSz" refFor="des" refForName="childCenter1" op="equ"/>
              <dgm:constr type="primFontSz" for="des" forName="text3" refType="primFontSz" refFor="des" refForName="text1" op="equ"/>
              <dgm:constr type="primFontSz" for="des" forName="childCenter4" refType="primFontSz" refFor="des" refForName="childCenter1" op="equ"/>
              <dgm:constr type="primFontSz" for="des" forName="text4" refType="primFontSz" refFor="des" refForName="text1" op="equ"/>
              <dgm:constr type="primFontSz" for="des" forName="childCenter5" refType="primFontSz" refFor="des" refForName="childCenter1" op="equ"/>
              <dgm:constr type="primFontSz" for="des" forName="text5" refType="primFontSz" refFor="des" refForName="text1" op="equ"/>
              <dgm:constr type="primFontSz" for="des" forName="childCenter6" refType="primFontSz" refFor="des" refForName="childCenter1" op="equ"/>
              <dgm:constr type="primFontSz" for="des" forName="text6" refType="primFontSz" refFor="des" refForName="text1" op="equ"/>
              <dgm:constr type="primFontSz" for="des" forName="childCenter7" refType="primFontSz" refFor="des" refForName="childCenter1" op="equ"/>
              <dgm:constr type="primFontSz" for="des" forName="text7" refType="primFontSz" refFor="des" refForName="text1" op="equ"/>
              <dgm:constr type="userS" for="des" ptType="node" refType="w" refFor="ch" refForName="textCenter" fact="0.67"/>
            </dgm:constrLst>
          </dgm:else>
        </dgm:choose>
      </dgm:else>
    </dgm:choose>
    <dgm:forEach name="Name38" axis="ch" ptType="node" cnt="1">
      <dgm:choose name="Name39">
        <dgm:if name="Name40" axis="des" func="maxDepth" op="lte" val="1">
          <dgm:layoutNode name="singleCycle">
            <dgm:choose name="Name41">
              <dgm:if name="Name42" axis="ch" ptType="node" func="cnt" op="equ" val="1">
                <dgm:choose name="Name43">
                  <dgm:if name="Name44" func="var" arg="dir" op="equ" val="norm">
                    <dgm:alg type="cycle">
                      <dgm:param type="stAng" val="90"/>
                      <dgm:param type="ctrShpMap" val="fNode"/>
                    </dgm:alg>
                  </dgm:if>
                  <dgm:else name="Name45">
                    <dgm:alg type="cycle">
                      <dgm:param type="stAng" val="-90"/>
                      <dgm:param type="spanAng" val="-360"/>
                      <dgm:param type="ctrShpMap" val="fNode"/>
                    </dgm:alg>
                  </dgm:else>
                </dgm:choose>
              </dgm:if>
              <dgm:else name="Name46">
                <dgm:choose name="Name47">
                  <dgm:if name="Name48" func="var" arg="dir" op="equ" val="norm">
                    <dgm:alg type="cycle">
                      <dgm:param type="ctrShpMap" val="fNode"/>
                    </dgm:alg>
                  </dgm:if>
                  <dgm:else name="Name49">
                    <dgm:alg type="cycle">
                      <dgm:param type="spanAng" val="-360"/>
                      <dgm:param type="ctrShpMap" val="fNode"/>
                    </dgm:alg>
                  </dgm:else>
                </dgm:choose>
              </dgm:else>
            </dgm:choose>
            <dgm:shape xmlns:r="http://schemas.openxmlformats.org/officeDocument/2006/relationships" r:blip="">
              <dgm:adjLst/>
            </dgm:shape>
            <dgm:presOf/>
            <dgm:choose name="Name50">
              <dgm:if name="Name51" axis="ch" ptType="node" func="cnt" op="equ" val="0">
                <dgm:constrLst>
                  <dgm:constr type="w" for="ch" forName="singleCenter" refType="w"/>
                  <dgm:constr type="h" for="ch" forName="singleCenter" refType="w" refFor="ch" refForName="singleCenter"/>
                </dgm:constrLst>
              </dgm:if>
              <dgm:if name="Name52" axis="ch" ptType="node" func="cnt" op="equ" val="1">
                <dgm:constrLst>
                  <dgm:constr type="w" for="ch" forName="singleCenter" refType="w" fact="0.5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if>
              <dgm:else name="Name53">
                <dgm:constrLst>
                  <dgm:constr type="w" for="ch" forName="singleCenter" refType="w" fact="0.3"/>
                  <dgm:constr type="h" for="ch" forName="singleCenter" refType="w" refFor="ch" refForName="singleCenter"/>
                  <dgm:constr type="userS" for="ch" ptType="node" refType="w" refFor="ch" refForName="singleCenter" fact="0.67"/>
                </dgm:constrLst>
              </dgm:else>
            </dgm:choose>
            <dgm:layoutNode name="singleCenter" styleLbl="node1">
              <dgm:varLst>
                <dgm:chMax val="7"/>
                <dgm:chPref val="7"/>
              </dgm:varLst>
              <dgm:alg type="tx"/>
              <dgm:shape xmlns:r="http://schemas.openxmlformats.org/officeDocument/2006/relationships" type="roundRect" r:blip="">
                <dgm:adjLst/>
              </dgm:shape>
              <dgm:presOf axis="self" ptType="node"/>
              <dgm:constrLst>
                <dgm:constr type="tMarg" refType="primFontSz" fact="0.2"/>
                <dgm:constr type="bMarg" refType="primFontSz" fact="0.2"/>
                <dgm:constr type="lMarg" refType="primFontSz" fact="0.2"/>
                <dgm:constr type="rMarg" refType="primFontSz" fact="0.2"/>
              </dgm:constrLst>
              <dgm:ruleLst>
                <dgm:rule type="primFontSz" val="5" fact="NaN" max="NaN"/>
              </dgm:ruleLst>
            </dgm:layoutNode>
            <dgm:forEach name="Name54" axis="ch" cnt="21">
              <dgm:forEach name="Name55" axis="self" ptType="parTrans">
                <dgm:layoutNode name="Name56">
                  <dgm:alg type="conn">
                    <dgm:param type="dim" val="1D"/>
                    <dgm:param type="begPts" val="auto"/>
                    <dgm:param type="endPts" val="auto"/>
                    <dgm:param type="begSty" val="noArr"/>
                    <dgm:param type="endSty" val="noArr"/>
                  </dgm:alg>
                  <dgm:shape xmlns:r="http://schemas.openxmlformats.org/officeDocument/2006/relationships" type="conn" r:blip="">
                    <dgm:adjLst/>
                  </dgm:shape>
                  <dgm:presOf axis="self"/>
                  <dgm:constrLst>
                    <dgm:constr type="begPad"/>
                    <dgm:constr type="endPad"/>
                  </dgm:constrLst>
                </dgm:layoutNode>
              </dgm:forEach>
              <dgm:forEach name="Name57" axis="self" ptType="node">
                <dgm:layoutNode name="text0" styleLbl="node1">
                  <dgm:varLst>
                    <dgm:bulletEnabled val="1"/>
                  </dgm:varLst>
                  <dgm:alg type="tx"/>
                  <dgm:shape xmlns:r="http://schemas.openxmlformats.org/officeDocument/2006/relationships" type="roundRect" r:blip="">
                    <dgm:adjLst/>
                  </dgm:shape>
                  <dgm:presOf axis="desOrSelf" ptType="node"/>
                  <dgm:constrLst>
                    <dgm:constr type="userS"/>
                    <dgm:constr type="w" refType="userS"/>
                    <dgm:constr type="h" refType="w"/>
                    <dgm:constr type="tMarg" refType="primFontSz" fact="0.2"/>
                    <dgm:constr type="bMarg" refType="primFontSz" fact="0.2"/>
                    <dgm:constr type="lMarg" refType="primFontSz" fact="0.2"/>
                    <dgm:constr type="rMarg" refType="primFontSz" fact="0.2"/>
                  </dgm:constrLst>
                  <dgm:ruleLst>
                    <dgm:rule type="primFontSz" val="5" fact="NaN" max="NaN"/>
                  </dgm:ruleLst>
                </dgm:layoutNode>
              </dgm:forEach>
            </dgm:forEach>
          </dgm:layoutNode>
        </dgm:if>
        <dgm:else name="Name58">
          <dgm:layoutNode name="textCenter" styleLbl="node1">
            <dgm:alg type="tx"/>
            <dgm:shape xmlns:r="http://schemas.openxmlformats.org/officeDocument/2006/relationships" type="roundRect" r:blip="">
              <dgm:adjLst/>
            </dgm:shape>
            <dgm:presOf axis="self" ptType="node"/>
            <dgm:constrLst>
              <dgm:constr type="tMarg" refType="primFontSz" fact="0.2"/>
              <dgm:constr type="bMarg" refType="primFontSz" fact="0.2"/>
              <dgm:constr type="lMarg" refType="primFontSz" fact="0.2"/>
              <dgm:constr type="rMarg" refType="primFontSz" fact="0.2"/>
            </dgm:constrLst>
            <dgm:ruleLst>
              <dgm:rule type="primFontSz" val="5" fact="NaN" max="NaN"/>
            </dgm:ruleLst>
          </dgm:layoutNode>
          <dgm:choose name="Name59">
            <dgm:if name="Name60" axis="ch" ptType="node" func="cnt" op="gte" val="1">
              <dgm:layoutNode name="cycle_1">
                <dgm:choose name="Name61">
                  <dgm:if name="Name62" func="var" arg="dir" op="equ" val="norm">
                    <dgm:choose name="Name63">
                      <dgm:if name="Name64" axis="ch" ptType="node" func="cnt" op="equ" val="1">
                        <dgm:choose name="Name65">
                          <dgm:if name="Name66" axis="ch ch" ptType="node node" st="1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67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68">
                            <dgm:alg type="cycle">
                              <dgm:param type="ctrShpMap" val="fNode"/>
                              <dgm:param type="stAng" val="0"/>
                              <dgm:param type="spanAng" val="180"/>
                            </dgm:alg>
                          </dgm:else>
                        </dgm:choose>
                      </dgm:if>
                      <dgm:if name="Name69" axis="ch" ptType="node" func="cnt" op="equ" val="2">
                        <dgm:choose name="Name70">
                          <dgm:if name="Name7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3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4" axis="ch" ptType="node" func="cnt" op="equ" val="3">
                        <dgm:choose name="Name75">
                          <dgm:if name="Name7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7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78">
                            <dgm:alg type="cycle">
                              <dgm:param type="ctrShpMap" val="fNode"/>
                              <dgm:param type="stAng" val="270"/>
                              <dgm:param type="spanAng" val="180"/>
                            </dgm:alg>
                          </dgm:else>
                        </dgm:choose>
                      </dgm:if>
                      <dgm:if name="Name79" axis="ch" ptType="node" func="cnt" op="equ" val="4">
                        <dgm:choose name="Name80">
                          <dgm:if name="Name8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3">
                            <dgm:alg type="cycle">
                              <dgm:param type="ctrShpMap" val="fNode"/>
                              <dgm:param type="stAng" val="292.5"/>
                              <dgm:param type="spanAng" val="135"/>
                            </dgm:alg>
                          </dgm:else>
                        </dgm:choose>
                      </dgm:if>
                      <dgm:if name="Name84" axis="ch" ptType="node" func="cnt" op="equ" val="5">
                        <dgm:choose name="Name85">
                          <dgm:if name="Name8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8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8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89" axis="ch" ptType="node" func="cnt" op="equ" val="6">
                        <dgm:choose name="Name90">
                          <dgm:if name="Name91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2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94" axis="ch" ptType="node" func="cnt" op="gte" val="7">
                        <dgm:choose name="Name95">
                          <dgm:if name="Name96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97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90"/>
                            </dgm:alg>
                          </dgm:if>
                          <dgm:else name="Name9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99"/>
                    </dgm:choose>
                  </dgm:if>
                  <dgm:else name="Name100">
                    <dgm:choose name="Name101">
                      <dgm:if name="Name102" axis="ch" ptType="node" func="cnt" op="equ" val="1">
                        <dgm:choose name="Name103">
                          <dgm:if name="Name104" axis="ch ch" ptType="node node" st="1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05" axis="ch ch" ptType="node node" st="1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06">
                            <dgm:alg type="cycle">
                              <dgm:param type="ctrShpMap" val="fNode"/>
                              <dgm:param type="stAng" val="0"/>
                              <dgm:param type="spanAng" val="-180"/>
                            </dgm:alg>
                          </dgm:else>
                        </dgm:choose>
                      </dgm:if>
                      <dgm:if name="Name107" axis="ch" ptType="node" func="cnt" op="equ" val="2">
                        <dgm:choose name="Name108">
                          <dgm:if name="Name10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1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2" axis="ch" ptType="node" func="cnt" op="equ" val="3">
                        <dgm:choose name="Name113">
                          <dgm:if name="Name11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1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16">
                            <dgm:alg type="cycle">
                              <dgm:param type="ctrShpMap" val="fNode"/>
                              <dgm:param type="stAng" val="90"/>
                              <dgm:param type="spanAng" val="-180"/>
                            </dgm:alg>
                          </dgm:else>
                        </dgm:choose>
                      </dgm:if>
                      <dgm:if name="Name117" axis="ch" ptType="node" func="cnt" op="equ" val="4">
                        <dgm:choose name="Name118">
                          <dgm:if name="Name11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1">
                            <dgm:alg type="cycle">
                              <dgm:param type="ctrShpMap" val="fNode"/>
                              <dgm:param type="stAng" val="67.5"/>
                              <dgm:param type="spanAng" val="-135"/>
                            </dgm:alg>
                          </dgm:else>
                        </dgm:choose>
                      </dgm:if>
                      <dgm:if name="Name122" axis="ch" ptType="node" func="cnt" op="equ" val="5">
                        <dgm:choose name="Name123">
                          <dgm:if name="Name12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2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2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27" axis="ch" ptType="node" func="cnt" op="equ" val="6">
                        <dgm:choose name="Name128">
                          <dgm:if name="Name129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0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132" axis="ch" ptType="node" func="cnt" op="gte" val="7">
                        <dgm:choose name="Name133">
                          <dgm:if name="Name134" axis="ch ch" ptType="node node" st="1 1" cnt="1 0" func="cnt" op="equ" val="1">
                            <dgm:alg type="cycle">
                              <dgm:param type="ctrShpMap" val="fNode"/>
                              <dgm:param type="stAng" val="0"/>
                            </dgm:alg>
                          </dgm:if>
                          <dgm:if name="Name135" axis="ch ch" ptType="node node" st="1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-90"/>
                            </dgm:alg>
                          </dgm:if>
                          <dgm:else name="Name13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137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138" axis="ch" ptType="node" cnt="1">
                  <dgm:layoutNode name="childCenter1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139" axis="ch">
                    <dgm:forEach name="Name140" axis="self" ptType="parTrans">
                      <dgm:layoutNode name="Name141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142" axis="self" ptType="node">
                      <dgm:layoutNode name="text1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143" axis="ch" ptType="parTrans" cnt="1">
                <dgm:layoutNode name="Name144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1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145"/>
          </dgm:choose>
          <dgm:choose name="Name146">
            <dgm:if name="Name147" axis="ch" ptType="node" func="cnt" op="gte" val="2">
              <dgm:layoutNode name="cycle_2">
                <dgm:choose name="Name148">
                  <dgm:if name="Name149" func="var" arg="dir" op="equ" val="norm">
                    <dgm:choose name="Name150">
                      <dgm:if name="Name151" axis="ch" ptType="node" func="cnt" op="equ" val="2">
                        <dgm:choose name="Name152">
                          <dgm:if name="Name153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54" axis="ch ch" ptType="node node" st="2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155">
                            <dgm:alg type="cycle">
                              <dgm:param type="ctrShpMap" val="fNode"/>
                              <dgm:param type="stAng" val="90"/>
                              <dgm:param type="spanAng" val="180"/>
                            </dgm:alg>
                          </dgm:else>
                        </dgm:choose>
                      </dgm:if>
                      <dgm:if name="Name156" axis="ch" ptType="node" func="cnt" op="equ" val="3">
                        <dgm:choose name="Name157">
                          <dgm:if name="Name158" axis="ch ch" ptType="node node" st="2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159" axis="ch ch" ptType="node node" st="2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  <dgm:param type="horzAlign" val="r"/>
                              <dgm:param type="vertAlign" val="b"/>
                            </dgm:alg>
                          </dgm:if>
                          <dgm:else name="Name160">
                            <dgm:alg type="cycle">
                              <dgm:param type="ctrShpMap" val="fNode"/>
                              <dgm:param type="stAng" val="30"/>
                              <dgm:param type="spanAng" val="180"/>
                            </dgm:alg>
                          </dgm:else>
                        </dgm:choose>
                      </dgm:if>
                      <dgm:if name="Name161" axis="ch" ptType="node" func="cnt" op="equ" val="4">
                        <dgm:choose name="Name162">
                          <dgm:if name="Name163" axis="ch ch" ptType="node node" st="2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164" axis="ch ch" ptType="node node" st="2 1" cnt="1 0" func="cnt" op="equ" val="2">
                            <dgm:alg type="cycle">
                              <dgm:param type="ctrShpMap" val="fNode"/>
                              <dgm:param type="stAng" val="45"/>
                              <dgm:param type="spanAng" val="90"/>
                            </dgm:alg>
                          </dgm:if>
                          <dgm:else name="Name165">
                            <dgm:alg type="cycle">
                              <dgm:param type="ctrShpMap" val="fNode"/>
                              <dgm:param type="stAng" val="22.5"/>
                              <dgm:param type="spanAng" val="135"/>
                            </dgm:alg>
                          </dgm:else>
                        </dgm:choose>
                      </dgm:if>
                      <dgm:if name="Name166" axis="ch" ptType="node" func="cnt" op="equ" val="5">
                        <dgm:choose name="Name167">
                          <dgm:if name="Name168" axis="ch ch" ptType="node node" st="2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169" axis="ch ch" ptType="node node" st="2 1" cnt="1 0" func="cnt" op="equ" val="2">
                            <dgm:alg type="cycle">
                              <dgm:param type="ctrShpMap" val="fNode"/>
                              <dgm:param type="stAng" val="27"/>
                              <dgm:param type="spanAng" val="90"/>
                            </dgm:alg>
                          </dgm:if>
                          <dgm:else name="Name17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1" axis="ch" ptType="node" func="cnt" op="equ" val="6">
                        <dgm:choose name="Name172">
                          <dgm:if name="Name173" axis="ch ch" ptType="node node" st="2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174" axis="ch ch" ptType="node node" st="2 1" cnt="1 0" func="cnt" op="equ" val="2">
                            <dgm:alg type="cycle">
                              <dgm:param type="ctrShpMap" val="fNode"/>
                              <dgm:param type="stAng" val="15"/>
                              <dgm:param type="spanAng" val="90"/>
                            </dgm:alg>
                          </dgm:if>
                          <dgm:else name="Name175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176" axis="ch" ptType="node" func="cnt" op="gte" val="7">
                        <dgm:choose name="Name177">
                          <dgm:if name="Name178" axis="ch ch" ptType="node node" st="2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179" axis="ch ch" ptType="node node" st="2 1" cnt="1 0" func="cnt" op="equ" val="2">
                            <dgm:alg type="cycle">
                              <dgm:param type="ctrShpMap" val="fNode"/>
                              <dgm:param type="stAng" val="6"/>
                              <dgm:param type="spanAng" val="90"/>
                            </dgm:alg>
                          </dgm:if>
                          <dgm:else name="Name18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181"/>
                    </dgm:choose>
                  </dgm:if>
                  <dgm:else name="Name182">
                    <dgm:choose name="Name183">
                      <dgm:if name="Name184" axis="ch" ptType="node" func="cnt" op="equ" val="2">
                        <dgm:choose name="Name185">
                          <dgm:if name="Name186" axis="ch ch" ptType="node node" st="2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187" axis="ch ch" ptType="node node" st="2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188">
                            <dgm:alg type="cycle">
                              <dgm:param type="ctrShpMap" val="fNode"/>
                              <dgm:param type="stAng" val="270"/>
                              <dgm:param type="spanAng" val="-180"/>
                            </dgm:alg>
                          </dgm:else>
                        </dgm:choose>
                      </dgm:if>
                      <dgm:if name="Name189" axis="ch" ptType="node" func="cnt" op="equ" val="3">
                        <dgm:choose name="Name190">
                          <dgm:if name="Name191" axis="ch ch" ptType="node node" st="2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192" axis="ch ch" ptType="node node" st="2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  <dgm:param type="horzAlign" val="l"/>
                              <dgm:param type="vertAlign" val="b"/>
                            </dgm:alg>
                          </dgm:if>
                          <dgm:else name="Name193">
                            <dgm:alg type="cycle">
                              <dgm:param type="ctrShpMap" val="fNode"/>
                              <dgm:param type="stAng" val="330"/>
                              <dgm:param type="spanAng" val="-180"/>
                            </dgm:alg>
                          </dgm:else>
                        </dgm:choose>
                      </dgm:if>
                      <dgm:if name="Name194" axis="ch" ptType="node" func="cnt" op="equ" val="4">
                        <dgm:choose name="Name195">
                          <dgm:if name="Name196" axis="ch ch" ptType="node node" st="2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197" axis="ch ch" ptType="node node" st="2 1" cnt="1 0" func="cnt" op="equ" val="2">
                            <dgm:alg type="cycle">
                              <dgm:param type="ctrShpMap" val="fNode"/>
                              <dgm:param type="stAng" val="315"/>
                              <dgm:param type="spanAng" val="-90"/>
                            </dgm:alg>
                          </dgm:if>
                          <dgm:else name="Name198">
                            <dgm:alg type="cycle">
                              <dgm:param type="ctrShpMap" val="fNode"/>
                              <dgm:param type="stAng" val="337.5"/>
                              <dgm:param type="spanAng" val="-135"/>
                            </dgm:alg>
                          </dgm:else>
                        </dgm:choose>
                      </dgm:if>
                      <dgm:if name="Name199" axis="ch" ptType="node" func="cnt" op="equ" val="5">
                        <dgm:choose name="Name200">
                          <dgm:if name="Name201" axis="ch ch" ptType="node node" st="2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202" axis="ch ch" ptType="node node" st="2 1" cnt="1 0" func="cnt" op="equ" val="2">
                            <dgm:alg type="cycle">
                              <dgm:param type="ctrShpMap" val="fNode"/>
                              <dgm:param type="stAng" val="333"/>
                              <dgm:param type="spanAng" val="-90"/>
                            </dgm:alg>
                          </dgm:if>
                          <dgm:else name="Name20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4" axis="ch" ptType="node" func="cnt" op="equ" val="6">
                        <dgm:choose name="Name205">
                          <dgm:if name="Name206" axis="ch ch" ptType="node node" st="2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207" axis="ch ch" ptType="node node" st="2 1" cnt="1 0" func="cnt" op="equ" val="2">
                            <dgm:alg type="cycle">
                              <dgm:param type="ctrShpMap" val="fNode"/>
                              <dgm:param type="stAng" val="345"/>
                              <dgm:param type="spanAng" val="-90"/>
                            </dgm:alg>
                          </dgm:if>
                          <dgm:else name="Name20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09" axis="ch" ptType="node" func="cnt" op="gte" val="7">
                        <dgm:choose name="Name210">
                          <dgm:if name="Name211" axis="ch ch" ptType="node node" st="2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212" axis="ch ch" ptType="node node" st="2 1" cnt="1 0" func="cnt" op="equ" val="2">
                            <dgm:alg type="cycle">
                              <dgm:param type="ctrShpMap" val="fNode"/>
                              <dgm:param type="stAng" val="353"/>
                              <dgm:param type="spanAng" val="-90"/>
                            </dgm:alg>
                          </dgm:if>
                          <dgm:else name="Name213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14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15" axis="ch" ptType="node" st="2" cnt="1">
                  <dgm:layoutNode name="childCenter2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16" axis="ch">
                    <dgm:forEach name="Name217" axis="self" ptType="parTrans">
                      <dgm:layoutNode name="Name218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19" axis="self" ptType="node">
                      <dgm:layoutNode name="text2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20" axis="ch" ptType="parTrans" st="2" cnt="1">
                <dgm:layoutNode name="Name221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2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22"/>
          </dgm:choose>
          <dgm:choose name="Name223">
            <dgm:if name="Name224" axis="ch" ptType="node" func="cnt" op="gte" val="3">
              <dgm:layoutNode name="cycle_3">
                <dgm:choose name="Name225">
                  <dgm:if name="Name226" func="var" arg="dir" op="equ" val="norm">
                    <dgm:choose name="Name227">
                      <dgm:if name="Name228" axis="ch" ptType="node" func="cnt" op="equ" val="3">
                        <dgm:choose name="Name229">
                          <dgm:if name="Name230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  <dgm:param type="horzAlign" val="l"/>
                              <dgm:param type="vertAlign" val="b"/>
                            </dgm:alg>
                          </dgm:if>
                          <dgm:if name="Name231" axis="ch ch" ptType="node node" st="3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  <dgm:param type="horzAlign" val="l"/>
                              <dgm:param type="vertAlign" val="b"/>
                            </dgm:alg>
                          </dgm:if>
                          <dgm:else name="Name232">
                            <dgm:alg type="cycle">
                              <dgm:param type="ctrShpMap" val="fNode"/>
                              <dgm:param type="stAng" val="150"/>
                              <dgm:param type="spanAng" val="180"/>
                            </dgm:alg>
                          </dgm:else>
                        </dgm:choose>
                      </dgm:if>
                      <dgm:if name="Name233" axis="ch" ptType="node" func="cnt" op="equ" val="4">
                        <dgm:choose name="Name234">
                          <dgm:if name="Name235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36" axis="ch ch" ptType="node node" st="3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237">
                            <dgm:alg type="cycle">
                              <dgm:param type="ctrShpMap" val="fNode"/>
                              <dgm:param type="stAng" val="112.5"/>
                              <dgm:param type="spanAng" val="135"/>
                            </dgm:alg>
                          </dgm:else>
                        </dgm:choose>
                      </dgm:if>
                      <dgm:if name="Name238" axis="ch" ptType="node" func="cnt" op="equ" val="5">
                        <dgm:choose name="Name239">
                          <dgm:if name="Name240" axis="ch ch" ptType="node node" st="3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241" axis="ch ch" ptType="node node" st="3 1" cnt="1 0" func="cnt" op="equ" val="2">
                            <dgm:alg type="cycle">
                              <dgm:param type="ctrShpMap" val="fNode"/>
                              <dgm:param type="stAng" val="99"/>
                              <dgm:param type="spanAng" val="90"/>
                            </dgm:alg>
                          </dgm:if>
                          <dgm:else name="Name24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3" axis="ch" ptType="node" func="cnt" op="equ" val="6">
                        <dgm:choose name="Name244">
                          <dgm:if name="Name245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246" axis="ch ch" ptType="node node" st="3 1" cnt="1 0" func="cnt" op="equ" val="2">
                            <dgm:alg type="cycle">
                              <dgm:param type="ctrShpMap" val="fNode"/>
                              <dgm:param type="stAng" val="75"/>
                              <dgm:param type="spanAng" val="90"/>
                            </dgm:alg>
                          </dgm:if>
                          <dgm:else name="Name247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248" axis="ch" ptType="node" func="cnt" op="gte" val="7">
                        <dgm:choose name="Name249">
                          <dgm:if name="Name250" axis="ch ch" ptType="node node" st="3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251" axis="ch ch" ptType="node node" st="3 1" cnt="1 0" func="cnt" op="equ" val="2">
                            <dgm:alg type="cycle">
                              <dgm:param type="ctrShpMap" val="fNode"/>
                              <dgm:param type="stAng" val="57"/>
                              <dgm:param type="spanAng" val="90"/>
                            </dgm:alg>
                          </dgm:if>
                          <dgm:else name="Name252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253"/>
                    </dgm:choose>
                  </dgm:if>
                  <dgm:else name="Name254">
                    <dgm:choose name="Name255">
                      <dgm:if name="Name256" axis="ch" ptType="node" func="cnt" op="equ" val="3">
                        <dgm:choose name="Name257">
                          <dgm:if name="Name258" axis="ch ch" ptType="node node" st="3 1" cnt="1 0" func="cnt" op="equ" val="1">
                            <dgm:alg type="cycle">
                              <dgm:param type="ctrShpMap" val="fNode"/>
                              <dgm:param type="stAng" val="120"/>
                              <dgm:param type="horzAlign" val="r"/>
                              <dgm:param type="vertAlign" val="b"/>
                            </dgm:alg>
                          </dgm:if>
                          <dgm:if name="Name259" axis="ch ch" ptType="node node" st="3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  <dgm:param type="horzAlign" val="r"/>
                              <dgm:param type="vertAlign" val="b"/>
                            </dgm:alg>
                          </dgm:if>
                          <dgm:else name="Name260">
                            <dgm:alg type="cycle">
                              <dgm:param type="ctrShpMap" val="fNode"/>
                              <dgm:param type="stAng" val="210"/>
                              <dgm:param type="spanAng" val="-180"/>
                            </dgm:alg>
                          </dgm:else>
                        </dgm:choose>
                      </dgm:if>
                      <dgm:if name="Name261" axis="ch" ptType="node" func="cnt" op="equ" val="4">
                        <dgm:choose name="Name262">
                          <dgm:if name="Name263" axis="ch ch" ptType="node node" st="3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264" axis="ch ch" ptType="node node" st="3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265">
                            <dgm:alg type="cycle">
                              <dgm:param type="ctrShpMap" val="fNode"/>
                              <dgm:param type="stAng" val="247.5"/>
                              <dgm:param type="spanAng" val="-135"/>
                            </dgm:alg>
                          </dgm:else>
                        </dgm:choose>
                      </dgm:if>
                      <dgm:if name="Name266" axis="ch" ptType="node" func="cnt" op="equ" val="5">
                        <dgm:choose name="Name267">
                          <dgm:if name="Name268" axis="ch ch" ptType="node node" st="3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269" axis="ch ch" ptType="node node" st="3 1" cnt="1 0" func="cnt" op="equ" val="2">
                            <dgm:alg type="cycle">
                              <dgm:param type="ctrShpMap" val="fNode"/>
                              <dgm:param type="stAng" val="261"/>
                              <dgm:param type="spanAng" val="-90"/>
                            </dgm:alg>
                          </dgm:if>
                          <dgm:else name="Name27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1" axis="ch" ptType="node" func="cnt" op="equ" val="6">
                        <dgm:choose name="Name272">
                          <dgm:if name="Name273" axis="ch ch" ptType="node node" st="3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274" axis="ch ch" ptType="node node" st="3 1" cnt="1 0" func="cnt" op="equ" val="2">
                            <dgm:alg type="cycle">
                              <dgm:param type="ctrShpMap" val="fNode"/>
                              <dgm:param type="stAng" val="285"/>
                              <dgm:param type="spanAng" val="-90"/>
                            </dgm:alg>
                          </dgm:if>
                          <dgm:else name="Name275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276" axis="ch" ptType="node" func="cnt" op="gte" val="7">
                        <dgm:choose name="Name277">
                          <dgm:if name="Name278" axis="ch ch" ptType="node node" st="3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279" axis="ch ch" ptType="node node" st="3 1" cnt="1 0" func="cnt" op="equ" val="2">
                            <dgm:alg type="cycle">
                              <dgm:param type="ctrShpMap" val="fNode"/>
                              <dgm:param type="stAng" val="302"/>
                              <dgm:param type="spanAng" val="-90"/>
                            </dgm:alg>
                          </dgm:if>
                          <dgm:else name="Name280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281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282" axis="ch" ptType="node" st="3" cnt="1">
                  <dgm:layoutNode name="childCenter3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283" axis="ch">
                    <dgm:forEach name="Name284" axis="self" ptType="parTrans">
                      <dgm:layoutNode name="Name285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286" axis="self" ptType="node">
                      <dgm:layoutNode name="text3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287" axis="ch" ptType="parTrans" st="3" cnt="1">
                <dgm:layoutNode name="Name288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3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289"/>
          </dgm:choose>
          <dgm:choose name="Name290">
            <dgm:if name="Name291" axis="ch" ptType="node" func="cnt" op="gte" val="4">
              <dgm:layoutNode name="cycle_4">
                <dgm:choose name="Name292">
                  <dgm:if name="Name293" func="var" arg="dir" op="equ" val="norm">
                    <dgm:choose name="Name294">
                      <dgm:if name="Name295" axis="ch" ptType="node" func="cnt" op="equ" val="4">
                        <dgm:choose name="Name296">
                          <dgm:if name="Name297" axis="ch ch" ptType="node node" st="4 1" cnt="1 0" func="cnt" op="equ" val="1">
                            <dgm:alg type="cycle">
                              <dgm:param type="ctrShpMap" val="fNode"/>
                              <dgm:param type="stAng" val="270"/>
                            </dgm:alg>
                          </dgm:if>
                          <dgm:if name="Name298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90"/>
                            </dgm:alg>
                          </dgm:if>
                          <dgm:else name="Name299">
                            <dgm:alg type="cycle">
                              <dgm:param type="ctrShpMap" val="fNode"/>
                              <dgm:param type="stAng" val="202.5"/>
                              <dgm:param type="spanAng" val="135"/>
                            </dgm:alg>
                          </dgm:else>
                        </dgm:choose>
                      </dgm:if>
                      <dgm:if name="Name300" axis="ch" ptType="node" func="cnt" op="equ" val="5">
                        <dgm:choose name="Name301">
                          <dgm:if name="Name302" axis="ch ch" ptType="node node" st="4 1" cnt="1 0" func="cnt" op="equ" val="1">
                            <dgm:alg type="cycle">
                              <dgm:param type="ctrShpMap" val="fNode"/>
                              <dgm:param type="stAng" val="216"/>
                            </dgm:alg>
                          </dgm:if>
                          <dgm:if name="Name303" axis="ch ch" ptType="node node" st="4 1" cnt="1 0" func="cnt" op="equ" val="2">
                            <dgm:alg type="cycle">
                              <dgm:param type="ctrShpMap" val="fNode"/>
                              <dgm:param type="stAng" val="171"/>
                              <dgm:param type="spanAng" val="90"/>
                            </dgm:alg>
                          </dgm:if>
                          <dgm:else name="Name30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05" axis="ch" ptType="node" func="cnt" op="equ" val="6">
                        <dgm:choose name="Name306">
                          <dgm:if name="Name307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08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90"/>
                            </dgm:alg>
                          </dgm:if>
                          <dgm:else name="Name309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10" axis="ch" ptType="node" func="cnt" op="gte" val="7">
                        <dgm:choose name="Name311">
                          <dgm:if name="Name312" axis="ch ch" ptType="node node" st="4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13" axis="ch ch" ptType="node node" st="4 1" cnt="1 0" func="cnt" op="equ" val="2">
                            <dgm:alg type="cycle">
                              <dgm:param type="ctrShpMap" val="fNode"/>
                              <dgm:param type="stAng" val="109"/>
                              <dgm:param type="spanAng" val="90"/>
                            </dgm:alg>
                          </dgm:if>
                          <dgm:else name="Name314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15"/>
                    </dgm:choose>
                  </dgm:if>
                  <dgm:else name="Name316">
                    <dgm:choose name="Name317">
                      <dgm:if name="Name318" axis="ch" ptType="node" func="cnt" op="equ" val="4">
                        <dgm:choose name="Name319">
                          <dgm:if name="Name320" axis="ch ch" ptType="node node" st="4 1" cnt="1 0" func="cnt" op="equ" val="1">
                            <dgm:alg type="cycle">
                              <dgm:param type="ctrShpMap" val="fNode"/>
                              <dgm:param type="stAng" val="90"/>
                            </dgm:alg>
                          </dgm:if>
                          <dgm:if name="Name321" axis="ch ch" ptType="node node" st="4 1" cnt="1 0" func="cnt" op="equ" val="2">
                            <dgm:alg type="cycle">
                              <dgm:param type="ctrShpMap" val="fNode"/>
                              <dgm:param type="stAng" val="135"/>
                              <dgm:param type="spanAng" val="-90"/>
                            </dgm:alg>
                          </dgm:if>
                          <dgm:else name="Name322">
                            <dgm:alg type="cycle">
                              <dgm:param type="ctrShpMap" val="fNode"/>
                              <dgm:param type="stAng" val="157.5"/>
                              <dgm:param type="spanAng" val="-135"/>
                            </dgm:alg>
                          </dgm:else>
                        </dgm:choose>
                      </dgm:if>
                      <dgm:if name="Name323" axis="ch" ptType="node" func="cnt" op="equ" val="5">
                        <dgm:choose name="Name324">
                          <dgm:if name="Name325" axis="ch ch" ptType="node node" st="4 1" cnt="1 0" func="cnt" op="equ" val="1">
                            <dgm:alg type="cycle">
                              <dgm:param type="ctrShpMap" val="fNode"/>
                              <dgm:param type="stAng" val="144"/>
                            </dgm:alg>
                          </dgm:if>
                          <dgm:if name="Name326" axis="ch ch" ptType="node node" st="4 1" cnt="1 0" func="cnt" op="equ" val="2">
                            <dgm:alg type="cycle">
                              <dgm:param type="ctrShpMap" val="fNode"/>
                              <dgm:param type="stAng" val="189"/>
                              <dgm:param type="spanAng" val="-90"/>
                            </dgm:alg>
                          </dgm:if>
                          <dgm:else name="Name32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28" axis="ch" ptType="node" func="cnt" op="equ" val="6">
                        <dgm:choose name="Name329">
                          <dgm:if name="Name330" axis="ch ch" ptType="node node" st="4 1" cnt="1 0" func="cnt" op="equ" val="1">
                            <dgm:alg type="cycle">
                              <dgm:param type="ctrShpMap" val="fNode"/>
                              <dgm:param type="stAng" val="180"/>
                            </dgm:alg>
                          </dgm:if>
                          <dgm:if name="Name331" axis="ch ch" ptType="node node" st="4 1" cnt="1 0" func="cnt" op="equ" val="2">
                            <dgm:alg type="cycle">
                              <dgm:param type="ctrShpMap" val="fNode"/>
                              <dgm:param type="stAng" val="225"/>
                              <dgm:param type="spanAng" val="-90"/>
                            </dgm:alg>
                          </dgm:if>
                          <dgm:else name="Name332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33" axis="ch" ptType="node" func="cnt" op="gte" val="7">
                        <dgm:choose name="Name334">
                          <dgm:if name="Name335" axis="ch ch" ptType="node node" st="4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36" axis="ch ch" ptType="node node" st="4 1" cnt="1 0" func="cnt" op="equ" val="2">
                            <dgm:alg type="cycle">
                              <dgm:param type="ctrShpMap" val="fNode"/>
                              <dgm:param type="stAng" val="250"/>
                              <dgm:param type="spanAng" val="-90"/>
                            </dgm:alg>
                          </dgm:if>
                          <dgm:else name="Name337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38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39" axis="ch" ptType="node" st="4" cnt="1">
                  <dgm:layoutNode name="childCenter4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40" axis="ch">
                    <dgm:forEach name="Name341" axis="self" ptType="parTrans">
                      <dgm:layoutNode name="Name342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43" axis="self" ptType="node">
                      <dgm:layoutNode name="text4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44" axis="ch" ptType="parTrans" st="4" cnt="1">
                <dgm:layoutNode name="Name345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4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46"/>
          </dgm:choose>
          <dgm:choose name="Name347">
            <dgm:if name="Name348" axis="ch" ptType="node" func="cnt" op="gte" val="5">
              <dgm:layoutNode name="cycle_5">
                <dgm:choose name="Name349">
                  <dgm:if name="Name350" func="var" arg="dir" op="equ" val="norm">
                    <dgm:choose name="Name351">
                      <dgm:if name="Name352" axis="ch" ptType="node" func="cnt" op="equ" val="5">
                        <dgm:choose name="Name353">
                          <dgm:if name="Name354" axis="ch ch" ptType="node node" st="5 1" cnt="1 0" func="cnt" op="equ" val="1">
                            <dgm:alg type="cycle">
                              <dgm:param type="ctrShpMap" val="fNode"/>
                              <dgm:param type="stAng" val="288"/>
                            </dgm:alg>
                          </dgm:if>
                          <dgm:if name="Name355" axis="ch ch" ptType="node node" st="5 1" cnt="1 0" func="cnt" op="equ" val="2">
                            <dgm:alg type="cycle">
                              <dgm:param type="ctrShpMap" val="fNode"/>
                              <dgm:param type="stAng" val="243"/>
                              <dgm:param type="spanAng" val="90"/>
                            </dgm:alg>
                          </dgm:if>
                          <dgm:else name="Name35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57" axis="ch" ptType="node" func="cnt" op="equ" val="6">
                        <dgm:choose name="Name358">
                          <dgm:if name="Name359" axis="ch ch" ptType="node node" st="5 1" cnt="1 0" func="cnt" op="equ" val="1">
                            <dgm:alg type="cycle">
                              <dgm:param type="ctrShpMap" val="fNode"/>
                              <dgm:param type="stAng" val="240"/>
                            </dgm:alg>
                          </dgm:if>
                          <dgm:if name="Name360" axis="ch ch" ptType="node node" st="5 1" cnt="1 0" func="cnt" op="equ" val="2">
                            <dgm:alg type="cycle">
                              <dgm:param type="ctrShpMap" val="fNode"/>
                              <dgm:param type="stAng" val="195"/>
                              <dgm:param type="spanAng" val="90"/>
                            </dgm:alg>
                          </dgm:if>
                          <dgm:else name="Name361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362" axis="ch" ptType="node" func="cnt" op="gte" val="7">
                        <dgm:choose name="Name363">
                          <dgm:if name="Name364" axis="ch ch" ptType="node node" st="5 1" cnt="1 0" func="cnt" op="equ" val="1">
                            <dgm:alg type="cycle">
                              <dgm:param type="ctrShpMap" val="fNode"/>
                              <dgm:param type="stAng" val="205"/>
                            </dgm:alg>
                          </dgm:if>
                          <dgm:if name="Name365" axis="ch ch" ptType="node node" st="5 1" cnt="1 0" func="cnt" op="equ" val="2">
                            <dgm:alg type="cycle">
                              <dgm:param type="ctrShpMap" val="fNode"/>
                              <dgm:param type="stAng" val="160"/>
                              <dgm:param type="spanAng" val="90"/>
                            </dgm:alg>
                          </dgm:if>
                          <dgm:else name="Name366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367"/>
                    </dgm:choose>
                  </dgm:if>
                  <dgm:else name="Name368">
                    <dgm:choose name="Name369">
                      <dgm:if name="Name370" axis="ch" ptType="node" func="cnt" op="equ" val="5">
                        <dgm:choose name="Name371">
                          <dgm:if name="Name372" axis="ch ch" ptType="node node" st="5 1" cnt="1 0" func="cnt" op="equ" val="1">
                            <dgm:alg type="cycle">
                              <dgm:param type="ctrShpMap" val="fNode"/>
                              <dgm:param type="stAng" val="72"/>
                            </dgm:alg>
                          </dgm:if>
                          <dgm:if name="Name373" axis="ch ch" ptType="node node" st="5 1" cnt="1 0" func="cnt" op="equ" val="2">
                            <dgm:alg type="cycle">
                              <dgm:param type="ctrShpMap" val="fNode"/>
                              <dgm:param type="stAng" val="117"/>
                              <dgm:param type="spanAng" val="-90"/>
                            </dgm:alg>
                          </dgm:if>
                          <dgm:else name="Name37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75" axis="ch" ptType="node" func="cnt" op="equ" val="6">
                        <dgm:choose name="Name376">
                          <dgm:if name="Name377" axis="ch ch" ptType="node node" st="5 1" cnt="1 0" func="cnt" op="equ" val="1">
                            <dgm:alg type="cycle">
                              <dgm:param type="ctrShpMap" val="fNode"/>
                              <dgm:param type="stAng" val="120"/>
                            </dgm:alg>
                          </dgm:if>
                          <dgm:if name="Name378" axis="ch ch" ptType="node node" st="5 1" cnt="1 0" func="cnt" op="equ" val="2">
                            <dgm:alg type="cycle">
                              <dgm:param type="ctrShpMap" val="fNode"/>
                              <dgm:param type="stAng" val="165"/>
                              <dgm:param type="spanAng" val="-90"/>
                            </dgm:alg>
                          </dgm:if>
                          <dgm:else name="Name379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380" axis="ch" ptType="node" func="cnt" op="gte" val="7">
                        <dgm:choose name="Name381">
                          <dgm:if name="Name382" axis="ch ch" ptType="node node" st="5 1" cnt="1 0" func="cnt" op="equ" val="1">
                            <dgm:alg type="cycle">
                              <dgm:param type="ctrShpMap" val="fNode"/>
                              <dgm:param type="stAng" val="154"/>
                            </dgm:alg>
                          </dgm:if>
                          <dgm:if name="Name383" axis="ch ch" ptType="node node" st="5 1" cnt="1 0" func="cnt" op="equ" val="2">
                            <dgm:alg type="cycle">
                              <dgm:param type="ctrShpMap" val="fNode"/>
                              <dgm:param type="stAng" val="199"/>
                              <dgm:param type="spanAng" val="-90"/>
                            </dgm:alg>
                          </dgm:if>
                          <dgm:else name="Name384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385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386" axis="ch" ptType="node" st="5" cnt="1">
                  <dgm:layoutNode name="childCenter5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387" axis="ch">
                    <dgm:forEach name="Name388" axis="self" ptType="parTrans">
                      <dgm:layoutNode name="Name389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390" axis="self" ptType="node">
                      <dgm:layoutNode name="text5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391" axis="ch" ptType="parTrans" st="5" cnt="1">
                <dgm:layoutNode name="Name392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5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393"/>
          </dgm:choose>
          <dgm:choose name="Name394">
            <dgm:if name="Name395" axis="ch" ptType="node" func="cnt" op="gte" val="6">
              <dgm:layoutNode name="cycle_6">
                <dgm:choose name="Name396">
                  <dgm:if name="Name397" func="var" arg="dir" op="equ" val="norm">
                    <dgm:choose name="Name398">
                      <dgm:if name="Name399" axis="ch" ptType="node" func="cnt" op="equ" val="6">
                        <dgm:choose name="Name400">
                          <dgm:if name="Name401" axis="ch ch" ptType="node node" st="6 1" cnt="1 0" func="cnt" op="equ" val="1">
                            <dgm:alg type="cycle">
                              <dgm:param type="ctrShpMap" val="fNode"/>
                              <dgm:param type="stAng" val="300"/>
                            </dgm:alg>
                          </dgm:if>
                          <dgm:if name="Name402" axis="ch ch" ptType="node node" st="6 1" cnt="1 0" func="cnt" op="equ" val="2">
                            <dgm:alg type="cycle">
                              <dgm:param type="ctrShpMap" val="fNode"/>
                              <dgm:param type="stAng" val="255"/>
                              <dgm:param type="spanAng" val="90"/>
                            </dgm:alg>
                          </dgm:if>
                          <dgm:else name="Name403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if name="Name404" axis="ch" ptType="node" func="cnt" op="gte" val="7">
                        <dgm:choose name="Name405">
                          <dgm:if name="Name406" axis="ch ch" ptType="node node" st="6 1" cnt="1 0" func="cnt" op="equ" val="1">
                            <dgm:alg type="cycle">
                              <dgm:param type="ctrShpMap" val="fNode"/>
                              <dgm:param type="stAng" val="257"/>
                            </dgm:alg>
                          </dgm:if>
                          <dgm:if name="Name407" axis="ch ch" ptType="node node" st="6 1" cnt="1 0" func="cnt" op="equ" val="2">
                            <dgm:alg type="cycle">
                              <dgm:param type="ctrShpMap" val="fNode"/>
                              <dgm:param type="stAng" val="212"/>
                              <dgm:param type="spanAng" val="90"/>
                            </dgm:alg>
                          </dgm:if>
                          <dgm:else name="Name408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09"/>
                    </dgm:choose>
                  </dgm:if>
                  <dgm:else name="Name410">
                    <dgm:choose name="Name411">
                      <dgm:if name="Name412" axis="ch" ptType="node" func="cnt" op="equ" val="6">
                        <dgm:choose name="Name413">
                          <dgm:if name="Name414" axis="ch ch" ptType="node node" st="6 1" cnt="1 0" func="cnt" op="equ" val="1">
                            <dgm:alg type="cycle">
                              <dgm:param type="ctrShpMap" val="fNode"/>
                              <dgm:param type="stAng" val="60"/>
                            </dgm:alg>
                          </dgm:if>
                          <dgm:if name="Name415" axis="ch ch" ptType="node node" st="6 1" cnt="1 0" func="cnt" op="equ" val="2">
                            <dgm:alg type="cycle">
                              <dgm:param type="ctrShpMap" val="fNode"/>
                              <dgm:param type="stAng" val="105"/>
                              <dgm:param type="spanAng" val="-90"/>
                            </dgm:alg>
                          </dgm:if>
                          <dgm:else name="Name416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if name="Name417" axis="ch" ptType="node" func="cnt" op="gte" val="7">
                        <dgm:choose name="Name418">
                          <dgm:if name="Name419" axis="ch ch" ptType="node node" st="6 1" cnt="1 0" func="cnt" op="equ" val="1">
                            <dgm:alg type="cycle">
                              <dgm:param type="ctrShpMap" val="fNode"/>
                              <dgm:param type="stAng" val="102"/>
                            </dgm:alg>
                          </dgm:if>
                          <dgm:if name="Name420" axis="ch ch" ptType="node node" st="6 1" cnt="1 0" func="cnt" op="equ" val="2">
                            <dgm:alg type="cycle">
                              <dgm:param type="ctrShpMap" val="fNode"/>
                              <dgm:param type="stAng" val="147"/>
                              <dgm:param type="spanAng" val="-90"/>
                            </dgm:alg>
                          </dgm:if>
                          <dgm:else name="Name421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22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23" axis="ch" ptType="node" st="6" cnt="1">
                  <dgm:layoutNode name="childCenter6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24" axis="ch">
                    <dgm:forEach name="Name425" axis="self" ptType="parTrans">
                      <dgm:layoutNode name="Name426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27" axis="self" ptType="node">
                      <dgm:layoutNode name="text6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28" axis="ch" ptType="parTrans" st="6" cnt="1">
                <dgm:layoutNode name="Name429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6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30"/>
          </dgm:choose>
          <dgm:choose name="Name431">
            <dgm:if name="Name432" axis="ch" ptType="node" func="cnt" op="gte" val="7">
              <dgm:layoutNode name="cycle_7">
                <dgm:choose name="Name433">
                  <dgm:if name="Name434" func="var" arg="dir" op="equ" val="norm">
                    <dgm:choose name="Name435">
                      <dgm:if name="Name436" axis="ch" ptType="node" func="cnt" op="gte" val="7">
                        <dgm:choose name="Name437">
                          <dgm:if name="Name438" axis="ch ch" ptType="node node" st="7 1" cnt="1 0" func="cnt" op="equ" val="1">
                            <dgm:alg type="cycle">
                              <dgm:param type="ctrShpMap" val="fNode"/>
                              <dgm:param type="stAng" val="308"/>
                            </dgm:alg>
                          </dgm:if>
                          <dgm:if name="Name439" axis="ch ch" ptType="node node" st="7 1" cnt="1 0" func="cnt" op="equ" val="2">
                            <dgm:alg type="cycle">
                              <dgm:param type="ctrShpMap" val="fNode"/>
                              <dgm:param type="stAng" val="263"/>
                              <dgm:param type="spanAng" val="90"/>
                            </dgm:alg>
                          </dgm:if>
                          <dgm:else name="Name440">
                            <dgm:alg type="cycle">
                              <dgm:param type="ctrShpMap" val="fNode"/>
                              <dgm:param type="stAng" val="0"/>
                              <dgm:param type="spanAng" val="360"/>
                            </dgm:alg>
                          </dgm:else>
                        </dgm:choose>
                      </dgm:if>
                      <dgm:else name="Name441"/>
                    </dgm:choose>
                  </dgm:if>
                  <dgm:else name="Name442">
                    <dgm:choose name="Name443">
                      <dgm:if name="Name444" axis="ch" ptType="node" func="cnt" op="gte" val="7">
                        <dgm:choose name="Name445">
                          <dgm:if name="Name446" axis="ch ch" ptType="node node" st="7 1" cnt="1 0" func="cnt" op="equ" val="1">
                            <dgm:alg type="cycle">
                              <dgm:param type="ctrShpMap" val="fNode"/>
                              <dgm:param type="stAng" val="51"/>
                            </dgm:alg>
                          </dgm:if>
                          <dgm:if name="Name447" axis="ch ch" ptType="node node" st="7 1" cnt="1 0" func="cnt" op="equ" val="2">
                            <dgm:alg type="cycle">
                              <dgm:param type="ctrShpMap" val="fNode"/>
                              <dgm:param type="stAng" val="96"/>
                              <dgm:param type="spanAng" val="-90"/>
                            </dgm:alg>
                          </dgm:if>
                          <dgm:else name="Name448">
                            <dgm:alg type="cycle">
                              <dgm:param type="ctrShpMap" val="fNode"/>
                              <dgm:param type="stAng" val="0"/>
                              <dgm:param type="spanAng" val="-360"/>
                            </dgm:alg>
                          </dgm:else>
                        </dgm:choose>
                      </dgm:if>
                      <dgm:else name="Name449"/>
                    </dgm:choose>
                  </dgm:else>
                </dgm:choose>
                <dgm:shape xmlns:r="http://schemas.openxmlformats.org/officeDocument/2006/relationships" r:blip="">
                  <dgm:adjLst/>
                </dgm:shape>
                <dgm:presOf/>
                <dgm:constrLst>
                  <dgm:constr type="sp" refType="w" fact="0.1"/>
                  <dgm:constr type="sibSp" refType="w" fact="0.1"/>
                </dgm:constrLst>
                <dgm:forEach name="Name450" axis="ch" ptType="node" st="7" cnt="1">
                  <dgm:layoutNode name="childCenter7" styleLbl="node1">
                    <dgm:alg type="tx"/>
                    <dgm:shape xmlns:r="http://schemas.openxmlformats.org/officeDocument/2006/relationships" type="roundRect" r:blip="">
                      <dgm:adjLst/>
                    </dgm:shape>
                    <dgm:presOf axis="self" ptType="node"/>
                    <dgm:constrLst>
                      <dgm:constr type="userS"/>
                      <dgm:constr type="w" refType="userS"/>
                      <dgm:constr type="h" refType="w"/>
                      <dgm:constr type="tMarg" refType="primFontSz" fact="0.2"/>
                      <dgm:constr type="bMarg" refType="primFontSz" fact="0.2"/>
                      <dgm:constr type="lMarg" refType="primFontSz" fact="0.2"/>
                      <dgm:constr type="rMarg" refType="primFontSz" fact="0.2"/>
                    </dgm:constrLst>
                    <dgm:ruleLst>
                      <dgm:rule type="primFontSz" val="5" fact="NaN" max="NaN"/>
                    </dgm:ruleLst>
                  </dgm:layoutNode>
                  <dgm:forEach name="Name451" axis="ch">
                    <dgm:forEach name="Name452" axis="self" ptType="parTrans">
                      <dgm:layoutNode name="Name453">
                        <dgm:alg type="conn">
                          <dgm:param type="dim" val="1D"/>
                          <dgm:param type="begPts" val="auto"/>
                          <dgm:param type="endPts" val="auto"/>
                          <dgm:param type="begSty" val="noArr"/>
                          <dgm:param type="endSty" val="noArr"/>
                        </dgm:alg>
                        <dgm:shape xmlns:r="http://schemas.openxmlformats.org/officeDocument/2006/relationships" type="conn" r:blip="">
                          <dgm:adjLst/>
                        </dgm:shape>
                        <dgm:presOf axis="self"/>
                        <dgm:constrLst>
                          <dgm:constr type="begPad"/>
                          <dgm:constr type="endPad"/>
                        </dgm:constrLst>
                      </dgm:layoutNode>
                    </dgm:forEach>
                    <dgm:forEach name="Name454" axis="self" ptType="node">
                      <dgm:layoutNode name="text7" styleLbl="node1">
                        <dgm:varLst>
                          <dgm:bulletEnabled val="1"/>
                        </dgm:varLst>
                        <dgm:alg type="tx"/>
                        <dgm:shape xmlns:r="http://schemas.openxmlformats.org/officeDocument/2006/relationships" type="roundRect" r:blip="">
                          <dgm:adjLst/>
                        </dgm:shape>
                        <dgm:presOf axis="desOrSelf" ptType="node"/>
                        <dgm:constrLst>
                          <dgm:constr type="userS"/>
                          <dgm:constr type="w" refType="userS"/>
                          <dgm:constr type="h" refType="w"/>
                          <dgm:constr type="tMarg" refType="primFontSz" fact="0.2"/>
                          <dgm:constr type="bMarg" refType="primFontSz" fact="0.2"/>
                          <dgm:constr type="lMarg" refType="primFontSz" fact="0.2"/>
                          <dgm:constr type="rMarg" refType="primFontSz" fact="0.2"/>
                        </dgm:constrLst>
                        <dgm:ruleLst>
                          <dgm:rule type="primFontSz" val="5" fact="NaN" max="NaN"/>
                        </dgm:ruleLst>
                      </dgm:layoutNode>
                    </dgm:forEach>
                  </dgm:forEach>
                </dgm:forEach>
              </dgm:layoutNode>
              <dgm:forEach name="Name455" axis="ch" ptType="parTrans" st="7" cnt="1">
                <dgm:layoutNode name="Name456">
                  <dgm:alg type="conn">
                    <dgm:param type="dim" val="1D"/>
                    <dgm:param type="begPts" val="auto"/>
                    <dgm:param type="endPts" val="auto"/>
                    <dgm:param type="endSty" val="noArr"/>
                    <dgm:param type="srcNode" val="textCenter"/>
                    <dgm:param type="dstNode" val="childCenter7"/>
                  </dgm:alg>
                  <dgm:shape xmlns:r="http://schemas.openxmlformats.org/officeDocument/2006/relationships" type="conn" r:blip="" zOrderOff="-999">
                    <dgm:adjLst/>
                  </dgm:shape>
                  <dgm:presOf axis="self"/>
                  <dgm:constrLst>
                    <dgm:constr type="h"/>
                    <dgm:constr type="begPad"/>
                    <dgm:constr type="endPad"/>
                  </dgm:constrLst>
                </dgm:layoutNode>
              </dgm:forEach>
            </dgm:if>
            <dgm:else name="Name457"/>
          </dgm:choose>
        </dgm:else>
      </dgm:choose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7" name="Group 6"/>
          <p:cNvGrpSpPr/>
          <p:nvPr/>
        </p:nvGrpSpPr>
        <p:grpSpPr>
          <a:xfrm>
            <a:off x="-8466" y="-8468"/>
            <a:ext cx="9169804" cy="6874935"/>
            <a:chOff x="-8466" y="-8468"/>
            <a:chExt cx="9169804" cy="6874935"/>
          </a:xfrm>
        </p:grpSpPr>
        <p:cxnSp>
          <p:nvCxnSpPr>
            <p:cNvPr id="17" name="Straight Connector 1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18" name="Straight Connector 1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19" name="Freeform 18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0" name="Freeform 19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1" name="Freeform 20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2" name="Freeform 21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3" name="Freeform 22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4" name="Freeform 23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5" name="Freeform 24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29" name="Freeform 28"/>
            <p:cNvSpPr/>
            <p:nvPr/>
          </p:nvSpPr>
          <p:spPr>
            <a:xfrm>
              <a:off x="-8466" y="-8468"/>
              <a:ext cx="863600" cy="5698067"/>
            </a:xfrm>
            <a:custGeom>
              <a:avLst/>
              <a:gdLst/>
              <a:ahLst/>
              <a:cxnLst/>
              <a:rect l="l" t="t" r="r" b="b"/>
              <a:pathLst>
                <a:path w="863600" h="5698067">
                  <a:moveTo>
                    <a:pt x="0" y="8467"/>
                  </a:moveTo>
                  <a:lnTo>
                    <a:pt x="863600" y="0"/>
                  </a:lnTo>
                  <a:lnTo>
                    <a:pt x="863600" y="16934"/>
                  </a:lnTo>
                  <a:lnTo>
                    <a:pt x="0" y="5698067"/>
                  </a:lnTo>
                  <a:lnTo>
                    <a:pt x="0" y="8467"/>
                  </a:lnTo>
                  <a:close/>
                </a:path>
              </a:pathLst>
            </a:custGeom>
            <a:solidFill>
              <a:schemeClr val="accent1">
                <a:lumMod val="75000"/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130595" y="2404534"/>
            <a:ext cx="5826719" cy="1646302"/>
          </a:xfrm>
        </p:spPr>
        <p:txBody>
          <a:bodyPr anchor="b">
            <a:noAutofit/>
          </a:bodyPr>
          <a:lstStyle>
            <a:lvl1pPr algn="r">
              <a:defRPr sz="5400">
                <a:solidFill>
                  <a:schemeClr val="accent1"/>
                </a:solidFill>
              </a:defRPr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130595" y="4050834"/>
            <a:ext cx="5826719" cy="1096899"/>
          </a:xfrm>
        </p:spPr>
        <p:txBody>
          <a:bodyPr anchor="t"/>
          <a:lstStyle>
            <a:lvl1pPr marL="0" indent="0" algn="r">
              <a:buNone/>
              <a:defRPr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/>
              <a:t>Click to edit Master subtitle style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sz="1400" dirty="0">
              <a:solidFill>
                <a:srgbClr val="FFFFFF"/>
              </a:solidFill>
            </a:endParaRPr>
          </a:p>
        </p:txBody>
      </p:sp>
    </p:spTree>
    <p:extLst>
      <p:ext uri="{BB962C8B-B14F-4D97-AF65-F5344CB8AC3E}">
        <p14:creationId xmlns:p14="http://schemas.microsoft.com/office/powerpoint/2010/main" val="2185794689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3403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600" y="4470400"/>
            <a:ext cx="6347714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10/11/2017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116860330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1101074" y="3632200"/>
            <a:ext cx="5419804" cy="381000"/>
          </a:xfrm>
        </p:spPr>
        <p:txBody>
          <a:bodyPr anchor="ctr">
            <a:noAutofit/>
          </a:bodyPr>
          <a:lstStyle>
            <a:lvl1pPr marL="0" indent="0">
              <a:buFontTx/>
              <a:buNone/>
              <a:defRPr sz="16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470400"/>
            <a:ext cx="6347715" cy="1570962"/>
          </a:xfrm>
        </p:spPr>
        <p:txBody>
          <a:bodyPr anchor="ctr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10/11/2017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09290705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1931988"/>
            <a:ext cx="6347715" cy="2595460"/>
          </a:xfrm>
        </p:spPr>
        <p:txBody>
          <a:bodyPr anchor="b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10/11/2017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774612440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Quote Name Card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74885" y="609600"/>
            <a:ext cx="6072182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tx1">
                    <a:lumMod val="75000"/>
                    <a:lumOff val="25000"/>
                  </a:schemeClr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10/11/2017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  <p:sp>
        <p:nvSpPr>
          <p:cNvPr id="24" name="TextBox 23"/>
          <p:cNvSpPr txBox="1"/>
          <p:nvPr/>
        </p:nvSpPr>
        <p:spPr>
          <a:xfrm>
            <a:off x="482711" y="790378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“</a:t>
            </a:r>
          </a:p>
        </p:txBody>
      </p:sp>
      <p:sp>
        <p:nvSpPr>
          <p:cNvPr id="25" name="TextBox 24"/>
          <p:cNvSpPr txBox="1"/>
          <p:nvPr/>
        </p:nvSpPr>
        <p:spPr>
          <a:xfrm>
            <a:off x="6747699" y="2886556"/>
            <a:ext cx="457319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/>
          <a:p>
            <a:pPr lvl="0"/>
            <a:r>
              <a:rPr lang="en-US" sz="8000" baseline="0" dirty="0">
                <a:ln w="3175" cmpd="sng">
                  <a:noFill/>
                </a:ln>
                <a:solidFill>
                  <a:schemeClr val="accent1"/>
                </a:solidFill>
                <a:effectLst/>
                <a:latin typeface="Arial"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186917858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rue or Fals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15848" y="609600"/>
            <a:ext cx="6341465" cy="3022600"/>
          </a:xfrm>
        </p:spPr>
        <p:txBody>
          <a:bodyPr anchor="ctr">
            <a:normAutofit/>
          </a:bodyPr>
          <a:lstStyle>
            <a:lvl1pPr algn="l">
              <a:defRPr sz="44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23" name="Text Placeholder 9"/>
          <p:cNvSpPr>
            <a:spLocks noGrp="1"/>
          </p:cNvSpPr>
          <p:nvPr>
            <p:ph type="body" sz="quarter" idx="13"/>
          </p:nvPr>
        </p:nvSpPr>
        <p:spPr>
          <a:xfrm>
            <a:off x="609597" y="4013200"/>
            <a:ext cx="6347716" cy="514248"/>
          </a:xfrm>
        </p:spPr>
        <p:txBody>
          <a:bodyPr anchor="b">
            <a:noAutofit/>
          </a:bodyPr>
          <a:lstStyle>
            <a:lvl1pPr marL="0" indent="0">
              <a:buFontTx/>
              <a:buNone/>
              <a:defRPr sz="2400">
                <a:solidFill>
                  <a:schemeClr val="accent1"/>
                </a:solidFill>
              </a:defRPr>
            </a:lvl1pPr>
            <a:lvl2pPr marL="457200" indent="0">
              <a:buFontTx/>
              <a:buNone/>
              <a:defRPr/>
            </a:lvl2pPr>
            <a:lvl3pPr marL="914400" indent="0">
              <a:buFontTx/>
              <a:buNone/>
              <a:defRPr/>
            </a:lvl3pPr>
            <a:lvl4pPr marL="1371600" indent="0">
              <a:buFontTx/>
              <a:buNone/>
              <a:defRPr/>
            </a:lvl4pPr>
            <a:lvl5pPr marL="1828800" indent="0">
              <a:buFontTx/>
              <a:buNone/>
              <a:defRPr/>
            </a:lvl5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1513914"/>
          </a:xfrm>
        </p:spPr>
        <p:txBody>
          <a:bodyPr anchor="t">
            <a:normAutofit/>
          </a:bodyPr>
          <a:lstStyle>
            <a:lvl1pPr marL="0" indent="0" algn="l">
              <a:buNone/>
              <a:defRPr sz="1800">
                <a:solidFill>
                  <a:schemeClr val="tx1">
                    <a:lumMod val="50000"/>
                    <a:lumOff val="50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10/11/2017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2543490108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914514268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5977312" y="609600"/>
            <a:ext cx="978812" cy="5251451"/>
          </a:xfrm>
        </p:spPr>
        <p:txBody>
          <a:bodyPr vert="eaVert" anchor="ctr"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09599" y="609600"/>
            <a:ext cx="5195026" cy="5251451"/>
          </a:xfrm>
        </p:spPr>
        <p:txBody>
          <a:bodyPr vert="eaVert"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07549103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>
            <a:lvl1pPr>
              <a:defRPr sz="36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63873878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8" y="2700868"/>
            <a:ext cx="6347715" cy="1826581"/>
          </a:xfrm>
        </p:spPr>
        <p:txBody>
          <a:bodyPr anchor="b"/>
          <a:lstStyle>
            <a:lvl1pPr algn="l">
              <a:defRPr sz="4000" b="0" cap="none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8" y="4527448"/>
            <a:ext cx="6347715" cy="860400"/>
          </a:xfrm>
        </p:spPr>
        <p:txBody>
          <a:bodyPr anchor="t"/>
          <a:lstStyle>
            <a:lvl1pPr marL="0" indent="0" algn="l">
              <a:buNone/>
              <a:defRPr sz="2000">
                <a:solidFill>
                  <a:schemeClr val="tx1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25693004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600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09600" y="2160589"/>
            <a:ext cx="3088109" cy="3880772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3869204" y="2160590"/>
            <a:ext cx="3088110" cy="3880773"/>
          </a:xfrm>
        </p:spPr>
        <p:txBody>
          <a:bodyPr>
            <a:normAutofit/>
          </a:bodyPr>
          <a:lstStyle>
            <a:lvl1pPr>
              <a:defRPr sz="1800"/>
            </a:lvl1pPr>
            <a:lvl2pPr>
              <a:defRPr sz="1600"/>
            </a:lvl2pPr>
            <a:lvl3pPr>
              <a:defRPr sz="1400"/>
            </a:lvl3pPr>
            <a:lvl4pPr>
              <a:defRPr sz="1200"/>
            </a:lvl4pPr>
            <a:lvl5pPr>
              <a:defRPr sz="1200"/>
            </a:lvl5pPr>
            <a:lvl6pPr>
              <a:defRPr sz="1200"/>
            </a:lvl6pPr>
            <a:lvl7pPr>
              <a:defRPr sz="1200"/>
            </a:lvl7pPr>
            <a:lvl8pPr>
              <a:defRPr sz="1200"/>
            </a:lvl8pPr>
            <a:lvl9pPr>
              <a:defRPr sz="1200"/>
            </a:lvl9pPr>
          </a:lstStyle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384521873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</p:spPr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09599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866640" y="2160983"/>
            <a:ext cx="3090672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3866640" y="2737246"/>
            <a:ext cx="3090672" cy="330411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194008560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4" cy="1320800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4117259524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2132197920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1498604"/>
            <a:ext cx="2790182" cy="1278466"/>
          </a:xfrm>
        </p:spPr>
        <p:txBody>
          <a:bodyPr anchor="b">
            <a:normAutofit/>
          </a:bodyPr>
          <a:lstStyle>
            <a:lvl1pPr>
              <a:defRPr sz="200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1275" y="514925"/>
            <a:ext cx="3386037" cy="5526437"/>
          </a:xfrm>
        </p:spPr>
        <p:txBody>
          <a:bodyPr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2777069"/>
            <a:ext cx="2790182" cy="2584449"/>
          </a:xfrm>
        </p:spPr>
        <p:txBody>
          <a:bodyPr>
            <a:normAutofit/>
          </a:bodyPr>
          <a:lstStyle>
            <a:lvl1pPr marL="0" indent="0">
              <a:buNone/>
              <a:defRPr sz="1400"/>
            </a:lvl1pPr>
            <a:lvl2pPr marL="342900" indent="0">
              <a:buNone/>
              <a:defRPr sz="1050"/>
            </a:lvl2pPr>
            <a:lvl3pPr marL="685800" indent="0">
              <a:buNone/>
              <a:defRPr sz="900"/>
            </a:lvl3pPr>
            <a:lvl4pPr marL="1028700" indent="0">
              <a:buNone/>
              <a:defRPr sz="750"/>
            </a:lvl4pPr>
            <a:lvl5pPr marL="1371600" indent="0">
              <a:buNone/>
              <a:defRPr sz="750"/>
            </a:lvl5pPr>
            <a:lvl6pPr marL="1714500" indent="0">
              <a:buNone/>
              <a:defRPr sz="750"/>
            </a:lvl6pPr>
            <a:lvl7pPr marL="2057400" indent="0">
              <a:buNone/>
              <a:defRPr sz="750"/>
            </a:lvl7pPr>
            <a:lvl8pPr marL="2400300" indent="0">
              <a:buNone/>
              <a:defRPr sz="750"/>
            </a:lvl8pPr>
            <a:lvl9pPr marL="2743200" indent="0">
              <a:buNone/>
              <a:defRPr sz="75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/>
          </a:p>
        </p:txBody>
      </p:sp>
    </p:spTree>
    <p:extLst>
      <p:ext uri="{BB962C8B-B14F-4D97-AF65-F5344CB8AC3E}">
        <p14:creationId xmlns:p14="http://schemas.microsoft.com/office/powerpoint/2010/main" val="1573526036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09599" y="4800600"/>
            <a:ext cx="6347714" cy="566738"/>
          </a:xfrm>
        </p:spPr>
        <p:txBody>
          <a:bodyPr anchor="b">
            <a:normAutofit/>
          </a:bodyPr>
          <a:lstStyle>
            <a:lvl1pPr algn="l">
              <a:defRPr sz="2400" b="0"/>
            </a:lvl1pPr>
          </a:lstStyle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09599" y="609600"/>
            <a:ext cx="6347714" cy="3845718"/>
          </a:xfrm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en-US"/>
              <a:t>Click icon to add picture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09599" y="5367338"/>
            <a:ext cx="6347714" cy="674024"/>
          </a:xfrm>
        </p:spPr>
        <p:txBody>
          <a:bodyPr>
            <a:normAutofit/>
          </a:bodyPr>
          <a:lstStyle>
            <a:lvl1pPr marL="0" indent="0">
              <a:buNone/>
              <a:defRPr sz="12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64CF2E0-CCC4-4E1E-9902-C3C36AB3FDA4}" type="datetimeFigureOut">
              <a:rPr lang="en-US" smtClean="0"/>
              <a:pPr/>
              <a:t>10/11/2017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kumimoji="0" lang="en-US" dirty="0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6F42FDE4-A7DD-41A7-A0A6-9B649FB43336}" type="slidenum">
              <a:rPr kumimoji="0" lang="en-US" smtClean="0"/>
              <a:pPr/>
              <a:t>‹#›</a:t>
            </a:fld>
            <a:endParaRPr kumimoji="0" lang="en-US" dirty="0"/>
          </a:p>
        </p:txBody>
      </p:sp>
    </p:spTree>
    <p:extLst>
      <p:ext uri="{BB962C8B-B14F-4D97-AF65-F5344CB8AC3E}">
        <p14:creationId xmlns:p14="http://schemas.microsoft.com/office/powerpoint/2010/main" val="19054668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grpSp>
        <p:nvGrpSpPr>
          <p:cNvPr id="17" name="Group 16"/>
          <p:cNvGrpSpPr/>
          <p:nvPr/>
        </p:nvGrpSpPr>
        <p:grpSpPr>
          <a:xfrm>
            <a:off x="-8467" y="-8468"/>
            <a:ext cx="9169805" cy="6874935"/>
            <a:chOff x="-8467" y="-8468"/>
            <a:chExt cx="9169805" cy="6874935"/>
          </a:xfrm>
        </p:grpSpPr>
        <p:cxnSp>
          <p:nvCxnSpPr>
            <p:cNvPr id="7" name="Straight Connector 6"/>
            <p:cNvCxnSpPr/>
            <p:nvPr/>
          </p:nvCxnSpPr>
          <p:spPr>
            <a:xfrm flipV="1">
              <a:off x="5130830" y="4175605"/>
              <a:ext cx="4022475" cy="2682396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cxnSp>
          <p:nvCxnSpPr>
            <p:cNvPr id="8" name="Straight Connector 7"/>
            <p:cNvCxnSpPr/>
            <p:nvPr/>
          </p:nvCxnSpPr>
          <p:spPr>
            <a:xfrm>
              <a:off x="7042707" y="0"/>
              <a:ext cx="1219200" cy="6858000"/>
            </a:xfrm>
            <a:prstGeom prst="line">
              <a:avLst/>
            </a:prstGeom>
            <a:ln w="9525">
              <a:solidFill>
                <a:schemeClr val="bg1">
                  <a:lumMod val="85000"/>
                  <a:lumOff val="15000"/>
                </a:schemeClr>
              </a:solidFill>
            </a:ln>
          </p:spPr>
          <p:style>
            <a:lnRef idx="2">
              <a:schemeClr val="accent1"/>
            </a:lnRef>
            <a:fillRef idx="0">
              <a:schemeClr val="accent1"/>
            </a:fillRef>
            <a:effectRef idx="1">
              <a:schemeClr val="accent1"/>
            </a:effectRef>
            <a:fontRef idx="minor">
              <a:schemeClr val="tx1"/>
            </a:fontRef>
          </p:style>
        </p:cxnSp>
        <p:sp>
          <p:nvSpPr>
            <p:cNvPr id="9" name="Freeform 8"/>
            <p:cNvSpPr/>
            <p:nvPr/>
          </p:nvSpPr>
          <p:spPr>
            <a:xfrm>
              <a:off x="-8467" y="4013200"/>
              <a:ext cx="457200" cy="2853267"/>
            </a:xfrm>
            <a:custGeom>
              <a:avLst/>
              <a:gdLst/>
              <a:ahLst/>
              <a:cxnLst/>
              <a:rect l="l" t="t" r="r" b="b"/>
              <a:pathLst>
                <a:path w="457200" h="2853267">
                  <a:moveTo>
                    <a:pt x="0" y="0"/>
                  </a:moveTo>
                  <a:lnTo>
                    <a:pt x="457200" y="2853267"/>
                  </a:lnTo>
                  <a:lnTo>
                    <a:pt x="0" y="2844800"/>
                  </a:lnTo>
                  <a:cubicBezTo>
                    <a:pt x="2822" y="1905000"/>
                    <a:pt x="5645" y="965200"/>
                    <a:pt x="0" y="0"/>
                  </a:cubicBezTo>
                  <a:close/>
                </a:path>
              </a:pathLst>
            </a:custGeom>
            <a:solidFill>
              <a:schemeClr val="accent1">
                <a:alpha val="8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0" name="Freeform 9"/>
            <p:cNvSpPr/>
            <p:nvPr/>
          </p:nvSpPr>
          <p:spPr>
            <a:xfrm>
              <a:off x="6891896" y="1"/>
              <a:ext cx="2269442" cy="6866466"/>
            </a:xfrm>
            <a:custGeom>
              <a:avLst/>
              <a:gdLst/>
              <a:ahLst/>
              <a:cxnLst/>
              <a:rect l="l" t="t" r="r" b="b"/>
              <a:pathLst>
                <a:path w="2269442" h="6866466">
                  <a:moveTo>
                    <a:pt x="2023534" y="0"/>
                  </a:moveTo>
                  <a:lnTo>
                    <a:pt x="0" y="6858000"/>
                  </a:lnTo>
                  <a:lnTo>
                    <a:pt x="2269067" y="6866466"/>
                  </a:lnTo>
                  <a:cubicBezTo>
                    <a:pt x="2271889" y="4580466"/>
                    <a:pt x="2257778" y="2294466"/>
                    <a:pt x="2260600" y="8466"/>
                  </a:cubicBezTo>
                  <a:lnTo>
                    <a:pt x="2023534" y="0"/>
                  </a:lnTo>
                  <a:close/>
                </a:path>
              </a:pathLst>
            </a:custGeom>
            <a:solidFill>
              <a:schemeClr val="accent1">
                <a:alpha val="3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1" name="Freeform 10"/>
            <p:cNvSpPr/>
            <p:nvPr/>
          </p:nvSpPr>
          <p:spPr>
            <a:xfrm>
              <a:off x="7205158" y="-8467"/>
              <a:ext cx="1948147" cy="6866467"/>
            </a:xfrm>
            <a:custGeom>
              <a:avLst/>
              <a:gdLst/>
              <a:ahLst/>
              <a:cxnLst/>
              <a:rect l="l" t="t" r="r" b="b"/>
              <a:pathLst>
                <a:path w="1948147" h="6866467">
                  <a:moveTo>
                    <a:pt x="0" y="0"/>
                  </a:moveTo>
                  <a:lnTo>
                    <a:pt x="1202267" y="6866467"/>
                  </a:lnTo>
                  <a:lnTo>
                    <a:pt x="1947333" y="6866467"/>
                  </a:lnTo>
                  <a:cubicBezTo>
                    <a:pt x="1944511" y="4577645"/>
                    <a:pt x="1950155" y="2288822"/>
                    <a:pt x="1947333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2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2" name="Freeform 11"/>
            <p:cNvSpPr/>
            <p:nvPr/>
          </p:nvSpPr>
          <p:spPr>
            <a:xfrm>
              <a:off x="6637896" y="3920066"/>
              <a:ext cx="2513565" cy="2937933"/>
            </a:xfrm>
            <a:custGeom>
              <a:avLst/>
              <a:gdLst/>
              <a:ahLst/>
              <a:cxnLst/>
              <a:rect l="l" t="t" r="r" b="b"/>
              <a:pathLst>
                <a:path w="3259667" h="3810000">
                  <a:moveTo>
                    <a:pt x="0" y="3810000"/>
                  </a:moveTo>
                  <a:lnTo>
                    <a:pt x="3251200" y="0"/>
                  </a:lnTo>
                  <a:cubicBezTo>
                    <a:pt x="3254022" y="1270000"/>
                    <a:pt x="3256845" y="2540000"/>
                    <a:pt x="3259667" y="3810000"/>
                  </a:cubicBezTo>
                  <a:lnTo>
                    <a:pt x="0" y="3810000"/>
                  </a:lnTo>
                  <a:close/>
                </a:path>
              </a:pathLst>
            </a:custGeom>
            <a:solidFill>
              <a:schemeClr val="accent2">
                <a:alpha val="72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3" name="Freeform 12"/>
            <p:cNvSpPr/>
            <p:nvPr/>
          </p:nvSpPr>
          <p:spPr>
            <a:xfrm>
              <a:off x="7010429" y="-8467"/>
              <a:ext cx="2142876" cy="6866467"/>
            </a:xfrm>
            <a:custGeom>
              <a:avLst/>
              <a:gdLst/>
              <a:ahLst/>
              <a:cxnLst/>
              <a:rect l="l" t="t" r="r" b="b"/>
              <a:pathLst>
                <a:path w="2853267" h="6866467">
                  <a:moveTo>
                    <a:pt x="0" y="0"/>
                  </a:moveTo>
                  <a:lnTo>
                    <a:pt x="2472267" y="6866467"/>
                  </a:lnTo>
                  <a:lnTo>
                    <a:pt x="2853267" y="6858000"/>
                  </a:lnTo>
                  <a:lnTo>
                    <a:pt x="2853267" y="0"/>
                  </a:lnTo>
                  <a:lnTo>
                    <a:pt x="0" y="0"/>
                  </a:lnTo>
                  <a:close/>
                </a:path>
              </a:pathLst>
            </a:custGeom>
            <a:solidFill>
              <a:schemeClr val="accent2">
                <a:lumMod val="75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4" name="Freeform 13"/>
            <p:cNvSpPr/>
            <p:nvPr/>
          </p:nvSpPr>
          <p:spPr>
            <a:xfrm>
              <a:off x="8295776" y="-8467"/>
              <a:ext cx="857530" cy="6866467"/>
            </a:xfrm>
            <a:custGeom>
              <a:avLst/>
              <a:gdLst/>
              <a:ahLst/>
              <a:cxnLst/>
              <a:rect l="l" t="t" r="r" b="b"/>
              <a:pathLst>
                <a:path w="1286933" h="6866467">
                  <a:moveTo>
                    <a:pt x="1016000" y="0"/>
                  </a:moveTo>
                  <a:lnTo>
                    <a:pt x="0" y="6866467"/>
                  </a:lnTo>
                  <a:lnTo>
                    <a:pt x="1286933" y="6866467"/>
                  </a:lnTo>
                  <a:cubicBezTo>
                    <a:pt x="1284111" y="4577645"/>
                    <a:pt x="1281288" y="2288822"/>
                    <a:pt x="1278466" y="0"/>
                  </a:cubicBezTo>
                  <a:lnTo>
                    <a:pt x="1016000" y="0"/>
                  </a:lnTo>
                  <a:close/>
                </a:path>
              </a:pathLst>
            </a:custGeom>
            <a:solidFill>
              <a:schemeClr val="accent1">
                <a:lumMod val="60000"/>
                <a:lumOff val="40000"/>
                <a:alpha val="7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5" name="Freeform 14"/>
            <p:cNvSpPr/>
            <p:nvPr/>
          </p:nvSpPr>
          <p:spPr>
            <a:xfrm>
              <a:off x="8077231" y="-8468"/>
              <a:ext cx="1066770" cy="6866467"/>
            </a:xfrm>
            <a:custGeom>
              <a:avLst/>
              <a:gdLst/>
              <a:ahLst/>
              <a:cxnLst/>
              <a:rect l="l" t="t" r="r" b="b"/>
              <a:pathLst>
                <a:path w="1270244" h="6866467">
                  <a:moveTo>
                    <a:pt x="0" y="0"/>
                  </a:moveTo>
                  <a:lnTo>
                    <a:pt x="1117600" y="6866467"/>
                  </a:lnTo>
                  <a:lnTo>
                    <a:pt x="1270000" y="6866467"/>
                  </a:lnTo>
                  <a:cubicBezTo>
                    <a:pt x="1272822" y="4574822"/>
                    <a:pt x="1250245" y="2291645"/>
                    <a:pt x="1253067" y="0"/>
                  </a:cubicBezTo>
                  <a:lnTo>
                    <a:pt x="0" y="0"/>
                  </a:lnTo>
                  <a:close/>
                </a:path>
              </a:pathLst>
            </a:custGeom>
            <a:solidFill>
              <a:schemeClr val="accent1">
                <a:alpha val="65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  <p:sp>
          <p:nvSpPr>
            <p:cNvPr id="16" name="Freeform 15"/>
            <p:cNvSpPr/>
            <p:nvPr/>
          </p:nvSpPr>
          <p:spPr>
            <a:xfrm>
              <a:off x="8060297" y="4893733"/>
              <a:ext cx="1094086" cy="1964267"/>
            </a:xfrm>
            <a:custGeom>
              <a:avLst/>
              <a:gdLst/>
              <a:ahLst/>
              <a:cxnLst/>
              <a:rect l="l" t="t" r="r" b="b"/>
              <a:pathLst>
                <a:path w="1820333" h="3268133">
                  <a:moveTo>
                    <a:pt x="0" y="3268133"/>
                  </a:moveTo>
                  <a:lnTo>
                    <a:pt x="1811866" y="0"/>
                  </a:lnTo>
                  <a:cubicBezTo>
                    <a:pt x="1814688" y="1086555"/>
                    <a:pt x="1817511" y="2173111"/>
                    <a:pt x="1820333" y="3259666"/>
                  </a:cubicBezTo>
                  <a:lnTo>
                    <a:pt x="0" y="3268133"/>
                  </a:lnTo>
                  <a:close/>
                </a:path>
              </a:pathLst>
            </a:custGeom>
            <a:solidFill>
              <a:schemeClr val="accent1">
                <a:alpha val="80000"/>
              </a:schemeClr>
            </a:solidFill>
            <a:ln>
              <a:noFill/>
            </a:ln>
            <a:effectLst/>
          </p:spPr>
          <p:style>
            <a:lnRef idx="1">
              <a:schemeClr val="accent1"/>
            </a:lnRef>
            <a:fillRef idx="3">
              <a:schemeClr val="accent1"/>
            </a:fillRef>
            <a:effectRef idx="2">
              <a:schemeClr val="accent1"/>
            </a:effectRef>
            <a:fontRef idx="minor">
              <a:schemeClr val="lt1"/>
            </a:fontRef>
          </p:style>
        </p:sp>
      </p:grp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09599" y="609600"/>
            <a:ext cx="6347713" cy="1320800"/>
          </a:xfrm>
          <a:prstGeom prst="rect">
            <a:avLst/>
          </a:prstGeom>
        </p:spPr>
        <p:txBody>
          <a:bodyPr vert="horz" lIns="91440" tIns="45720" rIns="91440" bIns="45720" rtlCol="0" anchor="t">
            <a:normAutofit/>
          </a:bodyPr>
          <a:lstStyle/>
          <a:p>
            <a:r>
              <a:rPr lang="en-US"/>
              <a:t>Click to edit Master title style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09599" y="2160590"/>
            <a:ext cx="6347714" cy="388077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5405258" y="6041363"/>
            <a:ext cx="684132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pPr algn="r" eaLnBrk="1" latinLnBrk="0" hangingPunct="1"/>
            <a:fld id="{564CF2E0-CCC4-4E1E-9902-C3C36AB3FDA4}" type="datetimeFigureOut">
              <a:rPr lang="en-US" smtClean="0"/>
              <a:pPr algn="r" eaLnBrk="1" latinLnBrk="0" hangingPunct="1"/>
              <a:t>10/11/2017</a:t>
            </a:fld>
            <a:endParaRPr lang="en-US" sz="1400" dirty="0">
              <a:solidFill>
                <a:schemeClr val="tx2"/>
              </a:solidFill>
            </a:endParaRPr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09599" y="6041363"/>
            <a:ext cx="4622973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9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kumimoji="0" lang="en-US" sz="1400" dirty="0">
              <a:solidFill>
                <a:schemeClr val="tx2"/>
              </a:solidFill>
            </a:endParaRPr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444676" y="6041363"/>
            <a:ext cx="512638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900">
                <a:solidFill>
                  <a:schemeClr val="accent1"/>
                </a:solidFill>
              </a:defRPr>
            </a:lvl1pPr>
          </a:lstStyle>
          <a:p>
            <a:pPr algn="ctr" eaLnBrk="1" latinLnBrk="0" hangingPunct="1"/>
            <a:fld id="{6F42FDE4-A7DD-41A7-A0A6-9B649FB43336}" type="slidenum">
              <a:rPr kumimoji="0" lang="en-US" smtClean="0"/>
              <a:pPr algn="ctr" eaLnBrk="1" latinLnBrk="0" hangingPunct="1"/>
              <a:t>‹#›</a:t>
            </a:fld>
            <a:endParaRPr kumimoji="0" lang="en-US" sz="1400" dirty="0">
              <a:solidFill>
                <a:srgbClr val="FFFFFF"/>
              </a:solidFill>
              <a:latin typeface="+mj-lt"/>
              <a:ea typeface="+mj-ea"/>
              <a:cs typeface="+mj-cs"/>
            </a:endParaRPr>
          </a:p>
        </p:txBody>
      </p:sp>
    </p:spTree>
    <p:extLst>
      <p:ext uri="{BB962C8B-B14F-4D97-AF65-F5344CB8AC3E}">
        <p14:creationId xmlns:p14="http://schemas.microsoft.com/office/powerpoint/2010/main" val="1719155624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708" r:id="rId1"/>
    <p:sldLayoutId id="2147483709" r:id="rId2"/>
    <p:sldLayoutId id="2147483710" r:id="rId3"/>
    <p:sldLayoutId id="2147483711" r:id="rId4"/>
    <p:sldLayoutId id="2147483712" r:id="rId5"/>
    <p:sldLayoutId id="2147483713" r:id="rId6"/>
    <p:sldLayoutId id="2147483714" r:id="rId7"/>
    <p:sldLayoutId id="2147483715" r:id="rId8"/>
    <p:sldLayoutId id="2147483716" r:id="rId9"/>
    <p:sldLayoutId id="2147483717" r:id="rId10"/>
    <p:sldLayoutId id="2147483718" r:id="rId11"/>
    <p:sldLayoutId id="2147483719" r:id="rId12"/>
    <p:sldLayoutId id="2147483720" r:id="rId13"/>
    <p:sldLayoutId id="2147483721" r:id="rId14"/>
    <p:sldLayoutId id="2147483722" r:id="rId15"/>
    <p:sldLayoutId id="2147483723" r:id="rId16"/>
  </p:sldLayoutIdLst>
  <p:txStyles>
    <p:titleStyle>
      <a:lvl1pPr algn="l" defTabSz="457200" rtl="0" eaLnBrk="1" latinLnBrk="0" hangingPunct="1">
        <a:spcBef>
          <a:spcPct val="0"/>
        </a:spcBef>
        <a:buNone/>
        <a:defRPr sz="3600" kern="1200">
          <a:solidFill>
            <a:schemeClr val="accent1"/>
          </a:solidFill>
          <a:latin typeface="+mj-lt"/>
          <a:ea typeface="+mj-ea"/>
          <a:cs typeface="+mj-cs"/>
        </a:defRPr>
      </a:lvl1pPr>
      <a:lvl2pPr eaLnBrk="1" hangingPunct="1">
        <a:defRPr>
          <a:solidFill>
            <a:schemeClr val="tx2"/>
          </a:solidFill>
        </a:defRPr>
      </a:lvl2pPr>
      <a:lvl3pPr eaLnBrk="1" hangingPunct="1">
        <a:defRPr>
          <a:solidFill>
            <a:schemeClr val="tx2"/>
          </a:solidFill>
        </a:defRPr>
      </a:lvl3pPr>
      <a:lvl4pPr eaLnBrk="1" hangingPunct="1">
        <a:defRPr>
          <a:solidFill>
            <a:schemeClr val="tx2"/>
          </a:solidFill>
        </a:defRPr>
      </a:lvl4pPr>
      <a:lvl5pPr eaLnBrk="1" hangingPunct="1">
        <a:defRPr>
          <a:solidFill>
            <a:schemeClr val="tx2"/>
          </a:solidFill>
        </a:defRPr>
      </a:lvl5pPr>
      <a:lvl6pPr eaLnBrk="1" hangingPunct="1">
        <a:defRPr>
          <a:solidFill>
            <a:schemeClr val="tx2"/>
          </a:solidFill>
        </a:defRPr>
      </a:lvl6pPr>
      <a:lvl7pPr eaLnBrk="1" hangingPunct="1">
        <a:defRPr>
          <a:solidFill>
            <a:schemeClr val="tx2"/>
          </a:solidFill>
        </a:defRPr>
      </a:lvl7pPr>
      <a:lvl8pPr eaLnBrk="1" hangingPunct="1">
        <a:defRPr>
          <a:solidFill>
            <a:schemeClr val="tx2"/>
          </a:solidFill>
        </a:defRPr>
      </a:lvl8pPr>
      <a:lvl9pPr eaLnBrk="1" hangingPunct="1">
        <a:defRPr>
          <a:solidFill>
            <a:schemeClr val="tx2"/>
          </a:solidFill>
        </a:defRPr>
      </a:lvl9pPr>
    </p:titleStyle>
    <p:bodyStyle>
      <a:lvl1pPr marL="342900" indent="-3429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8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1pPr>
      <a:lvl2pPr marL="742950" indent="-28575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6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2pPr>
      <a:lvl3pPr marL="1143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4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3pPr>
      <a:lvl4pPr marL="1600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4pPr>
      <a:lvl5pPr marL="20574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5pPr>
      <a:lvl6pPr marL="25146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6pPr>
      <a:lvl7pPr marL="29718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7pPr>
      <a:lvl8pPr marL="34290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8pPr>
      <a:lvl9pPr marL="3886200" indent="-228600" algn="l" defTabSz="457200" rtl="0" eaLnBrk="1" latinLnBrk="0" hangingPunct="1">
        <a:spcBef>
          <a:spcPts val="1000"/>
        </a:spcBef>
        <a:spcAft>
          <a:spcPts val="0"/>
        </a:spcAft>
        <a:buClr>
          <a:schemeClr val="accent1"/>
        </a:buClr>
        <a:buSzPct val="80000"/>
        <a:buFont typeface="Wingdings 3" charset="2"/>
        <a:buChar char=""/>
        <a:defRPr sz="1200" kern="1200">
          <a:solidFill>
            <a:schemeClr val="tx1">
              <a:lumMod val="75000"/>
              <a:lumOff val="25000"/>
            </a:schemeClr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4572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3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3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itle 2"/>
          <p:cNvSpPr>
            <a:spLocks noGrp="1"/>
          </p:cNvSpPr>
          <p:nvPr>
            <p:ph type="ctrTitle"/>
          </p:nvPr>
        </p:nvSpPr>
        <p:spPr>
          <a:xfrm>
            <a:off x="1115616" y="1340768"/>
            <a:ext cx="5826719" cy="1646302"/>
          </a:xfrm>
        </p:spPr>
        <p:txBody>
          <a:bodyPr/>
          <a:lstStyle/>
          <a:p>
            <a:pPr algn="ctr"/>
            <a:r>
              <a:rPr lang="id-ID" dirty="0"/>
              <a:t>HAK KEKAYAAN INTELEKTUAL (HKI)</a:t>
            </a:r>
          </a:p>
        </p:txBody>
      </p:sp>
      <p:sp>
        <p:nvSpPr>
          <p:cNvPr id="2" name="Subtitle 1"/>
          <p:cNvSpPr>
            <a:spLocks noGrp="1"/>
          </p:cNvSpPr>
          <p:nvPr>
            <p:ph type="subTitle" idx="1"/>
          </p:nvPr>
        </p:nvSpPr>
        <p:spPr>
          <a:xfrm>
            <a:off x="1295400" y="3200400"/>
            <a:ext cx="6848500" cy="3086120"/>
          </a:xfrm>
        </p:spPr>
        <p:txBody>
          <a:bodyPr>
            <a:normAutofit lnSpcReduction="10000"/>
          </a:bodyPr>
          <a:lstStyle/>
          <a:p>
            <a:pPr lvl="0" algn="ctr"/>
            <a:r>
              <a:rPr lang="id-ID" b="1" dirty="0"/>
              <a:t>OLEH:</a:t>
            </a:r>
          </a:p>
          <a:p>
            <a:pPr lvl="0" algn="l"/>
            <a:r>
              <a:rPr lang="en-US" b="1" dirty="0" err="1"/>
              <a:t>An’nisa</a:t>
            </a:r>
            <a:r>
              <a:rPr lang="en-US" b="1" dirty="0"/>
              <a:t> </a:t>
            </a:r>
            <a:r>
              <a:rPr lang="en-US" b="1" dirty="0" err="1"/>
              <a:t>Irnanda</a:t>
            </a:r>
            <a:r>
              <a:rPr lang="en-US" b="1" dirty="0"/>
              <a:t> </a:t>
            </a:r>
            <a:r>
              <a:rPr lang="en-US" b="1" dirty="0" err="1"/>
              <a:t>Abidin</a:t>
            </a:r>
            <a:r>
              <a:rPr lang="en-US" b="1" dirty="0"/>
              <a:t>	1417041010</a:t>
            </a:r>
            <a:endParaRPr lang="id-ID" b="1" dirty="0"/>
          </a:p>
          <a:p>
            <a:pPr lvl="0" algn="l"/>
            <a:r>
              <a:rPr lang="en-US" b="1" dirty="0" err="1"/>
              <a:t>Aprilia</a:t>
            </a:r>
            <a:r>
              <a:rPr lang="en-US" b="1" dirty="0"/>
              <a:t> </a:t>
            </a:r>
            <a:r>
              <a:rPr lang="en-US" b="1" dirty="0" err="1"/>
              <a:t>Witari</a:t>
            </a:r>
            <a:r>
              <a:rPr lang="en-US" b="1" dirty="0"/>
              <a:t> </a:t>
            </a:r>
            <a:r>
              <a:rPr lang="en-US" b="1" dirty="0" err="1"/>
              <a:t>Anggiyani</a:t>
            </a:r>
            <a:r>
              <a:rPr lang="en-US" b="1" dirty="0"/>
              <a:t> 	1417041012</a:t>
            </a:r>
            <a:endParaRPr lang="id-ID" dirty="0"/>
          </a:p>
          <a:p>
            <a:pPr lvl="0" algn="l"/>
            <a:r>
              <a:rPr lang="en-US" b="1" dirty="0" err="1"/>
              <a:t>Ketrin</a:t>
            </a:r>
            <a:r>
              <a:rPr lang="en-US" b="1" dirty="0"/>
              <a:t> </a:t>
            </a:r>
            <a:r>
              <a:rPr lang="en-US" b="1" dirty="0" err="1"/>
              <a:t>Cintia</a:t>
            </a:r>
            <a:r>
              <a:rPr lang="en-US" b="1" dirty="0"/>
              <a:t> </a:t>
            </a:r>
            <a:r>
              <a:rPr lang="en-US" b="1" dirty="0" err="1"/>
              <a:t>Rizki</a:t>
            </a:r>
            <a:r>
              <a:rPr lang="en-US" b="1" dirty="0"/>
              <a:t>		1417041042</a:t>
            </a:r>
            <a:endParaRPr lang="id-ID" dirty="0"/>
          </a:p>
          <a:p>
            <a:pPr lvl="0" algn="l"/>
            <a:r>
              <a:rPr lang="en-US" b="1" dirty="0"/>
              <a:t>Rani </a:t>
            </a:r>
            <a:r>
              <a:rPr lang="en-US" b="1" dirty="0" err="1"/>
              <a:t>Anggriani</a:t>
            </a:r>
            <a:r>
              <a:rPr lang="en-US" b="1" dirty="0"/>
              <a:t>			14170410</a:t>
            </a:r>
            <a:r>
              <a:rPr lang="id-ID" b="1" dirty="0"/>
              <a:t>66</a:t>
            </a:r>
            <a:endParaRPr lang="id-ID" dirty="0"/>
          </a:p>
          <a:p>
            <a:pPr lvl="0" algn="l"/>
            <a:r>
              <a:rPr lang="en-US" b="1" dirty="0"/>
              <a:t>Siti </a:t>
            </a:r>
            <a:r>
              <a:rPr lang="en-US" b="1" dirty="0" err="1"/>
              <a:t>Fatkhul</a:t>
            </a:r>
            <a:r>
              <a:rPr lang="en-US" b="1" dirty="0"/>
              <a:t> </a:t>
            </a:r>
            <a:r>
              <a:rPr lang="en-US" b="1" dirty="0" err="1"/>
              <a:t>Ulum</a:t>
            </a:r>
            <a:r>
              <a:rPr lang="en-US" b="1" dirty="0"/>
              <a:t> 		1417041083</a:t>
            </a:r>
            <a:endParaRPr lang="id-ID" dirty="0"/>
          </a:p>
          <a:p>
            <a:pPr lvl="0" algn="l"/>
            <a:r>
              <a:rPr lang="en-US" b="1" dirty="0"/>
              <a:t>Syarifuddin A. H			1417041090</a:t>
            </a:r>
            <a:endParaRPr lang="id-ID" dirty="0"/>
          </a:p>
          <a:p>
            <a:pPr algn="l"/>
            <a:r>
              <a:rPr lang="en-US" b="1" dirty="0" err="1"/>
              <a:t>Wulan</a:t>
            </a:r>
            <a:r>
              <a:rPr lang="en-US" b="1" dirty="0"/>
              <a:t> </a:t>
            </a:r>
            <a:r>
              <a:rPr lang="en-US" b="1" dirty="0" err="1"/>
              <a:t>Oktavia</a:t>
            </a:r>
            <a:r>
              <a:rPr lang="en-US" b="1" dirty="0"/>
              <a:t>			14170410</a:t>
            </a:r>
            <a:r>
              <a:rPr lang="id-ID" b="1" dirty="0"/>
              <a:t>94</a:t>
            </a:r>
            <a:endParaRPr lang="id-ID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42910" y="0"/>
            <a:ext cx="7772400" cy="1362075"/>
          </a:xfrm>
        </p:spPr>
        <p:txBody>
          <a:bodyPr/>
          <a:lstStyle/>
          <a:p>
            <a:pPr algn="ctr"/>
            <a:r>
              <a:rPr lang="id-ID" b="1" dirty="0"/>
              <a:t>PENDAHULUAN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23528" y="2060848"/>
            <a:ext cx="6879138" cy="4024334"/>
          </a:xfrm>
        </p:spPr>
        <p:txBody>
          <a:bodyPr/>
          <a:lstStyle/>
          <a:p>
            <a:pPr algn="just"/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bernegara</a:t>
            </a:r>
            <a:r>
              <a:rPr lang="en-US" dirty="0"/>
              <a:t> </a:t>
            </a: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norma</a:t>
            </a:r>
            <a:r>
              <a:rPr lang="en-US" dirty="0"/>
              <a:t> yang </a:t>
            </a:r>
            <a:r>
              <a:rPr lang="en-US" dirty="0" err="1"/>
              <a:t>mengatur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agar </a:t>
            </a:r>
            <a:r>
              <a:rPr lang="en-US" dirty="0" err="1"/>
              <a:t>terjadi</a:t>
            </a:r>
            <a:r>
              <a:rPr lang="en-US" dirty="0"/>
              <a:t> </a:t>
            </a:r>
            <a:r>
              <a:rPr lang="en-US" dirty="0" err="1"/>
              <a:t>keseimbangan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keteraturan</a:t>
            </a:r>
            <a:r>
              <a:rPr lang="en-US" dirty="0"/>
              <a:t> </a:t>
            </a:r>
            <a:r>
              <a:rPr lang="en-US" dirty="0" err="1"/>
              <a:t>hidup</a:t>
            </a:r>
            <a:r>
              <a:rPr lang="en-US" dirty="0"/>
              <a:t>. </a:t>
            </a:r>
            <a:r>
              <a:rPr lang="en-US" dirty="0" err="1"/>
              <a:t>Ada</a:t>
            </a:r>
            <a:r>
              <a:rPr lang="en-US" dirty="0"/>
              <a:t> </a:t>
            </a:r>
            <a:r>
              <a:rPr lang="en-US" dirty="0" err="1"/>
              <a:t>beberapa</a:t>
            </a:r>
            <a:r>
              <a:rPr lang="en-US" dirty="0"/>
              <a:t> </a:t>
            </a:r>
            <a:r>
              <a:rPr lang="en-US" dirty="0" err="1"/>
              <a:t>norma</a:t>
            </a:r>
            <a:r>
              <a:rPr lang="en-US" dirty="0"/>
              <a:t> yang </a:t>
            </a:r>
            <a:r>
              <a:rPr lang="en-US" dirty="0" err="1"/>
              <a:t>tertulis</a:t>
            </a:r>
            <a:r>
              <a:rPr lang="en-US" dirty="0"/>
              <a:t> </a:t>
            </a:r>
            <a:r>
              <a:rPr lang="en-US" dirty="0" err="1"/>
              <a:t>maupun</a:t>
            </a:r>
            <a:r>
              <a:rPr lang="en-US" dirty="0"/>
              <a:t> </a:t>
            </a:r>
            <a:r>
              <a:rPr lang="en-US" dirty="0" err="1"/>
              <a:t>tidak</a:t>
            </a:r>
            <a:r>
              <a:rPr lang="en-US" dirty="0"/>
              <a:t> </a:t>
            </a:r>
            <a:r>
              <a:rPr lang="en-US" dirty="0" err="1"/>
              <a:t>tertulis</a:t>
            </a:r>
            <a:r>
              <a:rPr lang="en-US" dirty="0"/>
              <a:t>. Norma yang </a:t>
            </a:r>
            <a:r>
              <a:rPr lang="en-US" dirty="0" err="1"/>
              <a:t>tertulis</a:t>
            </a:r>
            <a:r>
              <a:rPr lang="en-US" dirty="0"/>
              <a:t> </a:t>
            </a:r>
            <a:r>
              <a:rPr lang="en-US" dirty="0" err="1"/>
              <a:t>salah</a:t>
            </a:r>
            <a:r>
              <a:rPr lang="en-US" dirty="0"/>
              <a:t> </a:t>
            </a:r>
            <a:r>
              <a:rPr lang="en-US" dirty="0" err="1"/>
              <a:t>satunya</a:t>
            </a:r>
            <a:r>
              <a:rPr lang="en-US" dirty="0"/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norma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. </a:t>
            </a:r>
            <a:r>
              <a:rPr lang="en-US" dirty="0" err="1"/>
              <a:t>Termasuk</a:t>
            </a:r>
            <a:r>
              <a:rPr lang="en-US" dirty="0"/>
              <a:t> </a:t>
            </a:r>
            <a:r>
              <a:rPr lang="en-US" dirty="0" err="1"/>
              <a:t>didalamnya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tentang</a:t>
            </a:r>
            <a:r>
              <a:rPr lang="en-US" dirty="0"/>
              <a:t> </a:t>
            </a:r>
            <a:r>
              <a:rPr lang="en-US" dirty="0" err="1"/>
              <a:t>pengaturan</a:t>
            </a:r>
            <a:r>
              <a:rPr lang="en-US" dirty="0"/>
              <a:t> </a:t>
            </a:r>
            <a:r>
              <a:rPr lang="en-US" b="1" dirty="0" err="1">
                <a:solidFill>
                  <a:schemeClr val="accent1"/>
                </a:solidFill>
              </a:rPr>
              <a:t>Hak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Kekayaan</a:t>
            </a:r>
            <a:r>
              <a:rPr lang="en-US" b="1" dirty="0">
                <a:solidFill>
                  <a:schemeClr val="accent1"/>
                </a:solidFill>
              </a:rPr>
              <a:t> </a:t>
            </a:r>
            <a:r>
              <a:rPr lang="en-US" b="1" dirty="0" err="1">
                <a:solidFill>
                  <a:schemeClr val="accent1"/>
                </a:solidFill>
              </a:rPr>
              <a:t>Intelektual</a:t>
            </a:r>
            <a:r>
              <a:rPr lang="en-US" b="1" dirty="0">
                <a:solidFill>
                  <a:schemeClr val="accent1"/>
                </a:solidFill>
              </a:rPr>
              <a:t> (HKI) </a:t>
            </a:r>
            <a:r>
              <a:rPr lang="en-US" dirty="0"/>
              <a:t>yang </a:t>
            </a:r>
            <a:r>
              <a:rPr lang="en-US" dirty="0" err="1"/>
              <a:t>saat</a:t>
            </a:r>
            <a:r>
              <a:rPr lang="en-US" dirty="0"/>
              <a:t> </a:t>
            </a:r>
            <a:r>
              <a:rPr lang="en-US" dirty="0" err="1"/>
              <a:t>ini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diperhatikan</a:t>
            </a:r>
            <a:r>
              <a:rPr lang="en-US" dirty="0"/>
              <a:t> </a:t>
            </a:r>
            <a:r>
              <a:rPr lang="en-US" dirty="0" err="1"/>
              <a:t>oleh</a:t>
            </a:r>
            <a:r>
              <a:rPr lang="en-US" dirty="0"/>
              <a:t> </a:t>
            </a:r>
            <a:r>
              <a:rPr lang="en-US" dirty="0" err="1"/>
              <a:t>khalayak</a:t>
            </a:r>
            <a:r>
              <a:rPr lang="en-US" dirty="0"/>
              <a:t>. </a:t>
            </a:r>
            <a:r>
              <a:rPr lang="en-US" dirty="0" err="1"/>
              <a:t>Karena</a:t>
            </a:r>
            <a:r>
              <a:rPr lang="en-US" dirty="0"/>
              <a:t> </a:t>
            </a:r>
            <a:r>
              <a:rPr lang="en-US" dirty="0" err="1"/>
              <a:t>banyaknya</a:t>
            </a:r>
            <a:r>
              <a:rPr lang="en-US" dirty="0"/>
              <a:t> </a:t>
            </a:r>
            <a:r>
              <a:rPr lang="en-US" dirty="0" err="1"/>
              <a:t>klaim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semakin</a:t>
            </a:r>
            <a:r>
              <a:rPr lang="en-US" dirty="0"/>
              <a:t> </a:t>
            </a:r>
            <a:r>
              <a:rPr lang="en-US" dirty="0" err="1"/>
              <a:t>sulitnya</a:t>
            </a:r>
            <a:r>
              <a:rPr lang="en-US" dirty="0"/>
              <a:t> </a:t>
            </a:r>
            <a:r>
              <a:rPr lang="en-US" dirty="0" err="1"/>
              <a:t>proses</a:t>
            </a:r>
            <a:r>
              <a:rPr lang="en-US" dirty="0"/>
              <a:t> </a:t>
            </a:r>
            <a:r>
              <a:rPr lang="en-US" dirty="0" err="1"/>
              <a:t>peradilan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</a:t>
            </a:r>
            <a:r>
              <a:rPr lang="en-US" dirty="0" err="1"/>
              <a:t>menindaklanjuti</a:t>
            </a:r>
            <a:r>
              <a:rPr lang="en-US" dirty="0"/>
              <a:t> </a:t>
            </a:r>
            <a:r>
              <a:rPr lang="en-US" dirty="0" err="1"/>
              <a:t>klaim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 </a:t>
            </a:r>
            <a:r>
              <a:rPr lang="en-US" dirty="0" err="1"/>
              <a:t>jika</a:t>
            </a:r>
            <a:r>
              <a:rPr lang="en-US" dirty="0"/>
              <a:t> </a:t>
            </a:r>
            <a:r>
              <a:rPr lang="en-US" dirty="0" err="1"/>
              <a:t>tak</a:t>
            </a:r>
            <a:r>
              <a:rPr lang="en-US" dirty="0"/>
              <a:t>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yang </a:t>
            </a:r>
            <a:r>
              <a:rPr lang="en-US" dirty="0" err="1"/>
              <a:t>kuat</a:t>
            </a:r>
            <a:r>
              <a:rPr lang="en-US" dirty="0"/>
              <a:t>.</a:t>
            </a:r>
            <a:endParaRPr lang="id-ID" dirty="0"/>
          </a:p>
          <a:p>
            <a:pPr algn="just"/>
            <a:endParaRPr lang="id-ID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428604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id-ID" sz="8000" dirty="0">
                <a:latin typeface="Algerian" pitchFamily="82" charset="0"/>
              </a:rPr>
              <a:t>SEJARAH HKI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14269" y="2204864"/>
            <a:ext cx="8002148" cy="4095772"/>
          </a:xfrm>
        </p:spPr>
        <p:txBody>
          <a:bodyPr>
            <a:normAutofit fontScale="70000" lnSpcReduction="20000"/>
          </a:bodyPr>
          <a:lstStyle/>
          <a:p>
            <a:pPr marL="236538" indent="-236538">
              <a:lnSpc>
                <a:spcPct val="120000"/>
              </a:lnSpc>
              <a:buFont typeface="Wingdings" pitchFamily="2" charset="2"/>
              <a:buChar char="v"/>
            </a:pPr>
            <a:r>
              <a:rPr lang="id-ID" dirty="0" err="1"/>
              <a:t>T</a:t>
            </a:r>
            <a:r>
              <a:rPr lang="en-US" sz="2600" dirty="0" err="1"/>
              <a:t>ahun</a:t>
            </a:r>
            <a:r>
              <a:rPr lang="en-US" sz="2600" dirty="0"/>
              <a:t> 1844</a:t>
            </a:r>
            <a:r>
              <a:rPr lang="id-ID" sz="2600" dirty="0"/>
              <a:t> </a:t>
            </a:r>
            <a:r>
              <a:rPr lang="en-US" sz="2600" dirty="0" err="1"/>
              <a:t>Pemerintah</a:t>
            </a:r>
            <a:r>
              <a:rPr lang="en-US" sz="2600" dirty="0"/>
              <a:t> </a:t>
            </a:r>
            <a:r>
              <a:rPr lang="en-US" sz="2600" dirty="0" err="1"/>
              <a:t>kolonial</a:t>
            </a:r>
            <a:r>
              <a:rPr lang="en-US" sz="2600" dirty="0"/>
              <a:t> </a:t>
            </a:r>
            <a:r>
              <a:rPr lang="en-US" sz="2600" dirty="0" err="1"/>
              <a:t>Belanda</a:t>
            </a:r>
            <a:r>
              <a:rPr lang="en-US" sz="2600" dirty="0"/>
              <a:t> </a:t>
            </a:r>
            <a:r>
              <a:rPr lang="en-US" sz="2600" dirty="0" err="1"/>
              <a:t>memperkenalkan</a:t>
            </a:r>
            <a:r>
              <a:rPr lang="en-US" sz="2600" dirty="0"/>
              <a:t> </a:t>
            </a:r>
            <a:r>
              <a:rPr lang="en-US" sz="2600" dirty="0" err="1"/>
              <a:t>undang-undang</a:t>
            </a:r>
            <a:r>
              <a:rPr lang="en-US" sz="2600" dirty="0"/>
              <a:t> </a:t>
            </a:r>
            <a:r>
              <a:rPr lang="en-US" sz="2600" dirty="0" err="1"/>
              <a:t>pertama</a:t>
            </a:r>
            <a:r>
              <a:rPr lang="en-US" sz="2600" dirty="0"/>
              <a:t> </a:t>
            </a:r>
            <a:r>
              <a:rPr lang="en-US" sz="2600" dirty="0" err="1"/>
              <a:t>mengenai</a:t>
            </a:r>
            <a:r>
              <a:rPr lang="en-US" sz="2600" dirty="0"/>
              <a:t> </a:t>
            </a:r>
            <a:r>
              <a:rPr lang="en-US" sz="2600" dirty="0" err="1"/>
              <a:t>perlindungan</a:t>
            </a:r>
            <a:r>
              <a:rPr lang="en-US" sz="2600" dirty="0"/>
              <a:t> HKI</a:t>
            </a:r>
            <a:r>
              <a:rPr lang="id-ID" sz="2600" dirty="0"/>
              <a:t> ke Indonesia. </a:t>
            </a:r>
            <a:r>
              <a:rPr lang="en-US" sz="2600" dirty="0" err="1"/>
              <a:t>Pemerintah</a:t>
            </a:r>
            <a:r>
              <a:rPr lang="en-US" sz="2600" dirty="0"/>
              <a:t> </a:t>
            </a:r>
            <a:r>
              <a:rPr lang="en-US" sz="2600" dirty="0" err="1"/>
              <a:t>Belanda</a:t>
            </a:r>
            <a:r>
              <a:rPr lang="en-US" sz="2600" dirty="0"/>
              <a:t> </a:t>
            </a:r>
            <a:r>
              <a:rPr lang="en-US" sz="2600" dirty="0" err="1"/>
              <a:t>mengundangkan</a:t>
            </a:r>
            <a:r>
              <a:rPr lang="en-US" sz="2600" dirty="0"/>
              <a:t> UU </a:t>
            </a:r>
            <a:r>
              <a:rPr lang="en-US" sz="2600" dirty="0" err="1"/>
              <a:t>Merek</a:t>
            </a:r>
            <a:r>
              <a:rPr lang="en-US" sz="2600" dirty="0"/>
              <a:t> </a:t>
            </a:r>
            <a:r>
              <a:rPr lang="en-US" sz="2600" dirty="0" err="1"/>
              <a:t>tahun</a:t>
            </a:r>
            <a:r>
              <a:rPr lang="en-US" sz="2600" dirty="0"/>
              <a:t> 1885, </a:t>
            </a:r>
            <a:r>
              <a:rPr lang="en-US" sz="2600" dirty="0" err="1"/>
              <a:t>Undang-undang</a:t>
            </a:r>
            <a:r>
              <a:rPr lang="en-US" sz="2600" dirty="0"/>
              <a:t> Paten </a:t>
            </a:r>
            <a:r>
              <a:rPr lang="en-US" sz="2600" dirty="0" err="1"/>
              <a:t>tahun</a:t>
            </a:r>
            <a:r>
              <a:rPr lang="en-US" sz="2600" dirty="0"/>
              <a:t> 1910, </a:t>
            </a:r>
            <a:r>
              <a:rPr lang="en-US" sz="2600" dirty="0" err="1"/>
              <a:t>dan</a:t>
            </a:r>
            <a:r>
              <a:rPr lang="en-US" sz="2600" dirty="0"/>
              <a:t> UU </a:t>
            </a:r>
            <a:r>
              <a:rPr lang="en-US" sz="2600" dirty="0" err="1"/>
              <a:t>Hak</a:t>
            </a:r>
            <a:r>
              <a:rPr lang="en-US" sz="2600" dirty="0"/>
              <a:t> </a:t>
            </a:r>
            <a:r>
              <a:rPr lang="en-US" sz="2600" dirty="0" err="1"/>
              <a:t>Cipta</a:t>
            </a:r>
            <a:r>
              <a:rPr lang="en-US" sz="2600" dirty="0"/>
              <a:t> </a:t>
            </a:r>
            <a:r>
              <a:rPr lang="en-US" sz="2600" dirty="0" err="1"/>
              <a:t>tahun</a:t>
            </a:r>
            <a:r>
              <a:rPr lang="en-US" sz="2600" dirty="0"/>
              <a:t> 1912. </a:t>
            </a:r>
            <a:endParaRPr lang="id-ID" sz="2600" dirty="0"/>
          </a:p>
          <a:p>
            <a:pPr marL="236538" indent="-236538">
              <a:lnSpc>
                <a:spcPct val="120000"/>
              </a:lnSpc>
              <a:buFont typeface="Wingdings" pitchFamily="2" charset="2"/>
              <a:buChar char="v"/>
            </a:pPr>
            <a:r>
              <a:rPr lang="id-ID" sz="2600" dirty="0" err="1"/>
              <a:t>T</a:t>
            </a:r>
            <a:r>
              <a:rPr lang="en-US" sz="2600" dirty="0" err="1"/>
              <a:t>ahun</a:t>
            </a:r>
            <a:r>
              <a:rPr lang="en-US" sz="2600" dirty="0"/>
              <a:t> 1942 </a:t>
            </a:r>
            <a:r>
              <a:rPr lang="en-US" sz="2600" dirty="0" err="1"/>
              <a:t>sampai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1945</a:t>
            </a:r>
            <a:r>
              <a:rPr lang="id-ID" sz="2600" dirty="0"/>
              <a:t>, p</a:t>
            </a:r>
            <a:r>
              <a:rPr lang="en-US" sz="2600" dirty="0" err="1"/>
              <a:t>ada</a:t>
            </a:r>
            <a:r>
              <a:rPr lang="en-US" sz="2600" dirty="0"/>
              <a:t> </a:t>
            </a:r>
            <a:r>
              <a:rPr lang="en-US" sz="2600" dirty="0" err="1"/>
              <a:t>zaman</a:t>
            </a:r>
            <a:r>
              <a:rPr lang="en-US" sz="2600" dirty="0"/>
              <a:t> </a:t>
            </a:r>
            <a:r>
              <a:rPr lang="en-US" sz="2600" dirty="0" err="1"/>
              <a:t>pendudukan</a:t>
            </a:r>
            <a:r>
              <a:rPr lang="en-US" sz="2600" dirty="0"/>
              <a:t> </a:t>
            </a:r>
            <a:r>
              <a:rPr lang="en-US" sz="2600" dirty="0" err="1"/>
              <a:t>Jepang</a:t>
            </a:r>
            <a:r>
              <a:rPr lang="en-US" sz="2600" dirty="0"/>
              <a:t> </a:t>
            </a:r>
            <a:r>
              <a:rPr lang="id-ID" sz="2600" dirty="0"/>
              <a:t> </a:t>
            </a:r>
            <a:r>
              <a:rPr lang="en-US" sz="2600" dirty="0" err="1"/>
              <a:t>semua</a:t>
            </a:r>
            <a:r>
              <a:rPr lang="en-US" sz="2600" dirty="0"/>
              <a:t> </a:t>
            </a:r>
            <a:r>
              <a:rPr lang="en-US" sz="2600" dirty="0" err="1"/>
              <a:t>peraturan</a:t>
            </a:r>
            <a:r>
              <a:rPr lang="en-US" sz="2600" dirty="0"/>
              <a:t> </a:t>
            </a:r>
            <a:r>
              <a:rPr lang="en-US" sz="2600" dirty="0" err="1"/>
              <a:t>perundang-undangan</a:t>
            </a:r>
            <a:r>
              <a:rPr lang="en-US" sz="2600" dirty="0"/>
              <a:t> </a:t>
            </a:r>
            <a:r>
              <a:rPr lang="en-US" sz="2600" dirty="0" err="1"/>
              <a:t>di</a:t>
            </a:r>
            <a:r>
              <a:rPr lang="en-US" sz="2600" dirty="0"/>
              <a:t> </a:t>
            </a:r>
            <a:r>
              <a:rPr lang="en-US" sz="2600" dirty="0" err="1"/>
              <a:t>bidang</a:t>
            </a:r>
            <a:r>
              <a:rPr lang="en-US" sz="2600" dirty="0"/>
              <a:t> HKI </a:t>
            </a:r>
            <a:r>
              <a:rPr lang="en-US" sz="2600" dirty="0" err="1"/>
              <a:t>tersebut</a:t>
            </a:r>
            <a:r>
              <a:rPr lang="en-US" sz="2600" dirty="0"/>
              <a:t> </a:t>
            </a:r>
            <a:r>
              <a:rPr lang="en-US" sz="2600" dirty="0" err="1"/>
              <a:t>tetap</a:t>
            </a:r>
            <a:r>
              <a:rPr lang="en-US" sz="2600" dirty="0"/>
              <a:t> </a:t>
            </a:r>
            <a:r>
              <a:rPr lang="en-US" sz="2600" dirty="0" err="1"/>
              <a:t>berlaku</a:t>
            </a:r>
            <a:r>
              <a:rPr lang="en-US" sz="2600" dirty="0"/>
              <a:t>.</a:t>
            </a:r>
            <a:endParaRPr lang="id-ID" sz="2600" dirty="0"/>
          </a:p>
          <a:p>
            <a:pPr marL="236538" indent="-236538">
              <a:lnSpc>
                <a:spcPct val="120000"/>
              </a:lnSpc>
              <a:buFont typeface="Wingdings" pitchFamily="2" charset="2"/>
              <a:buChar char="v"/>
            </a:pPr>
            <a:r>
              <a:rPr lang="en-US" sz="2600" dirty="0" err="1"/>
              <a:t>Pada</a:t>
            </a:r>
            <a:r>
              <a:rPr lang="en-US" sz="2600" dirty="0"/>
              <a:t> </a:t>
            </a:r>
            <a:r>
              <a:rPr lang="en-US" sz="2600" dirty="0" err="1"/>
              <a:t>tanggal</a:t>
            </a:r>
            <a:r>
              <a:rPr lang="en-US" sz="2600" dirty="0"/>
              <a:t> 17 </a:t>
            </a:r>
            <a:r>
              <a:rPr lang="en-US" sz="2600" dirty="0" err="1"/>
              <a:t>Agustus</a:t>
            </a:r>
            <a:r>
              <a:rPr lang="en-US" sz="2600" dirty="0"/>
              <a:t> 1945 </a:t>
            </a:r>
            <a:r>
              <a:rPr lang="en-US" sz="2600" dirty="0" err="1"/>
              <a:t>bangsa</a:t>
            </a:r>
            <a:r>
              <a:rPr lang="en-US" sz="2600" dirty="0"/>
              <a:t> Indonesia </a:t>
            </a:r>
            <a:r>
              <a:rPr lang="en-US" sz="2600" dirty="0" err="1"/>
              <a:t>memproklamirkan</a:t>
            </a:r>
            <a:r>
              <a:rPr lang="en-US" sz="2600" dirty="0"/>
              <a:t> </a:t>
            </a:r>
            <a:r>
              <a:rPr lang="en-US" sz="2600" dirty="0" err="1"/>
              <a:t>kemerdekaannya</a:t>
            </a:r>
            <a:r>
              <a:rPr lang="id-ID" sz="2600" dirty="0"/>
              <a:t>, kemudian beralih ke UUD 1945. </a:t>
            </a:r>
            <a:r>
              <a:rPr lang="en-US" sz="2600" dirty="0"/>
              <a:t>UU </a:t>
            </a:r>
            <a:r>
              <a:rPr lang="en-US" sz="2600" dirty="0" err="1"/>
              <a:t>Hak</a:t>
            </a:r>
            <a:r>
              <a:rPr lang="en-US" sz="2600" dirty="0"/>
              <a:t> </a:t>
            </a:r>
            <a:r>
              <a:rPr lang="en-US" sz="2600" dirty="0" err="1"/>
              <a:t>Cipta</a:t>
            </a:r>
            <a:r>
              <a:rPr lang="en-US" sz="2600" dirty="0"/>
              <a:t> </a:t>
            </a:r>
            <a:r>
              <a:rPr lang="en-US" sz="2600" dirty="0" err="1"/>
              <a:t>dan</a:t>
            </a:r>
            <a:r>
              <a:rPr lang="en-US" sz="2600" dirty="0"/>
              <a:t> UU </a:t>
            </a:r>
            <a:r>
              <a:rPr lang="en-US" sz="2600" dirty="0" err="1"/>
              <a:t>Merek</a:t>
            </a:r>
            <a:r>
              <a:rPr lang="en-US" sz="2600" dirty="0"/>
              <a:t> </a:t>
            </a:r>
            <a:r>
              <a:rPr lang="en-US" sz="2600" dirty="0" err="1"/>
              <a:t>tetap</a:t>
            </a:r>
            <a:r>
              <a:rPr lang="en-US" sz="2600" dirty="0"/>
              <a:t> </a:t>
            </a:r>
            <a:r>
              <a:rPr lang="en-US" sz="2600" dirty="0" err="1"/>
              <a:t>berlaku</a:t>
            </a:r>
            <a:r>
              <a:rPr lang="en-US" sz="2600" dirty="0"/>
              <a:t>, </a:t>
            </a:r>
            <a:r>
              <a:rPr lang="en-US" sz="2600" dirty="0" err="1"/>
              <a:t>namun</a:t>
            </a:r>
            <a:r>
              <a:rPr lang="en-US" sz="2600" dirty="0"/>
              <a:t> </a:t>
            </a:r>
            <a:r>
              <a:rPr lang="en-US" sz="2600" dirty="0" err="1"/>
              <a:t>tidak</a:t>
            </a:r>
            <a:r>
              <a:rPr lang="en-US" sz="2600" dirty="0"/>
              <a:t> </a:t>
            </a:r>
            <a:r>
              <a:rPr lang="en-US" sz="2600" dirty="0" err="1"/>
              <a:t>demikian</a:t>
            </a:r>
            <a:r>
              <a:rPr lang="en-US" sz="2600" dirty="0"/>
              <a:t> </a:t>
            </a:r>
            <a:r>
              <a:rPr lang="en-US" sz="2600" dirty="0" err="1"/>
              <a:t>halnya</a:t>
            </a:r>
            <a:r>
              <a:rPr lang="en-US" sz="2600" dirty="0"/>
              <a:t> </a:t>
            </a:r>
            <a:r>
              <a:rPr lang="en-US" sz="2600" dirty="0" err="1"/>
              <a:t>dengan</a:t>
            </a:r>
            <a:r>
              <a:rPr lang="en-US" sz="2600" dirty="0"/>
              <a:t> UU Paten </a:t>
            </a:r>
            <a:r>
              <a:rPr lang="id-ID" sz="2600" dirty="0"/>
              <a:t>karena dianggap bertentangan karena </a:t>
            </a:r>
            <a:r>
              <a:rPr lang="en-US" sz="2600" dirty="0" err="1"/>
              <a:t>pemeriksaan</a:t>
            </a:r>
            <a:r>
              <a:rPr lang="en-US" sz="2600" dirty="0"/>
              <a:t> </a:t>
            </a:r>
            <a:r>
              <a:rPr lang="en-US" sz="2600" dirty="0" err="1"/>
              <a:t>atas</a:t>
            </a:r>
            <a:r>
              <a:rPr lang="en-US" sz="2600" dirty="0"/>
              <a:t> </a:t>
            </a:r>
            <a:r>
              <a:rPr lang="en-US" sz="2600" dirty="0" err="1"/>
              <a:t>permohonan</a:t>
            </a:r>
            <a:r>
              <a:rPr lang="en-US" sz="2600" dirty="0"/>
              <a:t> Paten </a:t>
            </a:r>
            <a:r>
              <a:rPr lang="en-US" sz="2600" dirty="0" err="1"/>
              <a:t>tersebut</a:t>
            </a:r>
            <a:r>
              <a:rPr lang="en-US" sz="2600" dirty="0"/>
              <a:t> </a:t>
            </a:r>
            <a:r>
              <a:rPr lang="en-US" sz="2600" dirty="0" err="1"/>
              <a:t>harus</a:t>
            </a:r>
            <a:r>
              <a:rPr lang="en-US" sz="2600" dirty="0"/>
              <a:t> </a:t>
            </a:r>
            <a:r>
              <a:rPr lang="en-US" sz="2600" dirty="0" err="1"/>
              <a:t>dilakukan</a:t>
            </a:r>
            <a:r>
              <a:rPr lang="en-US" sz="2600" dirty="0"/>
              <a:t> di </a:t>
            </a:r>
            <a:r>
              <a:rPr lang="en-US" sz="2600" i="1" dirty="0" err="1"/>
              <a:t>Octrooiraad</a:t>
            </a:r>
            <a:r>
              <a:rPr lang="en-US" sz="2600" dirty="0"/>
              <a:t> yang </a:t>
            </a:r>
            <a:r>
              <a:rPr lang="en-US" sz="2600" dirty="0" err="1"/>
              <a:t>berada</a:t>
            </a:r>
            <a:r>
              <a:rPr lang="en-US" sz="2600" dirty="0"/>
              <a:t> di </a:t>
            </a:r>
            <a:r>
              <a:rPr lang="en-US" sz="2600" dirty="0" err="1"/>
              <a:t>Belanda</a:t>
            </a:r>
            <a:r>
              <a:rPr lang="en-US" sz="2600" dirty="0"/>
              <a:t>.</a:t>
            </a:r>
            <a:endParaRPr lang="id-ID" sz="26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28596" y="1556792"/>
            <a:ext cx="7527780" cy="4463008"/>
          </a:xfrm>
        </p:spPr>
        <p:txBody>
          <a:bodyPr>
            <a:normAutofit fontScale="77500" lnSpcReduction="20000"/>
          </a:bodyPr>
          <a:lstStyle/>
          <a:p>
            <a:pPr>
              <a:buFont typeface="Wingdings" pitchFamily="2" charset="2"/>
              <a:buChar char="v"/>
            </a:pPr>
            <a:r>
              <a:rPr lang="en-US" sz="3200" dirty="0" err="1"/>
              <a:t>Tahun</a:t>
            </a:r>
            <a:r>
              <a:rPr lang="en-US" sz="3200" dirty="0"/>
              <a:t> 1986 </a:t>
            </a:r>
            <a:r>
              <a:rPr lang="en-US" sz="3200" dirty="0" err="1"/>
              <a:t>sebagai</a:t>
            </a:r>
            <a:r>
              <a:rPr lang="en-US" sz="3200" dirty="0"/>
              <a:t> </a:t>
            </a:r>
            <a:r>
              <a:rPr lang="en-US" sz="3200" dirty="0" err="1"/>
              <a:t>awal</a:t>
            </a:r>
            <a:r>
              <a:rPr lang="en-US" sz="3200" dirty="0"/>
              <a:t> era modern </a:t>
            </a:r>
            <a:r>
              <a:rPr lang="en-US" sz="3200" dirty="0" err="1"/>
              <a:t>sistem</a:t>
            </a:r>
            <a:r>
              <a:rPr lang="en-US" sz="3200" dirty="0"/>
              <a:t> HKI</a:t>
            </a:r>
            <a:r>
              <a:rPr lang="id-ID" sz="3200" dirty="0"/>
              <a:t>, </a:t>
            </a:r>
            <a:r>
              <a:rPr lang="en-US" sz="3200" dirty="0" err="1"/>
              <a:t>melalui</a:t>
            </a:r>
            <a:r>
              <a:rPr lang="en-US" sz="3200" dirty="0"/>
              <a:t> </a:t>
            </a:r>
            <a:r>
              <a:rPr lang="en-US" sz="3200" dirty="0" err="1"/>
              <a:t>keputusan</a:t>
            </a:r>
            <a:r>
              <a:rPr lang="en-US" sz="3200" dirty="0"/>
              <a:t> No.34/1986 </a:t>
            </a:r>
            <a:r>
              <a:rPr lang="en-US" sz="3200" dirty="0" err="1"/>
              <a:t>Presiden</a:t>
            </a:r>
            <a:r>
              <a:rPr lang="en-US" sz="3200" dirty="0"/>
              <a:t> RI </a:t>
            </a:r>
            <a:r>
              <a:rPr lang="en-US" sz="3200" dirty="0" err="1"/>
              <a:t>membentuk</a:t>
            </a:r>
            <a:r>
              <a:rPr lang="en-US" sz="3200" dirty="0"/>
              <a:t> </a:t>
            </a:r>
            <a:r>
              <a:rPr lang="en-US" sz="3200" dirty="0" err="1"/>
              <a:t>sebuah</a:t>
            </a:r>
            <a:r>
              <a:rPr lang="en-US" sz="3200" dirty="0"/>
              <a:t> </a:t>
            </a:r>
            <a:r>
              <a:rPr lang="en-US" sz="3200" dirty="0" err="1"/>
              <a:t>tim</a:t>
            </a:r>
            <a:r>
              <a:rPr lang="en-US" sz="3200" dirty="0"/>
              <a:t> </a:t>
            </a:r>
            <a:r>
              <a:rPr lang="en-US" sz="3200" dirty="0" err="1"/>
              <a:t>Keppres</a:t>
            </a:r>
            <a:r>
              <a:rPr lang="en-US" sz="3200" dirty="0"/>
              <a:t> 34</a:t>
            </a:r>
            <a:r>
              <a:rPr lang="id-ID" sz="3200" dirty="0"/>
              <a:t> yang tugas utamanya adalah </a:t>
            </a:r>
            <a:r>
              <a:rPr lang="en-US" sz="3200" dirty="0" err="1"/>
              <a:t>penyusunan</a:t>
            </a:r>
            <a:r>
              <a:rPr lang="en-US" sz="3200" dirty="0"/>
              <a:t> </a:t>
            </a:r>
            <a:r>
              <a:rPr lang="en-US" sz="3200" dirty="0" err="1"/>
              <a:t>kebijakan</a:t>
            </a:r>
            <a:r>
              <a:rPr lang="en-US" sz="3200" dirty="0"/>
              <a:t> </a:t>
            </a:r>
            <a:r>
              <a:rPr lang="en-US" sz="3200" dirty="0" err="1"/>
              <a:t>nasional</a:t>
            </a:r>
            <a:r>
              <a:rPr lang="id-ID" sz="3200" dirty="0"/>
              <a:t>, PPU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sosialisasi</a:t>
            </a:r>
            <a:r>
              <a:rPr lang="en-US" sz="3200" dirty="0"/>
              <a:t> </a:t>
            </a:r>
            <a:r>
              <a:rPr lang="en-US" sz="3200" dirty="0" err="1"/>
              <a:t>sistem</a:t>
            </a:r>
            <a:r>
              <a:rPr lang="id-ID" sz="3200" dirty="0"/>
              <a:t> bidang HKI.</a:t>
            </a:r>
          </a:p>
          <a:p>
            <a:pPr>
              <a:buFont typeface="Wingdings" pitchFamily="2" charset="2"/>
              <a:buChar char="v"/>
            </a:pPr>
            <a:r>
              <a:rPr lang="en-US" sz="3200" dirty="0" err="1"/>
              <a:t>Tahun</a:t>
            </a:r>
            <a:r>
              <a:rPr lang="en-US" sz="3200" dirty="0"/>
              <a:t> 1988 </a:t>
            </a:r>
            <a:r>
              <a:rPr lang="en-US" sz="3200" dirty="0" err="1"/>
              <a:t>ditetapkan</a:t>
            </a:r>
            <a:r>
              <a:rPr lang="en-US" sz="3200" dirty="0"/>
              <a:t> </a:t>
            </a:r>
            <a:r>
              <a:rPr lang="en-US" sz="3200" dirty="0" err="1"/>
              <a:t>pembentukan</a:t>
            </a:r>
            <a:r>
              <a:rPr lang="en-US" sz="3200" dirty="0"/>
              <a:t> </a:t>
            </a:r>
            <a:r>
              <a:rPr lang="en-US" sz="3200" dirty="0" err="1"/>
              <a:t>Direktorat</a:t>
            </a:r>
            <a:r>
              <a:rPr lang="en-US" sz="3200" dirty="0"/>
              <a:t> </a:t>
            </a:r>
            <a:r>
              <a:rPr lang="en-US" sz="3200" dirty="0" err="1"/>
              <a:t>Jenderal</a:t>
            </a:r>
            <a:r>
              <a:rPr lang="en-US" sz="3200" dirty="0"/>
              <a:t> </a:t>
            </a:r>
            <a:r>
              <a:rPr lang="en-US" sz="3200" dirty="0" err="1"/>
              <a:t>Hak</a:t>
            </a:r>
            <a:r>
              <a:rPr lang="en-US" sz="3200" dirty="0"/>
              <a:t> </a:t>
            </a:r>
            <a:r>
              <a:rPr lang="en-US" sz="3200" dirty="0" err="1"/>
              <a:t>Cipta</a:t>
            </a:r>
            <a:r>
              <a:rPr lang="en-US" sz="3200" dirty="0"/>
              <a:t>, Paten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Merek</a:t>
            </a:r>
            <a:r>
              <a:rPr lang="en-US" sz="3200" dirty="0"/>
              <a:t> (DJHCPM) </a:t>
            </a:r>
            <a:endParaRPr lang="id-ID" sz="3200" dirty="0"/>
          </a:p>
          <a:p>
            <a:pPr>
              <a:buFont typeface="Wingdings" pitchFamily="2" charset="2"/>
              <a:buChar char="v"/>
            </a:pPr>
            <a:r>
              <a:rPr lang="id-ID" sz="3200" dirty="0" err="1"/>
              <a:t>T</a:t>
            </a:r>
            <a:r>
              <a:rPr lang="en-US" sz="3200" dirty="0" err="1"/>
              <a:t>ahun</a:t>
            </a:r>
            <a:r>
              <a:rPr lang="en-US" sz="3200" dirty="0"/>
              <a:t> 2002, </a:t>
            </a:r>
            <a:r>
              <a:rPr lang="en-US" sz="3200" dirty="0" err="1"/>
              <a:t>disahkan</a:t>
            </a:r>
            <a:r>
              <a:rPr lang="en-US" sz="3200" dirty="0"/>
              <a:t> UU No.19 </a:t>
            </a:r>
            <a:r>
              <a:rPr lang="en-US" sz="3200" dirty="0" err="1"/>
              <a:t>Tahun</a:t>
            </a:r>
            <a:r>
              <a:rPr lang="en-US" sz="3200" dirty="0"/>
              <a:t> 2002 </a:t>
            </a:r>
            <a:r>
              <a:rPr lang="en-US" sz="3200" dirty="0" err="1"/>
              <a:t>tentang</a:t>
            </a:r>
            <a:r>
              <a:rPr lang="en-US" sz="3200" dirty="0"/>
              <a:t> </a:t>
            </a:r>
            <a:r>
              <a:rPr lang="en-US" sz="3200" dirty="0" err="1"/>
              <a:t>Hak</a:t>
            </a:r>
            <a:r>
              <a:rPr lang="en-US" sz="3200" dirty="0"/>
              <a:t> </a:t>
            </a:r>
            <a:r>
              <a:rPr lang="en-US" sz="3200" dirty="0" err="1"/>
              <a:t>Cipta</a:t>
            </a:r>
            <a:r>
              <a:rPr lang="en-US" sz="3200" dirty="0"/>
              <a:t> yang </a:t>
            </a:r>
            <a:r>
              <a:rPr lang="en-US" sz="3200" dirty="0" err="1"/>
              <a:t>menggantikan</a:t>
            </a:r>
            <a:r>
              <a:rPr lang="en-US" sz="3200" dirty="0"/>
              <a:t> UU yang lama </a:t>
            </a:r>
            <a:r>
              <a:rPr lang="en-US" sz="3200" dirty="0" err="1"/>
              <a:t>dan</a:t>
            </a:r>
            <a:r>
              <a:rPr lang="en-US" sz="3200" dirty="0"/>
              <a:t> </a:t>
            </a:r>
            <a:r>
              <a:rPr lang="en-US" sz="3200" dirty="0" err="1"/>
              <a:t>berlaku</a:t>
            </a:r>
            <a:r>
              <a:rPr lang="en-US" sz="3200" dirty="0"/>
              <a:t> </a:t>
            </a:r>
            <a:r>
              <a:rPr lang="en-US" sz="3200" dirty="0" err="1"/>
              <a:t>efektif</a:t>
            </a:r>
            <a:r>
              <a:rPr lang="en-US" sz="3200" dirty="0"/>
              <a:t> </a:t>
            </a:r>
            <a:r>
              <a:rPr lang="en-US" sz="3200" dirty="0" err="1"/>
              <a:t>satu</a:t>
            </a:r>
            <a:r>
              <a:rPr lang="en-US" sz="3200" dirty="0"/>
              <a:t> </a:t>
            </a:r>
            <a:r>
              <a:rPr lang="en-US" sz="3200" dirty="0" err="1"/>
              <a:t>tahun</a:t>
            </a:r>
            <a:r>
              <a:rPr lang="en-US" sz="3200" dirty="0"/>
              <a:t> </a:t>
            </a:r>
            <a:r>
              <a:rPr lang="en-US" sz="3200" dirty="0" err="1"/>
              <a:t>sejak</a:t>
            </a:r>
            <a:r>
              <a:rPr lang="en-US" sz="3200" dirty="0"/>
              <a:t> </a:t>
            </a:r>
            <a:r>
              <a:rPr lang="en-US" sz="3200" dirty="0" err="1"/>
              <a:t>di</a:t>
            </a:r>
            <a:r>
              <a:rPr lang="en-US" sz="3200" dirty="0"/>
              <a:t> </a:t>
            </a:r>
            <a:r>
              <a:rPr lang="en-US" sz="3200" dirty="0" err="1"/>
              <a:t>undangkannya</a:t>
            </a:r>
            <a:r>
              <a:rPr lang="en-US" sz="3200" dirty="0"/>
              <a:t>.</a:t>
            </a:r>
            <a:endParaRPr lang="id-ID" sz="3200" dirty="0"/>
          </a:p>
          <a:p>
            <a:pPr>
              <a:buFont typeface="Wingdings" pitchFamily="2" charset="2"/>
              <a:buChar char="v"/>
            </a:pPr>
            <a:endParaRPr lang="id-ID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285728"/>
            <a:ext cx="7772400" cy="1362075"/>
          </a:xfrm>
        </p:spPr>
        <p:txBody>
          <a:bodyPr/>
          <a:lstStyle/>
          <a:p>
            <a:pPr algn="ctr"/>
            <a:r>
              <a:rPr lang="id-ID" b="1" dirty="0">
                <a:latin typeface="Algerian" pitchFamily="82" charset="0"/>
              </a:rPr>
              <a:t>PENGERTIAN HAK KEKAYAAN INTELEKTUAL 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85720" y="2643182"/>
            <a:ext cx="7670656" cy="3929090"/>
          </a:xfrm>
        </p:spPr>
        <p:txBody>
          <a:bodyPr/>
          <a:lstStyle/>
          <a:p>
            <a:pPr algn="just"/>
            <a:r>
              <a:rPr lang="en-US" dirty="0" err="1">
                <a:solidFill>
                  <a:schemeClr val="accent1"/>
                </a:solidFill>
              </a:rPr>
              <a:t>Hak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Kekayaan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Intelektual</a:t>
            </a:r>
            <a:r>
              <a:rPr lang="en-US" dirty="0">
                <a:solidFill>
                  <a:schemeClr val="accent1"/>
                </a:solidFill>
              </a:rPr>
              <a:t> (HKI) </a:t>
            </a:r>
            <a:r>
              <a:rPr lang="en-US" dirty="0" err="1"/>
              <a:t>atau</a:t>
            </a:r>
            <a:r>
              <a:rPr lang="en-US" dirty="0"/>
              <a:t> </a:t>
            </a:r>
            <a:r>
              <a:rPr lang="en-US" dirty="0" err="1">
                <a:solidFill>
                  <a:schemeClr val="accent1"/>
                </a:solidFill>
              </a:rPr>
              <a:t>Hak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Milik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>
                <a:solidFill>
                  <a:schemeClr val="accent1"/>
                </a:solidFill>
              </a:rPr>
              <a:t>Intelektual</a:t>
            </a:r>
            <a:r>
              <a:rPr lang="en-US" dirty="0">
                <a:solidFill>
                  <a:schemeClr val="accent1"/>
                </a:solidFill>
              </a:rPr>
              <a:t>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padanan</a:t>
            </a:r>
            <a:r>
              <a:rPr lang="en-US" dirty="0"/>
              <a:t> kata yang </a:t>
            </a:r>
            <a:r>
              <a:rPr lang="en-US" dirty="0" err="1"/>
              <a:t>biasa</a:t>
            </a:r>
            <a:r>
              <a:rPr lang="en-US" dirty="0"/>
              <a:t> </a:t>
            </a:r>
            <a:r>
              <a:rPr lang="en-US" dirty="0" err="1"/>
              <a:t>digunakan</a:t>
            </a:r>
            <a:r>
              <a:rPr lang="en-US" dirty="0"/>
              <a:t> </a:t>
            </a:r>
            <a:r>
              <a:rPr lang="en-US" dirty="0" err="1"/>
              <a:t>untuk</a:t>
            </a:r>
            <a:r>
              <a:rPr lang="en-US" dirty="0"/>
              <a:t> Intellectual Property Rights (IPR)</a:t>
            </a:r>
            <a:r>
              <a:rPr lang="id-ID" dirty="0"/>
              <a:t>.</a:t>
            </a:r>
            <a:r>
              <a:rPr lang="en-US" dirty="0"/>
              <a:t> Yang </a:t>
            </a:r>
            <a:r>
              <a:rPr lang="en-US" dirty="0" err="1"/>
              <a:t>dimaksud</a:t>
            </a:r>
            <a:r>
              <a:rPr lang="en-US" dirty="0"/>
              <a:t> </a:t>
            </a:r>
            <a:r>
              <a:rPr lang="en-US" dirty="0" err="1"/>
              <a:t>dengan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milik</a:t>
            </a:r>
            <a:r>
              <a:rPr lang="en-US" dirty="0"/>
              <a:t> </a:t>
            </a:r>
            <a:r>
              <a:rPr lang="en-US" dirty="0" err="1"/>
              <a:t>disini</a:t>
            </a:r>
            <a:r>
              <a:rPr lang="en-US" dirty="0"/>
              <a:t> </a:t>
            </a:r>
            <a:r>
              <a:rPr lang="en-US" dirty="0" err="1"/>
              <a:t>bukan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sebagai</a:t>
            </a:r>
            <a:r>
              <a:rPr lang="en-US" dirty="0"/>
              <a:t> </a:t>
            </a:r>
            <a:r>
              <a:rPr lang="en-US" dirty="0" err="1"/>
              <a:t>benda</a:t>
            </a:r>
            <a:r>
              <a:rPr lang="en-US" dirty="0"/>
              <a:t>, </a:t>
            </a:r>
            <a:r>
              <a:rPr lang="en-US" dirty="0" err="1"/>
              <a:t>tetapi</a:t>
            </a:r>
            <a:r>
              <a:rPr lang="en-US" dirty="0"/>
              <a:t> </a:t>
            </a:r>
            <a:r>
              <a:rPr lang="en-US" dirty="0" err="1"/>
              <a:t>buku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pengertian</a:t>
            </a:r>
            <a:r>
              <a:rPr lang="en-US" dirty="0"/>
              <a:t> </a:t>
            </a:r>
            <a:r>
              <a:rPr lang="en-US" dirty="0" err="1"/>
              <a:t>isinya</a:t>
            </a:r>
            <a:r>
              <a:rPr lang="en-US" dirty="0"/>
              <a:t>. HKI </a:t>
            </a:r>
            <a:r>
              <a:rPr lang="en-US" dirty="0" err="1"/>
              <a:t>terdiri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tiga</a:t>
            </a:r>
            <a:r>
              <a:rPr lang="en-US" dirty="0"/>
              <a:t> </a:t>
            </a:r>
            <a:r>
              <a:rPr lang="en-US" dirty="0" err="1"/>
              <a:t>kata</a:t>
            </a:r>
            <a:r>
              <a:rPr lang="en-US" dirty="0"/>
              <a:t> </a:t>
            </a:r>
            <a:r>
              <a:rPr lang="en-US" dirty="0" err="1"/>
              <a:t>kunci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, </a:t>
            </a:r>
            <a:r>
              <a:rPr lang="en-US" dirty="0" err="1"/>
              <a:t>Kekayaan</a:t>
            </a:r>
            <a:r>
              <a:rPr lang="en-US" dirty="0"/>
              <a:t>,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Intelektual</a:t>
            </a:r>
            <a:r>
              <a:rPr lang="en-US" dirty="0"/>
              <a:t>. HKI </a:t>
            </a:r>
            <a:r>
              <a:rPr lang="en-US" dirty="0" err="1"/>
              <a:t>adalah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yang </a:t>
            </a:r>
            <a:r>
              <a:rPr lang="en-US" dirty="0" err="1"/>
              <a:t>berasal</a:t>
            </a:r>
            <a:r>
              <a:rPr lang="en-US" dirty="0"/>
              <a:t> </a:t>
            </a:r>
            <a:r>
              <a:rPr lang="en-US" dirty="0" err="1"/>
              <a:t>dari</a:t>
            </a:r>
            <a:r>
              <a:rPr lang="en-US" dirty="0"/>
              <a:t> </a:t>
            </a:r>
            <a:r>
              <a:rPr lang="en-US" dirty="0" err="1"/>
              <a:t>hasil</a:t>
            </a:r>
            <a:r>
              <a:rPr lang="en-US" dirty="0"/>
              <a:t> </a:t>
            </a:r>
            <a:r>
              <a:rPr lang="en-US" dirty="0" err="1"/>
              <a:t>kegiatan</a:t>
            </a:r>
            <a:r>
              <a:rPr lang="en-US" dirty="0"/>
              <a:t> </a:t>
            </a:r>
            <a:r>
              <a:rPr lang="en-US" dirty="0" err="1"/>
              <a:t>kretif</a:t>
            </a:r>
            <a:r>
              <a:rPr lang="en-US" dirty="0"/>
              <a:t> </a:t>
            </a:r>
            <a:r>
              <a:rPr lang="en-US" dirty="0" err="1"/>
              <a:t>suatu</a:t>
            </a:r>
            <a:r>
              <a:rPr lang="en-US" dirty="0"/>
              <a:t> </a:t>
            </a:r>
            <a:r>
              <a:rPr lang="en-US" dirty="0" err="1"/>
              <a:t>kemampuan</a:t>
            </a:r>
            <a:r>
              <a:rPr lang="en-US" dirty="0"/>
              <a:t> </a:t>
            </a:r>
            <a:r>
              <a:rPr lang="en-US" dirty="0" err="1"/>
              <a:t>daya</a:t>
            </a:r>
            <a:r>
              <a:rPr lang="en-US" dirty="0"/>
              <a:t> </a:t>
            </a:r>
            <a:r>
              <a:rPr lang="en-US" dirty="0" err="1"/>
              <a:t>berpikir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yang </a:t>
            </a:r>
            <a:r>
              <a:rPr lang="en-US" dirty="0" err="1"/>
              <a:t>mengepresikan</a:t>
            </a:r>
            <a:r>
              <a:rPr lang="en-US" dirty="0"/>
              <a:t> </a:t>
            </a:r>
            <a:r>
              <a:rPr lang="en-US" dirty="0" err="1"/>
              <a:t>kepada</a:t>
            </a:r>
            <a:r>
              <a:rPr lang="en-US" dirty="0"/>
              <a:t> </a:t>
            </a:r>
            <a:r>
              <a:rPr lang="en-US" dirty="0" err="1"/>
              <a:t>khalayak</a:t>
            </a:r>
            <a:r>
              <a:rPr lang="en-US" dirty="0"/>
              <a:t> </a:t>
            </a:r>
            <a:r>
              <a:rPr lang="en-US" dirty="0" err="1"/>
              <a:t>umum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berbagai</a:t>
            </a:r>
            <a:r>
              <a:rPr lang="en-US" dirty="0"/>
              <a:t> </a:t>
            </a:r>
            <a:r>
              <a:rPr lang="en-US" dirty="0" err="1"/>
              <a:t>bentuk</a:t>
            </a:r>
            <a:r>
              <a:rPr lang="en-US" dirty="0"/>
              <a:t>, yang </a:t>
            </a:r>
            <a:r>
              <a:rPr lang="en-US" dirty="0" err="1"/>
              <a:t>memiliki</a:t>
            </a:r>
            <a:r>
              <a:rPr lang="en-US" dirty="0"/>
              <a:t> </a:t>
            </a:r>
            <a:r>
              <a:rPr lang="en-US" dirty="0" err="1"/>
              <a:t>manfaat</a:t>
            </a:r>
            <a:r>
              <a:rPr lang="en-US" dirty="0"/>
              <a:t> </a:t>
            </a:r>
            <a:r>
              <a:rPr lang="en-US" dirty="0" err="1"/>
              <a:t>serta</a:t>
            </a:r>
            <a:r>
              <a:rPr lang="en-US" dirty="0"/>
              <a:t> </a:t>
            </a:r>
            <a:r>
              <a:rPr lang="en-US" dirty="0" err="1"/>
              <a:t>berguna</a:t>
            </a:r>
            <a:r>
              <a:rPr lang="en-US" dirty="0"/>
              <a:t> </a:t>
            </a:r>
            <a:r>
              <a:rPr lang="en-US" dirty="0" err="1"/>
              <a:t>dalam</a:t>
            </a:r>
            <a:r>
              <a:rPr lang="en-US" dirty="0"/>
              <a:t> </a:t>
            </a:r>
            <a:r>
              <a:rPr lang="en-US" dirty="0" err="1"/>
              <a:t>menunjang</a:t>
            </a:r>
            <a:r>
              <a:rPr lang="en-US" dirty="0"/>
              <a:t> </a:t>
            </a:r>
            <a:r>
              <a:rPr lang="en-US" dirty="0" err="1"/>
              <a:t>kehidupan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, juga </a:t>
            </a:r>
            <a:r>
              <a:rPr lang="en-US" dirty="0" err="1"/>
              <a:t>mempunyai</a:t>
            </a:r>
            <a:r>
              <a:rPr lang="en-US" dirty="0"/>
              <a:t> </a:t>
            </a:r>
            <a:r>
              <a:rPr lang="en-US" dirty="0" err="1"/>
              <a:t>nilai</a:t>
            </a:r>
            <a:r>
              <a:rPr lang="en-US" dirty="0"/>
              <a:t> </a:t>
            </a:r>
            <a:r>
              <a:rPr lang="en-US" dirty="0" err="1"/>
              <a:t>ekonomis</a:t>
            </a:r>
            <a:r>
              <a:rPr lang="en-US" dirty="0"/>
              <a:t> yang </a:t>
            </a:r>
            <a:r>
              <a:rPr lang="en-US" dirty="0" err="1"/>
              <a:t>melindungi</a:t>
            </a:r>
            <a:r>
              <a:rPr lang="en-US" dirty="0"/>
              <a:t> </a:t>
            </a:r>
            <a:r>
              <a:rPr lang="en-US" dirty="0" err="1"/>
              <a:t>karya-karya</a:t>
            </a:r>
            <a:r>
              <a:rPr lang="en-US" dirty="0"/>
              <a:t> </a:t>
            </a:r>
            <a:r>
              <a:rPr lang="en-US" dirty="0" err="1"/>
              <a:t>intelektual</a:t>
            </a:r>
            <a:r>
              <a:rPr lang="en-US" dirty="0"/>
              <a:t> </a:t>
            </a:r>
            <a:r>
              <a:rPr lang="en-US" dirty="0" err="1"/>
              <a:t>manusia</a:t>
            </a:r>
            <a:r>
              <a:rPr lang="en-US" dirty="0"/>
              <a:t> </a:t>
            </a:r>
            <a:r>
              <a:rPr lang="en-US" dirty="0" err="1"/>
              <a:t>tersebut</a:t>
            </a:r>
            <a:r>
              <a:rPr lang="en-US" dirty="0"/>
              <a:t>. </a:t>
            </a:r>
            <a:endParaRPr lang="id-ID" dirty="0"/>
          </a:p>
          <a:p>
            <a:pPr algn="just"/>
            <a:endParaRPr lang="id-ID" dirty="0"/>
          </a:p>
          <a:p>
            <a:pPr algn="just"/>
            <a:endParaRPr lang="id-ID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8336B911-65FD-4D85-BF34-0BB27F1FC39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id-ID" dirty="0">
                <a:latin typeface="Algerian" pitchFamily="82" charset="0"/>
              </a:rPr>
              <a:t>PRINSIP-PRINSIP HAK KEKAYAAN INTELEKTUAL</a:t>
            </a:r>
            <a:endParaRPr lang="id-ID" dirty="0"/>
          </a:p>
        </p:txBody>
      </p:sp>
      <p:graphicFrame>
        <p:nvGraphicFramePr>
          <p:cNvPr id="4" name="Content Placeholder 3">
            <a:extLst>
              <a:ext uri="{FF2B5EF4-FFF2-40B4-BE49-F238E27FC236}">
                <a16:creationId xmlns:a16="http://schemas.microsoft.com/office/drawing/2014/main" id="{8E3B82AC-E00E-4D60-83A5-9E5FDC4CCC08}"/>
              </a:ext>
            </a:extLst>
          </p:cNvPr>
          <p:cNvGraphicFramePr>
            <a:graphicFrameLocks noGrp="1"/>
          </p:cNvGraphicFramePr>
          <p:nvPr>
            <p:ph idx="1"/>
            <p:extLst>
              <p:ext uri="{D42A27DB-BD31-4B8C-83A1-F6EECF244321}">
                <p14:modId xmlns:p14="http://schemas.microsoft.com/office/powerpoint/2010/main" val="1129399150"/>
              </p:ext>
            </p:extLst>
          </p:nvPr>
        </p:nvGraphicFramePr>
        <p:xfrm>
          <a:off x="609600" y="2160588"/>
          <a:ext cx="6842720" cy="3881437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319097639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14348" y="357166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id-ID" sz="5400" dirty="0">
                <a:latin typeface="Algerian" pitchFamily="82" charset="0"/>
              </a:rPr>
              <a:t>BENTUK-BENTUK HKI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357158" y="2547938"/>
            <a:ext cx="8501122" cy="3952896"/>
          </a:xfrm>
        </p:spPr>
        <p:txBody>
          <a:bodyPr/>
          <a:lstStyle/>
          <a:p>
            <a:endParaRPr lang="id-ID" dirty="0"/>
          </a:p>
        </p:txBody>
      </p:sp>
      <p:pic>
        <p:nvPicPr>
          <p:cNvPr id="2051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357158" y="2643182"/>
            <a:ext cx="8286808" cy="388413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571472" y="285728"/>
            <a:ext cx="7772400" cy="1362075"/>
          </a:xfrm>
        </p:spPr>
        <p:txBody>
          <a:bodyPr>
            <a:normAutofit/>
          </a:bodyPr>
          <a:lstStyle/>
          <a:p>
            <a:pPr algn="ctr"/>
            <a:r>
              <a:rPr lang="id-ID" sz="5400" dirty="0">
                <a:latin typeface="Cooper Black" pitchFamily="18" charset="0"/>
              </a:rPr>
              <a:t>KESIMPULAN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14282" y="1988840"/>
            <a:ext cx="7958118" cy="4320480"/>
          </a:xfrm>
        </p:spPr>
        <p:txBody>
          <a:bodyPr>
            <a:normAutofit/>
          </a:bodyPr>
          <a:lstStyle/>
          <a:p>
            <a:pPr marL="236538" lvl="0" indent="-236538">
              <a:buFont typeface="Wingdings" pitchFamily="2" charset="2"/>
              <a:buChar char="Ø"/>
            </a:pPr>
            <a:r>
              <a:rPr lang="en-US" dirty="0"/>
              <a:t>HKI </a:t>
            </a:r>
            <a:r>
              <a:rPr lang="en-US" dirty="0" err="1"/>
              <a:t>ialah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kekayaan</a:t>
            </a:r>
            <a:r>
              <a:rPr lang="en-US" dirty="0"/>
              <a:t> </a:t>
            </a:r>
            <a:r>
              <a:rPr lang="en-US" dirty="0" err="1"/>
              <a:t>intelektual</a:t>
            </a:r>
            <a:r>
              <a:rPr lang="en-US" dirty="0"/>
              <a:t> </a:t>
            </a:r>
            <a:r>
              <a:rPr lang="en-US" dirty="0" err="1"/>
              <a:t>dimana</a:t>
            </a:r>
            <a:r>
              <a:rPr lang="en-US" dirty="0"/>
              <a:t> </a:t>
            </a:r>
            <a:r>
              <a:rPr lang="en-US" dirty="0" err="1"/>
              <a:t>melindungi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menghargai</a:t>
            </a:r>
            <a:r>
              <a:rPr lang="en-US" dirty="0"/>
              <a:t> </a:t>
            </a:r>
            <a:r>
              <a:rPr lang="en-US" dirty="0" err="1"/>
              <a:t>kreatifitas</a:t>
            </a:r>
            <a:r>
              <a:rPr lang="en-US" dirty="0"/>
              <a:t> </a:t>
            </a:r>
            <a:r>
              <a:rPr lang="en-US" dirty="0" err="1"/>
              <a:t>intelektual</a:t>
            </a:r>
            <a:r>
              <a:rPr lang="en-US" dirty="0"/>
              <a:t> </a:t>
            </a:r>
            <a:r>
              <a:rPr lang="en-US" dirty="0" err="1"/>
              <a:t>seseorang</a:t>
            </a:r>
            <a:r>
              <a:rPr lang="en-US" dirty="0"/>
              <a:t>. </a:t>
            </a:r>
            <a:r>
              <a:rPr lang="en-US" dirty="0" err="1"/>
              <a:t>Adanya</a:t>
            </a:r>
            <a:r>
              <a:rPr lang="en-US" dirty="0"/>
              <a:t> </a:t>
            </a:r>
            <a:r>
              <a:rPr lang="en-US" dirty="0" err="1"/>
              <a:t>hukum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dapat</a:t>
            </a:r>
            <a:r>
              <a:rPr lang="en-US" dirty="0"/>
              <a:t> </a:t>
            </a:r>
            <a:r>
              <a:rPr lang="en-US" dirty="0" err="1"/>
              <a:t>membatasi</a:t>
            </a:r>
            <a:r>
              <a:rPr lang="en-US" dirty="0"/>
              <a:t> </a:t>
            </a:r>
            <a:r>
              <a:rPr lang="en-US" dirty="0" err="1"/>
              <a:t>maraknya</a:t>
            </a:r>
            <a:r>
              <a:rPr lang="en-US" dirty="0"/>
              <a:t> </a:t>
            </a:r>
            <a:r>
              <a:rPr lang="en-US" dirty="0" err="1"/>
              <a:t>sistem</a:t>
            </a:r>
            <a:r>
              <a:rPr lang="en-US" dirty="0"/>
              <a:t> </a:t>
            </a:r>
            <a:r>
              <a:rPr lang="en-US" dirty="0" err="1"/>
              <a:t>pembajakan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Indonesia </a:t>
            </a:r>
            <a:r>
              <a:rPr lang="en-US" dirty="0" err="1"/>
              <a:t>ini</a:t>
            </a:r>
            <a:r>
              <a:rPr lang="en-US" dirty="0"/>
              <a:t> yang </a:t>
            </a:r>
            <a:r>
              <a:rPr lang="en-US" dirty="0" err="1"/>
              <a:t>makin</a:t>
            </a:r>
            <a:r>
              <a:rPr lang="en-US" dirty="0"/>
              <a:t> lama </a:t>
            </a:r>
            <a:r>
              <a:rPr lang="en-US" dirty="0" err="1"/>
              <a:t>malah</a:t>
            </a:r>
            <a:r>
              <a:rPr lang="en-US" dirty="0"/>
              <a:t> </a:t>
            </a:r>
            <a:r>
              <a:rPr lang="en-US" dirty="0" err="1"/>
              <a:t>makin</a:t>
            </a:r>
            <a:r>
              <a:rPr lang="en-US" dirty="0"/>
              <a:t> </a:t>
            </a:r>
            <a:r>
              <a:rPr lang="en-US" dirty="0" err="1"/>
              <a:t>meningkat</a:t>
            </a:r>
            <a:r>
              <a:rPr lang="en-US" dirty="0"/>
              <a:t>. </a:t>
            </a:r>
            <a:endParaRPr lang="id-ID" dirty="0"/>
          </a:p>
          <a:p>
            <a:pPr marL="236538" lvl="0" indent="-236538">
              <a:buFont typeface="Wingdings" pitchFamily="2" charset="2"/>
              <a:buChar char="Ø"/>
            </a:pPr>
            <a:r>
              <a:rPr lang="en-US" dirty="0" err="1"/>
              <a:t>Jenis-jenis</a:t>
            </a:r>
            <a:r>
              <a:rPr lang="en-US" dirty="0"/>
              <a:t> </a:t>
            </a:r>
            <a:r>
              <a:rPr lang="en-US" dirty="0" err="1"/>
              <a:t>HaKI</a:t>
            </a:r>
            <a:r>
              <a:rPr lang="en-US" dirty="0"/>
              <a:t> </a:t>
            </a:r>
            <a:r>
              <a:rPr lang="en-US" dirty="0" err="1"/>
              <a:t>terbagi</a:t>
            </a:r>
            <a:r>
              <a:rPr lang="en-US" dirty="0"/>
              <a:t> </a:t>
            </a:r>
            <a:r>
              <a:rPr lang="en-US" dirty="0" err="1"/>
              <a:t>kedalam</a:t>
            </a:r>
            <a:r>
              <a:rPr lang="en-US" dirty="0"/>
              <a:t> </a:t>
            </a:r>
            <a:r>
              <a:rPr lang="en-US" dirty="0" err="1"/>
              <a:t>dua</a:t>
            </a:r>
            <a:r>
              <a:rPr lang="en-US" dirty="0"/>
              <a:t> </a:t>
            </a:r>
            <a:r>
              <a:rPr lang="en-US" dirty="0" err="1"/>
              <a:t>kategori</a:t>
            </a:r>
            <a:r>
              <a:rPr lang="en-US" dirty="0"/>
              <a:t>,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cipta</a:t>
            </a:r>
            <a:r>
              <a:rPr lang="en-US" dirty="0"/>
              <a:t>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kekayaan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 yang </a:t>
            </a:r>
            <a:r>
              <a:rPr lang="en-US" dirty="0" err="1"/>
              <a:t>meliputi</a:t>
            </a:r>
            <a:r>
              <a:rPr lang="en-US" dirty="0"/>
              <a:t> </a:t>
            </a:r>
            <a:r>
              <a:rPr lang="en-US" dirty="0" err="1"/>
              <a:t>di</a:t>
            </a:r>
            <a:r>
              <a:rPr lang="en-US" dirty="0"/>
              <a:t> </a:t>
            </a:r>
            <a:r>
              <a:rPr lang="en-US" dirty="0" err="1"/>
              <a:t>dalamnya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: </a:t>
            </a:r>
            <a:r>
              <a:rPr lang="en-US" dirty="0" err="1"/>
              <a:t>hak</a:t>
            </a:r>
            <a:r>
              <a:rPr lang="en-US" dirty="0"/>
              <a:t> paten,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merek</a:t>
            </a:r>
            <a:r>
              <a:rPr lang="en-US" dirty="0"/>
              <a:t>,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industri</a:t>
            </a:r>
            <a:r>
              <a:rPr lang="en-US" dirty="0"/>
              <a:t>,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desain</a:t>
            </a:r>
            <a:r>
              <a:rPr lang="en-US" dirty="0"/>
              <a:t> </a:t>
            </a:r>
            <a:r>
              <a:rPr lang="en-US" dirty="0" err="1"/>
              <a:t>tata</a:t>
            </a:r>
            <a:r>
              <a:rPr lang="en-US" dirty="0"/>
              <a:t> </a:t>
            </a:r>
            <a:r>
              <a:rPr lang="en-US" dirty="0" err="1"/>
              <a:t>letak</a:t>
            </a:r>
            <a:r>
              <a:rPr lang="en-US" dirty="0"/>
              <a:t> </a:t>
            </a:r>
            <a:r>
              <a:rPr lang="en-US" dirty="0" err="1"/>
              <a:t>sirkuit</a:t>
            </a:r>
            <a:r>
              <a:rPr lang="en-US" dirty="0"/>
              <a:t> </a:t>
            </a:r>
            <a:r>
              <a:rPr lang="en-US" dirty="0" err="1"/>
              <a:t>terpadu</a:t>
            </a:r>
            <a:r>
              <a:rPr lang="en-US" dirty="0"/>
              <a:t>,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rahasia</a:t>
            </a:r>
            <a:r>
              <a:rPr lang="en-US" dirty="0"/>
              <a:t> </a:t>
            </a:r>
            <a:r>
              <a:rPr lang="en-US" dirty="0" err="1"/>
              <a:t>dagang</a:t>
            </a:r>
            <a:r>
              <a:rPr lang="en-US" dirty="0"/>
              <a:t>, </a:t>
            </a:r>
            <a:r>
              <a:rPr lang="en-US" dirty="0" err="1"/>
              <a:t>hak</a:t>
            </a:r>
            <a:r>
              <a:rPr lang="en-US" dirty="0"/>
              <a:t> </a:t>
            </a:r>
            <a:r>
              <a:rPr lang="en-US" dirty="0" err="1"/>
              <a:t>indikasi</a:t>
            </a:r>
            <a:r>
              <a:rPr lang="en-US" dirty="0"/>
              <a:t>.</a:t>
            </a:r>
            <a:endParaRPr lang="id-ID" dirty="0"/>
          </a:p>
          <a:p>
            <a:pPr marL="236538" lvl="0" indent="-236538">
              <a:buFont typeface="Wingdings" pitchFamily="2" charset="2"/>
              <a:buChar char="Ø"/>
            </a:pPr>
            <a:r>
              <a:rPr lang="en-US" dirty="0" err="1"/>
              <a:t>Terdapat</a:t>
            </a:r>
            <a:r>
              <a:rPr lang="en-US" dirty="0"/>
              <a:t> </a:t>
            </a:r>
            <a:r>
              <a:rPr lang="id-ID" dirty="0"/>
              <a:t>empat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atas</a:t>
            </a:r>
            <a:r>
              <a:rPr lang="en-US" dirty="0"/>
              <a:t> </a:t>
            </a:r>
            <a:r>
              <a:rPr lang="en-US" dirty="0" err="1"/>
              <a:t>terbentuknya</a:t>
            </a:r>
            <a:r>
              <a:rPr lang="en-US" dirty="0"/>
              <a:t> </a:t>
            </a:r>
            <a:r>
              <a:rPr lang="en-US" dirty="0" err="1"/>
              <a:t>HaKI</a:t>
            </a:r>
            <a:r>
              <a:rPr lang="en-US" dirty="0"/>
              <a:t> </a:t>
            </a:r>
            <a:r>
              <a:rPr lang="en-US" dirty="0" err="1"/>
              <a:t>yaitu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ekonomi</a:t>
            </a:r>
            <a:r>
              <a:rPr lang="en-US" dirty="0"/>
              <a:t>,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kebudayaan</a:t>
            </a:r>
            <a:r>
              <a:rPr lang="en-US" dirty="0"/>
              <a:t>, </a:t>
            </a:r>
            <a:r>
              <a:rPr lang="id-ID" dirty="0"/>
              <a:t>prinsip keadilan </a:t>
            </a:r>
            <a:r>
              <a:rPr lang="en-US" dirty="0" err="1"/>
              <a:t>dan</a:t>
            </a:r>
            <a:r>
              <a:rPr lang="en-US" dirty="0"/>
              <a:t> </a:t>
            </a:r>
            <a:r>
              <a:rPr lang="en-US" dirty="0" err="1"/>
              <a:t>prinsip</a:t>
            </a:r>
            <a:r>
              <a:rPr lang="en-US" dirty="0"/>
              <a:t> </a:t>
            </a:r>
            <a:r>
              <a:rPr lang="en-US" dirty="0" err="1"/>
              <a:t>sosial</a:t>
            </a:r>
            <a:r>
              <a:rPr lang="id-ID" dirty="0"/>
              <a:t>. </a:t>
            </a:r>
          </a:p>
          <a:p>
            <a:endParaRPr lang="id-ID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Facet">
  <a:themeElements>
    <a:clrScheme name="Facet">
      <a:dk1>
        <a:sysClr val="windowText" lastClr="000000"/>
      </a:dk1>
      <a:lt1>
        <a:sysClr val="window" lastClr="FFFFFF"/>
      </a:lt1>
      <a:dk2>
        <a:srgbClr val="2C3C43"/>
      </a:dk2>
      <a:lt2>
        <a:srgbClr val="EBEBEB"/>
      </a:lt2>
      <a:accent1>
        <a:srgbClr val="90C226"/>
      </a:accent1>
      <a:accent2>
        <a:srgbClr val="54A021"/>
      </a:accent2>
      <a:accent3>
        <a:srgbClr val="E6B91E"/>
      </a:accent3>
      <a:accent4>
        <a:srgbClr val="E76618"/>
      </a:accent4>
      <a:accent5>
        <a:srgbClr val="C42F1A"/>
      </a:accent5>
      <a:accent6>
        <a:srgbClr val="918655"/>
      </a:accent6>
      <a:hlink>
        <a:srgbClr val="99CA3C"/>
      </a:hlink>
      <a:folHlink>
        <a:srgbClr val="B9D181"/>
      </a:folHlink>
    </a:clrScheme>
    <a:fontScheme name="Facet">
      <a:majorFont>
        <a:latin typeface="Trebuchet MS" panose="020B0603020202020204"/>
        <a:ea typeface=""/>
        <a:cs typeface=""/>
        <a:font script="Jpan" typeface="メイリオ"/>
        <a:font script="Hang" typeface="맑은 고딕"/>
        <a:font script="Hans" typeface="方正姚体"/>
        <a:font script="Hant" typeface="微軟正黑體"/>
        <a:font script="Arab" typeface="Tahoma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ahoma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メイリオ"/>
        <a:font script="Hang" typeface="HY그래픽M"/>
        <a:font script="Hans" typeface="华文新魏"/>
        <a:font script="Hant" typeface="微軟正黑體"/>
        <a:font script="Arab" typeface="Tahoma"/>
        <a:font script="Hebr" typeface="Gisha"/>
        <a:font script="Thai" typeface="Iris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Facet">
      <a:fillStyleLst>
        <a:solidFill>
          <a:schemeClr val="phClr"/>
        </a:solidFill>
        <a:gradFill rotWithShape="1">
          <a:gsLst>
            <a:gs pos="0">
              <a:schemeClr val="phClr">
                <a:tint val="65000"/>
                <a:lumMod val="110000"/>
              </a:schemeClr>
            </a:gs>
            <a:gs pos="88000">
              <a:schemeClr val="phClr">
                <a:tint val="9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6000"/>
                <a:lumMod val="100000"/>
              </a:schemeClr>
            </a:gs>
            <a:gs pos="78000">
              <a:schemeClr val="phClr">
                <a:shade val="94000"/>
                <a:lumMod val="94000"/>
              </a:schemeClr>
            </a:gs>
          </a:gsLst>
          <a:lin ang="5400000" scaled="0"/>
        </a:gradFill>
      </a:fillStyleLst>
      <a:lnStyleLst>
        <a:ln w="12700" cap="rnd" cmpd="sng" algn="ctr">
          <a:solidFill>
            <a:schemeClr val="phClr"/>
          </a:solidFill>
          <a:prstDash val="solid"/>
        </a:ln>
        <a:ln w="19050" cap="rnd" cmpd="sng" algn="ctr">
          <a:solidFill>
            <a:schemeClr val="phClr"/>
          </a:solidFill>
          <a:prstDash val="solid"/>
        </a:ln>
        <a:ln w="25400" cap="rnd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>
            <a:outerShdw blurRad="38100" dist="254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50800" dist="381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l"/>
          </a:scene3d>
          <a:sp3d prstMaterial="plastic">
            <a:bevelT w="0" h="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90000"/>
                <a:lumMod val="104000"/>
              </a:schemeClr>
            </a:gs>
            <a:gs pos="94000">
              <a:schemeClr val="phClr">
                <a:shade val="96000"/>
                <a:lumMod val="82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0000"/>
                <a:lumMod val="110000"/>
              </a:schemeClr>
            </a:gs>
            <a:gs pos="100000">
              <a:schemeClr val="phClr">
                <a:shade val="94000"/>
                <a:lumMod val="96000"/>
              </a:schemeClr>
            </a:gs>
          </a:gsLst>
          <a:path path="circle">
            <a:fillToRect l="50000" t="50000" r="100000" b="100000"/>
          </a:path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Facet" id="{C0C680CD-088A-49FC-A102-D699147F32B2}" vid="{8C59B386-999D-4CB6-B907-9F3997C027CC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Facet</Template>
  <TotalTime>164</TotalTime>
  <Words>487</Words>
  <Application>Microsoft Office PowerPoint</Application>
  <PresentationFormat>On-screen Show (4:3)</PresentationFormat>
  <Paragraphs>31</Paragraphs>
  <Slides>8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6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8</vt:i4>
      </vt:variant>
    </vt:vector>
  </HeadingPairs>
  <TitlesOfParts>
    <vt:vector size="15" baseType="lpstr">
      <vt:lpstr>Algerian</vt:lpstr>
      <vt:lpstr>Arial</vt:lpstr>
      <vt:lpstr>Cooper Black</vt:lpstr>
      <vt:lpstr>Trebuchet MS</vt:lpstr>
      <vt:lpstr>Wingdings</vt:lpstr>
      <vt:lpstr>Wingdings 3</vt:lpstr>
      <vt:lpstr>Facet</vt:lpstr>
      <vt:lpstr>HAK KEKAYAAN INTELEKTUAL (HKI)</vt:lpstr>
      <vt:lpstr>PENDAHULUAN</vt:lpstr>
      <vt:lpstr>SEJARAH HKI </vt:lpstr>
      <vt:lpstr>PowerPoint Presentation</vt:lpstr>
      <vt:lpstr>PENGERTIAN HAK KEKAYAAN INTELEKTUAL </vt:lpstr>
      <vt:lpstr>PRINSIP-PRINSIP HAK KEKAYAAN INTELEKTUAL</vt:lpstr>
      <vt:lpstr>BENTUK-BENTUK HKI</vt:lpstr>
      <vt:lpstr>KESIMPULAN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HAK KEKAYAAN INTELEKTUAL (HKI)</dc:title>
  <dc:creator>acer</dc:creator>
  <cp:lastModifiedBy>Syarifuddin Hidayatullah</cp:lastModifiedBy>
  <cp:revision>30</cp:revision>
  <dcterms:created xsi:type="dcterms:W3CDTF">2017-10-09T11:35:15Z</dcterms:created>
  <dcterms:modified xsi:type="dcterms:W3CDTF">2017-10-10T23:36:42Z</dcterms:modified>
</cp:coreProperties>
</file>