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sldIdLst>
    <p:sldId id="256" r:id="rId2"/>
    <p:sldId id="257" r:id="rId3"/>
    <p:sldId id="258" r:id="rId4"/>
    <p:sldId id="264" r:id="rId5"/>
    <p:sldId id="260" r:id="rId6"/>
    <p:sldId id="261" r:id="rId7"/>
    <p:sldId id="262" r:id="rId8"/>
    <p:sldId id="263"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0" orient="horz" pos="2157" userDrawn="1">
          <p15:clr>
            <a:srgbClr val="A4A3A4"/>
          </p15:clr>
        </p15:guide>
        <p15:guide id="1" pos="287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72" d="100"/>
          <a:sy n="72" d="100"/>
        </p:scale>
        <p:origin x="1326" y="54"/>
      </p:cViewPr>
      <p:guideLst>
        <p:guide orient="horz" pos="2157"/>
        <p:guide pos="2877"/>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E5D6920-A101-4980-B920-72DC62BC1AAE}" type="datetimeFigureOut">
              <a:rPr lang="en-US" smtClean="0"/>
              <a:t>9/3/2018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6EEA2EB-C4B5-4958-97F5-1352F83396A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E5D6920-A101-4980-B920-72DC62BC1AAE}" type="datetimeFigureOut">
              <a:rPr lang="en-US" smtClean="0"/>
              <a:t>9/3/2018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6EEA2EB-C4B5-4958-97F5-1352F83396A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E5D6920-A101-4980-B920-72DC62BC1AAE}" type="datetimeFigureOut">
              <a:rPr lang="en-US" smtClean="0"/>
              <a:t>9/3/2018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6EEA2EB-C4B5-4958-97F5-1352F83396A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E5D6920-A101-4980-B920-72DC62BC1AAE}" type="datetimeFigureOut">
              <a:rPr lang="en-US" smtClean="0"/>
              <a:t>9/3/2018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6EEA2EB-C4B5-4958-97F5-1352F83396AD}"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E5D6920-A101-4980-B920-72DC62BC1AAE}" type="datetimeFigureOut">
              <a:rPr lang="en-US" smtClean="0"/>
              <a:t>9/3/2018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6EEA2EB-C4B5-4958-97F5-1352F83396AD}"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E5D6920-A101-4980-B920-72DC62BC1AAE}" type="datetimeFigureOut">
              <a:rPr lang="en-US" smtClean="0"/>
              <a:t>9/3/2018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6EEA2EB-C4B5-4958-97F5-1352F83396AD}"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E5D6920-A101-4980-B920-72DC62BC1AAE}" type="datetimeFigureOut">
              <a:rPr lang="en-US" smtClean="0"/>
              <a:t>9/3/2018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6EEA2EB-C4B5-4958-97F5-1352F83396A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E5D6920-A101-4980-B920-72DC62BC1AAE}" type="datetimeFigureOut">
              <a:rPr lang="en-US" smtClean="0"/>
              <a:t>9/3/2018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6EEA2EB-C4B5-4958-97F5-1352F83396AD}"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E5D6920-A101-4980-B920-72DC62BC1AAE}" type="datetimeFigureOut">
              <a:rPr lang="en-US" smtClean="0"/>
              <a:t>9/3/2018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6EEA2EB-C4B5-4958-97F5-1352F83396A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E5D6920-A101-4980-B920-72DC62BC1AAE}" type="datetimeFigureOut">
              <a:rPr lang="en-US" smtClean="0"/>
              <a:t>9/3/2018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6EEA2EB-C4B5-4958-97F5-1352F83396A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E5D6920-A101-4980-B920-72DC62BC1AAE}" type="datetimeFigureOut">
              <a:rPr lang="en-US" smtClean="0"/>
              <a:t>9/3/2018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6EEA2EB-C4B5-4958-97F5-1352F83396AD}"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E5D6920-A101-4980-B920-72DC62BC1AAE}" type="datetimeFigureOut">
              <a:rPr lang="en-US" smtClean="0"/>
              <a:t>9/3/2018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6EEA2EB-C4B5-4958-97F5-1352F83396A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2730" y="457200"/>
            <a:ext cx="7773035" cy="1470660"/>
          </a:xfrm>
        </p:spPr>
        <p:txBody>
          <a:bodyPr>
            <a:normAutofit fontScale="90000"/>
          </a:bodyPr>
          <a:lstStyle/>
          <a:p>
            <a:pPr algn="ctr"/>
            <a:r>
              <a:rPr lang="en-US" dirty="0" smtClean="0"/>
              <a:t>PANCASILA SEBAGAI PARADIGMA PEMBANGUNAN</a:t>
            </a:r>
            <a:endParaRPr lang="en-US" dirty="0"/>
          </a:p>
        </p:txBody>
      </p:sp>
      <p:sp>
        <p:nvSpPr>
          <p:cNvPr id="4" name="Subtitle 3"/>
          <p:cNvSpPr>
            <a:spLocks noGrp="1"/>
          </p:cNvSpPr>
          <p:nvPr>
            <p:ph type="subTitle" idx="1"/>
          </p:nvPr>
        </p:nvSpPr>
        <p:spPr/>
        <p:txBody>
          <a:bodyPr/>
          <a:lstStyle/>
          <a:p>
            <a:endParaRPr lang="en-US"/>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1800" y="2006887"/>
            <a:ext cx="3394897" cy="3558540"/>
          </a:xfrm>
          <a:prstGeom prst="rect">
            <a:avLst/>
          </a:prstGeom>
          <a:ln>
            <a:noFill/>
          </a:ln>
          <a:effectLst>
            <a:outerShdw blurRad="190500" algn="tl" rotWithShape="0">
              <a:srgbClr val="000000">
                <a:alpha val="70000"/>
              </a:srgbClr>
            </a:outerShdw>
          </a:effec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a:t>
            </a:r>
            <a:r>
              <a:rPr lang="en-US" sz="2800" dirty="0" err="1" smtClean="0"/>
              <a:t>Paradigma</a:t>
            </a:r>
            <a:r>
              <a:rPr lang="en-US" sz="2800" dirty="0" smtClean="0"/>
              <a:t> </a:t>
            </a:r>
            <a:r>
              <a:rPr lang="en-US" sz="2800" dirty="0" err="1" smtClean="0"/>
              <a:t>adalah</a:t>
            </a:r>
            <a:r>
              <a:rPr lang="en-US" sz="2800" dirty="0" smtClean="0"/>
              <a:t> </a:t>
            </a:r>
            <a:r>
              <a:rPr lang="en-US" sz="2800" dirty="0" err="1" smtClean="0"/>
              <a:t>kumpulan</a:t>
            </a:r>
            <a:r>
              <a:rPr lang="en-US" sz="2800" dirty="0" smtClean="0"/>
              <a:t> </a:t>
            </a:r>
            <a:r>
              <a:rPr lang="en-US" sz="2800" dirty="0" err="1" smtClean="0"/>
              <a:t>tata</a:t>
            </a:r>
            <a:r>
              <a:rPr lang="en-US" sz="2800" dirty="0" smtClean="0"/>
              <a:t> </a:t>
            </a:r>
            <a:r>
              <a:rPr lang="en-US" sz="2800" dirty="0" err="1" smtClean="0"/>
              <a:t>nilai</a:t>
            </a:r>
            <a:r>
              <a:rPr lang="en-US" sz="2800" dirty="0" smtClean="0"/>
              <a:t> yang </a:t>
            </a:r>
            <a:r>
              <a:rPr lang="en-US" sz="2800" dirty="0" err="1" smtClean="0"/>
              <a:t>membentuk</a:t>
            </a:r>
            <a:r>
              <a:rPr lang="en-US" sz="2800" dirty="0" smtClean="0"/>
              <a:t> </a:t>
            </a:r>
            <a:r>
              <a:rPr lang="en-US" sz="2800" dirty="0" err="1" smtClean="0"/>
              <a:t>pola</a:t>
            </a:r>
            <a:r>
              <a:rPr lang="en-US" sz="2800" dirty="0" smtClean="0"/>
              <a:t> </a:t>
            </a:r>
            <a:r>
              <a:rPr lang="en-US" sz="2800" dirty="0" err="1" smtClean="0"/>
              <a:t>pikir</a:t>
            </a:r>
            <a:r>
              <a:rPr lang="en-US" sz="2800" dirty="0" smtClean="0"/>
              <a:t> </a:t>
            </a:r>
            <a:r>
              <a:rPr lang="en-US" sz="2800" dirty="0" err="1" smtClean="0"/>
              <a:t>seseorang</a:t>
            </a:r>
            <a:r>
              <a:rPr lang="en-US" sz="2800" dirty="0" smtClean="0"/>
              <a:t> </a:t>
            </a:r>
            <a:r>
              <a:rPr lang="en-US" sz="2800" dirty="0" err="1" smtClean="0"/>
              <a:t>sebagai</a:t>
            </a:r>
            <a:r>
              <a:rPr lang="en-US" sz="2800" dirty="0" smtClean="0"/>
              <a:t> </a:t>
            </a:r>
            <a:r>
              <a:rPr lang="en-US" sz="2800" dirty="0" err="1" smtClean="0"/>
              <a:t>titik</a:t>
            </a:r>
            <a:r>
              <a:rPr lang="en-US" sz="2800" dirty="0" smtClean="0"/>
              <a:t> </a:t>
            </a:r>
            <a:r>
              <a:rPr lang="en-US" sz="2800" dirty="0" err="1" smtClean="0"/>
              <a:t>tolak</a:t>
            </a:r>
            <a:r>
              <a:rPr lang="en-US" sz="2800" dirty="0" smtClean="0"/>
              <a:t> </a:t>
            </a:r>
            <a:r>
              <a:rPr lang="en-US" sz="2800" dirty="0" err="1" smtClean="0"/>
              <a:t>pandangannya</a:t>
            </a:r>
            <a:r>
              <a:rPr lang="en-US" sz="2800" dirty="0" smtClean="0"/>
              <a:t> </a:t>
            </a:r>
            <a:r>
              <a:rPr lang="en-US" sz="2800" dirty="0" err="1" smtClean="0"/>
              <a:t>sehingga</a:t>
            </a:r>
            <a:r>
              <a:rPr lang="en-US" sz="2800" dirty="0" smtClean="0"/>
              <a:t> </a:t>
            </a:r>
            <a:r>
              <a:rPr lang="en-US" sz="2800" dirty="0" err="1" smtClean="0"/>
              <a:t>akan</a:t>
            </a:r>
            <a:r>
              <a:rPr lang="en-US" sz="2800" dirty="0" smtClean="0"/>
              <a:t> </a:t>
            </a:r>
            <a:r>
              <a:rPr lang="en-US" sz="2800" dirty="0" err="1" smtClean="0"/>
              <a:t>membentuk</a:t>
            </a:r>
            <a:r>
              <a:rPr lang="en-US" sz="2800" dirty="0" smtClean="0"/>
              <a:t> </a:t>
            </a:r>
            <a:r>
              <a:rPr lang="en-US" sz="2800" dirty="0" err="1" smtClean="0"/>
              <a:t>citra</a:t>
            </a:r>
            <a:r>
              <a:rPr lang="en-US" sz="2800" dirty="0" smtClean="0"/>
              <a:t> </a:t>
            </a:r>
            <a:r>
              <a:rPr lang="en-US" sz="2800" dirty="0" err="1" smtClean="0"/>
              <a:t>subjektif</a:t>
            </a:r>
            <a:r>
              <a:rPr lang="en-US" sz="2800" dirty="0" smtClean="0"/>
              <a:t> </a:t>
            </a:r>
            <a:r>
              <a:rPr lang="en-US" sz="2800" dirty="0" err="1" smtClean="0"/>
              <a:t>seseorang</a:t>
            </a:r>
            <a:r>
              <a:rPr lang="en-US" sz="2800" dirty="0" smtClean="0"/>
              <a:t> – </a:t>
            </a:r>
            <a:r>
              <a:rPr lang="en-US" sz="2800" dirty="0" err="1" smtClean="0"/>
              <a:t>mengenai</a:t>
            </a:r>
            <a:r>
              <a:rPr lang="en-US" sz="2800" dirty="0" smtClean="0"/>
              <a:t> </a:t>
            </a:r>
            <a:r>
              <a:rPr lang="en-US" sz="2800" dirty="0" err="1" smtClean="0"/>
              <a:t>realita</a:t>
            </a:r>
            <a:r>
              <a:rPr lang="en-US" sz="2800" dirty="0" smtClean="0"/>
              <a:t> – </a:t>
            </a:r>
            <a:r>
              <a:rPr lang="en-US" sz="2800" dirty="0" err="1" smtClean="0"/>
              <a:t>dan</a:t>
            </a:r>
            <a:r>
              <a:rPr lang="en-US" sz="2800" dirty="0" smtClean="0"/>
              <a:t> </a:t>
            </a:r>
            <a:r>
              <a:rPr lang="en-US" sz="2800" dirty="0" err="1" smtClean="0"/>
              <a:t>akhirnya</a:t>
            </a:r>
            <a:r>
              <a:rPr lang="en-US" sz="2800" dirty="0" smtClean="0"/>
              <a:t> </a:t>
            </a:r>
            <a:r>
              <a:rPr lang="en-US" sz="2800" dirty="0" err="1" smtClean="0"/>
              <a:t>akan</a:t>
            </a:r>
            <a:r>
              <a:rPr lang="en-US" sz="2800" dirty="0" smtClean="0"/>
              <a:t> </a:t>
            </a:r>
            <a:r>
              <a:rPr lang="en-US" sz="2800" dirty="0" err="1" smtClean="0"/>
              <a:t>menentukan</a:t>
            </a:r>
            <a:r>
              <a:rPr lang="en-US" sz="2800" dirty="0" smtClean="0"/>
              <a:t> </a:t>
            </a:r>
            <a:r>
              <a:rPr lang="en-US" sz="2800" dirty="0" err="1" smtClean="0"/>
              <a:t>bagaimana</a:t>
            </a:r>
            <a:r>
              <a:rPr lang="en-US" sz="2800" dirty="0" smtClean="0"/>
              <a:t> </a:t>
            </a:r>
            <a:r>
              <a:rPr lang="en-US" sz="2800" dirty="0" err="1" smtClean="0"/>
              <a:t>seseorang</a:t>
            </a:r>
            <a:r>
              <a:rPr lang="en-US" sz="2800" dirty="0" smtClean="0"/>
              <a:t> </a:t>
            </a:r>
            <a:r>
              <a:rPr lang="en-US" sz="2800" dirty="0" err="1" smtClean="0"/>
              <a:t>menanggapi</a:t>
            </a:r>
            <a:r>
              <a:rPr lang="en-US" sz="2800" dirty="0" smtClean="0"/>
              <a:t> </a:t>
            </a:r>
            <a:r>
              <a:rPr lang="en-US" sz="2800" dirty="0" err="1" smtClean="0"/>
              <a:t>realita</a:t>
            </a:r>
            <a:r>
              <a:rPr lang="en-US" sz="2800" dirty="0" smtClean="0"/>
              <a:t> </a:t>
            </a:r>
            <a:r>
              <a:rPr lang="en-US" sz="2800" dirty="0" err="1" smtClean="0"/>
              <a:t>itu</a:t>
            </a:r>
            <a:r>
              <a:rPr lang="en-US" sz="2800" dirty="0" smtClean="0"/>
              <a:t>.</a:t>
            </a:r>
            <a:endParaRPr lang="en-US" sz="2800" dirty="0"/>
          </a:p>
        </p:txBody>
      </p:sp>
      <p:sp>
        <p:nvSpPr>
          <p:cNvPr id="2" name="Title 1"/>
          <p:cNvSpPr>
            <a:spLocks noGrp="1"/>
          </p:cNvSpPr>
          <p:nvPr>
            <p:ph type="title"/>
          </p:nvPr>
        </p:nvSpPr>
        <p:spPr/>
        <p:txBody>
          <a:bodyPr/>
          <a:lstStyle/>
          <a:p>
            <a:r>
              <a:rPr lang="en-US" dirty="0" err="1" smtClean="0"/>
              <a:t>Paradigma</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dirty="0" smtClean="0"/>
              <a:t>	</a:t>
            </a:r>
            <a:r>
              <a:rPr lang="en-US" dirty="0" err="1" smtClean="0"/>
              <a:t>Pancasila</a:t>
            </a:r>
            <a:r>
              <a:rPr lang="en-US" dirty="0" smtClean="0"/>
              <a:t> </a:t>
            </a:r>
            <a:r>
              <a:rPr lang="en-US" dirty="0" err="1"/>
              <a:t>adalah</a:t>
            </a:r>
            <a:r>
              <a:rPr lang="en-US" dirty="0"/>
              <a:t> </a:t>
            </a:r>
            <a:r>
              <a:rPr lang="en-US" dirty="0" err="1"/>
              <a:t>paradigma</a:t>
            </a:r>
            <a:r>
              <a:rPr lang="en-US" dirty="0"/>
              <a:t>, </a:t>
            </a:r>
            <a:r>
              <a:rPr lang="en-US" dirty="0" err="1"/>
              <a:t>sebab</a:t>
            </a:r>
            <a:r>
              <a:rPr lang="en-US" dirty="0"/>
              <a:t> </a:t>
            </a:r>
            <a:r>
              <a:rPr lang="en-US" dirty="0" err="1"/>
              <a:t>Pancasila</a:t>
            </a:r>
            <a:r>
              <a:rPr lang="en-US" dirty="0"/>
              <a:t> </a:t>
            </a:r>
            <a:r>
              <a:rPr lang="en-US" dirty="0" err="1"/>
              <a:t>dijadikan</a:t>
            </a:r>
            <a:r>
              <a:rPr lang="en-US" dirty="0"/>
              <a:t> </a:t>
            </a:r>
            <a:r>
              <a:rPr lang="en-US" dirty="0" err="1"/>
              <a:t>landasan</a:t>
            </a:r>
            <a:r>
              <a:rPr lang="en-US" dirty="0"/>
              <a:t>, </a:t>
            </a:r>
            <a:r>
              <a:rPr lang="en-US" dirty="0" err="1"/>
              <a:t>acuan</a:t>
            </a:r>
            <a:r>
              <a:rPr lang="en-US" dirty="0"/>
              <a:t>, </a:t>
            </a:r>
            <a:r>
              <a:rPr lang="en-US" dirty="0" err="1"/>
              <a:t>metode</a:t>
            </a:r>
            <a:r>
              <a:rPr lang="en-US" dirty="0"/>
              <a:t>, </a:t>
            </a:r>
            <a:r>
              <a:rPr lang="en-US" dirty="0" err="1"/>
              <a:t>nilai</a:t>
            </a:r>
            <a:r>
              <a:rPr lang="en-US" dirty="0"/>
              <a:t>, </a:t>
            </a:r>
            <a:r>
              <a:rPr lang="en-US" dirty="0" err="1"/>
              <a:t>dan</a:t>
            </a:r>
            <a:r>
              <a:rPr lang="en-US" dirty="0"/>
              <a:t> </a:t>
            </a:r>
            <a:r>
              <a:rPr lang="en-US" dirty="0" err="1"/>
              <a:t>tujuan</a:t>
            </a:r>
            <a:r>
              <a:rPr lang="en-US" dirty="0"/>
              <a:t> yang </a:t>
            </a:r>
            <a:r>
              <a:rPr lang="en-US" dirty="0" err="1"/>
              <a:t>ingin</a:t>
            </a:r>
            <a:r>
              <a:rPr lang="en-US" dirty="0"/>
              <a:t> </a:t>
            </a:r>
            <a:r>
              <a:rPr lang="en-US" dirty="0" err="1"/>
              <a:t>dicapai</a:t>
            </a:r>
            <a:r>
              <a:rPr lang="en-US" dirty="0"/>
              <a:t> </a:t>
            </a:r>
            <a:r>
              <a:rPr lang="en-US" dirty="0" err="1"/>
              <a:t>dalam</a:t>
            </a:r>
            <a:r>
              <a:rPr lang="en-US" dirty="0"/>
              <a:t> program </a:t>
            </a:r>
            <a:r>
              <a:rPr lang="en-US" dirty="0" err="1"/>
              <a:t>pembangunan</a:t>
            </a:r>
            <a:r>
              <a:rPr lang="en-US" dirty="0"/>
              <a:t>. </a:t>
            </a:r>
            <a:endParaRPr lang="en-US" dirty="0" smtClean="0"/>
          </a:p>
          <a:p>
            <a:pPr>
              <a:buNone/>
            </a:pPr>
            <a:r>
              <a:rPr lang="en-US" dirty="0" smtClean="0"/>
              <a:t>	</a:t>
            </a:r>
            <a:r>
              <a:rPr lang="en-US" dirty="0" err="1" smtClean="0"/>
              <a:t>Sebagai</a:t>
            </a:r>
            <a:r>
              <a:rPr lang="en-US" dirty="0" smtClean="0"/>
              <a:t> </a:t>
            </a:r>
            <a:r>
              <a:rPr lang="en-US" dirty="0" err="1" smtClean="0"/>
              <a:t>paradigma</a:t>
            </a:r>
            <a:r>
              <a:rPr lang="en-US" dirty="0" smtClean="0"/>
              <a:t> </a:t>
            </a:r>
            <a:r>
              <a:rPr lang="en-US" dirty="0" err="1" smtClean="0"/>
              <a:t>pembangunan</a:t>
            </a:r>
            <a:r>
              <a:rPr lang="en-US" dirty="0" smtClean="0"/>
              <a:t>, </a:t>
            </a:r>
            <a:r>
              <a:rPr lang="en-US" dirty="0" err="1" smtClean="0"/>
              <a:t>Pancasila</a:t>
            </a:r>
            <a:r>
              <a:rPr lang="en-US" dirty="0" smtClean="0"/>
              <a:t> </a:t>
            </a:r>
            <a:r>
              <a:rPr lang="en-US" dirty="0" err="1" smtClean="0"/>
              <a:t>mempunyai</a:t>
            </a:r>
            <a:r>
              <a:rPr lang="en-US" dirty="0" smtClean="0"/>
              <a:t> </a:t>
            </a:r>
            <a:r>
              <a:rPr lang="en-US" dirty="0" err="1" smtClean="0"/>
              <a:t>kedudukan</a:t>
            </a:r>
            <a:r>
              <a:rPr lang="en-US" dirty="0" smtClean="0"/>
              <a:t> </a:t>
            </a:r>
            <a:r>
              <a:rPr lang="en-US" dirty="0" err="1" smtClean="0"/>
              <a:t>sebagai</a:t>
            </a:r>
            <a:r>
              <a:rPr lang="en-US" dirty="0" smtClean="0"/>
              <a:t>:</a:t>
            </a:r>
            <a:br>
              <a:rPr lang="en-US" dirty="0" smtClean="0"/>
            </a:br>
            <a:r>
              <a:rPr lang="en-US" dirty="0" smtClean="0"/>
              <a:t>1. </a:t>
            </a:r>
            <a:r>
              <a:rPr lang="en-US" dirty="0" err="1" smtClean="0"/>
              <a:t>Cita-cita</a:t>
            </a:r>
            <a:r>
              <a:rPr lang="en-US" dirty="0" smtClean="0"/>
              <a:t> </a:t>
            </a:r>
            <a:r>
              <a:rPr lang="en-US" dirty="0" err="1" smtClean="0"/>
              <a:t>bangsa</a:t>
            </a:r>
            <a:r>
              <a:rPr lang="en-US" dirty="0" smtClean="0"/>
              <a:t> Indonesia</a:t>
            </a:r>
            <a:br>
              <a:rPr lang="en-US" dirty="0" smtClean="0"/>
            </a:br>
            <a:r>
              <a:rPr lang="en-US" dirty="0" smtClean="0"/>
              <a:t>2. </a:t>
            </a:r>
            <a:r>
              <a:rPr lang="en-US" dirty="0" err="1" smtClean="0"/>
              <a:t>Jiwa</a:t>
            </a:r>
            <a:r>
              <a:rPr lang="en-US" dirty="0" smtClean="0"/>
              <a:t> </a:t>
            </a:r>
            <a:r>
              <a:rPr lang="en-US" dirty="0" err="1" smtClean="0"/>
              <a:t>bangsa</a:t>
            </a:r>
            <a:r>
              <a:rPr lang="en-US" dirty="0" smtClean="0"/>
              <a:t>.</a:t>
            </a:r>
            <a:br>
              <a:rPr lang="en-US" dirty="0" smtClean="0"/>
            </a:br>
            <a:r>
              <a:rPr lang="en-US" dirty="0" smtClean="0"/>
              <a:t>3. Moral Pembangunan.</a:t>
            </a:r>
            <a:br>
              <a:rPr lang="en-US" dirty="0" smtClean="0"/>
            </a:br>
            <a:r>
              <a:rPr lang="en-US" dirty="0" smtClean="0"/>
              <a:t>4. </a:t>
            </a:r>
            <a:r>
              <a:rPr lang="en-US" dirty="0" err="1" smtClean="0"/>
              <a:t>Dasar</a:t>
            </a:r>
            <a:r>
              <a:rPr lang="en-US" dirty="0" smtClean="0"/>
              <a:t> </a:t>
            </a:r>
            <a:r>
              <a:rPr lang="en-US" dirty="0" err="1" smtClean="0"/>
              <a:t>negara</a:t>
            </a:r>
            <a:r>
              <a:rPr lang="en-US" dirty="0" smtClean="0"/>
              <a:t> </a:t>
            </a:r>
            <a:r>
              <a:rPr lang="en-US" dirty="0" err="1" smtClean="0"/>
              <a:t>Republik</a:t>
            </a:r>
            <a:r>
              <a:rPr lang="en-US" dirty="0" smtClean="0"/>
              <a:t> Indonesia.</a:t>
            </a:r>
            <a:endParaRPr lang="en-US" dirty="0"/>
          </a:p>
        </p:txBody>
      </p:sp>
      <p:sp>
        <p:nvSpPr>
          <p:cNvPr id="2" name="Title 1"/>
          <p:cNvSpPr>
            <a:spLocks noGrp="1"/>
          </p:cNvSpPr>
          <p:nvPr>
            <p:ph type="title"/>
          </p:nvPr>
        </p:nvSpPr>
        <p:spPr/>
        <p:txBody>
          <a:bodyPr>
            <a:noAutofit/>
          </a:bodyPr>
          <a:lstStyle/>
          <a:p>
            <a:r>
              <a:rPr lang="en-US" sz="4000" dirty="0" err="1" smtClean="0"/>
              <a:t>Pancasila</a:t>
            </a:r>
            <a:r>
              <a:rPr lang="en-US" sz="4000" dirty="0" smtClean="0"/>
              <a:t> </a:t>
            </a:r>
            <a:r>
              <a:rPr lang="en-US" sz="4000" dirty="0" err="1" smtClean="0"/>
              <a:t>sebagai</a:t>
            </a:r>
            <a:r>
              <a:rPr lang="en-US" sz="4000" dirty="0" smtClean="0"/>
              <a:t> </a:t>
            </a:r>
            <a:r>
              <a:rPr lang="en-US" sz="4000" dirty="0" err="1" smtClean="0"/>
              <a:t>paradigma</a:t>
            </a:r>
            <a:r>
              <a:rPr lang="en-US" sz="4000" dirty="0" smtClean="0"/>
              <a:t> </a:t>
            </a:r>
            <a:r>
              <a:rPr lang="en-US" sz="4000" dirty="0" err="1" smtClean="0"/>
              <a:t>pembangunan</a:t>
            </a:r>
            <a:endParaRPr lang="en-US"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rmAutofit fontScale="92500" lnSpcReduction="10000"/>
          </a:bodyPr>
          <a:lstStyle/>
          <a:p>
            <a:r>
              <a:rPr lang="id-ID" dirty="0" smtClean="0"/>
              <a:t>.Tujuan </a:t>
            </a:r>
            <a:r>
              <a:rPr lang="id-ID" dirty="0"/>
              <a:t>negara yang tertuang dalam UUD 1945 yang rinciannya adalah sebagai berikut : “ melindungi segenap bangsa dan tumpah darah Indonesia.” hal ini dalam kapasitasnya tujuan negara hukum formal atau rumusan “ mema</a:t>
            </a:r>
            <a:r>
              <a:rPr lang="en-US" dirty="0"/>
              <a:t>j</a:t>
            </a:r>
            <a:r>
              <a:rPr lang="id-ID" dirty="0"/>
              <a:t>ukan kesejahteraan umum mencerdaskan kehidupan bangsa “ hal ini dalam pengertian negara hukum material. </a:t>
            </a:r>
            <a:endParaRPr lang="en-US" dirty="0" smtClean="0"/>
          </a:p>
          <a:p>
            <a:r>
              <a:rPr lang="id-ID" dirty="0" smtClean="0"/>
              <a:t>Yang </a:t>
            </a:r>
            <a:r>
              <a:rPr lang="id-ID" dirty="0"/>
              <a:t>secara keseluruhan sebagi m</a:t>
            </a:r>
            <a:r>
              <a:rPr lang="en-US" dirty="0"/>
              <a:t>a</a:t>
            </a:r>
            <a:r>
              <a:rPr lang="id-ID" dirty="0"/>
              <a:t>nifestasi tujuan khusus atau nasional. Adapun selain tujuan nasional juga tujuan internasional (tujuan umum) “ikut melaksanakan ketertiban dunia yang berdasarkan kemerdekaan, perdamaian abadi dan keadilan sosial”. Hal ini diwujudkan dalam tata masyarakat internasional.</a:t>
            </a:r>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2138952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buNone/>
            </a:pPr>
            <a:r>
              <a:rPr lang="en-US" dirty="0" smtClean="0"/>
              <a:t>	</a:t>
            </a:r>
            <a:r>
              <a:rPr lang="id-ID" dirty="0" smtClean="0"/>
              <a:t>Pancasila </a:t>
            </a:r>
            <a:r>
              <a:rPr lang="id-ID" dirty="0"/>
              <a:t>sebagai paradigma membangun masyarakat madani pada hakikatnya telah terkandung dalam pembukaan UUD 1945 yang terdiri dari dua tujuan utama, yaitu tujuan kedalam dan tujuan keluar. Tujuan kedalam antara lain:</a:t>
            </a:r>
          </a:p>
          <a:p>
            <a:pPr>
              <a:buNone/>
            </a:pPr>
            <a:r>
              <a:rPr lang="en-US" dirty="0" smtClean="0"/>
              <a:t>	</a:t>
            </a:r>
            <a:r>
              <a:rPr lang="id-ID" dirty="0" smtClean="0"/>
              <a:t>1</a:t>
            </a:r>
            <a:r>
              <a:rPr lang="id-ID" dirty="0"/>
              <a:t>.      Melindungi segenap bangsa dan seluruh tumpah darah darah Indonesia.</a:t>
            </a:r>
          </a:p>
          <a:p>
            <a:pPr>
              <a:buNone/>
            </a:pPr>
            <a:r>
              <a:rPr lang="en-US" dirty="0" smtClean="0"/>
              <a:t>	</a:t>
            </a:r>
            <a:r>
              <a:rPr lang="id-ID" dirty="0" smtClean="0"/>
              <a:t>2</a:t>
            </a:r>
            <a:r>
              <a:rPr lang="id-ID" dirty="0"/>
              <a:t>.      Memajuakn kesejahteraan umum</a:t>
            </a:r>
          </a:p>
          <a:p>
            <a:pPr>
              <a:buNone/>
            </a:pPr>
            <a:r>
              <a:rPr lang="en-US" dirty="0" smtClean="0"/>
              <a:t>	</a:t>
            </a:r>
            <a:r>
              <a:rPr lang="id-ID" dirty="0" smtClean="0"/>
              <a:t>3</a:t>
            </a:r>
            <a:r>
              <a:rPr lang="id-ID" dirty="0"/>
              <a:t>.      Mencerdaskan kehidupan bangsa</a:t>
            </a:r>
            <a:r>
              <a:rPr lang="id-ID" dirty="0" smtClean="0"/>
              <a:t>.</a:t>
            </a:r>
            <a:endParaRPr lang="en-US" dirty="0" smtClean="0"/>
          </a:p>
          <a:p>
            <a:pPr>
              <a:buNone/>
            </a:pPr>
            <a:r>
              <a:rPr lang="en-US" dirty="0" smtClean="0"/>
              <a:t>	 </a:t>
            </a:r>
            <a:r>
              <a:rPr lang="en-US" dirty="0" err="1"/>
              <a:t>Sedangkan</a:t>
            </a:r>
            <a:r>
              <a:rPr lang="en-US" dirty="0"/>
              <a:t> </a:t>
            </a:r>
            <a:r>
              <a:rPr lang="en-US" dirty="0" err="1"/>
              <a:t>tujuan</a:t>
            </a:r>
            <a:r>
              <a:rPr lang="en-US" dirty="0"/>
              <a:t> </a:t>
            </a:r>
            <a:r>
              <a:rPr lang="en-US" dirty="0" err="1"/>
              <a:t>keluar</a:t>
            </a:r>
            <a:r>
              <a:rPr lang="en-US" dirty="0"/>
              <a:t> yang </a:t>
            </a:r>
            <a:r>
              <a:rPr lang="en-US" dirty="0" err="1"/>
              <a:t>merupakan</a:t>
            </a:r>
            <a:r>
              <a:rPr lang="en-US" dirty="0"/>
              <a:t> </a:t>
            </a:r>
            <a:r>
              <a:rPr lang="en-US" dirty="0" err="1"/>
              <a:t>tujuan</a:t>
            </a:r>
            <a:r>
              <a:rPr lang="en-US" dirty="0"/>
              <a:t> </a:t>
            </a:r>
            <a:r>
              <a:rPr lang="en-US" dirty="0" err="1"/>
              <a:t>umum</a:t>
            </a:r>
            <a:r>
              <a:rPr lang="en-US" dirty="0"/>
              <a:t> </a:t>
            </a:r>
            <a:r>
              <a:rPr lang="en-US" dirty="0" err="1"/>
              <a:t>atau</a:t>
            </a:r>
            <a:r>
              <a:rPr lang="en-US" dirty="0"/>
              <a:t> </a:t>
            </a:r>
            <a:r>
              <a:rPr lang="en-US" dirty="0" err="1"/>
              <a:t>internasional</a:t>
            </a:r>
            <a:r>
              <a:rPr lang="en-US" dirty="0"/>
              <a:t> </a:t>
            </a:r>
            <a:r>
              <a:rPr lang="en-US" dirty="0" err="1"/>
              <a:t>adalah</a:t>
            </a:r>
            <a:r>
              <a:rPr lang="en-US" dirty="0"/>
              <a:t> “</a:t>
            </a:r>
            <a:r>
              <a:rPr lang="en-US" dirty="0" err="1"/>
              <a:t>ikut</a:t>
            </a:r>
            <a:r>
              <a:rPr lang="en-US" dirty="0"/>
              <a:t> </a:t>
            </a:r>
            <a:r>
              <a:rPr lang="en-US" dirty="0" err="1"/>
              <a:t>melaksanakan</a:t>
            </a:r>
            <a:r>
              <a:rPr lang="en-US" dirty="0"/>
              <a:t> </a:t>
            </a:r>
            <a:r>
              <a:rPr lang="en-US" dirty="0" err="1"/>
              <a:t>ketertiban</a:t>
            </a:r>
            <a:r>
              <a:rPr lang="en-US" dirty="0"/>
              <a:t> </a:t>
            </a:r>
            <a:r>
              <a:rPr lang="en-US" dirty="0" err="1"/>
              <a:t>dunia</a:t>
            </a:r>
            <a:r>
              <a:rPr lang="en-US" dirty="0"/>
              <a:t> yang </a:t>
            </a:r>
            <a:r>
              <a:rPr lang="en-US" dirty="0" err="1"/>
              <a:t>berdasarkan</a:t>
            </a:r>
            <a:r>
              <a:rPr lang="en-US" dirty="0"/>
              <a:t> </a:t>
            </a:r>
            <a:r>
              <a:rPr lang="en-US" dirty="0" err="1"/>
              <a:t>kemerdekaan</a:t>
            </a:r>
            <a:r>
              <a:rPr lang="en-US" dirty="0"/>
              <a:t>, </a:t>
            </a:r>
            <a:r>
              <a:rPr lang="en-US" dirty="0" err="1"/>
              <a:t>perdamaian</a:t>
            </a:r>
            <a:r>
              <a:rPr lang="en-US" dirty="0"/>
              <a:t> </a:t>
            </a:r>
            <a:r>
              <a:rPr lang="en-US" dirty="0" err="1"/>
              <a:t>abadi</a:t>
            </a:r>
            <a:r>
              <a:rPr lang="en-US" dirty="0"/>
              <a:t> </a:t>
            </a:r>
            <a:r>
              <a:rPr lang="en-US" dirty="0" err="1"/>
              <a:t>dan</a:t>
            </a:r>
            <a:r>
              <a:rPr lang="en-US" dirty="0"/>
              <a:t> </a:t>
            </a:r>
            <a:r>
              <a:rPr lang="en-US" dirty="0" err="1"/>
              <a:t>keadilan</a:t>
            </a:r>
            <a:r>
              <a:rPr lang="en-US" dirty="0"/>
              <a:t> </a:t>
            </a:r>
            <a:r>
              <a:rPr lang="en-US" dirty="0" err="1"/>
              <a:t>sosial</a:t>
            </a:r>
            <a:r>
              <a:rPr lang="en-US" dirty="0"/>
              <a:t>”.</a:t>
            </a:r>
            <a:endParaRPr lang="id-ID" dirty="0"/>
          </a:p>
          <a:p>
            <a:pPr>
              <a:buNone/>
            </a:pPr>
            <a:endParaRPr lang="en-US" dirty="0"/>
          </a:p>
        </p:txBody>
      </p:sp>
      <p:sp>
        <p:nvSpPr>
          <p:cNvPr id="2" name="Title 1"/>
          <p:cNvSpPr>
            <a:spLocks noGrp="1"/>
          </p:cNvSpPr>
          <p:nvPr>
            <p:ph type="title"/>
          </p:nvPr>
        </p:nvSpPr>
        <p:spPr/>
        <p:txBody>
          <a:bodyPr>
            <a:normAutofit fontScale="90000"/>
          </a:bodyPr>
          <a:lstStyle/>
          <a:p>
            <a:r>
              <a:rPr lang="en-US" dirty="0" err="1" smtClean="0"/>
              <a:t>Pancasila</a:t>
            </a:r>
            <a:r>
              <a:rPr lang="en-US" dirty="0" smtClean="0"/>
              <a:t> </a:t>
            </a:r>
            <a:r>
              <a:rPr lang="en-US" dirty="0" err="1" smtClean="0"/>
              <a:t>sebagai</a:t>
            </a:r>
            <a:r>
              <a:rPr lang="en-US" dirty="0" smtClean="0"/>
              <a:t> </a:t>
            </a:r>
            <a:r>
              <a:rPr lang="en-US" dirty="0" err="1" smtClean="0"/>
              <a:t>paradigma</a:t>
            </a:r>
            <a:r>
              <a:rPr lang="en-US" dirty="0" smtClean="0"/>
              <a:t> </a:t>
            </a:r>
            <a:r>
              <a:rPr lang="en-US" dirty="0" err="1" smtClean="0"/>
              <a:t>membangun</a:t>
            </a:r>
            <a:r>
              <a:rPr lang="en-US" dirty="0" smtClean="0"/>
              <a:t> </a:t>
            </a:r>
            <a:r>
              <a:rPr lang="en-US" dirty="0" err="1" smtClean="0"/>
              <a:t>masyarakat</a:t>
            </a:r>
            <a:r>
              <a:rPr lang="en-US" dirty="0" smtClean="0"/>
              <a:t> </a:t>
            </a:r>
            <a:r>
              <a:rPr lang="en-US" dirty="0" err="1" smtClean="0"/>
              <a:t>madani</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a:t>
            </a:r>
            <a:r>
              <a:rPr lang="en-US" dirty="0" err="1" smtClean="0"/>
              <a:t>Pancasila</a:t>
            </a:r>
            <a:r>
              <a:rPr lang="en-US" dirty="0" smtClean="0"/>
              <a:t> </a:t>
            </a:r>
            <a:r>
              <a:rPr lang="en-US" dirty="0" err="1"/>
              <a:t>telah</a:t>
            </a:r>
            <a:r>
              <a:rPr lang="en-US" dirty="0"/>
              <a:t> </a:t>
            </a:r>
            <a:r>
              <a:rPr lang="en-US" dirty="0" err="1"/>
              <a:t>memberikan</a:t>
            </a:r>
            <a:r>
              <a:rPr lang="en-US" dirty="0"/>
              <a:t> </a:t>
            </a:r>
            <a:r>
              <a:rPr lang="en-US" dirty="0" err="1"/>
              <a:t>dasar-dasar</a:t>
            </a:r>
            <a:r>
              <a:rPr lang="en-US" dirty="0"/>
              <a:t> </a:t>
            </a:r>
            <a:r>
              <a:rPr lang="en-US" dirty="0" err="1"/>
              <a:t>nilai</a:t>
            </a:r>
            <a:r>
              <a:rPr lang="en-US" dirty="0"/>
              <a:t> yang fundamental </a:t>
            </a:r>
            <a:r>
              <a:rPr lang="en-US" dirty="0" err="1"/>
              <a:t>bagi</a:t>
            </a:r>
            <a:r>
              <a:rPr lang="en-US" dirty="0"/>
              <a:t> </a:t>
            </a:r>
            <a:r>
              <a:rPr lang="en-US" dirty="0" err="1"/>
              <a:t>bangsa</a:t>
            </a:r>
            <a:r>
              <a:rPr lang="en-US" dirty="0"/>
              <a:t> </a:t>
            </a:r>
            <a:r>
              <a:rPr lang="en-US" dirty="0" err="1"/>
              <a:t>indonesia</a:t>
            </a:r>
            <a:r>
              <a:rPr lang="en-US" dirty="0"/>
              <a:t> </a:t>
            </a:r>
            <a:r>
              <a:rPr lang="en-US" dirty="0" err="1"/>
              <a:t>untuk</a:t>
            </a:r>
            <a:r>
              <a:rPr lang="en-US" dirty="0"/>
              <a:t> </a:t>
            </a:r>
            <a:r>
              <a:rPr lang="en-US" dirty="0" err="1"/>
              <a:t>hidup</a:t>
            </a:r>
            <a:r>
              <a:rPr lang="en-US" dirty="0"/>
              <a:t> </a:t>
            </a:r>
            <a:r>
              <a:rPr lang="en-US" dirty="0" err="1"/>
              <a:t>secara</a:t>
            </a:r>
            <a:r>
              <a:rPr lang="en-US" dirty="0"/>
              <a:t> </a:t>
            </a:r>
            <a:r>
              <a:rPr lang="en-US" dirty="0" err="1"/>
              <a:t>damai</a:t>
            </a:r>
            <a:r>
              <a:rPr lang="en-US" dirty="0"/>
              <a:t> </a:t>
            </a:r>
            <a:r>
              <a:rPr lang="en-US" dirty="0" err="1"/>
              <a:t>dalam</a:t>
            </a:r>
            <a:r>
              <a:rPr lang="en-US" dirty="0"/>
              <a:t> </a:t>
            </a:r>
            <a:r>
              <a:rPr lang="en-US" dirty="0" err="1"/>
              <a:t>kehidupan</a:t>
            </a:r>
            <a:r>
              <a:rPr lang="en-US" dirty="0"/>
              <a:t> </a:t>
            </a:r>
            <a:r>
              <a:rPr lang="en-US" dirty="0" err="1"/>
              <a:t>beragama</a:t>
            </a:r>
            <a:r>
              <a:rPr lang="en-US" dirty="0"/>
              <a:t> </a:t>
            </a:r>
            <a:r>
              <a:rPr lang="en-US" dirty="0" err="1"/>
              <a:t>di</a:t>
            </a:r>
            <a:r>
              <a:rPr lang="en-US" dirty="0"/>
              <a:t> </a:t>
            </a:r>
            <a:r>
              <a:rPr lang="en-US" dirty="0" err="1"/>
              <a:t>negara</a:t>
            </a:r>
            <a:r>
              <a:rPr lang="en-US" dirty="0"/>
              <a:t> Indonesia. </a:t>
            </a:r>
            <a:r>
              <a:rPr lang="en-US" dirty="0" err="1"/>
              <a:t>Dalm</a:t>
            </a:r>
            <a:r>
              <a:rPr lang="en-US" dirty="0"/>
              <a:t> </a:t>
            </a:r>
            <a:r>
              <a:rPr lang="en-US" dirty="0" err="1"/>
              <a:t>pengertian</a:t>
            </a:r>
            <a:r>
              <a:rPr lang="en-US" dirty="0"/>
              <a:t> </a:t>
            </a:r>
            <a:r>
              <a:rPr lang="en-US" dirty="0" err="1"/>
              <a:t>ini</a:t>
            </a:r>
            <a:r>
              <a:rPr lang="en-US" dirty="0"/>
              <a:t> </a:t>
            </a:r>
            <a:r>
              <a:rPr lang="en-US" dirty="0" err="1"/>
              <a:t>maka</a:t>
            </a:r>
            <a:r>
              <a:rPr lang="en-US" dirty="0"/>
              <a:t> </a:t>
            </a:r>
            <a:r>
              <a:rPr lang="en-US" dirty="0" err="1"/>
              <a:t>menegaskan</a:t>
            </a:r>
            <a:r>
              <a:rPr lang="en-US" dirty="0"/>
              <a:t> </a:t>
            </a:r>
            <a:r>
              <a:rPr lang="en-US" dirty="0" err="1"/>
              <a:t>dalam</a:t>
            </a:r>
            <a:r>
              <a:rPr lang="en-US" dirty="0"/>
              <a:t> UUD 1945 </a:t>
            </a:r>
            <a:r>
              <a:rPr lang="en-US" dirty="0" err="1"/>
              <a:t>bahwa</a:t>
            </a:r>
            <a:r>
              <a:rPr lang="en-US" dirty="0"/>
              <a:t> “Negara </a:t>
            </a:r>
            <a:r>
              <a:rPr lang="en-US" dirty="0" err="1"/>
              <a:t>berdasarkan</a:t>
            </a:r>
            <a:r>
              <a:rPr lang="en-US" dirty="0"/>
              <a:t> </a:t>
            </a:r>
            <a:r>
              <a:rPr lang="en-US" dirty="0" err="1"/>
              <a:t>atas</a:t>
            </a:r>
            <a:r>
              <a:rPr lang="en-US" dirty="0"/>
              <a:t> </a:t>
            </a:r>
            <a:r>
              <a:rPr lang="en-US" dirty="0" err="1"/>
              <a:t>Ketuhanan</a:t>
            </a:r>
            <a:r>
              <a:rPr lang="en-US" dirty="0"/>
              <a:t> Yang </a:t>
            </a:r>
            <a:r>
              <a:rPr lang="en-US" dirty="0" err="1"/>
              <a:t>Maha</a:t>
            </a:r>
            <a:r>
              <a:rPr lang="en-US" dirty="0"/>
              <a:t> </a:t>
            </a:r>
            <a:r>
              <a:rPr lang="en-US" dirty="0" err="1"/>
              <a:t>Esa</a:t>
            </a:r>
            <a:r>
              <a:rPr lang="en-US" dirty="0"/>
              <a:t>”, </a:t>
            </a:r>
            <a:r>
              <a:rPr lang="en-US" dirty="0" err="1"/>
              <a:t>ini</a:t>
            </a:r>
            <a:r>
              <a:rPr lang="en-US" dirty="0"/>
              <a:t> </a:t>
            </a:r>
            <a:r>
              <a:rPr lang="en-US" dirty="0" err="1"/>
              <a:t>berarti</a:t>
            </a:r>
            <a:r>
              <a:rPr lang="en-US" dirty="0"/>
              <a:t> </a:t>
            </a:r>
            <a:r>
              <a:rPr lang="en-US" dirty="0" err="1"/>
              <a:t>bahwa</a:t>
            </a:r>
            <a:r>
              <a:rPr lang="en-US" dirty="0"/>
              <a:t> </a:t>
            </a:r>
            <a:r>
              <a:rPr lang="en-US" dirty="0" err="1"/>
              <a:t>kehidupan</a:t>
            </a:r>
            <a:r>
              <a:rPr lang="en-US" dirty="0"/>
              <a:t> yang </a:t>
            </a:r>
            <a:r>
              <a:rPr lang="en-US" dirty="0" err="1"/>
              <a:t>ada</a:t>
            </a:r>
            <a:r>
              <a:rPr lang="en-US" dirty="0"/>
              <a:t> </a:t>
            </a:r>
            <a:r>
              <a:rPr lang="en-US" dirty="0" err="1"/>
              <a:t>dalam</a:t>
            </a:r>
            <a:r>
              <a:rPr lang="en-US" dirty="0"/>
              <a:t> </a:t>
            </a:r>
            <a:r>
              <a:rPr lang="en-US" dirty="0" err="1"/>
              <a:t>negara</a:t>
            </a:r>
            <a:r>
              <a:rPr lang="en-US" dirty="0"/>
              <a:t> </a:t>
            </a:r>
            <a:r>
              <a:rPr lang="en-US" dirty="0" err="1"/>
              <a:t>mendasarkan</a:t>
            </a:r>
            <a:r>
              <a:rPr lang="en-US" dirty="0"/>
              <a:t> </a:t>
            </a:r>
            <a:r>
              <a:rPr lang="en-US" dirty="0" err="1"/>
              <a:t>pada</a:t>
            </a:r>
            <a:r>
              <a:rPr lang="en-US" dirty="0"/>
              <a:t> </a:t>
            </a:r>
            <a:r>
              <a:rPr lang="en-US" dirty="0" err="1"/>
              <a:t>nilai-nilai</a:t>
            </a:r>
            <a:r>
              <a:rPr lang="en-US" dirty="0"/>
              <a:t> </a:t>
            </a:r>
            <a:r>
              <a:rPr lang="en-US" dirty="0" err="1"/>
              <a:t>ketuhanan</a:t>
            </a:r>
            <a:r>
              <a:rPr lang="en-US" dirty="0"/>
              <a:t>.</a:t>
            </a:r>
          </a:p>
        </p:txBody>
      </p:sp>
      <p:sp>
        <p:nvSpPr>
          <p:cNvPr id="2" name="Title 1"/>
          <p:cNvSpPr>
            <a:spLocks noGrp="1"/>
          </p:cNvSpPr>
          <p:nvPr>
            <p:ph type="title"/>
          </p:nvPr>
        </p:nvSpPr>
        <p:spPr>
          <a:xfrm>
            <a:off x="152400" y="274638"/>
            <a:ext cx="8534400" cy="1143000"/>
          </a:xfrm>
        </p:spPr>
        <p:txBody>
          <a:bodyPr>
            <a:normAutofit/>
          </a:bodyPr>
          <a:lstStyle/>
          <a:p>
            <a:r>
              <a:rPr lang="id-ID" sz="3200" dirty="0" smtClean="0"/>
              <a:t>Pancasila </a:t>
            </a:r>
            <a:r>
              <a:rPr lang="id-ID" sz="3200" dirty="0"/>
              <a:t>Sebagai Paradigama Pengembangan Kehidupan Beragama</a:t>
            </a:r>
            <a:endParaRPr lang="en-US"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buNone/>
            </a:pPr>
            <a:r>
              <a:rPr lang="en-US" dirty="0" smtClean="0"/>
              <a:t>	</a:t>
            </a:r>
            <a:r>
              <a:rPr lang="en-US" dirty="0" err="1" smtClean="0"/>
              <a:t>Pancasila</a:t>
            </a:r>
            <a:r>
              <a:rPr lang="en-US" dirty="0" smtClean="0"/>
              <a:t> </a:t>
            </a:r>
            <a:r>
              <a:rPr lang="en-US" dirty="0" err="1"/>
              <a:t>juga</a:t>
            </a:r>
            <a:r>
              <a:rPr lang="en-US" dirty="0"/>
              <a:t> </a:t>
            </a:r>
            <a:r>
              <a:rPr lang="en-US" dirty="0" err="1"/>
              <a:t>merupakan</a:t>
            </a:r>
            <a:r>
              <a:rPr lang="en-US" dirty="0"/>
              <a:t> </a:t>
            </a:r>
            <a:r>
              <a:rPr lang="en-US" dirty="0" err="1"/>
              <a:t>pegangan</a:t>
            </a:r>
            <a:r>
              <a:rPr lang="en-US" dirty="0"/>
              <a:t> </a:t>
            </a:r>
            <a:r>
              <a:rPr lang="en-US" dirty="0" err="1"/>
              <a:t>dan</a:t>
            </a:r>
            <a:r>
              <a:rPr lang="en-US" dirty="0"/>
              <a:t> </a:t>
            </a:r>
            <a:r>
              <a:rPr lang="en-US" dirty="0" err="1"/>
              <a:t>pedoman</a:t>
            </a:r>
            <a:r>
              <a:rPr lang="en-US" dirty="0"/>
              <a:t> </a:t>
            </a:r>
            <a:r>
              <a:rPr lang="en-US" dirty="0" err="1"/>
              <a:t>dalam</a:t>
            </a:r>
            <a:r>
              <a:rPr lang="en-US" dirty="0"/>
              <a:t> </a:t>
            </a:r>
            <a:r>
              <a:rPr lang="en-US" dirty="0" err="1"/>
              <a:t>usaha</a:t>
            </a:r>
            <a:r>
              <a:rPr lang="en-US" dirty="0"/>
              <a:t> </a:t>
            </a:r>
            <a:r>
              <a:rPr lang="en-US" dirty="0" err="1"/>
              <a:t>ilmu</a:t>
            </a:r>
            <a:r>
              <a:rPr lang="en-US" dirty="0"/>
              <a:t> </a:t>
            </a:r>
            <a:r>
              <a:rPr lang="en-US" dirty="0" err="1"/>
              <a:t>pengetahuan</a:t>
            </a:r>
            <a:r>
              <a:rPr lang="en-US" dirty="0"/>
              <a:t>, yang </a:t>
            </a:r>
            <a:r>
              <a:rPr lang="en-US" dirty="0" err="1"/>
              <a:t>telah</a:t>
            </a:r>
            <a:r>
              <a:rPr lang="en-US" dirty="0"/>
              <a:t> </a:t>
            </a:r>
            <a:r>
              <a:rPr lang="en-US" dirty="0" err="1"/>
              <a:t>mulai</a:t>
            </a:r>
            <a:r>
              <a:rPr lang="en-US" dirty="0"/>
              <a:t> pula </a:t>
            </a:r>
            <a:r>
              <a:rPr lang="en-US" dirty="0" err="1"/>
              <a:t>dipikirkan</a:t>
            </a:r>
            <a:r>
              <a:rPr lang="en-US" dirty="0"/>
              <a:t> </a:t>
            </a:r>
            <a:r>
              <a:rPr lang="en-US" dirty="0" err="1"/>
              <a:t>tentang</a:t>
            </a:r>
            <a:r>
              <a:rPr lang="en-US" dirty="0"/>
              <a:t> </a:t>
            </a:r>
            <a:r>
              <a:rPr lang="en-US" dirty="0" err="1"/>
              <a:t>arti</a:t>
            </a:r>
            <a:r>
              <a:rPr lang="en-US" dirty="0"/>
              <a:t> </a:t>
            </a:r>
            <a:r>
              <a:rPr lang="en-US" dirty="0" err="1"/>
              <a:t>dari</a:t>
            </a:r>
            <a:r>
              <a:rPr lang="en-US" dirty="0"/>
              <a:t> </a:t>
            </a:r>
            <a:r>
              <a:rPr lang="en-US" dirty="0" err="1"/>
              <a:t>nilainya</a:t>
            </a:r>
            <a:r>
              <a:rPr lang="en-US" dirty="0"/>
              <a:t> </a:t>
            </a:r>
            <a:r>
              <a:rPr lang="en-US" dirty="0" err="1"/>
              <a:t>dipandang</a:t>
            </a:r>
            <a:r>
              <a:rPr lang="en-US" dirty="0"/>
              <a:t>  </a:t>
            </a:r>
            <a:r>
              <a:rPr lang="en-US" dirty="0" err="1"/>
              <a:t>dari</a:t>
            </a:r>
            <a:r>
              <a:rPr lang="en-US" dirty="0"/>
              <a:t> </a:t>
            </a:r>
            <a:r>
              <a:rPr lang="en-US" dirty="0" err="1"/>
              <a:t>sudut</a:t>
            </a:r>
            <a:r>
              <a:rPr lang="en-US" dirty="0"/>
              <a:t> </a:t>
            </a:r>
            <a:r>
              <a:rPr lang="en-US" dirty="0" err="1"/>
              <a:t>ilmu</a:t>
            </a:r>
            <a:r>
              <a:rPr lang="en-US" dirty="0"/>
              <a:t> </a:t>
            </a:r>
            <a:r>
              <a:rPr lang="en-US" dirty="0" err="1"/>
              <a:t>pengetahuan</a:t>
            </a:r>
            <a:r>
              <a:rPr lang="en-US" dirty="0"/>
              <a:t>, </a:t>
            </a:r>
            <a:r>
              <a:rPr lang="en-US" dirty="0" err="1"/>
              <a:t>lagi</a:t>
            </a:r>
            <a:r>
              <a:rPr lang="en-US" dirty="0"/>
              <a:t> pula </a:t>
            </a:r>
            <a:r>
              <a:rPr lang="en-US" dirty="0" err="1"/>
              <a:t>telah</a:t>
            </a:r>
            <a:r>
              <a:rPr lang="en-US" dirty="0"/>
              <a:t> </a:t>
            </a:r>
            <a:r>
              <a:rPr lang="en-US" dirty="0" err="1"/>
              <a:t>di</a:t>
            </a:r>
            <a:r>
              <a:rPr lang="en-US" dirty="0"/>
              <a:t> </a:t>
            </a:r>
            <a:r>
              <a:rPr lang="en-US" dirty="0" err="1"/>
              <a:t>mulai</a:t>
            </a:r>
            <a:r>
              <a:rPr lang="en-US" dirty="0"/>
              <a:t> </a:t>
            </a:r>
            <a:r>
              <a:rPr lang="en-US" dirty="0" err="1"/>
              <a:t>ditinjau</a:t>
            </a:r>
            <a:r>
              <a:rPr lang="en-US" dirty="0"/>
              <a:t> </a:t>
            </a:r>
            <a:r>
              <a:rPr lang="en-US" dirty="0" err="1"/>
              <a:t>dalam</a:t>
            </a:r>
            <a:r>
              <a:rPr lang="en-US" dirty="0"/>
              <a:t> </a:t>
            </a:r>
            <a:r>
              <a:rPr lang="en-US" dirty="0" err="1"/>
              <a:t>bentuk</a:t>
            </a:r>
            <a:r>
              <a:rPr lang="en-US" dirty="0"/>
              <a:t> </a:t>
            </a:r>
            <a:r>
              <a:rPr lang="en-US" dirty="0" err="1"/>
              <a:t>serta</a:t>
            </a:r>
            <a:r>
              <a:rPr lang="en-US" dirty="0"/>
              <a:t> </a:t>
            </a:r>
            <a:r>
              <a:rPr lang="en-US" dirty="0" err="1"/>
              <a:t>cara</a:t>
            </a:r>
            <a:r>
              <a:rPr lang="en-US" dirty="0"/>
              <a:t> yang </a:t>
            </a:r>
            <a:r>
              <a:rPr lang="en-US" dirty="0" err="1"/>
              <a:t>bagaimana</a:t>
            </a:r>
            <a:r>
              <a:rPr lang="en-US" dirty="0"/>
              <a:t> </a:t>
            </a:r>
            <a:r>
              <a:rPr lang="en-US" dirty="0" err="1"/>
              <a:t>untuk</a:t>
            </a:r>
            <a:r>
              <a:rPr lang="en-US" dirty="0"/>
              <a:t> </a:t>
            </a:r>
            <a:r>
              <a:rPr lang="en-US" dirty="0" err="1"/>
              <a:t>dapat</a:t>
            </a:r>
            <a:r>
              <a:rPr lang="en-US" dirty="0"/>
              <a:t> </a:t>
            </a:r>
            <a:r>
              <a:rPr lang="en-US" dirty="0" err="1"/>
              <a:t>dipergunakan</a:t>
            </a:r>
            <a:r>
              <a:rPr lang="en-US" dirty="0"/>
              <a:t> </a:t>
            </a:r>
            <a:r>
              <a:rPr lang="en-US" dirty="0" err="1"/>
              <a:t>dalam</a:t>
            </a:r>
            <a:r>
              <a:rPr lang="en-US" dirty="0"/>
              <a:t> </a:t>
            </a:r>
            <a:r>
              <a:rPr lang="en-US" dirty="0" err="1"/>
              <a:t>menyelenggarakan</a:t>
            </a:r>
            <a:r>
              <a:rPr lang="en-US" dirty="0"/>
              <a:t> </a:t>
            </a:r>
            <a:r>
              <a:rPr lang="en-US" dirty="0" err="1"/>
              <a:t>pendidikan</a:t>
            </a:r>
            <a:r>
              <a:rPr lang="en-US" dirty="0"/>
              <a:t> </a:t>
            </a:r>
            <a:r>
              <a:rPr lang="en-US" dirty="0" err="1"/>
              <a:t>dan</a:t>
            </a:r>
            <a:r>
              <a:rPr lang="en-US" dirty="0"/>
              <a:t> </a:t>
            </a:r>
            <a:r>
              <a:rPr lang="en-US" dirty="0" err="1"/>
              <a:t>pengajaran</a:t>
            </a:r>
            <a:r>
              <a:rPr lang="en-US" dirty="0"/>
              <a:t> yang </a:t>
            </a:r>
            <a:r>
              <a:rPr lang="en-US" dirty="0" err="1"/>
              <a:t>berilmu</a:t>
            </a:r>
            <a:r>
              <a:rPr lang="en-US" dirty="0"/>
              <a:t> </a:t>
            </a:r>
            <a:r>
              <a:rPr lang="en-US" dirty="0" err="1"/>
              <a:t>pengetahuan</a:t>
            </a:r>
            <a:r>
              <a:rPr lang="en-US" dirty="0"/>
              <a:t>, </a:t>
            </a:r>
            <a:r>
              <a:rPr lang="en-US" dirty="0" err="1"/>
              <a:t>dalam</a:t>
            </a:r>
            <a:r>
              <a:rPr lang="en-US" dirty="0"/>
              <a:t> </a:t>
            </a:r>
            <a:r>
              <a:rPr lang="en-US" dirty="0" err="1"/>
              <a:t>hal</a:t>
            </a:r>
            <a:r>
              <a:rPr lang="en-US" dirty="0"/>
              <a:t> </a:t>
            </a:r>
            <a:r>
              <a:rPr lang="en-US" dirty="0" err="1"/>
              <a:t>mana</a:t>
            </a:r>
            <a:r>
              <a:rPr lang="en-US" dirty="0"/>
              <a:t>, </a:t>
            </a:r>
            <a:r>
              <a:rPr lang="en-US" dirty="0" err="1"/>
              <a:t>perlu</a:t>
            </a:r>
            <a:r>
              <a:rPr lang="en-US" dirty="0"/>
              <a:t> </a:t>
            </a:r>
            <a:r>
              <a:rPr lang="en-US" dirty="0" err="1"/>
              <a:t>diulangi</a:t>
            </a:r>
            <a:r>
              <a:rPr lang="en-US" dirty="0"/>
              <a:t> </a:t>
            </a:r>
            <a:r>
              <a:rPr lang="en-US" dirty="0" err="1"/>
              <a:t>lagi</a:t>
            </a:r>
            <a:r>
              <a:rPr lang="en-US" dirty="0"/>
              <a:t> yang </a:t>
            </a:r>
            <a:r>
              <a:rPr lang="en-US" dirty="0" err="1"/>
              <a:t>dalam</a:t>
            </a:r>
            <a:r>
              <a:rPr lang="en-US" dirty="0"/>
              <a:t> </a:t>
            </a:r>
            <a:r>
              <a:rPr lang="en-US" dirty="0" err="1"/>
              <a:t>uraian</a:t>
            </a:r>
            <a:r>
              <a:rPr lang="en-US" dirty="0"/>
              <a:t> </a:t>
            </a:r>
            <a:r>
              <a:rPr lang="en-US" dirty="0" err="1"/>
              <a:t>tadi</a:t>
            </a:r>
            <a:r>
              <a:rPr lang="en-US" dirty="0"/>
              <a:t> </a:t>
            </a:r>
            <a:r>
              <a:rPr lang="en-US" dirty="0" err="1"/>
              <a:t>telah</a:t>
            </a:r>
            <a:r>
              <a:rPr lang="en-US" dirty="0"/>
              <a:t> </a:t>
            </a:r>
            <a:r>
              <a:rPr lang="en-US" dirty="0" err="1"/>
              <a:t>dikemukakan</a:t>
            </a:r>
            <a:r>
              <a:rPr lang="en-US" dirty="0"/>
              <a:t>, </a:t>
            </a:r>
            <a:r>
              <a:rPr lang="en-US" dirty="0" err="1"/>
              <a:t>dipegang</a:t>
            </a:r>
            <a:r>
              <a:rPr lang="en-US" dirty="0"/>
              <a:t> </a:t>
            </a:r>
            <a:r>
              <a:rPr lang="en-US" dirty="0" err="1"/>
              <a:t>teguh</a:t>
            </a:r>
            <a:r>
              <a:rPr lang="en-US" dirty="0"/>
              <a:t> </a:t>
            </a:r>
            <a:r>
              <a:rPr lang="en-US" dirty="0" err="1"/>
              <a:t>unsur</a:t>
            </a:r>
            <a:r>
              <a:rPr lang="en-US" dirty="0"/>
              <a:t> </a:t>
            </a:r>
            <a:r>
              <a:rPr lang="en-US" dirty="0" err="1"/>
              <a:t>kenyataan</a:t>
            </a:r>
            <a:r>
              <a:rPr lang="en-US" dirty="0"/>
              <a:t>, </a:t>
            </a:r>
            <a:r>
              <a:rPr lang="en-US" dirty="0" err="1"/>
              <a:t>syarat</a:t>
            </a:r>
            <a:r>
              <a:rPr lang="en-US" dirty="0"/>
              <a:t> </a:t>
            </a:r>
            <a:r>
              <a:rPr lang="en-US" dirty="0" err="1"/>
              <a:t>mutlak</a:t>
            </a:r>
            <a:r>
              <a:rPr lang="en-US" dirty="0"/>
              <a:t> </a:t>
            </a:r>
            <a:r>
              <a:rPr lang="en-US" dirty="0" err="1"/>
              <a:t>bagi</a:t>
            </a:r>
            <a:r>
              <a:rPr lang="en-US" dirty="0"/>
              <a:t> </a:t>
            </a:r>
            <a:r>
              <a:rPr lang="en-US" dirty="0" err="1"/>
              <a:t>usaha</a:t>
            </a:r>
            <a:r>
              <a:rPr lang="en-US" dirty="0"/>
              <a:t> </a:t>
            </a:r>
            <a:r>
              <a:rPr lang="en-US" dirty="0" err="1"/>
              <a:t>ilmu</a:t>
            </a:r>
            <a:r>
              <a:rPr lang="en-US" dirty="0"/>
              <a:t> </a:t>
            </a:r>
            <a:r>
              <a:rPr lang="en-US" dirty="0" err="1"/>
              <a:t>pengetahuan</a:t>
            </a:r>
            <a:endParaRPr lang="en-US" dirty="0"/>
          </a:p>
        </p:txBody>
      </p:sp>
      <p:sp>
        <p:nvSpPr>
          <p:cNvPr id="2" name="Title 1"/>
          <p:cNvSpPr>
            <a:spLocks noGrp="1"/>
          </p:cNvSpPr>
          <p:nvPr>
            <p:ph type="title"/>
          </p:nvPr>
        </p:nvSpPr>
        <p:spPr/>
        <p:txBody>
          <a:bodyPr>
            <a:normAutofit fontScale="90000"/>
          </a:bodyPr>
          <a:lstStyle/>
          <a:p>
            <a:r>
              <a:rPr lang="id-ID" dirty="0"/>
              <a:t>Pancasila Sebagai Paradigma Penyeimbang IPTEK dan IMTAQ</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2800" dirty="0" smtClean="0"/>
              <a:t>	</a:t>
            </a:r>
            <a:r>
              <a:rPr lang="en-US" sz="2800" dirty="0" err="1" smtClean="0"/>
              <a:t>Pancasila</a:t>
            </a:r>
            <a:r>
              <a:rPr lang="en-US" sz="2800" dirty="0" smtClean="0"/>
              <a:t> </a:t>
            </a:r>
            <a:r>
              <a:rPr lang="en-US" sz="2800" dirty="0" err="1"/>
              <a:t>sebagai</a:t>
            </a:r>
            <a:r>
              <a:rPr lang="en-US" sz="2800" dirty="0"/>
              <a:t> </a:t>
            </a:r>
            <a:r>
              <a:rPr lang="en-US" sz="2800" dirty="0" err="1"/>
              <a:t>paradigma</a:t>
            </a:r>
            <a:r>
              <a:rPr lang="en-US" sz="2800" dirty="0"/>
              <a:t> </a:t>
            </a:r>
            <a:r>
              <a:rPr lang="en-US" sz="2800" dirty="0" err="1"/>
              <a:t>pengembangan</a:t>
            </a:r>
            <a:r>
              <a:rPr lang="en-US" sz="2800" dirty="0"/>
              <a:t> </a:t>
            </a:r>
            <a:r>
              <a:rPr lang="en-US" sz="2800" dirty="0" err="1"/>
              <a:t>ekonomi</a:t>
            </a:r>
            <a:r>
              <a:rPr lang="en-US" sz="2800" dirty="0"/>
              <a:t> </a:t>
            </a:r>
            <a:r>
              <a:rPr lang="en-US" sz="2800" dirty="0" err="1"/>
              <a:t>lebih</a:t>
            </a:r>
            <a:r>
              <a:rPr lang="en-US" sz="2800" dirty="0"/>
              <a:t> </a:t>
            </a:r>
            <a:r>
              <a:rPr lang="en-US" sz="2800" dirty="0" err="1"/>
              <a:t>mengacu</a:t>
            </a:r>
            <a:r>
              <a:rPr lang="en-US" sz="2800" dirty="0"/>
              <a:t> </a:t>
            </a:r>
            <a:r>
              <a:rPr lang="en-US" sz="2800" dirty="0" err="1"/>
              <a:t>pada</a:t>
            </a:r>
            <a:r>
              <a:rPr lang="en-US" sz="2800" dirty="0"/>
              <a:t> </a:t>
            </a:r>
            <a:r>
              <a:rPr lang="en-US" sz="2800" dirty="0" err="1"/>
              <a:t>Sila</a:t>
            </a:r>
            <a:r>
              <a:rPr lang="en-US" sz="2800" dirty="0"/>
              <a:t> </a:t>
            </a:r>
            <a:r>
              <a:rPr lang="en-US" sz="2800" dirty="0" err="1"/>
              <a:t>Keempat</a:t>
            </a:r>
            <a:r>
              <a:rPr lang="en-US" sz="2800" dirty="0"/>
              <a:t> </a:t>
            </a:r>
            <a:r>
              <a:rPr lang="en-US" sz="2800" dirty="0" err="1"/>
              <a:t>Pancasila</a:t>
            </a:r>
            <a:r>
              <a:rPr lang="en-US" sz="2800" dirty="0"/>
              <a:t>. </a:t>
            </a:r>
            <a:r>
              <a:rPr lang="en-US" sz="2800" dirty="0" err="1"/>
              <a:t>Sementara</a:t>
            </a:r>
            <a:r>
              <a:rPr lang="en-US" sz="2800" dirty="0"/>
              <a:t> </a:t>
            </a:r>
            <a:r>
              <a:rPr lang="en-US" sz="2800" dirty="0" err="1"/>
              <a:t>pengembangan</a:t>
            </a:r>
            <a:r>
              <a:rPr lang="en-US" sz="2800" dirty="0"/>
              <a:t> </a:t>
            </a:r>
            <a:r>
              <a:rPr lang="en-US" sz="2800" dirty="0" err="1"/>
              <a:t>ekonomi</a:t>
            </a:r>
            <a:r>
              <a:rPr lang="en-US" sz="2800" dirty="0"/>
              <a:t> </a:t>
            </a:r>
            <a:r>
              <a:rPr lang="en-US" sz="2800" dirty="0" err="1"/>
              <a:t>lebih</a:t>
            </a:r>
            <a:r>
              <a:rPr lang="en-US" sz="2800" dirty="0"/>
              <a:t> </a:t>
            </a:r>
            <a:r>
              <a:rPr lang="en-US" sz="2800" dirty="0" err="1"/>
              <a:t>mengacu</a:t>
            </a:r>
            <a:r>
              <a:rPr lang="en-US" sz="2800" dirty="0"/>
              <a:t> </a:t>
            </a:r>
            <a:r>
              <a:rPr lang="en-US" sz="2800" dirty="0" err="1"/>
              <a:t>pada</a:t>
            </a:r>
            <a:r>
              <a:rPr lang="en-US" sz="2800" dirty="0"/>
              <a:t> </a:t>
            </a:r>
            <a:r>
              <a:rPr lang="en-US" sz="2800" dirty="0" err="1"/>
              <a:t>pembangunan</a:t>
            </a:r>
            <a:r>
              <a:rPr lang="en-US" sz="2800" dirty="0"/>
              <a:t> </a:t>
            </a:r>
            <a:r>
              <a:rPr lang="en-US" sz="2800" dirty="0" err="1"/>
              <a:t>Sistem</a:t>
            </a:r>
            <a:r>
              <a:rPr lang="en-US" sz="2800" dirty="0"/>
              <a:t> </a:t>
            </a:r>
            <a:r>
              <a:rPr lang="en-US" sz="2800" dirty="0" err="1"/>
              <a:t>Ekonomi</a:t>
            </a:r>
            <a:r>
              <a:rPr lang="en-US" sz="2800" dirty="0"/>
              <a:t> Indonesia. </a:t>
            </a:r>
            <a:r>
              <a:rPr lang="en-US" sz="2800" dirty="0" err="1"/>
              <a:t>Dengan</a:t>
            </a:r>
            <a:r>
              <a:rPr lang="en-US" sz="2800" dirty="0"/>
              <a:t> </a:t>
            </a:r>
            <a:r>
              <a:rPr lang="en-US" sz="2800" dirty="0" err="1"/>
              <a:t>demikian</a:t>
            </a:r>
            <a:r>
              <a:rPr lang="en-US" sz="2800" dirty="0"/>
              <a:t> </a:t>
            </a:r>
            <a:r>
              <a:rPr lang="en-US" sz="2800" dirty="0" err="1"/>
              <a:t>menunjuk</a:t>
            </a:r>
            <a:r>
              <a:rPr lang="en-US" sz="2800" dirty="0"/>
              <a:t> </a:t>
            </a:r>
            <a:r>
              <a:rPr lang="en-US" sz="2800" dirty="0" err="1"/>
              <a:t>pada</a:t>
            </a:r>
            <a:r>
              <a:rPr lang="en-US" sz="2800" dirty="0"/>
              <a:t> </a:t>
            </a:r>
            <a:r>
              <a:rPr lang="en-US" sz="2800" dirty="0" err="1"/>
              <a:t>pembangunan</a:t>
            </a:r>
            <a:r>
              <a:rPr lang="en-US" sz="2800" dirty="0"/>
              <a:t> </a:t>
            </a:r>
            <a:r>
              <a:rPr lang="en-US" sz="2800" dirty="0" err="1"/>
              <a:t>Ekonomi</a:t>
            </a:r>
            <a:r>
              <a:rPr lang="en-US" sz="2800" dirty="0"/>
              <a:t> </a:t>
            </a:r>
            <a:r>
              <a:rPr lang="en-US" sz="2800" dirty="0" err="1"/>
              <a:t>Kerakyatan</a:t>
            </a:r>
            <a:r>
              <a:rPr lang="en-US" sz="2800" dirty="0"/>
              <a:t> </a:t>
            </a:r>
            <a:r>
              <a:rPr lang="en-US" sz="2800" dirty="0" err="1"/>
              <a:t>atau</a:t>
            </a:r>
            <a:r>
              <a:rPr lang="en-US" sz="2800" dirty="0"/>
              <a:t> </a:t>
            </a:r>
            <a:r>
              <a:rPr lang="en-US" sz="2800" dirty="0" err="1"/>
              <a:t>pembangunan</a:t>
            </a:r>
            <a:r>
              <a:rPr lang="en-US" sz="2800" dirty="0"/>
              <a:t> </a:t>
            </a:r>
            <a:r>
              <a:rPr lang="en-US" sz="2800" dirty="0" err="1"/>
              <a:t>Demokrasi</a:t>
            </a:r>
            <a:r>
              <a:rPr lang="en-US" sz="2800" dirty="0"/>
              <a:t> </a:t>
            </a:r>
            <a:r>
              <a:rPr lang="en-US" sz="2800" dirty="0" err="1"/>
              <a:t>Ekonomi</a:t>
            </a:r>
            <a:r>
              <a:rPr lang="en-US" sz="2800" dirty="0"/>
              <a:t> </a:t>
            </a:r>
            <a:r>
              <a:rPr lang="en-US" sz="2800" dirty="0" err="1"/>
              <a:t>atau</a:t>
            </a:r>
            <a:r>
              <a:rPr lang="en-US" sz="2800" dirty="0"/>
              <a:t> </a:t>
            </a:r>
            <a:r>
              <a:rPr lang="en-US" sz="2800" dirty="0" err="1"/>
              <a:t>pembangunan</a:t>
            </a:r>
            <a:r>
              <a:rPr lang="en-US" sz="2800" dirty="0"/>
              <a:t> </a:t>
            </a:r>
            <a:r>
              <a:rPr lang="en-US" sz="2800" dirty="0" err="1"/>
              <a:t>Sistem</a:t>
            </a:r>
            <a:r>
              <a:rPr lang="en-US" sz="2800" dirty="0"/>
              <a:t> </a:t>
            </a:r>
            <a:r>
              <a:rPr lang="en-US" sz="2800" dirty="0" err="1"/>
              <a:t>Ekonomi</a:t>
            </a:r>
            <a:r>
              <a:rPr lang="en-US" sz="2800" dirty="0"/>
              <a:t> Indonesia </a:t>
            </a:r>
            <a:r>
              <a:rPr lang="en-US" sz="2800" dirty="0" err="1"/>
              <a:t>atau</a:t>
            </a:r>
            <a:r>
              <a:rPr lang="en-US" sz="2800" dirty="0"/>
              <a:t> </a:t>
            </a:r>
            <a:r>
              <a:rPr lang="en-US" sz="2800" dirty="0" err="1"/>
              <a:t>Sistem</a:t>
            </a:r>
            <a:r>
              <a:rPr lang="en-US" sz="2800" dirty="0"/>
              <a:t> </a:t>
            </a:r>
            <a:r>
              <a:rPr lang="en-US" sz="2800" dirty="0" err="1"/>
              <a:t>Ekonomi</a:t>
            </a:r>
            <a:r>
              <a:rPr lang="en-US" sz="2800" dirty="0"/>
              <a:t> </a:t>
            </a:r>
            <a:r>
              <a:rPr lang="en-US" sz="2800" dirty="0" err="1"/>
              <a:t>Pancasila</a:t>
            </a:r>
            <a:r>
              <a:rPr lang="en-US" sz="2800" dirty="0"/>
              <a:t>.</a:t>
            </a:r>
          </a:p>
        </p:txBody>
      </p:sp>
      <p:sp>
        <p:nvSpPr>
          <p:cNvPr id="2" name="Title 1"/>
          <p:cNvSpPr>
            <a:spLocks noGrp="1"/>
          </p:cNvSpPr>
          <p:nvPr>
            <p:ph type="title"/>
          </p:nvPr>
        </p:nvSpPr>
        <p:spPr/>
        <p:txBody>
          <a:bodyPr>
            <a:normAutofit fontScale="90000"/>
          </a:bodyPr>
          <a:lstStyle/>
          <a:p>
            <a:r>
              <a:rPr lang="id-ID" dirty="0"/>
              <a:t>Pancasila Sebagai Paradigma Pengembangan Ekonomi</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r>
              <a:rPr lang="en-US" dirty="0" smtClean="0"/>
              <a:t>Pembangunan Indonesia </a:t>
            </a:r>
            <a:r>
              <a:rPr lang="en-US" dirty="0" err="1" smtClean="0"/>
              <a:t>harus</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nilai-nilai</a:t>
            </a:r>
            <a:r>
              <a:rPr lang="en-US" dirty="0" smtClean="0"/>
              <a:t> </a:t>
            </a:r>
            <a:r>
              <a:rPr lang="en-US" dirty="0" err="1" smtClean="0"/>
              <a:t>Pancasila</a:t>
            </a:r>
            <a:r>
              <a:rPr lang="en-US" dirty="0" smtClean="0"/>
              <a:t> </a:t>
            </a:r>
            <a:r>
              <a:rPr lang="en-US" dirty="0" err="1" smtClean="0"/>
              <a:t>dan</a:t>
            </a:r>
            <a:r>
              <a:rPr lang="en-US" dirty="0" smtClean="0"/>
              <a:t> UUD 1947</a:t>
            </a:r>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8869965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TotalTime>
  <Pages>8</Pages>
  <Words>140</Words>
  <Characters>0</Characters>
  <Application>Microsoft Office PowerPoint</Application>
  <DocSecurity>0</DocSecurity>
  <PresentationFormat>On-screen Show (4:3)</PresentationFormat>
  <Lines>0</Lines>
  <Paragraphs>21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Lucida Sans Unicode</vt:lpstr>
      <vt:lpstr>Verdana</vt:lpstr>
      <vt:lpstr>Wingdings 2</vt:lpstr>
      <vt:lpstr>Wingdings 3</vt:lpstr>
      <vt:lpstr>Concourse</vt:lpstr>
      <vt:lpstr>PANCASILA SEBAGAI PARADIGMA PEMBANGUNAN</vt:lpstr>
      <vt:lpstr>Paradigma</vt:lpstr>
      <vt:lpstr>Pancasila sebagai paradigma pembangunan</vt:lpstr>
      <vt:lpstr>PowerPoint Presentation</vt:lpstr>
      <vt:lpstr>Pancasila sebagai paradigma membangun masyarakat madani</vt:lpstr>
      <vt:lpstr>Pancasila Sebagai Paradigama Pengembangan Kehidupan Beragama</vt:lpstr>
      <vt:lpstr>Pancasila Sebagai Paradigma Penyeimbang IPTEK dan IMTAQ</vt:lpstr>
      <vt:lpstr>Pancasila Sebagai Paradigma Pengembangan Ekonomi</vt:lpstr>
      <vt:lpstr>PowerPoint Presentation</vt:lpstr>
    </vt:vector>
  </TitlesOfParts>
  <LinksUpToDate>false</LinksUpToDate>
  <CharactersWithSpaces>0</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PANCASILA SEBAGAI PARADIGMA PEMBANGUNAN</dc:title>
  <dc:creator>ACER</dc:creator>
  <cp:lastModifiedBy>Windows User</cp:lastModifiedBy>
  <cp:revision>5</cp:revision>
  <dcterms:modified xsi:type="dcterms:W3CDTF">2018-09-03T12:56:21Z</dcterms:modified>
</cp:coreProperties>
</file>