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5" roundtripDataSignature="AMtx7mjG/8LP1m7wOOvhtJd0HcPjN3rsp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customschemas.google.com/relationships/presentationmetadata" Target="metadata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Brickwork-HD-R1a.jpg" id="17" name="Google Shape;17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21"/>
          <p:cNvSpPr/>
          <p:nvPr/>
        </p:nvSpPr>
        <p:spPr>
          <a:xfrm>
            <a:off x="-15875" y="0"/>
            <a:ext cx="11683810" cy="6588125"/>
          </a:xfrm>
          <a:custGeom>
            <a:rect b="b" l="l" r="r" t="t"/>
            <a:pathLst>
              <a:path extrusionOk="0" h="6588125" w="11683810">
                <a:moveTo>
                  <a:pt x="0" y="0"/>
                </a:moveTo>
                <a:lnTo>
                  <a:pt x="11318691" y="0"/>
                </a:lnTo>
                <a:lnTo>
                  <a:pt x="11683810" y="5976938"/>
                </a:lnTo>
                <a:lnTo>
                  <a:pt x="15875" y="6588125"/>
                </a:lnTo>
                <a:cubicBezTo>
                  <a:pt x="10583" y="4386792"/>
                  <a:pt x="5292" y="2185458"/>
                  <a:pt x="0" y="0"/>
                </a:cubicBez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  <a:effectLst>
            <a:outerShdw blurRad="101600" rotWithShape="0" algn="tl" dir="4380000" dist="152400">
              <a:srgbClr val="000000">
                <a:alpha val="42745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" name="Google Shape;19;p21"/>
          <p:cNvSpPr/>
          <p:nvPr/>
        </p:nvSpPr>
        <p:spPr>
          <a:xfrm>
            <a:off x="0" y="4282257"/>
            <a:ext cx="11329257" cy="2028845"/>
          </a:xfrm>
          <a:custGeom>
            <a:rect b="b" l="l" r="r" t="t"/>
            <a:pathLst>
              <a:path extrusionOk="0" h="2028845" w="11329257">
                <a:moveTo>
                  <a:pt x="0" y="588520"/>
                </a:moveTo>
                <a:lnTo>
                  <a:pt x="11244075" y="0"/>
                </a:lnTo>
                <a:lnTo>
                  <a:pt x="11329257" y="1424838"/>
                </a:lnTo>
                <a:lnTo>
                  <a:pt x="0" y="2028845"/>
                </a:lnTo>
                <a:lnTo>
                  <a:pt x="0" y="58852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34000">
                <a:schemeClr val="accent1"/>
              </a:gs>
              <a:gs pos="100000">
                <a:srgbClr val="5C0607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</p:sp>
      <p:sp>
        <p:nvSpPr>
          <p:cNvPr id="20" name="Google Shape;20;p21"/>
          <p:cNvSpPr/>
          <p:nvPr/>
        </p:nvSpPr>
        <p:spPr>
          <a:xfrm>
            <a:off x="0" y="0"/>
            <a:ext cx="8719579" cy="456877"/>
          </a:xfrm>
          <a:custGeom>
            <a:rect b="b" l="l" r="r" t="t"/>
            <a:pathLst>
              <a:path extrusionOk="0" h="456877" w="8719579">
                <a:moveTo>
                  <a:pt x="0" y="0"/>
                </a:moveTo>
                <a:lnTo>
                  <a:pt x="8719579" y="0"/>
                </a:lnTo>
                <a:lnTo>
                  <a:pt x="0" y="456877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34000">
                <a:schemeClr val="accent1"/>
              </a:gs>
              <a:gs pos="100000">
                <a:srgbClr val="5C0607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</p:sp>
      <p:sp>
        <p:nvSpPr>
          <p:cNvPr id="21" name="Google Shape;21;p21"/>
          <p:cNvSpPr/>
          <p:nvPr/>
        </p:nvSpPr>
        <p:spPr>
          <a:xfrm rot="-180000">
            <a:off x="-161800" y="293317"/>
            <a:ext cx="11367116" cy="5751804"/>
          </a:xfrm>
          <a:custGeom>
            <a:rect b="b" l="l" r="r" t="t"/>
            <a:pathLst>
              <a:path extrusionOk="0" h="5751804" w="11367116">
                <a:moveTo>
                  <a:pt x="11346705" y="0"/>
                </a:moveTo>
                <a:cubicBezTo>
                  <a:pt x="11353509" y="1915114"/>
                  <a:pt x="11360312" y="3830229"/>
                  <a:pt x="11367116" y="5745343"/>
                </a:cubicBezTo>
                <a:lnTo>
                  <a:pt x="0" y="5751804"/>
                </a:lnTo>
              </a:path>
            </a:pathLst>
          </a:custGeom>
          <a:noFill/>
          <a:ln cap="flat" cmpd="sng" w="8255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21"/>
          <p:cNvSpPr txBox="1"/>
          <p:nvPr>
            <p:ph type="ctrTitle"/>
          </p:nvPr>
        </p:nvSpPr>
        <p:spPr>
          <a:xfrm rot="-180000">
            <a:off x="891201" y="662656"/>
            <a:ext cx="9755187" cy="276652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000"/>
              <a:buFont typeface="Impact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1"/>
          <p:cNvSpPr txBox="1"/>
          <p:nvPr>
            <p:ph idx="1" type="subTitle"/>
          </p:nvPr>
        </p:nvSpPr>
        <p:spPr>
          <a:xfrm rot="-180000">
            <a:off x="983062" y="3505209"/>
            <a:ext cx="9755187" cy="5503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4480"/>
              <a:buNone/>
              <a:defRPr sz="2800">
                <a:solidFill>
                  <a:srgbClr val="7F7F7F"/>
                </a:solidFill>
              </a:defRPr>
            </a:lvl1pPr>
            <a:lvl2pPr lvl="1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3200"/>
              <a:buNone/>
              <a:defRPr sz="2000"/>
            </a:lvl2pPr>
            <a:lvl3pPr lvl="2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None/>
              <a:defRPr sz="1800"/>
            </a:lvl3pPr>
            <a:lvl4pPr lvl="3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sz="1600"/>
            </a:lvl4pPr>
            <a:lvl5pPr lvl="4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sz="1600"/>
            </a:lvl5pPr>
            <a:lvl6pPr lvl="5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sz="1600"/>
            </a:lvl6pPr>
            <a:lvl7pPr lvl="6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sz="1600"/>
            </a:lvl7pPr>
            <a:lvl8pPr lvl="7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sz="1600"/>
            </a:lvl8pPr>
            <a:lvl9pPr lvl="8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sz="1600"/>
            </a:lvl9pPr>
          </a:lstStyle>
          <a:p/>
        </p:txBody>
      </p:sp>
      <p:sp>
        <p:nvSpPr>
          <p:cNvPr id="24" name="Google Shape;24;p21"/>
          <p:cNvSpPr txBox="1"/>
          <p:nvPr>
            <p:ph idx="10" type="dt"/>
          </p:nvPr>
        </p:nvSpPr>
        <p:spPr>
          <a:xfrm rot="-180000">
            <a:off x="4948541" y="4578463"/>
            <a:ext cx="6143653" cy="11631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5400">
                <a:solidFill>
                  <a:srgbClr val="5C060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1"/>
          <p:cNvSpPr txBox="1"/>
          <p:nvPr>
            <p:ph idx="11" type="ftr"/>
          </p:nvPr>
        </p:nvSpPr>
        <p:spPr>
          <a:xfrm rot="-180000">
            <a:off x="-5560" y="4883024"/>
            <a:ext cx="4047239" cy="11955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5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1"/>
          <p:cNvSpPr txBox="1"/>
          <p:nvPr>
            <p:ph idx="12" type="sldNum"/>
          </p:nvPr>
        </p:nvSpPr>
        <p:spPr>
          <a:xfrm rot="-180000">
            <a:off x="9851758" y="3832648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 b="0" i="0" sz="2400" u="none" cap="none" strike="noStrike">
                <a:solidFill>
                  <a:srgbClr val="3F3F3F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indent="0" lvl="1" marL="0" algn="ctr">
              <a:spcBef>
                <a:spcPts val="0"/>
              </a:spcBef>
              <a:buNone/>
              <a:defRPr b="0" i="0" sz="2400" u="none" cap="none" strike="noStrike">
                <a:solidFill>
                  <a:srgbClr val="3F3F3F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indent="0" lvl="2" marL="0" algn="ctr">
              <a:spcBef>
                <a:spcPts val="0"/>
              </a:spcBef>
              <a:buNone/>
              <a:defRPr b="0" i="0" sz="2400" u="none" cap="none" strike="noStrike">
                <a:solidFill>
                  <a:srgbClr val="3F3F3F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indent="0" lvl="3" marL="0" algn="ctr">
              <a:spcBef>
                <a:spcPts val="0"/>
              </a:spcBef>
              <a:buNone/>
              <a:defRPr b="0" i="0" sz="2400" u="none" cap="none" strike="noStrike">
                <a:solidFill>
                  <a:srgbClr val="3F3F3F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indent="0" lvl="4" marL="0" algn="ctr">
              <a:spcBef>
                <a:spcPts val="0"/>
              </a:spcBef>
              <a:buNone/>
              <a:defRPr b="0" i="0" sz="2400" u="none" cap="none" strike="noStrike">
                <a:solidFill>
                  <a:srgbClr val="3F3F3F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indent="0" lvl="5" marL="0" algn="ctr">
              <a:spcBef>
                <a:spcPts val="0"/>
              </a:spcBef>
              <a:buNone/>
              <a:defRPr b="0" i="0" sz="2400" u="none" cap="none" strike="noStrike">
                <a:solidFill>
                  <a:srgbClr val="3F3F3F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indent="0" lvl="6" marL="0" algn="ctr">
              <a:spcBef>
                <a:spcPts val="0"/>
              </a:spcBef>
              <a:buNone/>
              <a:defRPr b="0" i="0" sz="2400" u="none" cap="none" strike="noStrike">
                <a:solidFill>
                  <a:srgbClr val="3F3F3F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indent="0" lvl="7" marL="0" algn="ctr">
              <a:spcBef>
                <a:spcPts val="0"/>
              </a:spcBef>
              <a:buNone/>
              <a:defRPr b="0" i="0" sz="2400" u="none" cap="none" strike="noStrike">
                <a:solidFill>
                  <a:srgbClr val="3F3F3F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indent="0" lvl="8" marL="0" algn="ctr">
              <a:spcBef>
                <a:spcPts val="0"/>
              </a:spcBef>
              <a:buNone/>
              <a:defRPr b="0" i="0" sz="2400" u="none" cap="none" strike="noStrike">
                <a:solidFill>
                  <a:srgbClr val="3F3F3F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  <p:sp>
        <p:nvSpPr>
          <p:cNvPr id="27" name="Google Shape;27;p21"/>
          <p:cNvSpPr/>
          <p:nvPr/>
        </p:nvSpPr>
        <p:spPr>
          <a:xfrm rot="-180000">
            <a:off x="4221385" y="5111356"/>
            <a:ext cx="515386" cy="515386"/>
          </a:xfrm>
          <a:prstGeom prst="star5">
            <a:avLst>
              <a:gd fmla="val 26693" name="adj"/>
              <a:gd fmla="val 105146" name="hf"/>
              <a:gd fmla="val 110557" name="vf"/>
            </a:avLst>
          </a:prstGeom>
          <a:solidFill>
            <a:schemeClr val="dk1">
              <a:alpha val="4000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anoramic Picture with Caption">
  <p:cSld name="Panoramic Picture with Caption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0"/>
          <p:cNvSpPr txBox="1"/>
          <p:nvPr>
            <p:ph type="title"/>
          </p:nvPr>
        </p:nvSpPr>
        <p:spPr>
          <a:xfrm>
            <a:off x="685800" y="4106333"/>
            <a:ext cx="10394708" cy="58884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Impact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30"/>
          <p:cNvSpPr/>
          <p:nvPr>
            <p:ph idx="2" type="pic"/>
          </p:nvPr>
        </p:nvSpPr>
        <p:spPr>
          <a:xfrm>
            <a:off x="685801" y="685799"/>
            <a:ext cx="10392513" cy="3194903"/>
          </a:xfrm>
          <a:prstGeom prst="rect">
            <a:avLst/>
          </a:prstGeom>
          <a:noFill/>
          <a:ln cap="flat" cmpd="thinThick" w="5715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512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lvl="1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448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lvl="2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384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lvl="3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lvl="4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lvl="5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lvl="6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lvl="7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lvl="8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/>
        </p:txBody>
      </p:sp>
      <p:sp>
        <p:nvSpPr>
          <p:cNvPr id="82" name="Google Shape;82;p30"/>
          <p:cNvSpPr txBox="1"/>
          <p:nvPr>
            <p:ph idx="1" type="body"/>
          </p:nvPr>
        </p:nvSpPr>
        <p:spPr>
          <a:xfrm>
            <a:off x="685780" y="4702923"/>
            <a:ext cx="10394728" cy="682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560"/>
              <a:buNone/>
              <a:defRPr sz="16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240"/>
              <a:buNone/>
              <a:defRPr sz="14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20"/>
              <a:buNone/>
              <a:defRPr sz="12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9pPr>
          </a:lstStyle>
          <a:p/>
        </p:txBody>
      </p:sp>
      <p:sp>
        <p:nvSpPr>
          <p:cNvPr id="83" name="Google Shape;83;p30"/>
          <p:cNvSpPr txBox="1"/>
          <p:nvPr>
            <p:ph idx="10" type="dt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30"/>
          <p:cNvSpPr txBox="1"/>
          <p:nvPr>
            <p:ph idx="11" type="ftr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30"/>
          <p:cNvSpPr txBox="1"/>
          <p:nvPr>
            <p:ph idx="12" type="sldNum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aption">
  <p:cSld name="Title and Caption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31"/>
          <p:cNvSpPr txBox="1"/>
          <p:nvPr>
            <p:ph type="title"/>
          </p:nvPr>
        </p:nvSpPr>
        <p:spPr>
          <a:xfrm>
            <a:off x="685801" y="685800"/>
            <a:ext cx="10396902" cy="31949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Impact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31"/>
          <p:cNvSpPr txBox="1"/>
          <p:nvPr>
            <p:ph idx="1" type="body"/>
          </p:nvPr>
        </p:nvSpPr>
        <p:spPr>
          <a:xfrm>
            <a:off x="685779" y="4106333"/>
            <a:ext cx="10394729" cy="12736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80"/>
              <a:buNone/>
              <a:defRPr sz="18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240"/>
              <a:buNone/>
              <a:defRPr sz="14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20"/>
              <a:buNone/>
              <a:defRPr sz="12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9pPr>
          </a:lstStyle>
          <a:p/>
        </p:txBody>
      </p:sp>
      <p:sp>
        <p:nvSpPr>
          <p:cNvPr id="89" name="Google Shape;89;p31"/>
          <p:cNvSpPr txBox="1"/>
          <p:nvPr>
            <p:ph idx="10" type="dt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31"/>
          <p:cNvSpPr txBox="1"/>
          <p:nvPr>
            <p:ph idx="11" type="ftr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31"/>
          <p:cNvSpPr txBox="1"/>
          <p:nvPr>
            <p:ph idx="12" type="sldNum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with Caption">
  <p:cSld name="Quote with Caption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2"/>
          <p:cNvSpPr txBox="1"/>
          <p:nvPr>
            <p:ph type="title"/>
          </p:nvPr>
        </p:nvSpPr>
        <p:spPr>
          <a:xfrm>
            <a:off x="1121732" y="685800"/>
            <a:ext cx="9525020" cy="29167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Impact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32"/>
          <p:cNvSpPr txBox="1"/>
          <p:nvPr>
            <p:ph idx="1" type="body"/>
          </p:nvPr>
        </p:nvSpPr>
        <p:spPr>
          <a:xfrm>
            <a:off x="1550264" y="3610032"/>
            <a:ext cx="8667956" cy="3777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240"/>
              <a:buNone/>
              <a:defRPr sz="14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240"/>
              <a:buNone/>
              <a:defRPr sz="14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20"/>
              <a:buNone/>
              <a:defRPr sz="12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9pPr>
          </a:lstStyle>
          <a:p/>
        </p:txBody>
      </p:sp>
      <p:sp>
        <p:nvSpPr>
          <p:cNvPr id="95" name="Google Shape;95;p32"/>
          <p:cNvSpPr txBox="1"/>
          <p:nvPr>
            <p:ph idx="2" type="body"/>
          </p:nvPr>
        </p:nvSpPr>
        <p:spPr>
          <a:xfrm>
            <a:off x="685801" y="4106334"/>
            <a:ext cx="10396882" cy="126825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80"/>
              <a:buNone/>
              <a:defRPr sz="18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240"/>
              <a:buNone/>
              <a:defRPr sz="14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20"/>
              <a:buNone/>
              <a:defRPr sz="12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9pPr>
          </a:lstStyle>
          <a:p/>
        </p:txBody>
      </p:sp>
      <p:sp>
        <p:nvSpPr>
          <p:cNvPr id="96" name="Google Shape;96;p32"/>
          <p:cNvSpPr txBox="1"/>
          <p:nvPr>
            <p:ph idx="10" type="dt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32"/>
          <p:cNvSpPr txBox="1"/>
          <p:nvPr>
            <p:ph idx="11" type="ftr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32"/>
          <p:cNvSpPr txBox="1"/>
          <p:nvPr>
            <p:ph idx="12" type="sldNum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  <p:sp>
        <p:nvSpPr>
          <p:cNvPr id="99" name="Google Shape;99;p32"/>
          <p:cNvSpPr txBox="1"/>
          <p:nvPr/>
        </p:nvSpPr>
        <p:spPr>
          <a:xfrm>
            <a:off x="685801" y="89262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Impact"/>
              <a:buNone/>
            </a:pPr>
            <a:r>
              <a:rPr b="0" i="0" lang="id-ID" sz="80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rPr>
              <a:t>“</a:t>
            </a:r>
            <a:endParaRPr/>
          </a:p>
        </p:txBody>
      </p:sp>
      <p:sp>
        <p:nvSpPr>
          <p:cNvPr id="100" name="Google Shape;100;p32"/>
          <p:cNvSpPr txBox="1"/>
          <p:nvPr/>
        </p:nvSpPr>
        <p:spPr>
          <a:xfrm>
            <a:off x="10473083" y="2922827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Impact"/>
              <a:buNone/>
            </a:pPr>
            <a:r>
              <a:rPr b="0" i="0" lang="id-ID" sz="80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me Card">
  <p:cSld name="Name Card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3"/>
          <p:cNvSpPr txBox="1"/>
          <p:nvPr>
            <p:ph type="title"/>
          </p:nvPr>
        </p:nvSpPr>
        <p:spPr>
          <a:xfrm>
            <a:off x="685800" y="1723854"/>
            <a:ext cx="10394707" cy="25118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Impact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33"/>
          <p:cNvSpPr txBox="1"/>
          <p:nvPr>
            <p:ph idx="1" type="body"/>
          </p:nvPr>
        </p:nvSpPr>
        <p:spPr>
          <a:xfrm>
            <a:off x="685800" y="4247468"/>
            <a:ext cx="10394707" cy="11406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80"/>
              <a:buNone/>
              <a:defRPr sz="18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240"/>
              <a:buNone/>
              <a:defRPr sz="14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20"/>
              <a:buNone/>
              <a:defRPr sz="12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9pPr>
          </a:lstStyle>
          <a:p/>
        </p:txBody>
      </p:sp>
      <p:sp>
        <p:nvSpPr>
          <p:cNvPr id="104" name="Google Shape;104;p33"/>
          <p:cNvSpPr txBox="1"/>
          <p:nvPr>
            <p:ph idx="10" type="dt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33"/>
          <p:cNvSpPr txBox="1"/>
          <p:nvPr>
            <p:ph idx="11" type="ftr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33"/>
          <p:cNvSpPr txBox="1"/>
          <p:nvPr>
            <p:ph idx="12" type="sldNum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Column">
  <p:cSld name="3 Column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4"/>
          <p:cNvSpPr txBox="1"/>
          <p:nvPr>
            <p:ph type="title"/>
          </p:nvPr>
        </p:nvSpPr>
        <p:spPr>
          <a:xfrm>
            <a:off x="685802" y="685800"/>
            <a:ext cx="10394706" cy="1151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Impact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34"/>
          <p:cNvSpPr txBox="1"/>
          <p:nvPr>
            <p:ph idx="1" type="body"/>
          </p:nvPr>
        </p:nvSpPr>
        <p:spPr>
          <a:xfrm>
            <a:off x="685802" y="2063395"/>
            <a:ext cx="331012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840"/>
              <a:buNone/>
              <a:defRPr b="0"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3200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9pPr>
          </a:lstStyle>
          <a:p/>
        </p:txBody>
      </p:sp>
      <p:sp>
        <p:nvSpPr>
          <p:cNvPr id="110" name="Google Shape;110;p34"/>
          <p:cNvSpPr txBox="1"/>
          <p:nvPr>
            <p:ph idx="2" type="body"/>
          </p:nvPr>
        </p:nvSpPr>
        <p:spPr>
          <a:xfrm>
            <a:off x="685802" y="2639658"/>
            <a:ext cx="3310128" cy="27349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240"/>
              <a:buNone/>
              <a:defRPr sz="14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20"/>
              <a:buNone/>
              <a:defRPr sz="12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9pPr>
          </a:lstStyle>
          <a:p/>
        </p:txBody>
      </p:sp>
      <p:sp>
        <p:nvSpPr>
          <p:cNvPr id="111" name="Google Shape;111;p34"/>
          <p:cNvSpPr txBox="1"/>
          <p:nvPr>
            <p:ph idx="3" type="body"/>
          </p:nvPr>
        </p:nvSpPr>
        <p:spPr>
          <a:xfrm>
            <a:off x="4234622" y="2063395"/>
            <a:ext cx="331012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840"/>
              <a:buNone/>
              <a:defRPr b="0"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3200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9pPr>
          </a:lstStyle>
          <a:p/>
        </p:txBody>
      </p:sp>
      <p:sp>
        <p:nvSpPr>
          <p:cNvPr id="112" name="Google Shape;112;p34"/>
          <p:cNvSpPr txBox="1"/>
          <p:nvPr>
            <p:ph idx="4" type="body"/>
          </p:nvPr>
        </p:nvSpPr>
        <p:spPr>
          <a:xfrm>
            <a:off x="4234621" y="2639658"/>
            <a:ext cx="3310128" cy="27349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240"/>
              <a:buNone/>
              <a:defRPr sz="14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20"/>
              <a:buNone/>
              <a:defRPr sz="12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9pPr>
          </a:lstStyle>
          <a:p/>
        </p:txBody>
      </p:sp>
      <p:sp>
        <p:nvSpPr>
          <p:cNvPr id="113" name="Google Shape;113;p34"/>
          <p:cNvSpPr txBox="1"/>
          <p:nvPr>
            <p:ph idx="5" type="body"/>
          </p:nvPr>
        </p:nvSpPr>
        <p:spPr>
          <a:xfrm>
            <a:off x="7770380" y="2063395"/>
            <a:ext cx="331012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840"/>
              <a:buNone/>
              <a:defRPr b="0"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3200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9pPr>
          </a:lstStyle>
          <a:p/>
        </p:txBody>
      </p:sp>
      <p:sp>
        <p:nvSpPr>
          <p:cNvPr id="114" name="Google Shape;114;p34"/>
          <p:cNvSpPr txBox="1"/>
          <p:nvPr>
            <p:ph idx="6" type="body"/>
          </p:nvPr>
        </p:nvSpPr>
        <p:spPr>
          <a:xfrm>
            <a:off x="7770380" y="2639658"/>
            <a:ext cx="3310128" cy="27349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240"/>
              <a:buNone/>
              <a:defRPr sz="14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20"/>
              <a:buNone/>
              <a:defRPr sz="12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9pPr>
          </a:lstStyle>
          <a:p/>
        </p:txBody>
      </p:sp>
      <p:sp>
        <p:nvSpPr>
          <p:cNvPr id="115" name="Google Shape;115;p34"/>
          <p:cNvSpPr txBox="1"/>
          <p:nvPr>
            <p:ph idx="10" type="dt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34"/>
          <p:cNvSpPr txBox="1"/>
          <p:nvPr>
            <p:ph idx="11" type="ftr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34"/>
          <p:cNvSpPr txBox="1"/>
          <p:nvPr>
            <p:ph idx="12" type="sldNum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Picture Column">
  <p:cSld name="3 Picture Column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5"/>
          <p:cNvSpPr txBox="1"/>
          <p:nvPr>
            <p:ph type="title"/>
          </p:nvPr>
        </p:nvSpPr>
        <p:spPr>
          <a:xfrm>
            <a:off x="685801" y="685800"/>
            <a:ext cx="10396882" cy="1151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Impact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35"/>
          <p:cNvSpPr txBox="1"/>
          <p:nvPr>
            <p:ph idx="1" type="body"/>
          </p:nvPr>
        </p:nvSpPr>
        <p:spPr>
          <a:xfrm>
            <a:off x="691840" y="3813025"/>
            <a:ext cx="331012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520"/>
              <a:buNone/>
              <a:defRPr b="0" sz="22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3200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9pPr>
          </a:lstStyle>
          <a:p/>
        </p:txBody>
      </p:sp>
      <p:sp>
        <p:nvSpPr>
          <p:cNvPr id="121" name="Google Shape;121;p35"/>
          <p:cNvSpPr/>
          <p:nvPr>
            <p:ph idx="2" type="pic"/>
          </p:nvPr>
        </p:nvSpPr>
        <p:spPr>
          <a:xfrm>
            <a:off x="685780" y="2063395"/>
            <a:ext cx="3310128" cy="1536725"/>
          </a:xfrm>
          <a:prstGeom prst="roundRect">
            <a:avLst>
              <a:gd fmla="val 0" name="adj"/>
            </a:avLst>
          </a:prstGeom>
          <a:noFill/>
          <a:ln cap="flat" cmpd="thinThick" w="5715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lvl="1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lvl="2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lvl="3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lvl="4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lvl="5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lvl="6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lvl="7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lvl="8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/>
        </p:txBody>
      </p:sp>
      <p:sp>
        <p:nvSpPr>
          <p:cNvPr id="122" name="Google Shape;122;p35"/>
          <p:cNvSpPr txBox="1"/>
          <p:nvPr>
            <p:ph idx="3" type="body"/>
          </p:nvPr>
        </p:nvSpPr>
        <p:spPr>
          <a:xfrm>
            <a:off x="691840" y="4389287"/>
            <a:ext cx="3310128" cy="9852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240"/>
              <a:buNone/>
              <a:defRPr sz="14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20"/>
              <a:buNone/>
              <a:defRPr sz="12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9pPr>
          </a:lstStyle>
          <a:p/>
        </p:txBody>
      </p:sp>
      <p:sp>
        <p:nvSpPr>
          <p:cNvPr id="123" name="Google Shape;123;p35"/>
          <p:cNvSpPr txBox="1"/>
          <p:nvPr>
            <p:ph idx="4" type="body"/>
          </p:nvPr>
        </p:nvSpPr>
        <p:spPr>
          <a:xfrm>
            <a:off x="4237410" y="3813025"/>
            <a:ext cx="331012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520"/>
              <a:buNone/>
              <a:defRPr b="0" sz="22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3200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9pPr>
          </a:lstStyle>
          <a:p/>
        </p:txBody>
      </p:sp>
      <p:sp>
        <p:nvSpPr>
          <p:cNvPr id="124" name="Google Shape;124;p35"/>
          <p:cNvSpPr/>
          <p:nvPr>
            <p:ph idx="5" type="pic"/>
          </p:nvPr>
        </p:nvSpPr>
        <p:spPr>
          <a:xfrm>
            <a:off x="4235999" y="2063395"/>
            <a:ext cx="3310128" cy="1535237"/>
          </a:xfrm>
          <a:prstGeom prst="roundRect">
            <a:avLst>
              <a:gd fmla="val 0" name="adj"/>
            </a:avLst>
          </a:prstGeom>
          <a:noFill/>
          <a:ln cap="flat" cmpd="thinThick" w="5715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lvl="1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lvl="2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lvl="3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lvl="4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lvl="5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lvl="6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lvl="7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lvl="8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/>
        </p:txBody>
      </p:sp>
      <p:sp>
        <p:nvSpPr>
          <p:cNvPr id="125" name="Google Shape;125;p35"/>
          <p:cNvSpPr txBox="1"/>
          <p:nvPr>
            <p:ph idx="6" type="body"/>
          </p:nvPr>
        </p:nvSpPr>
        <p:spPr>
          <a:xfrm>
            <a:off x="4235999" y="4389286"/>
            <a:ext cx="3310128" cy="98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240"/>
              <a:buNone/>
              <a:defRPr sz="14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20"/>
              <a:buNone/>
              <a:defRPr sz="12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9pPr>
          </a:lstStyle>
          <a:p/>
        </p:txBody>
      </p:sp>
      <p:sp>
        <p:nvSpPr>
          <p:cNvPr id="126" name="Google Shape;126;p35"/>
          <p:cNvSpPr txBox="1"/>
          <p:nvPr>
            <p:ph idx="7" type="body"/>
          </p:nvPr>
        </p:nvSpPr>
        <p:spPr>
          <a:xfrm>
            <a:off x="7768944" y="3813025"/>
            <a:ext cx="331012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520"/>
              <a:buNone/>
              <a:defRPr b="0" sz="22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3200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9pPr>
          </a:lstStyle>
          <a:p/>
        </p:txBody>
      </p:sp>
      <p:sp>
        <p:nvSpPr>
          <p:cNvPr id="127" name="Google Shape;127;p35"/>
          <p:cNvSpPr/>
          <p:nvPr>
            <p:ph idx="8" type="pic"/>
          </p:nvPr>
        </p:nvSpPr>
        <p:spPr>
          <a:xfrm>
            <a:off x="7768819" y="2063394"/>
            <a:ext cx="3310128" cy="1537196"/>
          </a:xfrm>
          <a:prstGeom prst="roundRect">
            <a:avLst>
              <a:gd fmla="val 0" name="adj"/>
            </a:avLst>
          </a:prstGeom>
          <a:noFill/>
          <a:ln cap="flat" cmpd="thinThick" w="5715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lvl="1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lvl="2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lvl="3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lvl="4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lvl="5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lvl="6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lvl="7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lvl="8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/>
        </p:txBody>
      </p:sp>
      <p:sp>
        <p:nvSpPr>
          <p:cNvPr id="128" name="Google Shape;128;p35"/>
          <p:cNvSpPr txBox="1"/>
          <p:nvPr>
            <p:ph idx="9" type="body"/>
          </p:nvPr>
        </p:nvSpPr>
        <p:spPr>
          <a:xfrm>
            <a:off x="7768819" y="4389284"/>
            <a:ext cx="3310128" cy="9853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240"/>
              <a:buNone/>
              <a:defRPr sz="14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20"/>
              <a:buNone/>
              <a:defRPr sz="12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40"/>
              <a:buNone/>
              <a:defRPr sz="900"/>
            </a:lvl9pPr>
          </a:lstStyle>
          <a:p/>
        </p:txBody>
      </p:sp>
      <p:sp>
        <p:nvSpPr>
          <p:cNvPr id="129" name="Google Shape;129;p35"/>
          <p:cNvSpPr txBox="1"/>
          <p:nvPr>
            <p:ph idx="10" type="dt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35"/>
          <p:cNvSpPr txBox="1"/>
          <p:nvPr>
            <p:ph idx="11" type="ftr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35"/>
          <p:cNvSpPr txBox="1"/>
          <p:nvPr>
            <p:ph idx="12" type="sldNum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36"/>
          <p:cNvSpPr txBox="1"/>
          <p:nvPr>
            <p:ph type="title"/>
          </p:nvPr>
        </p:nvSpPr>
        <p:spPr>
          <a:xfrm>
            <a:off x="685801" y="685800"/>
            <a:ext cx="10396882" cy="1151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Impact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36"/>
          <p:cNvSpPr txBox="1"/>
          <p:nvPr>
            <p:ph idx="1" type="body"/>
          </p:nvPr>
        </p:nvSpPr>
        <p:spPr>
          <a:xfrm rot="5400000">
            <a:off x="4227558" y="-1478363"/>
            <a:ext cx="3311190" cy="103947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1148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80"/>
              <a:buChar char="•"/>
              <a:defRPr/>
            </a:lvl1pPr>
            <a:lvl2pPr indent="-41148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2pPr>
            <a:lvl3pPr indent="-41148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3pPr>
            <a:lvl4pPr indent="-41148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4pPr>
            <a:lvl5pPr indent="-411479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5pPr>
            <a:lvl6pPr indent="-411479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6pPr>
            <a:lvl7pPr indent="-411479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7pPr>
            <a:lvl8pPr indent="-411479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8pPr>
            <a:lvl9pPr indent="-411479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9pPr>
          </a:lstStyle>
          <a:p/>
        </p:txBody>
      </p:sp>
      <p:sp>
        <p:nvSpPr>
          <p:cNvPr id="135" name="Google Shape;135;p36"/>
          <p:cNvSpPr txBox="1"/>
          <p:nvPr>
            <p:ph idx="10" type="dt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36"/>
          <p:cNvSpPr txBox="1"/>
          <p:nvPr>
            <p:ph idx="11" type="ftr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36"/>
          <p:cNvSpPr txBox="1"/>
          <p:nvPr>
            <p:ph idx="12" type="sldNum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37"/>
          <p:cNvSpPr txBox="1"/>
          <p:nvPr>
            <p:ph type="title"/>
          </p:nvPr>
        </p:nvSpPr>
        <p:spPr>
          <a:xfrm rot="5400000">
            <a:off x="7603792" y="1897870"/>
            <a:ext cx="4688785" cy="226464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Impact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37"/>
          <p:cNvSpPr txBox="1"/>
          <p:nvPr>
            <p:ph idx="1" type="body"/>
          </p:nvPr>
        </p:nvSpPr>
        <p:spPr>
          <a:xfrm rot="5400000">
            <a:off x="2293623" y="-922023"/>
            <a:ext cx="4688785" cy="79044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1148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80"/>
              <a:buChar char="•"/>
              <a:defRPr/>
            </a:lvl1pPr>
            <a:lvl2pPr indent="-41148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2pPr>
            <a:lvl3pPr indent="-41148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3pPr>
            <a:lvl4pPr indent="-41148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4pPr>
            <a:lvl5pPr indent="-411479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5pPr>
            <a:lvl6pPr indent="-411479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6pPr>
            <a:lvl7pPr indent="-411479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7pPr>
            <a:lvl8pPr indent="-411479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8pPr>
            <a:lvl9pPr indent="-411479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9pPr>
          </a:lstStyle>
          <a:p/>
        </p:txBody>
      </p:sp>
      <p:sp>
        <p:nvSpPr>
          <p:cNvPr id="141" name="Google Shape;141;p37"/>
          <p:cNvSpPr txBox="1"/>
          <p:nvPr>
            <p:ph idx="10" type="dt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37"/>
          <p:cNvSpPr txBox="1"/>
          <p:nvPr>
            <p:ph idx="11" type="ftr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37"/>
          <p:cNvSpPr txBox="1"/>
          <p:nvPr>
            <p:ph idx="12" type="sldNum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2"/>
          <p:cNvSpPr txBox="1"/>
          <p:nvPr>
            <p:ph type="title"/>
          </p:nvPr>
        </p:nvSpPr>
        <p:spPr>
          <a:xfrm>
            <a:off x="685801" y="685800"/>
            <a:ext cx="10396882" cy="1151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22"/>
          <p:cNvSpPr txBox="1"/>
          <p:nvPr>
            <p:ph idx="1" type="body"/>
          </p:nvPr>
        </p:nvSpPr>
        <p:spPr>
          <a:xfrm>
            <a:off x="685800" y="2063396"/>
            <a:ext cx="10394707" cy="33111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1148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80"/>
              <a:buChar char="•"/>
              <a:defRPr/>
            </a:lvl1pPr>
            <a:lvl2pPr indent="-41148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2pPr>
            <a:lvl3pPr indent="-41148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3pPr>
            <a:lvl4pPr indent="-41148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4pPr>
            <a:lvl5pPr indent="-411479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5pPr>
            <a:lvl6pPr indent="-411479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6pPr>
            <a:lvl7pPr indent="-411479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7pPr>
            <a:lvl8pPr indent="-411479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8pPr>
            <a:lvl9pPr indent="-411479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9pPr>
          </a:lstStyle>
          <a:p/>
        </p:txBody>
      </p:sp>
      <p:sp>
        <p:nvSpPr>
          <p:cNvPr id="31" name="Google Shape;31;p22"/>
          <p:cNvSpPr txBox="1"/>
          <p:nvPr>
            <p:ph idx="10" type="dt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2"/>
          <p:cNvSpPr txBox="1"/>
          <p:nvPr>
            <p:ph idx="11" type="ftr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22"/>
          <p:cNvSpPr txBox="1"/>
          <p:nvPr>
            <p:ph idx="12" type="sldNum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3"/>
          <p:cNvSpPr txBox="1"/>
          <p:nvPr>
            <p:ph type="title"/>
          </p:nvPr>
        </p:nvSpPr>
        <p:spPr>
          <a:xfrm>
            <a:off x="685801" y="685800"/>
            <a:ext cx="10394707" cy="31934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Impact"/>
              <a:buNone/>
              <a:defRPr sz="5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23"/>
          <p:cNvSpPr txBox="1"/>
          <p:nvPr>
            <p:ph idx="1" type="body"/>
          </p:nvPr>
        </p:nvSpPr>
        <p:spPr>
          <a:xfrm>
            <a:off x="685801" y="3742267"/>
            <a:ext cx="10394707" cy="16396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32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32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7" name="Google Shape;37;p23"/>
          <p:cNvSpPr txBox="1"/>
          <p:nvPr>
            <p:ph idx="10" type="dt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3"/>
          <p:cNvSpPr txBox="1"/>
          <p:nvPr>
            <p:ph idx="11" type="ftr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3"/>
          <p:cNvSpPr txBox="1"/>
          <p:nvPr>
            <p:ph idx="12" type="sldNum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4"/>
          <p:cNvSpPr txBox="1"/>
          <p:nvPr>
            <p:ph type="title"/>
          </p:nvPr>
        </p:nvSpPr>
        <p:spPr>
          <a:xfrm>
            <a:off x="685801" y="685800"/>
            <a:ext cx="10396882" cy="11581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4"/>
          <p:cNvSpPr txBox="1"/>
          <p:nvPr>
            <p:ph idx="1" type="body"/>
          </p:nvPr>
        </p:nvSpPr>
        <p:spPr>
          <a:xfrm>
            <a:off x="685800" y="2063396"/>
            <a:ext cx="5088714" cy="33111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1148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80"/>
              <a:buChar char="•"/>
              <a:defRPr/>
            </a:lvl1pPr>
            <a:lvl2pPr indent="-41148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2pPr>
            <a:lvl3pPr indent="-41148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3pPr>
            <a:lvl4pPr indent="-41148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4pPr>
            <a:lvl5pPr indent="-411479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5pPr>
            <a:lvl6pPr indent="-411479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6pPr>
            <a:lvl7pPr indent="-411479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7pPr>
            <a:lvl8pPr indent="-411479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8pPr>
            <a:lvl9pPr indent="-411479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9pPr>
          </a:lstStyle>
          <a:p/>
        </p:txBody>
      </p:sp>
      <p:sp>
        <p:nvSpPr>
          <p:cNvPr id="43" name="Google Shape;43;p24"/>
          <p:cNvSpPr txBox="1"/>
          <p:nvPr>
            <p:ph idx="2" type="body"/>
          </p:nvPr>
        </p:nvSpPr>
        <p:spPr>
          <a:xfrm>
            <a:off x="5993971" y="2063396"/>
            <a:ext cx="5086538" cy="33111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1148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80"/>
              <a:buChar char="•"/>
              <a:defRPr/>
            </a:lvl1pPr>
            <a:lvl2pPr indent="-41148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2pPr>
            <a:lvl3pPr indent="-41148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3pPr>
            <a:lvl4pPr indent="-41148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4pPr>
            <a:lvl5pPr indent="-411479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5pPr>
            <a:lvl6pPr indent="-411479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6pPr>
            <a:lvl7pPr indent="-411479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7pPr>
            <a:lvl8pPr indent="-411479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8pPr>
            <a:lvl9pPr indent="-411479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9pPr>
          </a:lstStyle>
          <a:p/>
        </p:txBody>
      </p:sp>
      <p:sp>
        <p:nvSpPr>
          <p:cNvPr id="44" name="Google Shape;44;p24"/>
          <p:cNvSpPr txBox="1"/>
          <p:nvPr>
            <p:ph idx="10" type="dt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24"/>
          <p:cNvSpPr txBox="1"/>
          <p:nvPr>
            <p:ph idx="11" type="ftr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24"/>
          <p:cNvSpPr txBox="1"/>
          <p:nvPr>
            <p:ph idx="12" type="sldNum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5"/>
          <p:cNvSpPr txBox="1"/>
          <p:nvPr>
            <p:ph type="title"/>
          </p:nvPr>
        </p:nvSpPr>
        <p:spPr>
          <a:xfrm>
            <a:off x="685801" y="685800"/>
            <a:ext cx="10394707" cy="11581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5"/>
          <p:cNvSpPr txBox="1"/>
          <p:nvPr>
            <p:ph idx="1" type="body"/>
          </p:nvPr>
        </p:nvSpPr>
        <p:spPr>
          <a:xfrm>
            <a:off x="918356" y="2063396"/>
            <a:ext cx="4856158" cy="67999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160"/>
              <a:buNone/>
              <a:defRPr b="0" sz="26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3200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9pPr>
          </a:lstStyle>
          <a:p/>
        </p:txBody>
      </p:sp>
      <p:sp>
        <p:nvSpPr>
          <p:cNvPr id="50" name="Google Shape;50;p25"/>
          <p:cNvSpPr txBox="1"/>
          <p:nvPr>
            <p:ph idx="2" type="body"/>
          </p:nvPr>
        </p:nvSpPr>
        <p:spPr>
          <a:xfrm>
            <a:off x="685802" y="2861733"/>
            <a:ext cx="5088712" cy="25128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1148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80"/>
              <a:buChar char="•"/>
              <a:defRPr/>
            </a:lvl1pPr>
            <a:lvl2pPr indent="-41148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2pPr>
            <a:lvl3pPr indent="-41148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3pPr>
            <a:lvl4pPr indent="-41148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4pPr>
            <a:lvl5pPr indent="-411479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5pPr>
            <a:lvl6pPr indent="-411479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6pPr>
            <a:lvl7pPr indent="-411479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7pPr>
            <a:lvl8pPr indent="-411479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8pPr>
            <a:lvl9pPr indent="-411479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9pPr>
          </a:lstStyle>
          <a:p/>
        </p:txBody>
      </p:sp>
      <p:sp>
        <p:nvSpPr>
          <p:cNvPr id="51" name="Google Shape;51;p25"/>
          <p:cNvSpPr txBox="1"/>
          <p:nvPr>
            <p:ph idx="3" type="body"/>
          </p:nvPr>
        </p:nvSpPr>
        <p:spPr>
          <a:xfrm>
            <a:off x="6218191" y="2063396"/>
            <a:ext cx="4864491" cy="67999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160"/>
              <a:buNone/>
              <a:defRPr b="0" sz="26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3200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560"/>
              <a:buNone/>
              <a:defRPr b="1" sz="1600"/>
            </a:lvl9pPr>
          </a:lstStyle>
          <a:p/>
        </p:txBody>
      </p:sp>
      <p:sp>
        <p:nvSpPr>
          <p:cNvPr id="52" name="Google Shape;52;p25"/>
          <p:cNvSpPr txBox="1"/>
          <p:nvPr>
            <p:ph idx="4" type="body"/>
          </p:nvPr>
        </p:nvSpPr>
        <p:spPr>
          <a:xfrm>
            <a:off x="5993969" y="2861733"/>
            <a:ext cx="5088713" cy="25128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1148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80"/>
              <a:buChar char="•"/>
              <a:defRPr/>
            </a:lvl1pPr>
            <a:lvl2pPr indent="-41148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2pPr>
            <a:lvl3pPr indent="-41148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3pPr>
            <a:lvl4pPr indent="-41148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4pPr>
            <a:lvl5pPr indent="-411479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5pPr>
            <a:lvl6pPr indent="-411479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6pPr>
            <a:lvl7pPr indent="-411479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7pPr>
            <a:lvl8pPr indent="-411479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8pPr>
            <a:lvl9pPr indent="-411479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9pPr>
          </a:lstStyle>
          <a:p/>
        </p:txBody>
      </p:sp>
      <p:sp>
        <p:nvSpPr>
          <p:cNvPr id="53" name="Google Shape;53;p25"/>
          <p:cNvSpPr txBox="1"/>
          <p:nvPr>
            <p:ph idx="10" type="dt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5"/>
          <p:cNvSpPr txBox="1"/>
          <p:nvPr>
            <p:ph idx="11" type="ftr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5"/>
          <p:cNvSpPr txBox="1"/>
          <p:nvPr>
            <p:ph idx="12" type="sldNum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6"/>
          <p:cNvSpPr txBox="1"/>
          <p:nvPr>
            <p:ph type="title"/>
          </p:nvPr>
        </p:nvSpPr>
        <p:spPr>
          <a:xfrm>
            <a:off x="685801" y="685800"/>
            <a:ext cx="10396882" cy="1151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6"/>
          <p:cNvSpPr txBox="1"/>
          <p:nvPr>
            <p:ph idx="10" type="dt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6"/>
          <p:cNvSpPr txBox="1"/>
          <p:nvPr>
            <p:ph idx="11" type="ftr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6"/>
          <p:cNvSpPr txBox="1"/>
          <p:nvPr>
            <p:ph idx="12" type="sldNum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7"/>
          <p:cNvSpPr txBox="1"/>
          <p:nvPr>
            <p:ph idx="10" type="dt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7"/>
          <p:cNvSpPr txBox="1"/>
          <p:nvPr>
            <p:ph idx="11" type="ftr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7"/>
          <p:cNvSpPr txBox="1"/>
          <p:nvPr>
            <p:ph idx="12" type="sldNum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8"/>
          <p:cNvSpPr txBox="1"/>
          <p:nvPr>
            <p:ph type="title"/>
          </p:nvPr>
        </p:nvSpPr>
        <p:spPr>
          <a:xfrm>
            <a:off x="693643" y="685800"/>
            <a:ext cx="4126860" cy="20232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Impact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8"/>
          <p:cNvSpPr txBox="1"/>
          <p:nvPr>
            <p:ph idx="1" type="body"/>
          </p:nvPr>
        </p:nvSpPr>
        <p:spPr>
          <a:xfrm>
            <a:off x="5046132" y="685800"/>
            <a:ext cx="6034375" cy="468878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1148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80"/>
              <a:buChar char="•"/>
              <a:defRPr/>
            </a:lvl1pPr>
            <a:lvl2pPr indent="-41148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2pPr>
            <a:lvl3pPr indent="-41148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3pPr>
            <a:lvl4pPr indent="-41148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4pPr>
            <a:lvl5pPr indent="-411479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5pPr>
            <a:lvl6pPr indent="-411479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6pPr>
            <a:lvl7pPr indent="-411479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7pPr>
            <a:lvl8pPr indent="-411479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8pPr>
            <a:lvl9pPr indent="-411479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80"/>
              <a:buChar char="•"/>
              <a:defRPr/>
            </a:lvl9pPr>
          </a:lstStyle>
          <a:p/>
        </p:txBody>
      </p:sp>
      <p:sp>
        <p:nvSpPr>
          <p:cNvPr id="68" name="Google Shape;68;p28"/>
          <p:cNvSpPr txBox="1"/>
          <p:nvPr>
            <p:ph idx="2" type="body"/>
          </p:nvPr>
        </p:nvSpPr>
        <p:spPr>
          <a:xfrm>
            <a:off x="693642" y="2709052"/>
            <a:ext cx="4126861" cy="26655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80"/>
              <a:buNone/>
              <a:defRPr sz="18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240"/>
              <a:buNone/>
              <a:defRPr sz="14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20"/>
              <a:buNone/>
              <a:defRPr sz="12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9pPr>
          </a:lstStyle>
          <a:p/>
        </p:txBody>
      </p:sp>
      <p:sp>
        <p:nvSpPr>
          <p:cNvPr id="69" name="Google Shape;69;p28"/>
          <p:cNvSpPr txBox="1"/>
          <p:nvPr>
            <p:ph idx="10" type="dt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8"/>
          <p:cNvSpPr txBox="1"/>
          <p:nvPr>
            <p:ph idx="11" type="ftr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8"/>
          <p:cNvSpPr txBox="1"/>
          <p:nvPr>
            <p:ph idx="12" type="sldNum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9"/>
          <p:cNvSpPr txBox="1"/>
          <p:nvPr>
            <p:ph type="title"/>
          </p:nvPr>
        </p:nvSpPr>
        <p:spPr>
          <a:xfrm>
            <a:off x="685800" y="685800"/>
            <a:ext cx="6345302" cy="20232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Impact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9"/>
          <p:cNvSpPr/>
          <p:nvPr>
            <p:ph idx="2" type="pic"/>
          </p:nvPr>
        </p:nvSpPr>
        <p:spPr>
          <a:xfrm>
            <a:off x="7482362" y="0"/>
            <a:ext cx="3598146" cy="5071533"/>
          </a:xfrm>
          <a:prstGeom prst="rect">
            <a:avLst/>
          </a:prstGeom>
          <a:noFill/>
          <a:ln cap="flat" cmpd="thinThick" w="5715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512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lvl="1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448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lvl="2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384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lvl="3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lvl="4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lvl="5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lvl="6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lvl="7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lvl="8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/>
        </p:txBody>
      </p:sp>
      <p:sp>
        <p:nvSpPr>
          <p:cNvPr id="75" name="Google Shape;75;p29"/>
          <p:cNvSpPr txBox="1"/>
          <p:nvPr>
            <p:ph idx="1" type="body"/>
          </p:nvPr>
        </p:nvSpPr>
        <p:spPr>
          <a:xfrm>
            <a:off x="685801" y="2709052"/>
            <a:ext cx="6345301" cy="23624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80"/>
              <a:buNone/>
              <a:defRPr sz="18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240"/>
              <a:buNone/>
              <a:defRPr sz="14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20"/>
              <a:buNone/>
              <a:defRPr sz="12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000"/>
            </a:lvl9pPr>
          </a:lstStyle>
          <a:p/>
        </p:txBody>
      </p:sp>
      <p:sp>
        <p:nvSpPr>
          <p:cNvPr id="76" name="Google Shape;76;p29"/>
          <p:cNvSpPr txBox="1"/>
          <p:nvPr>
            <p:ph idx="10" type="dt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9"/>
          <p:cNvSpPr txBox="1"/>
          <p:nvPr>
            <p:ph idx="11" type="ftr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9"/>
          <p:cNvSpPr txBox="1"/>
          <p:nvPr>
            <p:ph idx="12" type="sldNum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theme" Target="../theme/theme2.xml"/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1.png"/><Relationship Id="rId2" Type="http://schemas.openxmlformats.org/officeDocument/2006/relationships/image" Target="../media/image2.jp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3.xml"/><Relationship Id="rId19" Type="http://schemas.openxmlformats.org/officeDocument/2006/relationships/slideLayout" Target="../slideLayouts/slideLayout17.xml"/><Relationship Id="rId6" Type="http://schemas.openxmlformats.org/officeDocument/2006/relationships/slideLayout" Target="../slideLayouts/slideLayout4.xml"/><Relationship Id="rId18" Type="http://schemas.openxmlformats.org/officeDocument/2006/relationships/slideLayout" Target="../slideLayouts/slideLayout16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Brickwork-HD-R1a.jpg" id="6" name="Google Shape;6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" name="Google Shape;7;p20"/>
          <p:cNvGrpSpPr/>
          <p:nvPr/>
        </p:nvGrpSpPr>
        <p:grpSpPr>
          <a:xfrm>
            <a:off x="-25397" y="0"/>
            <a:ext cx="12005350" cy="6644081"/>
            <a:chOff x="-25397" y="0"/>
            <a:chExt cx="12005350" cy="6644081"/>
          </a:xfrm>
        </p:grpSpPr>
        <p:sp>
          <p:nvSpPr>
            <p:cNvPr id="8" name="Google Shape;8;p20"/>
            <p:cNvSpPr/>
            <p:nvPr/>
          </p:nvSpPr>
          <p:spPr>
            <a:xfrm>
              <a:off x="1" y="0"/>
              <a:ext cx="11979952" cy="6644081"/>
            </a:xfrm>
            <a:prstGeom prst="rect">
              <a:avLst/>
            </a:prstGeom>
            <a:blipFill rotWithShape="1">
              <a:blip r:embed="rId1">
                <a:alphaModFix/>
              </a:blip>
              <a:stretch>
                <a:fillRect b="0" l="0" r="0" t="0"/>
              </a:stretch>
            </a:blipFill>
            <a:ln>
              <a:noFill/>
            </a:ln>
            <a:effectLst>
              <a:outerShdw blurRad="98425" rotWithShape="0" algn="tl" dir="4380000" dist="76200">
                <a:srgbClr val="000000">
                  <a:alpha val="67843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" name="Google Shape;9;p20"/>
            <p:cNvSpPr/>
            <p:nvPr/>
          </p:nvSpPr>
          <p:spPr>
            <a:xfrm>
              <a:off x="-25397" y="0"/>
              <a:ext cx="11773291" cy="6419514"/>
            </a:xfrm>
            <a:custGeom>
              <a:rect b="b" l="l" r="r" t="t"/>
              <a:pathLst>
                <a:path extrusionOk="0" h="6419514" w="11773291">
                  <a:moveTo>
                    <a:pt x="11750059" y="0"/>
                  </a:moveTo>
                  <a:lnTo>
                    <a:pt x="11773291" y="6419514"/>
                  </a:lnTo>
                  <a:lnTo>
                    <a:pt x="0" y="6411047"/>
                  </a:lnTo>
                </a:path>
              </a:pathLst>
            </a:custGeom>
            <a:noFill/>
            <a:ln cap="flat" cmpd="sng" w="82550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0" name="Google Shape;10;p20"/>
            <p:cNvSpPr/>
            <p:nvPr/>
          </p:nvSpPr>
          <p:spPr>
            <a:xfrm>
              <a:off x="1" y="5600215"/>
              <a:ext cx="11706512" cy="780581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34000">
                  <a:schemeClr val="accent1"/>
                </a:gs>
                <a:gs pos="100000">
                  <a:srgbClr val="5C0607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" name="Google Shape;11;p20"/>
          <p:cNvSpPr txBox="1"/>
          <p:nvPr>
            <p:ph type="title"/>
          </p:nvPr>
        </p:nvSpPr>
        <p:spPr>
          <a:xfrm>
            <a:off x="685801" y="685800"/>
            <a:ext cx="10396882" cy="1151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Impact"/>
              <a:buNone/>
              <a:defRPr b="0" i="0" sz="5400" u="none" cap="none" strike="noStrike">
                <a:solidFill>
                  <a:schemeClr val="accent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" name="Google Shape;12;p20"/>
          <p:cNvSpPr txBox="1"/>
          <p:nvPr>
            <p:ph idx="1" type="body"/>
          </p:nvPr>
        </p:nvSpPr>
        <p:spPr>
          <a:xfrm>
            <a:off x="685800" y="2063396"/>
            <a:ext cx="10396883" cy="33111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indent="-41148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88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indent="-39116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indent="-370839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indent="-370839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indent="-370839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indent="-370839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indent="-37084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indent="-37084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/>
        </p:txBody>
      </p:sp>
      <p:sp>
        <p:nvSpPr>
          <p:cNvPr id="13" name="Google Shape;13;p20"/>
          <p:cNvSpPr txBox="1"/>
          <p:nvPr>
            <p:ph idx="10" type="dt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5C0607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/>
        </p:txBody>
      </p:sp>
      <p:sp>
        <p:nvSpPr>
          <p:cNvPr id="14" name="Google Shape;14;p20"/>
          <p:cNvSpPr txBox="1"/>
          <p:nvPr>
            <p:ph idx="11" type="ftr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5C0607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/>
        </p:txBody>
      </p:sp>
      <p:sp>
        <p:nvSpPr>
          <p:cNvPr id="15" name="Google Shape;15;p20"/>
          <p:cNvSpPr txBox="1"/>
          <p:nvPr>
            <p:ph idx="12" type="sldNum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3200" u="none" cap="none" strike="noStrike">
                <a:solidFill>
                  <a:srgbClr val="5C0607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3200" u="none" cap="none" strike="noStrike">
                <a:solidFill>
                  <a:srgbClr val="5C0607"/>
                </a:solidFill>
                <a:latin typeface="Impact"/>
                <a:ea typeface="Impact"/>
                <a:cs typeface="Impact"/>
                <a:sym typeface="Impact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3200" u="none" cap="none" strike="noStrike">
                <a:solidFill>
                  <a:srgbClr val="5C0607"/>
                </a:solidFill>
                <a:latin typeface="Impact"/>
                <a:ea typeface="Impact"/>
                <a:cs typeface="Impact"/>
                <a:sym typeface="Impact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3200" u="none" cap="none" strike="noStrike">
                <a:solidFill>
                  <a:srgbClr val="5C0607"/>
                </a:solidFill>
                <a:latin typeface="Impact"/>
                <a:ea typeface="Impact"/>
                <a:cs typeface="Impact"/>
                <a:sym typeface="Impact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3200" u="none" cap="none" strike="noStrike">
                <a:solidFill>
                  <a:srgbClr val="5C0607"/>
                </a:solidFill>
                <a:latin typeface="Impact"/>
                <a:ea typeface="Impact"/>
                <a:cs typeface="Impact"/>
                <a:sym typeface="Impact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3200" u="none" cap="none" strike="noStrike">
                <a:solidFill>
                  <a:srgbClr val="5C0607"/>
                </a:solidFill>
                <a:latin typeface="Impact"/>
                <a:ea typeface="Impact"/>
                <a:cs typeface="Impact"/>
                <a:sym typeface="Impact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3200" u="none" cap="none" strike="noStrike">
                <a:solidFill>
                  <a:srgbClr val="5C0607"/>
                </a:solidFill>
                <a:latin typeface="Impact"/>
                <a:ea typeface="Impact"/>
                <a:cs typeface="Impact"/>
                <a:sym typeface="Impact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3200" u="none" cap="none" strike="noStrike">
                <a:solidFill>
                  <a:srgbClr val="5C0607"/>
                </a:solidFill>
                <a:latin typeface="Impact"/>
                <a:ea typeface="Impact"/>
                <a:cs typeface="Impact"/>
                <a:sym typeface="Impact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3200" u="none" cap="none" strike="noStrike">
                <a:solidFill>
                  <a:srgbClr val="5C0607"/>
                </a:solidFill>
                <a:latin typeface="Impact"/>
                <a:ea typeface="Impact"/>
                <a:cs typeface="Impact"/>
                <a:sym typeface="Impac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  <p:sldLayoutId id="2147483665" r:id="rId1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"/>
          <p:cNvSpPr txBox="1"/>
          <p:nvPr>
            <p:ph type="ctrTitle"/>
          </p:nvPr>
        </p:nvSpPr>
        <p:spPr>
          <a:xfrm rot="-180000">
            <a:off x="891201" y="662656"/>
            <a:ext cx="9755187" cy="276652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000"/>
              <a:buFont typeface="Impact"/>
              <a:buNone/>
            </a:pPr>
            <a:r>
              <a:rPr lang="id-ID"/>
              <a:t>KEPUTUSAN PEMERINTAHAN</a:t>
            </a:r>
            <a:endParaRPr/>
          </a:p>
        </p:txBody>
      </p:sp>
      <p:sp>
        <p:nvSpPr>
          <p:cNvPr id="149" name="Google Shape;149;p1"/>
          <p:cNvSpPr txBox="1"/>
          <p:nvPr>
            <p:ph idx="1" type="subTitle"/>
          </p:nvPr>
        </p:nvSpPr>
        <p:spPr>
          <a:xfrm rot="-180000">
            <a:off x="983062" y="3505209"/>
            <a:ext cx="9755187" cy="5503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3840"/>
              <a:buNone/>
            </a:pPr>
            <a:r>
              <a:rPr lang="id-ID" sz="2400">
                <a:solidFill>
                  <a:schemeClr val="dk1"/>
                </a:solidFill>
              </a:rPr>
              <a:t>DR. H.S. TISNANTA, S.H., M.H.</a:t>
            </a:r>
            <a:endParaRPr/>
          </a:p>
          <a:p>
            <a:pPr indent="0" lvl="0" marL="0" rtl="0" algn="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3840"/>
              <a:buNone/>
            </a:pPr>
            <a:r>
              <a:rPr lang="id-ID" sz="2400">
                <a:solidFill>
                  <a:schemeClr val="dk1"/>
                </a:solidFill>
              </a:rPr>
              <a:t>DKK</a:t>
            </a:r>
            <a:endParaRPr sz="2400">
              <a:solidFill>
                <a:schemeClr val="dk1"/>
              </a:solidFill>
            </a:endParaRPr>
          </a:p>
        </p:txBody>
      </p:sp>
      <p:sp>
        <p:nvSpPr>
          <p:cNvPr id="150" name="Google Shape;150;p1"/>
          <p:cNvSpPr txBox="1"/>
          <p:nvPr/>
        </p:nvSpPr>
        <p:spPr>
          <a:xfrm rot="-180000">
            <a:off x="1121174" y="4772034"/>
            <a:ext cx="9755187" cy="5503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840"/>
              <a:buFont typeface="Arial"/>
              <a:buNone/>
            </a:pPr>
            <a:r>
              <a:rPr b="0" i="0" lang="id-ID" sz="2400" u="none" cap="none" strike="noStrik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rPr>
              <a:t>FAKULTAS HUKUM UNIVERSITAS LAMPUNG, 2016</a:t>
            </a:r>
            <a:endParaRPr b="0" i="0" sz="2400" u="none" cap="none" strike="noStrike">
              <a:solidFill>
                <a:schemeClr val="lt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</p:spTree>
  </p:cSld>
  <p:clrMapOvr>
    <a:masterClrMapping/>
  </p:clrMapOvr>
  <mc:AlternateContent>
    <mc:Choice Requires="p14">
      <p:transition spd="slow" p14:dur="1600">
        <p14:prism dir="l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"/>
          <p:cNvSpPr txBox="1"/>
          <p:nvPr>
            <p:ph type="title"/>
          </p:nvPr>
        </p:nvSpPr>
        <p:spPr>
          <a:xfrm>
            <a:off x="685801" y="685800"/>
            <a:ext cx="10396882" cy="1151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Impact"/>
              <a:buNone/>
            </a:pPr>
            <a:r>
              <a:rPr lang="id-ID"/>
              <a:t>SYARAT SAHNYA KEPUTUSAN (52)</a:t>
            </a:r>
            <a:endParaRPr/>
          </a:p>
        </p:txBody>
      </p:sp>
      <p:grpSp>
        <p:nvGrpSpPr>
          <p:cNvPr id="156" name="Google Shape;156;p2"/>
          <p:cNvGrpSpPr/>
          <p:nvPr/>
        </p:nvGrpSpPr>
        <p:grpSpPr>
          <a:xfrm>
            <a:off x="685801" y="1860438"/>
            <a:ext cx="10829925" cy="3657600"/>
            <a:chOff x="0" y="22673"/>
            <a:chExt cx="10829925" cy="3657600"/>
          </a:xfrm>
        </p:grpSpPr>
        <p:sp>
          <p:nvSpPr>
            <p:cNvPr id="157" name="Google Shape;157;p2"/>
            <p:cNvSpPr/>
            <p:nvPr/>
          </p:nvSpPr>
          <p:spPr>
            <a:xfrm>
              <a:off x="0" y="22673"/>
              <a:ext cx="10829925" cy="959400"/>
            </a:xfrm>
            <a:prstGeom prst="roundRect">
              <a:avLst>
                <a:gd fmla="val 16667" name="adj"/>
              </a:avLst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" name="Google Shape;158;p2"/>
            <p:cNvSpPr txBox="1"/>
            <p:nvPr/>
          </p:nvSpPr>
          <p:spPr>
            <a:xfrm>
              <a:off x="46834" y="69507"/>
              <a:ext cx="10736257" cy="8657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2400" lIns="152400" spcFirstLastPara="1" rIns="152400" wrap="square" tIns="1524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40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Syarat formil:</a:t>
              </a:r>
              <a:endParaRPr b="0" i="0" sz="4000" u="none" cap="none" strike="noStrik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  <p:sp>
          <p:nvSpPr>
            <p:cNvPr id="159" name="Google Shape;159;p2"/>
            <p:cNvSpPr/>
            <p:nvPr/>
          </p:nvSpPr>
          <p:spPr>
            <a:xfrm>
              <a:off x="0" y="982073"/>
              <a:ext cx="10829925" cy="107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" name="Google Shape;160;p2"/>
            <p:cNvSpPr txBox="1"/>
            <p:nvPr/>
          </p:nvSpPr>
          <p:spPr>
            <a:xfrm>
              <a:off x="0" y="982073"/>
              <a:ext cx="10829925" cy="107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50800" lIns="343850" spcFirstLastPara="1" rIns="284475" wrap="square" tIns="50800">
              <a:noAutofit/>
            </a:bodyPr>
            <a:lstStyle/>
            <a:p>
              <a:pPr indent="-285750" lvl="1" marL="2857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100"/>
                <a:buFont typeface="Impact"/>
                <a:buChar char="•"/>
              </a:pPr>
              <a:r>
                <a:rPr b="0" i="0" lang="id-ID" sz="3100" u="none" cap="none" strike="noStrike">
                  <a:solidFill>
                    <a:schemeClr val="dk1"/>
                  </a:solidFill>
                  <a:latin typeface="Impact"/>
                  <a:ea typeface="Impact"/>
                  <a:cs typeface="Impact"/>
                  <a:sym typeface="Impact"/>
                </a:rPr>
                <a:t>ditetapkan oleh pejabat yang berwenang; </a:t>
              </a:r>
              <a:endParaRPr b="0" i="0" sz="31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endParaRPr>
            </a:p>
            <a:p>
              <a:pPr indent="-285750" lvl="1" marL="285750" marR="0" rtl="0" algn="l">
                <a:lnSpc>
                  <a:spcPct val="90000"/>
                </a:lnSpc>
                <a:spcBef>
                  <a:spcPts val="620"/>
                </a:spcBef>
                <a:spcAft>
                  <a:spcPts val="0"/>
                </a:spcAft>
                <a:buClr>
                  <a:schemeClr val="dk1"/>
                </a:buClr>
                <a:buSzPts val="3100"/>
                <a:buFont typeface="Impact"/>
                <a:buChar char="•"/>
              </a:pPr>
              <a:r>
                <a:rPr b="0" i="0" lang="id-ID" sz="3100" u="none" cap="none" strike="noStrike">
                  <a:solidFill>
                    <a:schemeClr val="dk1"/>
                  </a:solidFill>
                  <a:latin typeface="Impact"/>
                  <a:ea typeface="Impact"/>
                  <a:cs typeface="Impact"/>
                  <a:sym typeface="Impact"/>
                </a:rPr>
                <a:t>dibuat sesuai prosedur</a:t>
              </a:r>
              <a:endParaRPr b="0" i="0" sz="31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  <p:sp>
          <p:nvSpPr>
            <p:cNvPr id="161" name="Google Shape;161;p2"/>
            <p:cNvSpPr/>
            <p:nvPr/>
          </p:nvSpPr>
          <p:spPr>
            <a:xfrm>
              <a:off x="0" y="2058473"/>
              <a:ext cx="10829925" cy="959400"/>
            </a:xfrm>
            <a:prstGeom prst="roundRect">
              <a:avLst>
                <a:gd fmla="val 16667" name="adj"/>
              </a:avLst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" name="Google Shape;162;p2"/>
            <p:cNvSpPr txBox="1"/>
            <p:nvPr/>
          </p:nvSpPr>
          <p:spPr>
            <a:xfrm>
              <a:off x="46834" y="2105307"/>
              <a:ext cx="10736257" cy="8657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2400" lIns="152400" spcFirstLastPara="1" rIns="152400" wrap="square" tIns="1524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40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Syarat materiil:</a:t>
              </a:r>
              <a:endParaRPr b="0" i="0" sz="4000" u="none" cap="none" strike="noStrik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  <p:sp>
          <p:nvSpPr>
            <p:cNvPr id="163" name="Google Shape;163;p2"/>
            <p:cNvSpPr/>
            <p:nvPr/>
          </p:nvSpPr>
          <p:spPr>
            <a:xfrm>
              <a:off x="0" y="3017873"/>
              <a:ext cx="10829925" cy="662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" name="Google Shape;164;p2"/>
            <p:cNvSpPr txBox="1"/>
            <p:nvPr/>
          </p:nvSpPr>
          <p:spPr>
            <a:xfrm>
              <a:off x="0" y="3017873"/>
              <a:ext cx="10829925" cy="662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50800" lIns="343850" spcFirstLastPara="1" rIns="284475" wrap="square" tIns="50800">
              <a:noAutofit/>
            </a:bodyPr>
            <a:lstStyle/>
            <a:p>
              <a:pPr indent="-285750" lvl="1" marL="2857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100"/>
                <a:buFont typeface="Impact"/>
                <a:buChar char="•"/>
              </a:pPr>
              <a:r>
                <a:rPr b="0" i="0" lang="id-ID" sz="3100" u="none" cap="none" strike="noStrike">
                  <a:solidFill>
                    <a:schemeClr val="dk1"/>
                  </a:solidFill>
                  <a:latin typeface="Impact"/>
                  <a:ea typeface="Impact"/>
                  <a:cs typeface="Impact"/>
                  <a:sym typeface="Impact"/>
                </a:rPr>
                <a:t>substansi yang sesuai dengan objek Keputusan</a:t>
              </a:r>
              <a:endParaRPr b="0" i="0" sz="31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1600">
        <p14:prism dir="l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"/>
          <p:cNvSpPr txBox="1"/>
          <p:nvPr>
            <p:ph type="title"/>
          </p:nvPr>
        </p:nvSpPr>
        <p:spPr>
          <a:xfrm>
            <a:off x="685800" y="391085"/>
            <a:ext cx="10396882" cy="1151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Impact"/>
              <a:buNone/>
            </a:pPr>
            <a:r>
              <a:rPr lang="id-ID"/>
              <a:t>BATAS WAKTU PENETAPAN (53)</a:t>
            </a:r>
            <a:endParaRPr/>
          </a:p>
        </p:txBody>
      </p:sp>
      <p:grpSp>
        <p:nvGrpSpPr>
          <p:cNvPr id="170" name="Google Shape;170;p3"/>
          <p:cNvGrpSpPr/>
          <p:nvPr/>
        </p:nvGrpSpPr>
        <p:grpSpPr>
          <a:xfrm>
            <a:off x="685800" y="1543050"/>
            <a:ext cx="10829925" cy="3943349"/>
            <a:chOff x="0" y="0"/>
            <a:chExt cx="10829925" cy="3943349"/>
          </a:xfrm>
        </p:grpSpPr>
        <p:sp>
          <p:nvSpPr>
            <p:cNvPr id="171" name="Google Shape;171;p3"/>
            <p:cNvSpPr/>
            <p:nvPr/>
          </p:nvSpPr>
          <p:spPr>
            <a:xfrm>
              <a:off x="0" y="0"/>
              <a:ext cx="10829925" cy="719549"/>
            </a:xfrm>
            <a:prstGeom prst="roundRect">
              <a:avLst>
                <a:gd fmla="val 16667" name="adj"/>
              </a:avLst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2" name="Google Shape;172;p3"/>
            <p:cNvSpPr txBox="1"/>
            <p:nvPr/>
          </p:nvSpPr>
          <p:spPr>
            <a:xfrm>
              <a:off x="35125" y="35125"/>
              <a:ext cx="10759675" cy="6492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4300" lIns="114300" spcFirstLastPara="1" rIns="114300" wrap="square" tIns="1143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30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DIATUR PERATURAN PER-UU-AN</a:t>
              </a:r>
              <a:endParaRPr b="0" i="0" sz="3000" u="none" cap="none" strike="noStrik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  <p:sp>
          <p:nvSpPr>
            <p:cNvPr id="173" name="Google Shape;173;p3"/>
            <p:cNvSpPr/>
            <p:nvPr/>
          </p:nvSpPr>
          <p:spPr>
            <a:xfrm>
              <a:off x="0" y="805949"/>
              <a:ext cx="10829925" cy="719549"/>
            </a:xfrm>
            <a:prstGeom prst="roundRect">
              <a:avLst>
                <a:gd fmla="val 16667" name="adj"/>
              </a:avLst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" name="Google Shape;174;p3"/>
            <p:cNvSpPr txBox="1"/>
            <p:nvPr/>
          </p:nvSpPr>
          <p:spPr>
            <a:xfrm>
              <a:off x="35125" y="841074"/>
              <a:ext cx="10759675" cy="6492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4300" lIns="114300" spcFirstLastPara="1" rIns="114300" wrap="square" tIns="1143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30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TIDAK DIATUR: 10 HARI KERJA</a:t>
              </a:r>
              <a:endParaRPr b="0" i="0" sz="3000" u="none" cap="none" strike="noStrik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  <p:sp>
          <p:nvSpPr>
            <p:cNvPr id="175" name="Google Shape;175;p3"/>
            <p:cNvSpPr/>
            <p:nvPr/>
          </p:nvSpPr>
          <p:spPr>
            <a:xfrm>
              <a:off x="0" y="1611899"/>
              <a:ext cx="10829925" cy="719549"/>
            </a:xfrm>
            <a:prstGeom prst="roundRect">
              <a:avLst>
                <a:gd fmla="val 16667" name="adj"/>
              </a:avLst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" name="Google Shape;176;p3"/>
            <p:cNvSpPr txBox="1"/>
            <p:nvPr/>
          </p:nvSpPr>
          <p:spPr>
            <a:xfrm>
              <a:off x="35125" y="1647024"/>
              <a:ext cx="10759675" cy="6492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4300" lIns="114300" spcFirstLastPara="1" rIns="114300" wrap="square" tIns="1143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30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FIKTIF NEGATIF 🡪 PERMOHONAN KE PENGADILAN</a:t>
              </a:r>
              <a:endParaRPr/>
            </a:p>
          </p:txBody>
        </p:sp>
        <p:sp>
          <p:nvSpPr>
            <p:cNvPr id="177" name="Google Shape;177;p3"/>
            <p:cNvSpPr/>
            <p:nvPr/>
          </p:nvSpPr>
          <p:spPr>
            <a:xfrm>
              <a:off x="0" y="2417849"/>
              <a:ext cx="10829925" cy="719549"/>
            </a:xfrm>
            <a:prstGeom prst="roundRect">
              <a:avLst>
                <a:gd fmla="val 16667" name="adj"/>
              </a:avLst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" name="Google Shape;178;p3"/>
            <p:cNvSpPr txBox="1"/>
            <p:nvPr/>
          </p:nvSpPr>
          <p:spPr>
            <a:xfrm>
              <a:off x="35125" y="2452974"/>
              <a:ext cx="10759675" cy="6492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4300" lIns="114300" spcFirstLastPara="1" rIns="114300" wrap="square" tIns="1143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30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PUTUSAN PENGADILAN 🡪 21 HARI KERJA</a:t>
              </a:r>
              <a:endParaRPr/>
            </a:p>
          </p:txBody>
        </p:sp>
        <p:sp>
          <p:nvSpPr>
            <p:cNvPr id="179" name="Google Shape;179;p3"/>
            <p:cNvSpPr/>
            <p:nvPr/>
          </p:nvSpPr>
          <p:spPr>
            <a:xfrm>
              <a:off x="0" y="3223800"/>
              <a:ext cx="10829925" cy="719549"/>
            </a:xfrm>
            <a:prstGeom prst="roundRect">
              <a:avLst>
                <a:gd fmla="val 16667" name="adj"/>
              </a:avLst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" name="Google Shape;180;p3"/>
            <p:cNvSpPr txBox="1"/>
            <p:nvPr/>
          </p:nvSpPr>
          <p:spPr>
            <a:xfrm>
              <a:off x="35125" y="3258925"/>
              <a:ext cx="10759675" cy="6492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4300" lIns="114300" spcFirstLastPara="1" rIns="114300" wrap="square" tIns="1143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30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PELAKSANAAN PUTUSAN 🡪 5 HARI KERJA</a:t>
              </a:r>
              <a:endParaRPr/>
            </a:p>
          </p:txBody>
        </p:sp>
      </p:grpSp>
    </p:spTree>
  </p:cSld>
  <p:clrMapOvr>
    <a:masterClrMapping/>
  </p:clrMapOvr>
  <mc:AlternateContent>
    <mc:Choice Requires="p14">
      <p:transition spd="slow" p14:dur="1600">
        <p14:prism dir="l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4"/>
          <p:cNvSpPr txBox="1"/>
          <p:nvPr>
            <p:ph type="title"/>
          </p:nvPr>
        </p:nvSpPr>
        <p:spPr>
          <a:xfrm>
            <a:off x="685800" y="0"/>
            <a:ext cx="10396882" cy="1151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Impact"/>
              <a:buNone/>
            </a:pPr>
            <a:r>
              <a:rPr lang="id-ID"/>
              <a:t>SIFAT KEPUTUSAN (54)</a:t>
            </a:r>
            <a:endParaRPr/>
          </a:p>
        </p:txBody>
      </p:sp>
      <p:grpSp>
        <p:nvGrpSpPr>
          <p:cNvPr id="186" name="Google Shape;186;p4"/>
          <p:cNvGrpSpPr/>
          <p:nvPr/>
        </p:nvGrpSpPr>
        <p:grpSpPr>
          <a:xfrm>
            <a:off x="685800" y="1014414"/>
            <a:ext cx="10815637" cy="4360171"/>
            <a:chOff x="0" y="0"/>
            <a:chExt cx="10815637" cy="4360171"/>
          </a:xfrm>
        </p:grpSpPr>
        <p:sp>
          <p:nvSpPr>
            <p:cNvPr id="187" name="Google Shape;187;p4"/>
            <p:cNvSpPr/>
            <p:nvPr/>
          </p:nvSpPr>
          <p:spPr>
            <a:xfrm>
              <a:off x="0" y="1308051"/>
              <a:ext cx="10815637" cy="1744068"/>
            </a:xfrm>
            <a:prstGeom prst="notchedRightArrow">
              <a:avLst>
                <a:gd fmla="val 50000" name="adj1"/>
                <a:gd fmla="val 50000" name="adj2"/>
              </a:avLst>
            </a:prstGeom>
            <a:solidFill>
              <a:srgbClr val="E4CAC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8" name="Google Shape;188;p4"/>
            <p:cNvSpPr/>
            <p:nvPr/>
          </p:nvSpPr>
          <p:spPr>
            <a:xfrm>
              <a:off x="118" y="0"/>
              <a:ext cx="4748212" cy="174406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9" name="Google Shape;189;p4"/>
            <p:cNvSpPr txBox="1"/>
            <p:nvPr/>
          </p:nvSpPr>
          <p:spPr>
            <a:xfrm>
              <a:off x="118" y="0"/>
              <a:ext cx="4748212" cy="174406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291575" lIns="291575" spcFirstLastPara="1" rIns="291575" wrap="square" tIns="291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4100" u="none" cap="none" strike="noStrike">
                  <a:solidFill>
                    <a:schemeClr val="dk1"/>
                  </a:solidFill>
                  <a:latin typeface="Impact"/>
                  <a:ea typeface="Impact"/>
                  <a:cs typeface="Impact"/>
                  <a:sym typeface="Impact"/>
                </a:rPr>
                <a:t>konstitutif </a:t>
              </a:r>
              <a:endParaRPr b="0" i="0" sz="41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  <p:sp>
          <p:nvSpPr>
            <p:cNvPr id="190" name="Google Shape;190;p4"/>
            <p:cNvSpPr/>
            <p:nvPr/>
          </p:nvSpPr>
          <p:spPr>
            <a:xfrm>
              <a:off x="2156216" y="1962077"/>
              <a:ext cx="436017" cy="436017"/>
            </a:xfrm>
            <a:prstGeom prst="ellipse">
              <a:avLst/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1" name="Google Shape;191;p4"/>
            <p:cNvSpPr/>
            <p:nvPr/>
          </p:nvSpPr>
          <p:spPr>
            <a:xfrm>
              <a:off x="4985742" y="2616103"/>
              <a:ext cx="4748212" cy="174406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" name="Google Shape;192;p4"/>
            <p:cNvSpPr txBox="1"/>
            <p:nvPr/>
          </p:nvSpPr>
          <p:spPr>
            <a:xfrm>
              <a:off x="4985742" y="2616103"/>
              <a:ext cx="4748212" cy="174406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91575" lIns="291575" spcFirstLastPara="1" rIns="291575" wrap="square" tIns="291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4100" u="none" cap="none" strike="noStrike">
                  <a:solidFill>
                    <a:schemeClr val="dk1"/>
                  </a:solidFill>
                  <a:latin typeface="Impact"/>
                  <a:ea typeface="Impact"/>
                  <a:cs typeface="Impact"/>
                  <a:sym typeface="Impact"/>
                </a:rPr>
                <a:t>deklaratif</a:t>
              </a:r>
              <a:br>
                <a:rPr b="0" i="0" lang="id-ID" sz="4100" u="none" cap="none" strike="noStrike">
                  <a:solidFill>
                    <a:schemeClr val="dk1"/>
                  </a:solidFill>
                  <a:latin typeface="Impact"/>
                  <a:ea typeface="Impact"/>
                  <a:cs typeface="Impact"/>
                  <a:sym typeface="Impact"/>
                </a:rPr>
              </a:br>
              <a:endParaRPr b="0" i="0" sz="41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  <p:sp>
          <p:nvSpPr>
            <p:cNvPr id="193" name="Google Shape;193;p4"/>
            <p:cNvSpPr/>
            <p:nvPr/>
          </p:nvSpPr>
          <p:spPr>
            <a:xfrm>
              <a:off x="7141840" y="1962077"/>
              <a:ext cx="436017" cy="436017"/>
            </a:xfrm>
            <a:prstGeom prst="ellipse">
              <a:avLst/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  <mc:AlternateContent>
    <mc:Choice Requires="p14">
      <p:transition spd="slow" p14:dur="1600">
        <p14:prism dir="l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5"/>
          <p:cNvSpPr txBox="1"/>
          <p:nvPr>
            <p:ph type="title"/>
          </p:nvPr>
        </p:nvSpPr>
        <p:spPr>
          <a:xfrm>
            <a:off x="685800" y="0"/>
            <a:ext cx="10396882" cy="1151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Impact"/>
              <a:buNone/>
            </a:pPr>
            <a:r>
              <a:rPr lang="id-ID"/>
              <a:t>DASAR PENETAPAN KEPUTUSAN (55)</a:t>
            </a:r>
            <a:endParaRPr/>
          </a:p>
        </p:txBody>
      </p:sp>
      <p:grpSp>
        <p:nvGrpSpPr>
          <p:cNvPr id="199" name="Google Shape;199;p5"/>
          <p:cNvGrpSpPr/>
          <p:nvPr/>
        </p:nvGrpSpPr>
        <p:grpSpPr>
          <a:xfrm>
            <a:off x="685800" y="1029992"/>
            <a:ext cx="10787063" cy="4343301"/>
            <a:chOff x="0" y="1292"/>
            <a:chExt cx="10787063" cy="4343301"/>
          </a:xfrm>
        </p:grpSpPr>
        <p:sp>
          <p:nvSpPr>
            <p:cNvPr id="200" name="Google Shape;200;p5"/>
            <p:cNvSpPr/>
            <p:nvPr/>
          </p:nvSpPr>
          <p:spPr>
            <a:xfrm>
              <a:off x="0" y="1292"/>
              <a:ext cx="10787063" cy="1439198"/>
            </a:xfrm>
            <a:prstGeom prst="roundRect">
              <a:avLst>
                <a:gd fmla="val 16667" name="adj"/>
              </a:avLst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1" name="Google Shape;201;p5"/>
            <p:cNvSpPr txBox="1"/>
            <p:nvPr/>
          </p:nvSpPr>
          <p:spPr>
            <a:xfrm>
              <a:off x="70256" y="71548"/>
              <a:ext cx="10646551" cy="12986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5725" lIns="205725" spcFirstLastPara="1" rIns="205725" wrap="square" tIns="2057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54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yuridis, sosiologis, dan filosofis </a:t>
              </a:r>
              <a:endParaRPr b="0" i="0" sz="5400" u="none" cap="none" strike="noStrik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  <p:sp>
          <p:nvSpPr>
            <p:cNvPr id="202" name="Google Shape;202;p5"/>
            <p:cNvSpPr/>
            <p:nvPr/>
          </p:nvSpPr>
          <p:spPr>
            <a:xfrm>
              <a:off x="0" y="1453343"/>
              <a:ext cx="10787063" cy="1439198"/>
            </a:xfrm>
            <a:prstGeom prst="roundRect">
              <a:avLst>
                <a:gd fmla="val 16667" name="adj"/>
              </a:avLst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3" name="Google Shape;203;p5"/>
            <p:cNvSpPr txBox="1"/>
            <p:nvPr/>
          </p:nvSpPr>
          <p:spPr>
            <a:xfrm>
              <a:off x="70256" y="1523599"/>
              <a:ext cx="10646551" cy="12986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8600" lIns="228600" spcFirstLastPara="1" rIns="228600" wrap="square" tIns="2286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60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penjelasan terperinci</a:t>
              </a:r>
              <a:endParaRPr b="0" i="0" sz="6000" u="none" cap="none" strike="noStrik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  <p:sp>
          <p:nvSpPr>
            <p:cNvPr id="204" name="Google Shape;204;p5"/>
            <p:cNvSpPr/>
            <p:nvPr/>
          </p:nvSpPr>
          <p:spPr>
            <a:xfrm>
              <a:off x="0" y="2905395"/>
              <a:ext cx="10787063" cy="1439198"/>
            </a:xfrm>
            <a:prstGeom prst="roundRect">
              <a:avLst>
                <a:gd fmla="val 16667" name="adj"/>
              </a:avLst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5" name="Google Shape;205;p5"/>
            <p:cNvSpPr txBox="1"/>
            <p:nvPr/>
          </p:nvSpPr>
          <p:spPr>
            <a:xfrm>
              <a:off x="70256" y="2975651"/>
              <a:ext cx="10646551" cy="12986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1450" lIns="251450" spcFirstLastPara="1" rIns="251450" wrap="square" tIns="2514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66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Keputusan Diskresi</a:t>
              </a:r>
              <a:endParaRPr b="0" i="0" sz="6600" u="none" cap="none" strike="noStrik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1600">
        <p14:prism dir="l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6"/>
          <p:cNvSpPr txBox="1"/>
          <p:nvPr>
            <p:ph type="title"/>
          </p:nvPr>
        </p:nvSpPr>
        <p:spPr>
          <a:xfrm>
            <a:off x="685801" y="685800"/>
            <a:ext cx="10396882" cy="1151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Impact"/>
              <a:buNone/>
            </a:pPr>
            <a:r>
              <a:rPr lang="id-ID"/>
              <a:t>AKIBAT HUKUM TIDAK TERPENUHINYA SYARAT SAH KEPUTUSAN (56)</a:t>
            </a:r>
            <a:endParaRPr/>
          </a:p>
        </p:txBody>
      </p:sp>
      <p:grpSp>
        <p:nvGrpSpPr>
          <p:cNvPr id="211" name="Google Shape;211;p6"/>
          <p:cNvGrpSpPr/>
          <p:nvPr/>
        </p:nvGrpSpPr>
        <p:grpSpPr>
          <a:xfrm>
            <a:off x="685800" y="2473165"/>
            <a:ext cx="10394707" cy="2491649"/>
            <a:chOff x="0" y="409769"/>
            <a:chExt cx="10394707" cy="2491649"/>
          </a:xfrm>
        </p:grpSpPr>
        <p:sp>
          <p:nvSpPr>
            <p:cNvPr id="212" name="Google Shape;212;p6"/>
            <p:cNvSpPr/>
            <p:nvPr/>
          </p:nvSpPr>
          <p:spPr>
            <a:xfrm>
              <a:off x="0" y="409769"/>
              <a:ext cx="10394707" cy="1175264"/>
            </a:xfrm>
            <a:prstGeom prst="roundRect">
              <a:avLst>
                <a:gd fmla="val 16667" name="adj"/>
              </a:avLst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3" name="Google Shape;213;p6"/>
            <p:cNvSpPr txBox="1"/>
            <p:nvPr/>
          </p:nvSpPr>
          <p:spPr>
            <a:xfrm>
              <a:off x="57372" y="467141"/>
              <a:ext cx="10279963" cy="10605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86675" lIns="186675" spcFirstLastPara="1" rIns="186675" wrap="square" tIns="1866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49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Syarat formil: tidak sah</a:t>
              </a:r>
              <a:endParaRPr b="0" i="0" sz="4900" u="none" cap="none" strike="noStrik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  <p:sp>
          <p:nvSpPr>
            <p:cNvPr id="214" name="Google Shape;214;p6"/>
            <p:cNvSpPr/>
            <p:nvPr/>
          </p:nvSpPr>
          <p:spPr>
            <a:xfrm>
              <a:off x="0" y="1726154"/>
              <a:ext cx="10394707" cy="1175264"/>
            </a:xfrm>
            <a:prstGeom prst="roundRect">
              <a:avLst>
                <a:gd fmla="val 16667" name="adj"/>
              </a:avLst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5" name="Google Shape;215;p6"/>
            <p:cNvSpPr txBox="1"/>
            <p:nvPr/>
          </p:nvSpPr>
          <p:spPr>
            <a:xfrm>
              <a:off x="57372" y="1783526"/>
              <a:ext cx="10279963" cy="10605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86675" lIns="186675" spcFirstLastPara="1" rIns="186675" wrap="square" tIns="1866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49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Syarat materil: batal/dapat dibatalkan</a:t>
              </a:r>
              <a:endParaRPr b="0" i="0" sz="4900" u="none" cap="none" strike="noStrik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1600">
        <p14:prism dir="l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7"/>
          <p:cNvSpPr txBox="1"/>
          <p:nvPr>
            <p:ph type="title"/>
          </p:nvPr>
        </p:nvSpPr>
        <p:spPr>
          <a:xfrm>
            <a:off x="685801" y="685800"/>
            <a:ext cx="10396882" cy="1151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Impact"/>
              <a:buNone/>
            </a:pPr>
            <a:r>
              <a:rPr lang="id-ID" sz="4400"/>
              <a:t>BERLAKU DAN MENGIKATNYA KEPUTUSAN (57)</a:t>
            </a:r>
            <a:endParaRPr sz="4400"/>
          </a:p>
        </p:txBody>
      </p:sp>
      <p:grpSp>
        <p:nvGrpSpPr>
          <p:cNvPr id="221" name="Google Shape;221;p7"/>
          <p:cNvGrpSpPr/>
          <p:nvPr/>
        </p:nvGrpSpPr>
        <p:grpSpPr>
          <a:xfrm>
            <a:off x="685800" y="2073970"/>
            <a:ext cx="10394707" cy="3290040"/>
            <a:chOff x="0" y="10574"/>
            <a:chExt cx="10394707" cy="3290040"/>
          </a:xfrm>
        </p:grpSpPr>
        <p:sp>
          <p:nvSpPr>
            <p:cNvPr id="222" name="Google Shape;222;p7"/>
            <p:cNvSpPr/>
            <p:nvPr/>
          </p:nvSpPr>
          <p:spPr>
            <a:xfrm>
              <a:off x="0" y="10574"/>
              <a:ext cx="10394707" cy="3290040"/>
            </a:xfrm>
            <a:prstGeom prst="roundRect">
              <a:avLst>
                <a:gd fmla="val 16667" name="adj"/>
              </a:avLst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3" name="Google Shape;223;p7"/>
            <p:cNvSpPr txBox="1"/>
            <p:nvPr/>
          </p:nvSpPr>
          <p:spPr>
            <a:xfrm>
              <a:off x="160607" y="171181"/>
              <a:ext cx="10073493" cy="296882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44775" lIns="144775" spcFirstLastPara="1" rIns="144775" wrap="square" tIns="1447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38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Keputusan berlaku pada tanggal ditetapkan, kecuali ditentukan lain dalam Keputusan atau ketentuan peraturan perundang-undangan yang menjadi dasar Keputusan.</a:t>
              </a:r>
              <a:br>
                <a:rPr b="0" i="0" lang="id-ID" sz="38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</a:br>
              <a:endParaRPr b="0" i="0" sz="3800" u="none" cap="none" strike="noStrik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1600">
        <p14:prism dir="l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8"/>
          <p:cNvSpPr txBox="1"/>
          <p:nvPr>
            <p:ph type="title"/>
          </p:nvPr>
        </p:nvSpPr>
        <p:spPr>
          <a:xfrm>
            <a:off x="685800" y="200025"/>
            <a:ext cx="10396882" cy="1151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Impact"/>
              <a:buNone/>
            </a:pPr>
            <a:r>
              <a:rPr lang="id-ID"/>
              <a:t>PENCANTUMAN BATAS WAKTU BERLAKUNYA KEPUTUSAN (58)</a:t>
            </a:r>
            <a:endParaRPr/>
          </a:p>
        </p:txBody>
      </p:sp>
      <p:grpSp>
        <p:nvGrpSpPr>
          <p:cNvPr id="229" name="Google Shape;229;p8"/>
          <p:cNvGrpSpPr/>
          <p:nvPr/>
        </p:nvGrpSpPr>
        <p:grpSpPr>
          <a:xfrm>
            <a:off x="685800" y="1840247"/>
            <a:ext cx="10887075" cy="3657959"/>
            <a:chOff x="0" y="2481"/>
            <a:chExt cx="10887075" cy="3657959"/>
          </a:xfrm>
        </p:grpSpPr>
        <p:sp>
          <p:nvSpPr>
            <p:cNvPr id="230" name="Google Shape;230;p8"/>
            <p:cNvSpPr/>
            <p:nvPr/>
          </p:nvSpPr>
          <p:spPr>
            <a:xfrm>
              <a:off x="0" y="2481"/>
              <a:ext cx="10887075" cy="1151279"/>
            </a:xfrm>
            <a:prstGeom prst="roundRect">
              <a:avLst>
                <a:gd fmla="val 16667" name="adj"/>
              </a:avLst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" name="Google Shape;231;p8"/>
            <p:cNvSpPr txBox="1"/>
            <p:nvPr/>
          </p:nvSpPr>
          <p:spPr>
            <a:xfrm>
              <a:off x="56201" y="58682"/>
              <a:ext cx="10774673" cy="10388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82875" lIns="182875" spcFirstLastPara="1" rIns="182875" wrap="square" tIns="1828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48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Batas waktu mulai berlaku</a:t>
              </a:r>
              <a:endParaRPr b="0" i="0" sz="4800" u="none" cap="none" strike="noStrik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  <p:sp>
          <p:nvSpPr>
            <p:cNvPr id="232" name="Google Shape;232;p8"/>
            <p:cNvSpPr/>
            <p:nvPr/>
          </p:nvSpPr>
          <p:spPr>
            <a:xfrm>
              <a:off x="0" y="1292001"/>
              <a:ext cx="10887075" cy="1151279"/>
            </a:xfrm>
            <a:prstGeom prst="roundRect">
              <a:avLst>
                <a:gd fmla="val 16667" name="adj"/>
              </a:avLst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3" name="Google Shape;233;p8"/>
            <p:cNvSpPr txBox="1"/>
            <p:nvPr/>
          </p:nvSpPr>
          <p:spPr>
            <a:xfrm>
              <a:off x="56201" y="1348202"/>
              <a:ext cx="10774673" cy="10388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82875" lIns="182875" spcFirstLastPara="1" rIns="182875" wrap="square" tIns="1828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48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Batas waktu berakhirnya</a:t>
              </a:r>
              <a:endParaRPr b="0" i="0" sz="4800" u="none" cap="none" strike="noStrik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  <p:sp>
          <p:nvSpPr>
            <p:cNvPr id="234" name="Google Shape;234;p8"/>
            <p:cNvSpPr/>
            <p:nvPr/>
          </p:nvSpPr>
          <p:spPr>
            <a:xfrm>
              <a:off x="0" y="2443280"/>
              <a:ext cx="10887075" cy="12171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5" name="Google Shape;235;p8"/>
            <p:cNvSpPr txBox="1"/>
            <p:nvPr/>
          </p:nvSpPr>
          <p:spPr>
            <a:xfrm>
              <a:off x="0" y="2443280"/>
              <a:ext cx="10887075" cy="12171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0475" lIns="345650" spcFirstLastPara="1" rIns="170675" wrap="square" tIns="30475">
              <a:noAutofit/>
            </a:bodyPr>
            <a:lstStyle/>
            <a:p>
              <a:pPr indent="-228600" lvl="1" marL="2286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Impact"/>
                <a:buChar char="•"/>
              </a:pPr>
              <a:r>
                <a:rPr b="0" i="0" lang="id-ID" sz="2400" u="none" cap="none" strike="noStrike">
                  <a:solidFill>
                    <a:schemeClr val="dk1"/>
                  </a:solidFill>
                  <a:latin typeface="Impact"/>
                  <a:ea typeface="Impact"/>
                  <a:cs typeface="Impact"/>
                  <a:sym typeface="Impact"/>
                </a:rPr>
                <a:t>Minggu/libur nasional 🡪 hari kerja berikutnya, kecuali tidak dapat diundur</a:t>
              </a:r>
              <a:endParaRPr b="0" i="0" sz="24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endParaRPr>
            </a:p>
            <a:p>
              <a:pPr indent="-228600" lvl="1" marL="228600" marR="0" rtl="0" algn="l">
                <a:lnSpc>
                  <a:spcPct val="90000"/>
                </a:lnSpc>
                <a:spcBef>
                  <a:spcPts val="48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Impact"/>
                <a:buChar char="•"/>
              </a:pPr>
              <a:r>
                <a:rPr b="0" i="0" lang="id-ID" sz="2400" u="none" cap="none" strike="noStrike">
                  <a:solidFill>
                    <a:schemeClr val="dk1"/>
                  </a:solidFill>
                  <a:latin typeface="Impact"/>
                  <a:ea typeface="Impact"/>
                  <a:cs typeface="Impact"/>
                  <a:sym typeface="Impact"/>
                </a:rPr>
                <a:t>Dapat diperpanjang</a:t>
              </a:r>
              <a:endParaRPr b="0" i="0" sz="24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endParaRPr>
            </a:p>
            <a:p>
              <a:pPr indent="-228600" lvl="1" marL="228600" marR="0" rtl="0" algn="l">
                <a:lnSpc>
                  <a:spcPct val="90000"/>
                </a:lnSpc>
                <a:spcBef>
                  <a:spcPts val="48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Impact"/>
                <a:buChar char="•"/>
              </a:pPr>
              <a:r>
                <a:rPr b="0" i="0" lang="id-ID" sz="2400" u="none" cap="none" strike="noStrike">
                  <a:solidFill>
                    <a:schemeClr val="dk1"/>
                  </a:solidFill>
                  <a:latin typeface="Impact"/>
                  <a:ea typeface="Impact"/>
                  <a:cs typeface="Impact"/>
                  <a:sym typeface="Impact"/>
                </a:rPr>
                <a:t>Tidak berlaku surut</a:t>
              </a:r>
              <a:endParaRPr b="0" i="0" sz="24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1600">
        <p14:prism dir="l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9"/>
          <p:cNvSpPr txBox="1"/>
          <p:nvPr>
            <p:ph type="title"/>
          </p:nvPr>
        </p:nvSpPr>
        <p:spPr>
          <a:xfrm>
            <a:off x="685800" y="0"/>
            <a:ext cx="10396882" cy="1151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Impact"/>
              <a:buNone/>
            </a:pPr>
            <a:r>
              <a:rPr lang="id-ID"/>
              <a:t>SYARAT-SYARAT DALAM KEPUTUSAN (59)</a:t>
            </a:r>
            <a:endParaRPr/>
          </a:p>
        </p:txBody>
      </p:sp>
      <p:grpSp>
        <p:nvGrpSpPr>
          <p:cNvPr id="241" name="Google Shape;241;p9"/>
          <p:cNvGrpSpPr/>
          <p:nvPr/>
        </p:nvGrpSpPr>
        <p:grpSpPr>
          <a:xfrm>
            <a:off x="685799" y="1717121"/>
            <a:ext cx="10844213" cy="3695220"/>
            <a:chOff x="0" y="116921"/>
            <a:chExt cx="10844213" cy="3695220"/>
          </a:xfrm>
        </p:grpSpPr>
        <p:sp>
          <p:nvSpPr>
            <p:cNvPr id="242" name="Google Shape;242;p9"/>
            <p:cNvSpPr/>
            <p:nvPr/>
          </p:nvSpPr>
          <p:spPr>
            <a:xfrm>
              <a:off x="0" y="116921"/>
              <a:ext cx="10844213" cy="863460"/>
            </a:xfrm>
            <a:prstGeom prst="roundRect">
              <a:avLst>
                <a:gd fmla="val 16667" name="adj"/>
              </a:avLst>
            </a:prstGeom>
            <a:solidFill>
              <a:srgbClr val="B80B0F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" name="Google Shape;243;p9"/>
            <p:cNvSpPr txBox="1"/>
            <p:nvPr/>
          </p:nvSpPr>
          <p:spPr>
            <a:xfrm>
              <a:off x="42151" y="159072"/>
              <a:ext cx="10759911" cy="7791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d-ID" sz="3600" u="none" cap="none" strike="noStrike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Keputusan yang bersifat memberikan hak/keuntungan:</a:t>
              </a:r>
              <a:endParaRPr b="0" i="0" sz="3600" u="none" cap="none" strike="noStrik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  <p:sp>
          <p:nvSpPr>
            <p:cNvPr id="244" name="Google Shape;244;p9"/>
            <p:cNvSpPr/>
            <p:nvPr/>
          </p:nvSpPr>
          <p:spPr>
            <a:xfrm>
              <a:off x="0" y="980381"/>
              <a:ext cx="10844213" cy="28317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5" name="Google Shape;245;p9"/>
            <p:cNvSpPr txBox="1"/>
            <p:nvPr/>
          </p:nvSpPr>
          <p:spPr>
            <a:xfrm>
              <a:off x="0" y="980381"/>
              <a:ext cx="10844213" cy="28317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344300" spcFirstLastPara="1" rIns="256025" wrap="square" tIns="45700">
              <a:noAutofit/>
            </a:bodyPr>
            <a:lstStyle/>
            <a:p>
              <a:pPr indent="-285750" lvl="1" marL="2857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Impact"/>
                <a:buChar char="•"/>
              </a:pPr>
              <a:r>
                <a:rPr b="0" i="0" lang="id-ID" sz="2800" u="none" cap="none" strike="noStrike">
                  <a:solidFill>
                    <a:schemeClr val="dk1"/>
                  </a:solidFill>
                  <a:latin typeface="Impact"/>
                  <a:ea typeface="Impact"/>
                  <a:cs typeface="Impact"/>
                  <a:sym typeface="Impact"/>
                </a:rPr>
                <a:t>Keputusan dengan batas waktu; </a:t>
              </a:r>
              <a:endParaRPr b="0" i="0" sz="2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endParaRPr>
            </a:p>
            <a:p>
              <a:pPr indent="-285750" lvl="1" marL="285750" marR="0" rtl="0" algn="l">
                <a:lnSpc>
                  <a:spcPct val="9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Impact"/>
                <a:buChar char="•"/>
              </a:pPr>
              <a:r>
                <a:rPr b="0" i="0" lang="id-ID" sz="2800" u="none" cap="none" strike="noStrike">
                  <a:solidFill>
                    <a:schemeClr val="dk1"/>
                  </a:solidFill>
                  <a:latin typeface="Impact"/>
                  <a:ea typeface="Impact"/>
                  <a:cs typeface="Impact"/>
                  <a:sym typeface="Impact"/>
                </a:rPr>
                <a:t>Keputusan atas kejadian pada masa yang akan datang; </a:t>
              </a:r>
              <a:endParaRPr b="0" i="0" sz="2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endParaRPr>
            </a:p>
            <a:p>
              <a:pPr indent="-285750" lvl="1" marL="285750" marR="0" rtl="0" algn="l">
                <a:lnSpc>
                  <a:spcPct val="9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Impact"/>
                <a:buChar char="•"/>
              </a:pPr>
              <a:r>
                <a:rPr b="0" i="0" lang="id-ID" sz="2800" u="none" cap="none" strike="noStrike">
                  <a:solidFill>
                    <a:schemeClr val="dk1"/>
                  </a:solidFill>
                  <a:latin typeface="Impact"/>
                  <a:ea typeface="Impact"/>
                  <a:cs typeface="Impact"/>
                  <a:sym typeface="Impact"/>
                </a:rPr>
                <a:t>Keputusan dengan penarikan; </a:t>
              </a:r>
              <a:endParaRPr b="0" i="0" sz="2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endParaRPr>
            </a:p>
            <a:p>
              <a:pPr indent="-285750" lvl="1" marL="285750" marR="0" rtl="0" algn="l">
                <a:lnSpc>
                  <a:spcPct val="9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Impact"/>
                <a:buChar char="•"/>
              </a:pPr>
              <a:r>
                <a:rPr b="0" i="0" lang="id-ID" sz="2800" u="none" cap="none" strike="noStrike">
                  <a:solidFill>
                    <a:schemeClr val="dk1"/>
                  </a:solidFill>
                  <a:latin typeface="Impact"/>
                  <a:ea typeface="Impact"/>
                  <a:cs typeface="Impact"/>
                  <a:sym typeface="Impact"/>
                </a:rPr>
                <a:t>Keputusan dengan tugas; dan/atau </a:t>
              </a:r>
              <a:endParaRPr b="0" i="0" sz="2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endParaRPr>
            </a:p>
            <a:p>
              <a:pPr indent="-285750" lvl="1" marL="285750" marR="0" rtl="0" algn="l">
                <a:lnSpc>
                  <a:spcPct val="9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Impact"/>
                <a:buChar char="•"/>
              </a:pPr>
              <a:r>
                <a:rPr b="0" i="0" lang="id-ID" sz="2800" u="none" cap="none" strike="noStrike">
                  <a:solidFill>
                    <a:schemeClr val="dk1"/>
                  </a:solidFill>
                  <a:latin typeface="Impact"/>
                  <a:ea typeface="Impact"/>
                  <a:cs typeface="Impact"/>
                  <a:sym typeface="Impact"/>
                </a:rPr>
                <a:t>Keputusan yang bersifat susulan akibat adanya perubahan fakta dan kondisi hukum.</a:t>
              </a:r>
              <a:endParaRPr b="0" i="0" sz="2800" u="none" cap="none" strike="noStrik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1600">
        <p14:prism dir="l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in Event">
  <a:themeElements>
    <a:clrScheme name="Main Event">
      <a:dk1>
        <a:srgbClr val="000000"/>
      </a:dk1>
      <a:lt1>
        <a:srgbClr val="FFFFFF"/>
      </a:lt1>
      <a:dk2>
        <a:srgbClr val="424242"/>
      </a:dk2>
      <a:lt2>
        <a:srgbClr val="C8C8C8"/>
      </a:lt2>
      <a:accent1>
        <a:srgbClr val="B80E0F"/>
      </a:accent1>
      <a:accent2>
        <a:srgbClr val="A6987D"/>
      </a:accent2>
      <a:accent3>
        <a:srgbClr val="7F9A71"/>
      </a:accent3>
      <a:accent4>
        <a:srgbClr val="64969F"/>
      </a:accent4>
      <a:accent5>
        <a:srgbClr val="9B75B2"/>
      </a:accent5>
      <a:accent6>
        <a:srgbClr val="80737A"/>
      </a:accent6>
      <a:hlink>
        <a:srgbClr val="F21213"/>
      </a:hlink>
      <a:folHlink>
        <a:srgbClr val="B6A3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2016-05-17T02:53:03Z</dcterms:created>
  <dc:creator>FATHONI</dc:creator>
</cp:coreProperties>
</file>