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4" r:id="rId3"/>
  </p:sldMasterIdLst>
  <p:handoutMasterIdLst>
    <p:handoutMasterId r:id="rId13"/>
  </p:handoutMasterIdLst>
  <p:sldIdLst>
    <p:sldId id="326" r:id="rId4"/>
    <p:sldId id="279" r:id="rId5"/>
    <p:sldId id="321" r:id="rId6"/>
    <p:sldId id="258" r:id="rId7"/>
    <p:sldId id="322" r:id="rId8"/>
    <p:sldId id="323" r:id="rId9"/>
    <p:sldId id="324" r:id="rId10"/>
    <p:sldId id="325" r:id="rId11"/>
    <p:sldId id="28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376"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06D"/>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90" autoAdjust="0"/>
    <p:restoredTop sz="94660"/>
  </p:normalViewPr>
  <p:slideViewPr>
    <p:cSldViewPr snapToGrid="0" showGuides="1">
      <p:cViewPr>
        <p:scale>
          <a:sx n="66" d="100"/>
          <a:sy n="66" d="100"/>
        </p:scale>
        <p:origin x="-672" y="-270"/>
      </p:cViewPr>
      <p:guideLst>
        <p:guide orient="horz" pos="2376"/>
        <p:guide pos="3840"/>
      </p:guideLst>
    </p:cSldViewPr>
  </p:slideViewPr>
  <p:notesTextViewPr>
    <p:cViewPr>
      <p:scale>
        <a:sx n="1" d="1"/>
        <a:sy n="1" d="1"/>
      </p:scale>
      <p:origin x="0" y="0"/>
    </p:cViewPr>
  </p:notesTextViewPr>
  <p:notesViewPr>
    <p:cSldViewPr snapToGrid="0" showGuides="1">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244A7886-CBD5-4679-9A19-5F9D015804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E74496C0-8A95-4E0D-A152-F4298AC3CB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9CF014-DC08-4922-BCEE-BD88DE8FE7C1}" type="datetimeFigureOut">
              <a:rPr lang="en-US" smtClean="0"/>
              <a:t>10/23/2020</a:t>
            </a:fld>
            <a:endParaRPr lang="en-US"/>
          </a:p>
        </p:txBody>
      </p:sp>
      <p:sp>
        <p:nvSpPr>
          <p:cNvPr id="4" name="Footer Placeholder 3">
            <a:extLst>
              <a:ext uri="{FF2B5EF4-FFF2-40B4-BE49-F238E27FC236}">
                <a16:creationId xmlns="" xmlns:a16="http://schemas.microsoft.com/office/drawing/2014/main" id="{17CA34BA-7065-4020-B11C-774585B129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20173A1E-D118-4043-9B37-B1D55726B4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A49321-4EC0-43AE-9F03-B3EE854C1EF9}" type="slidenum">
              <a:rPr lang="en-US" smtClean="0"/>
              <a:t>‹#›</a:t>
            </a:fld>
            <a:endParaRPr lang="en-US"/>
          </a:p>
        </p:txBody>
      </p:sp>
    </p:spTree>
    <p:extLst>
      <p:ext uri="{BB962C8B-B14F-4D97-AF65-F5344CB8AC3E}">
        <p14:creationId xmlns:p14="http://schemas.microsoft.com/office/powerpoint/2010/main" val="3639575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E64D314-A710-48DE-8187-89FFC063AEFE}"/>
              </a:ext>
            </a:extLst>
          </p:cNvPr>
          <p:cNvSpPr/>
          <p:nvPr userDrawn="1"/>
        </p:nvSpPr>
        <p:spPr>
          <a:xfrm>
            <a:off x="0" y="5073741"/>
            <a:ext cx="12192000" cy="1784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869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solidFill>
          <a:schemeClr val="accent2"/>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1623393" y="701527"/>
            <a:ext cx="6957387" cy="724247"/>
          </a:xfrm>
          <a:prstGeom prst="rect">
            <a:avLst/>
          </a:prstGeom>
        </p:spPr>
        <p:txBody>
          <a:bodyPr anchor="ctr"/>
          <a:lstStyle>
            <a:lvl1pPr marL="0" indent="0" algn="l">
              <a:buNone/>
              <a:defRPr sz="5400" b="0" baseline="0">
                <a:solidFill>
                  <a:schemeClr val="accent1"/>
                </a:solidFill>
                <a:latin typeface="+mj-lt"/>
                <a:cs typeface="Arial" pitchFamily="34" charset="0"/>
              </a:defRPr>
            </a:lvl1pPr>
          </a:lstStyle>
          <a:p>
            <a:pPr lvl="0"/>
            <a:r>
              <a:rPr lang="en-US" altLang="ko-KR" dirty="0"/>
              <a:t>BASIC LAYOUT</a:t>
            </a:r>
          </a:p>
        </p:txBody>
      </p:sp>
      <p:sp>
        <p:nvSpPr>
          <p:cNvPr id="6" name="Graphic 2">
            <a:extLst>
              <a:ext uri="{FF2B5EF4-FFF2-40B4-BE49-F238E27FC236}">
                <a16:creationId xmlns="" xmlns:a16="http://schemas.microsoft.com/office/drawing/2014/main" id="{1DD60E7E-E490-46D9-AB9B-87D9364A77D2}"/>
              </a:ext>
            </a:extLst>
          </p:cNvPr>
          <p:cNvSpPr/>
          <p:nvPr userDrawn="1"/>
        </p:nvSpPr>
        <p:spPr>
          <a:xfrm rot="2816880" flipH="1">
            <a:off x="211958" y="4192650"/>
            <a:ext cx="2181863" cy="1887443"/>
          </a:xfrm>
          <a:custGeom>
            <a:avLst/>
            <a:gdLst>
              <a:gd name="connsiteX0" fmla="*/ 3953474 w 3952875"/>
              <a:gd name="connsiteY0" fmla="*/ 419576 h 3419475"/>
              <a:gd name="connsiteX1" fmla="*/ 3905849 w 3952875"/>
              <a:gd name="connsiteY1" fmla="*/ 547211 h 3419475"/>
              <a:gd name="connsiteX2" fmla="*/ 3792502 w 3952875"/>
              <a:gd name="connsiteY2" fmla="*/ 660559 h 3419475"/>
              <a:gd name="connsiteX3" fmla="*/ 3790597 w 3952875"/>
              <a:gd name="connsiteY3" fmla="*/ 681514 h 3419475"/>
              <a:gd name="connsiteX4" fmla="*/ 3926804 w 3952875"/>
              <a:gd name="connsiteY4" fmla="*/ 951071 h 3419475"/>
              <a:gd name="connsiteX5" fmla="*/ 3666772 w 3952875"/>
              <a:gd name="connsiteY5" fmla="*/ 1351121 h 3419475"/>
              <a:gd name="connsiteX6" fmla="*/ 3287677 w 3952875"/>
              <a:gd name="connsiteY6" fmla="*/ 1288256 h 3419475"/>
              <a:gd name="connsiteX7" fmla="*/ 3139087 w 3952875"/>
              <a:gd name="connsiteY7" fmla="*/ 980599 h 3419475"/>
              <a:gd name="connsiteX8" fmla="*/ 3139087 w 3952875"/>
              <a:gd name="connsiteY8" fmla="*/ 971074 h 3419475"/>
              <a:gd name="connsiteX9" fmla="*/ 3138134 w 3952875"/>
              <a:gd name="connsiteY9" fmla="*/ 968216 h 3419475"/>
              <a:gd name="connsiteX10" fmla="*/ 3120989 w 3952875"/>
              <a:gd name="connsiteY10" fmla="*/ 1003459 h 3419475"/>
              <a:gd name="connsiteX11" fmla="*/ 3085747 w 3952875"/>
              <a:gd name="connsiteY11" fmla="*/ 1100614 h 3419475"/>
              <a:gd name="connsiteX12" fmla="*/ 3064792 w 3952875"/>
              <a:gd name="connsiteY12" fmla="*/ 1115854 h 3419475"/>
              <a:gd name="connsiteX13" fmla="*/ 2966684 w 3952875"/>
              <a:gd name="connsiteY13" fmla="*/ 1120616 h 3419475"/>
              <a:gd name="connsiteX14" fmla="*/ 2990497 w 3952875"/>
              <a:gd name="connsiteY14" fmla="*/ 1170146 h 3419475"/>
              <a:gd name="connsiteX15" fmla="*/ 2941919 w 3952875"/>
              <a:gd name="connsiteY15" fmla="*/ 1277779 h 3419475"/>
              <a:gd name="connsiteX16" fmla="*/ 2824762 w 3952875"/>
              <a:gd name="connsiteY16" fmla="*/ 1266349 h 3419475"/>
              <a:gd name="connsiteX17" fmla="*/ 2794282 w 3952875"/>
              <a:gd name="connsiteY17" fmla="*/ 1266349 h 3419475"/>
              <a:gd name="connsiteX18" fmla="*/ 2549489 w 3952875"/>
              <a:gd name="connsiteY18" fmla="*/ 1492091 h 3419475"/>
              <a:gd name="connsiteX19" fmla="*/ 2170394 w 3952875"/>
              <a:gd name="connsiteY19" fmla="*/ 1841659 h 3419475"/>
              <a:gd name="connsiteX20" fmla="*/ 1886549 w 3952875"/>
              <a:gd name="connsiteY20" fmla="*/ 2103596 h 3419475"/>
              <a:gd name="connsiteX21" fmla="*/ 1505549 w 3952875"/>
              <a:gd name="connsiteY21" fmla="*/ 2454116 h 3419475"/>
              <a:gd name="connsiteX22" fmla="*/ 1221704 w 3952875"/>
              <a:gd name="connsiteY22" fmla="*/ 2716054 h 3419475"/>
              <a:gd name="connsiteX23" fmla="*/ 839752 w 3952875"/>
              <a:gd name="connsiteY23" fmla="*/ 3067526 h 3419475"/>
              <a:gd name="connsiteX24" fmla="*/ 621629 w 3952875"/>
              <a:gd name="connsiteY24" fmla="*/ 3269456 h 3419475"/>
              <a:gd name="connsiteX25" fmla="*/ 592102 w 3952875"/>
              <a:gd name="connsiteY25" fmla="*/ 3268504 h 3419475"/>
              <a:gd name="connsiteX26" fmla="*/ 572099 w 3952875"/>
              <a:gd name="connsiteY26" fmla="*/ 3254216 h 3419475"/>
              <a:gd name="connsiteX27" fmla="*/ 563527 w 3952875"/>
              <a:gd name="connsiteY27" fmla="*/ 3281839 h 3419475"/>
              <a:gd name="connsiteX28" fmla="*/ 458752 w 3952875"/>
              <a:gd name="connsiteY28" fmla="*/ 3411379 h 3419475"/>
              <a:gd name="connsiteX29" fmla="*/ 316829 w 3952875"/>
              <a:gd name="connsiteY29" fmla="*/ 3314224 h 3419475"/>
              <a:gd name="connsiteX30" fmla="*/ 461609 w 3952875"/>
              <a:gd name="connsiteY30" fmla="*/ 3164681 h 3419475"/>
              <a:gd name="connsiteX31" fmla="*/ 476849 w 3952875"/>
              <a:gd name="connsiteY31" fmla="*/ 3164681 h 3419475"/>
              <a:gd name="connsiteX32" fmla="*/ 479707 w 3952875"/>
              <a:gd name="connsiteY32" fmla="*/ 3146584 h 3419475"/>
              <a:gd name="connsiteX33" fmla="*/ 481612 w 3952875"/>
              <a:gd name="connsiteY33" fmla="*/ 3098006 h 3419475"/>
              <a:gd name="connsiteX34" fmla="*/ 644489 w 3952875"/>
              <a:gd name="connsiteY34" fmla="*/ 2950369 h 3419475"/>
              <a:gd name="connsiteX35" fmla="*/ 645442 w 3952875"/>
              <a:gd name="connsiteY35" fmla="*/ 2923699 h 3419475"/>
              <a:gd name="connsiteX36" fmla="*/ 614962 w 3952875"/>
              <a:gd name="connsiteY36" fmla="*/ 2890361 h 3419475"/>
              <a:gd name="connsiteX37" fmla="*/ 590197 w 3952875"/>
              <a:gd name="connsiteY37" fmla="*/ 2889409 h 3419475"/>
              <a:gd name="connsiteX38" fmla="*/ 465419 w 3952875"/>
              <a:gd name="connsiteY38" fmla="*/ 3003709 h 3419475"/>
              <a:gd name="connsiteX39" fmla="*/ 401602 w 3952875"/>
              <a:gd name="connsiteY39" fmla="*/ 3061811 h 3419475"/>
              <a:gd name="connsiteX40" fmla="*/ 382552 w 3952875"/>
              <a:gd name="connsiteY40" fmla="*/ 3060859 h 3419475"/>
              <a:gd name="connsiteX41" fmla="*/ 302542 w 3952875"/>
              <a:gd name="connsiteY41" fmla="*/ 2973229 h 3419475"/>
              <a:gd name="connsiteX42" fmla="*/ 299684 w 3952875"/>
              <a:gd name="connsiteY42" fmla="*/ 2953226 h 3419475"/>
              <a:gd name="connsiteX43" fmla="*/ 327307 w 3952875"/>
              <a:gd name="connsiteY43" fmla="*/ 2903696 h 3419475"/>
              <a:gd name="connsiteX44" fmla="*/ 325402 w 3952875"/>
              <a:gd name="connsiteY44" fmla="*/ 2884646 h 3419475"/>
              <a:gd name="connsiteX45" fmla="*/ 260632 w 3952875"/>
              <a:gd name="connsiteY45" fmla="*/ 2868454 h 3419475"/>
              <a:gd name="connsiteX46" fmla="*/ 192052 w 3952875"/>
              <a:gd name="connsiteY46" fmla="*/ 2854166 h 3419475"/>
              <a:gd name="connsiteX47" fmla="*/ 14887 w 3952875"/>
              <a:gd name="connsiteY47" fmla="*/ 2661761 h 3419475"/>
              <a:gd name="connsiteX48" fmla="*/ 15839 w 3952875"/>
              <a:gd name="connsiteY48" fmla="*/ 2631281 h 3419475"/>
              <a:gd name="connsiteX49" fmla="*/ 174907 w 3952875"/>
              <a:gd name="connsiteY49" fmla="*/ 2485549 h 3419475"/>
              <a:gd name="connsiteX50" fmla="*/ 198719 w 3952875"/>
              <a:gd name="connsiteY50" fmla="*/ 2486501 h 3419475"/>
              <a:gd name="connsiteX51" fmla="*/ 335879 w 3952875"/>
              <a:gd name="connsiteY51" fmla="*/ 2636996 h 3419475"/>
              <a:gd name="connsiteX52" fmla="*/ 354929 w 3952875"/>
              <a:gd name="connsiteY52" fmla="*/ 2637949 h 3419475"/>
              <a:gd name="connsiteX53" fmla="*/ 418747 w 3952875"/>
              <a:gd name="connsiteY53" fmla="*/ 2579846 h 3419475"/>
              <a:gd name="connsiteX54" fmla="*/ 419699 w 3952875"/>
              <a:gd name="connsiteY54" fmla="*/ 2563654 h 3419475"/>
              <a:gd name="connsiteX55" fmla="*/ 280634 w 3952875"/>
              <a:gd name="connsiteY55" fmla="*/ 2413159 h 3419475"/>
              <a:gd name="connsiteX56" fmla="*/ 280634 w 3952875"/>
              <a:gd name="connsiteY56" fmla="*/ 2388394 h 3419475"/>
              <a:gd name="connsiteX57" fmla="*/ 408269 w 3952875"/>
              <a:gd name="connsiteY57" fmla="*/ 2272189 h 3419475"/>
              <a:gd name="connsiteX58" fmla="*/ 429224 w 3952875"/>
              <a:gd name="connsiteY58" fmla="*/ 2273141 h 3419475"/>
              <a:gd name="connsiteX59" fmla="*/ 567337 w 3952875"/>
              <a:gd name="connsiteY59" fmla="*/ 2424589 h 3419475"/>
              <a:gd name="connsiteX60" fmla="*/ 587339 w 3952875"/>
              <a:gd name="connsiteY60" fmla="*/ 2425541 h 3419475"/>
              <a:gd name="connsiteX61" fmla="*/ 651157 w 3952875"/>
              <a:gd name="connsiteY61" fmla="*/ 2367439 h 3419475"/>
              <a:gd name="connsiteX62" fmla="*/ 651157 w 3952875"/>
              <a:gd name="connsiteY62" fmla="*/ 2351246 h 3419475"/>
              <a:gd name="connsiteX63" fmla="*/ 512092 w 3952875"/>
              <a:gd name="connsiteY63" fmla="*/ 2200751 h 3419475"/>
              <a:gd name="connsiteX64" fmla="*/ 513044 w 3952875"/>
              <a:gd name="connsiteY64" fmla="*/ 2176939 h 3419475"/>
              <a:gd name="connsiteX65" fmla="*/ 674017 w 3952875"/>
              <a:gd name="connsiteY65" fmla="*/ 2029301 h 3419475"/>
              <a:gd name="connsiteX66" fmla="*/ 698782 w 3952875"/>
              <a:gd name="connsiteY66" fmla="*/ 2030254 h 3419475"/>
              <a:gd name="connsiteX67" fmla="*/ 895949 w 3952875"/>
              <a:gd name="connsiteY67" fmla="*/ 2244566 h 3419475"/>
              <a:gd name="connsiteX68" fmla="*/ 899759 w 3952875"/>
              <a:gd name="connsiteY68" fmla="*/ 2275046 h 3419475"/>
              <a:gd name="connsiteX69" fmla="*/ 874994 w 3952875"/>
              <a:gd name="connsiteY69" fmla="*/ 2317909 h 3419475"/>
              <a:gd name="connsiteX70" fmla="*/ 876899 w 3952875"/>
              <a:gd name="connsiteY70" fmla="*/ 2339816 h 3419475"/>
              <a:gd name="connsiteX71" fmla="*/ 941669 w 3952875"/>
              <a:gd name="connsiteY71" fmla="*/ 2354104 h 3419475"/>
              <a:gd name="connsiteX72" fmla="*/ 1009297 w 3952875"/>
              <a:gd name="connsiteY72" fmla="*/ 2368391 h 3419475"/>
              <a:gd name="connsiteX73" fmla="*/ 1069304 w 3952875"/>
              <a:gd name="connsiteY73" fmla="*/ 2433161 h 3419475"/>
              <a:gd name="connsiteX74" fmla="*/ 1068352 w 3952875"/>
              <a:gd name="connsiteY74" fmla="*/ 2453164 h 3419475"/>
              <a:gd name="connsiteX75" fmla="*/ 889282 w 3952875"/>
              <a:gd name="connsiteY75" fmla="*/ 2617946 h 3419475"/>
              <a:gd name="connsiteX76" fmla="*/ 875947 w 3952875"/>
              <a:gd name="connsiteY76" fmla="*/ 2630329 h 3419475"/>
              <a:gd name="connsiteX77" fmla="*/ 875947 w 3952875"/>
              <a:gd name="connsiteY77" fmla="*/ 2645569 h 3419475"/>
              <a:gd name="connsiteX78" fmla="*/ 915952 w 3952875"/>
              <a:gd name="connsiteY78" fmla="*/ 2688431 h 3419475"/>
              <a:gd name="connsiteX79" fmla="*/ 932144 w 3952875"/>
              <a:gd name="connsiteY79" fmla="*/ 2689384 h 3419475"/>
              <a:gd name="connsiteX80" fmla="*/ 1186462 w 3952875"/>
              <a:gd name="connsiteY80" fmla="*/ 2456974 h 3419475"/>
              <a:gd name="connsiteX81" fmla="*/ 1533172 w 3952875"/>
              <a:gd name="connsiteY81" fmla="*/ 2140744 h 3419475"/>
              <a:gd name="connsiteX82" fmla="*/ 1787489 w 3952875"/>
              <a:gd name="connsiteY82" fmla="*/ 1908334 h 3419475"/>
              <a:gd name="connsiteX83" fmla="*/ 2137057 w 3952875"/>
              <a:gd name="connsiteY83" fmla="*/ 1589246 h 3419475"/>
              <a:gd name="connsiteX84" fmla="*/ 2388517 w 3952875"/>
              <a:gd name="connsiteY84" fmla="*/ 1359694 h 3419475"/>
              <a:gd name="connsiteX85" fmla="*/ 2658074 w 3952875"/>
              <a:gd name="connsiteY85" fmla="*/ 1113949 h 3419475"/>
              <a:gd name="connsiteX86" fmla="*/ 2659979 w 3952875"/>
              <a:gd name="connsiteY86" fmla="*/ 1091089 h 3419475"/>
              <a:gd name="connsiteX87" fmla="*/ 2667599 w 3952875"/>
              <a:gd name="connsiteY87" fmla="*/ 954881 h 3419475"/>
              <a:gd name="connsiteX88" fmla="*/ 2802854 w 3952875"/>
              <a:gd name="connsiteY88" fmla="*/ 948214 h 3419475"/>
              <a:gd name="connsiteX89" fmla="*/ 2813332 w 3952875"/>
              <a:gd name="connsiteY89" fmla="*/ 953929 h 3419475"/>
              <a:gd name="connsiteX90" fmla="*/ 2818094 w 3952875"/>
              <a:gd name="connsiteY90" fmla="*/ 941546 h 3419475"/>
              <a:gd name="connsiteX91" fmla="*/ 2828572 w 3952875"/>
              <a:gd name="connsiteY91" fmla="*/ 862489 h 3419475"/>
              <a:gd name="connsiteX92" fmla="*/ 2848574 w 3952875"/>
              <a:gd name="connsiteY92" fmla="*/ 839629 h 3419475"/>
              <a:gd name="connsiteX93" fmla="*/ 2970494 w 3952875"/>
              <a:gd name="connsiteY93" fmla="*/ 806291 h 3419475"/>
              <a:gd name="connsiteX94" fmla="*/ 2986687 w 3952875"/>
              <a:gd name="connsiteY94" fmla="*/ 800576 h 3419475"/>
              <a:gd name="connsiteX95" fmla="*/ 2919059 w 3952875"/>
              <a:gd name="connsiteY95" fmla="*/ 790099 h 3419475"/>
              <a:gd name="connsiteX96" fmla="*/ 2610449 w 3952875"/>
              <a:gd name="connsiteY96" fmla="*/ 453866 h 3419475"/>
              <a:gd name="connsiteX97" fmla="*/ 2931442 w 3952875"/>
              <a:gd name="connsiteY97" fmla="*/ 11906 h 3419475"/>
              <a:gd name="connsiteX98" fmla="*/ 2952397 w 3952875"/>
              <a:gd name="connsiteY98" fmla="*/ 7144 h 3419475"/>
              <a:gd name="connsiteX99" fmla="*/ 3047647 w 3952875"/>
              <a:gd name="connsiteY99" fmla="*/ 7144 h 3419475"/>
              <a:gd name="connsiteX100" fmla="*/ 3056219 w 3952875"/>
              <a:gd name="connsiteY100" fmla="*/ 9049 h 3419475"/>
              <a:gd name="connsiteX101" fmla="*/ 3319109 w 3952875"/>
              <a:gd name="connsiteY101" fmla="*/ 168116 h 3419475"/>
              <a:gd name="connsiteX102" fmla="*/ 3341017 w 3952875"/>
              <a:gd name="connsiteY102" fmla="*/ 168116 h 3419475"/>
              <a:gd name="connsiteX103" fmla="*/ 3918232 w 3952875"/>
              <a:gd name="connsiteY103" fmla="*/ 218599 h 3419475"/>
              <a:gd name="connsiteX104" fmla="*/ 3952522 w 3952875"/>
              <a:gd name="connsiteY104" fmla="*/ 325279 h 3419475"/>
              <a:gd name="connsiteX105" fmla="*/ 3953474 w 3952875"/>
              <a:gd name="connsiteY105" fmla="*/ 419576 h 3419475"/>
              <a:gd name="connsiteX106" fmla="*/ 3534374 w 3952875"/>
              <a:gd name="connsiteY106" fmla="*/ 1227296 h 3419475"/>
              <a:gd name="connsiteX107" fmla="*/ 3572474 w 3952875"/>
              <a:gd name="connsiteY107" fmla="*/ 1224439 h 3419475"/>
              <a:gd name="connsiteX108" fmla="*/ 3769642 w 3952875"/>
              <a:gd name="connsiteY108" fmla="*/ 1054894 h 3419475"/>
              <a:gd name="connsiteX109" fmla="*/ 3705824 w 3952875"/>
              <a:gd name="connsiteY109" fmla="*/ 800576 h 3419475"/>
              <a:gd name="connsiteX110" fmla="*/ 3554377 w 3952875"/>
              <a:gd name="connsiteY110" fmla="*/ 732949 h 3419475"/>
              <a:gd name="connsiteX111" fmla="*/ 3537232 w 3952875"/>
              <a:gd name="connsiteY111" fmla="*/ 710089 h 3419475"/>
              <a:gd name="connsiteX112" fmla="*/ 3552472 w 3952875"/>
              <a:gd name="connsiteY112" fmla="*/ 575786 h 3419475"/>
              <a:gd name="connsiteX113" fmla="*/ 3580094 w 3952875"/>
              <a:gd name="connsiteY113" fmla="*/ 554831 h 3419475"/>
              <a:gd name="connsiteX114" fmla="*/ 3682964 w 3952875"/>
              <a:gd name="connsiteY114" fmla="*/ 545306 h 3419475"/>
              <a:gd name="connsiteX115" fmla="*/ 3791549 w 3952875"/>
              <a:gd name="connsiteY115" fmla="*/ 306229 h 3419475"/>
              <a:gd name="connsiteX116" fmla="*/ 3554377 w 3952875"/>
              <a:gd name="connsiteY116" fmla="*/ 192881 h 3419475"/>
              <a:gd name="connsiteX117" fmla="*/ 3428647 w 3952875"/>
              <a:gd name="connsiteY117" fmla="*/ 395764 h 3419475"/>
              <a:gd name="connsiteX118" fmla="*/ 3413407 w 3952875"/>
              <a:gd name="connsiteY118" fmla="*/ 413861 h 3419475"/>
              <a:gd name="connsiteX119" fmla="*/ 3281009 w 3952875"/>
              <a:gd name="connsiteY119" fmla="*/ 416719 h 3419475"/>
              <a:gd name="connsiteX120" fmla="*/ 3248624 w 3952875"/>
              <a:gd name="connsiteY120" fmla="*/ 385286 h 3419475"/>
              <a:gd name="connsiteX121" fmla="*/ 2966684 w 3952875"/>
              <a:gd name="connsiteY121" fmla="*/ 152876 h 3419475"/>
              <a:gd name="connsiteX122" fmla="*/ 2757134 w 3952875"/>
              <a:gd name="connsiteY122" fmla="*/ 437674 h 3419475"/>
              <a:gd name="connsiteX123" fmla="*/ 2995259 w 3952875"/>
              <a:gd name="connsiteY123" fmla="*/ 645319 h 3419475"/>
              <a:gd name="connsiteX124" fmla="*/ 3135277 w 3952875"/>
              <a:gd name="connsiteY124" fmla="*/ 606266 h 3419475"/>
              <a:gd name="connsiteX125" fmla="*/ 3163852 w 3952875"/>
              <a:gd name="connsiteY125" fmla="*/ 611029 h 3419475"/>
              <a:gd name="connsiteX126" fmla="*/ 3185759 w 3952875"/>
              <a:gd name="connsiteY126" fmla="*/ 634841 h 3419475"/>
              <a:gd name="connsiteX127" fmla="*/ 3197189 w 3952875"/>
              <a:gd name="connsiteY127" fmla="*/ 639604 h 3419475"/>
              <a:gd name="connsiteX128" fmla="*/ 3204809 w 3952875"/>
              <a:gd name="connsiteY128" fmla="*/ 627221 h 3419475"/>
              <a:gd name="connsiteX129" fmla="*/ 3202904 w 3952875"/>
              <a:gd name="connsiteY129" fmla="*/ 614839 h 3419475"/>
              <a:gd name="connsiteX130" fmla="*/ 3307679 w 3952875"/>
              <a:gd name="connsiteY130" fmla="*/ 513874 h 3419475"/>
              <a:gd name="connsiteX131" fmla="*/ 3445792 w 3952875"/>
              <a:gd name="connsiteY131" fmla="*/ 670084 h 3419475"/>
              <a:gd name="connsiteX132" fmla="*/ 3383879 w 3952875"/>
              <a:gd name="connsiteY132" fmla="*/ 757714 h 3419475"/>
              <a:gd name="connsiteX133" fmla="*/ 3332444 w 3952875"/>
              <a:gd name="connsiteY133" fmla="*/ 758666 h 3419475"/>
              <a:gd name="connsiteX134" fmla="*/ 3309584 w 3952875"/>
              <a:gd name="connsiteY134" fmla="*/ 764381 h 3419475"/>
              <a:gd name="connsiteX135" fmla="*/ 3319109 w 3952875"/>
              <a:gd name="connsiteY135" fmla="*/ 781526 h 3419475"/>
              <a:gd name="connsiteX136" fmla="*/ 3335302 w 3952875"/>
              <a:gd name="connsiteY136" fmla="*/ 798671 h 3419475"/>
              <a:gd name="connsiteX137" fmla="*/ 3337207 w 3952875"/>
              <a:gd name="connsiteY137" fmla="*/ 831056 h 3419475"/>
              <a:gd name="connsiteX138" fmla="*/ 3287677 w 3952875"/>
              <a:gd name="connsiteY138" fmla="*/ 963454 h 3419475"/>
              <a:gd name="connsiteX139" fmla="*/ 3534374 w 3952875"/>
              <a:gd name="connsiteY139" fmla="*/ 1227296 h 341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952875" h="3419475">
                <a:moveTo>
                  <a:pt x="3953474" y="419576"/>
                </a:moveTo>
                <a:cubicBezTo>
                  <a:pt x="3942997" y="464344"/>
                  <a:pt x="3930614" y="508159"/>
                  <a:pt x="3905849" y="547211"/>
                </a:cubicBezTo>
                <a:cubicBezTo>
                  <a:pt x="3877274" y="593884"/>
                  <a:pt x="3840127" y="631984"/>
                  <a:pt x="3792502" y="660559"/>
                </a:cubicBezTo>
                <a:cubicBezTo>
                  <a:pt x="3777262" y="670084"/>
                  <a:pt x="3777262" y="670084"/>
                  <a:pt x="3790597" y="681514"/>
                </a:cubicBezTo>
                <a:cubicBezTo>
                  <a:pt x="3871559" y="752951"/>
                  <a:pt x="3917279" y="842486"/>
                  <a:pt x="3926804" y="951071"/>
                </a:cubicBezTo>
                <a:cubicBezTo>
                  <a:pt x="3941092" y="1127284"/>
                  <a:pt x="3835364" y="1293019"/>
                  <a:pt x="3666772" y="1351121"/>
                </a:cubicBezTo>
                <a:cubicBezTo>
                  <a:pt x="3530564" y="1398746"/>
                  <a:pt x="3401977" y="1377791"/>
                  <a:pt x="3287677" y="1288256"/>
                </a:cubicBezTo>
                <a:cubicBezTo>
                  <a:pt x="3188617" y="1210151"/>
                  <a:pt x="3140992" y="1105376"/>
                  <a:pt x="3139087" y="980599"/>
                </a:cubicBezTo>
                <a:cubicBezTo>
                  <a:pt x="3139087" y="977741"/>
                  <a:pt x="3139087" y="974884"/>
                  <a:pt x="3139087" y="971074"/>
                </a:cubicBezTo>
                <a:cubicBezTo>
                  <a:pt x="3139087" y="970121"/>
                  <a:pt x="3139087" y="970121"/>
                  <a:pt x="3138134" y="968216"/>
                </a:cubicBezTo>
                <a:cubicBezTo>
                  <a:pt x="3129562" y="978694"/>
                  <a:pt x="3124799" y="991076"/>
                  <a:pt x="3120989" y="1003459"/>
                </a:cubicBezTo>
                <a:cubicBezTo>
                  <a:pt x="3108607" y="1035844"/>
                  <a:pt x="3097177" y="1068229"/>
                  <a:pt x="3085747" y="1100614"/>
                </a:cubicBezTo>
                <a:cubicBezTo>
                  <a:pt x="3081937" y="1112044"/>
                  <a:pt x="3076222" y="1115854"/>
                  <a:pt x="3064792" y="1115854"/>
                </a:cubicBezTo>
                <a:cubicBezTo>
                  <a:pt x="3033359" y="1116806"/>
                  <a:pt x="3000974" y="1118711"/>
                  <a:pt x="2966684" y="1120616"/>
                </a:cubicBezTo>
                <a:cubicBezTo>
                  <a:pt x="2978114" y="1137761"/>
                  <a:pt x="2986687" y="1153001"/>
                  <a:pt x="2990497" y="1170146"/>
                </a:cubicBezTo>
                <a:cubicBezTo>
                  <a:pt x="2999069" y="1211104"/>
                  <a:pt x="2979067" y="1255871"/>
                  <a:pt x="2941919" y="1277779"/>
                </a:cubicBezTo>
                <a:cubicBezTo>
                  <a:pt x="2903819" y="1299686"/>
                  <a:pt x="2854289" y="1295876"/>
                  <a:pt x="2824762" y="1266349"/>
                </a:cubicBezTo>
                <a:cubicBezTo>
                  <a:pt x="2812379" y="1253966"/>
                  <a:pt x="2805712" y="1255871"/>
                  <a:pt x="2794282" y="1266349"/>
                </a:cubicBezTo>
                <a:cubicBezTo>
                  <a:pt x="2713319" y="1341596"/>
                  <a:pt x="2631404" y="1416844"/>
                  <a:pt x="2549489" y="1492091"/>
                </a:cubicBezTo>
                <a:cubicBezTo>
                  <a:pt x="2422807" y="1608296"/>
                  <a:pt x="2296124" y="1725454"/>
                  <a:pt x="2170394" y="1841659"/>
                </a:cubicBezTo>
                <a:cubicBezTo>
                  <a:pt x="2076097" y="1929289"/>
                  <a:pt x="1980847" y="2015966"/>
                  <a:pt x="1886549" y="2103596"/>
                </a:cubicBezTo>
                <a:cubicBezTo>
                  <a:pt x="1759867" y="2220754"/>
                  <a:pt x="1633184" y="2336959"/>
                  <a:pt x="1505549" y="2454116"/>
                </a:cubicBezTo>
                <a:cubicBezTo>
                  <a:pt x="1411252" y="2541746"/>
                  <a:pt x="1316002" y="2628424"/>
                  <a:pt x="1221704" y="2716054"/>
                </a:cubicBezTo>
                <a:cubicBezTo>
                  <a:pt x="1094069" y="2833211"/>
                  <a:pt x="967387" y="2950369"/>
                  <a:pt x="839752" y="3067526"/>
                </a:cubicBezTo>
                <a:cubicBezTo>
                  <a:pt x="767362" y="3134201"/>
                  <a:pt x="694019" y="3201829"/>
                  <a:pt x="621629" y="3269456"/>
                </a:cubicBezTo>
                <a:cubicBezTo>
                  <a:pt x="605437" y="3283744"/>
                  <a:pt x="606389" y="3283744"/>
                  <a:pt x="592102" y="3268504"/>
                </a:cubicBezTo>
                <a:cubicBezTo>
                  <a:pt x="586387" y="3262789"/>
                  <a:pt x="582577" y="3249454"/>
                  <a:pt x="572099" y="3254216"/>
                </a:cubicBezTo>
                <a:cubicBezTo>
                  <a:pt x="560669" y="3258979"/>
                  <a:pt x="563527" y="3271361"/>
                  <a:pt x="563527" y="3281839"/>
                </a:cubicBezTo>
                <a:cubicBezTo>
                  <a:pt x="565432" y="3346609"/>
                  <a:pt x="518759" y="3402806"/>
                  <a:pt x="458752" y="3411379"/>
                </a:cubicBezTo>
                <a:cubicBezTo>
                  <a:pt x="391124" y="3419951"/>
                  <a:pt x="331117" y="3379946"/>
                  <a:pt x="316829" y="3314224"/>
                </a:cubicBezTo>
                <a:cubicBezTo>
                  <a:pt x="296827" y="3227546"/>
                  <a:pt x="373027" y="3150394"/>
                  <a:pt x="461609" y="3164681"/>
                </a:cubicBezTo>
                <a:cubicBezTo>
                  <a:pt x="466372" y="3165634"/>
                  <a:pt x="471134" y="3167539"/>
                  <a:pt x="476849" y="3164681"/>
                </a:cubicBezTo>
                <a:cubicBezTo>
                  <a:pt x="483517" y="3159919"/>
                  <a:pt x="488279" y="3156109"/>
                  <a:pt x="479707" y="3146584"/>
                </a:cubicBezTo>
                <a:cubicBezTo>
                  <a:pt x="456847" y="3121819"/>
                  <a:pt x="456847" y="3120866"/>
                  <a:pt x="481612" y="3098006"/>
                </a:cubicBezTo>
                <a:cubicBezTo>
                  <a:pt x="535904" y="3048476"/>
                  <a:pt x="590197" y="2998946"/>
                  <a:pt x="644489" y="2950369"/>
                </a:cubicBezTo>
                <a:cubicBezTo>
                  <a:pt x="655919" y="2939891"/>
                  <a:pt x="656872" y="2934176"/>
                  <a:pt x="645442" y="2923699"/>
                </a:cubicBezTo>
                <a:cubicBezTo>
                  <a:pt x="634012" y="2914174"/>
                  <a:pt x="624487" y="2902744"/>
                  <a:pt x="614962" y="2890361"/>
                </a:cubicBezTo>
                <a:cubicBezTo>
                  <a:pt x="606389" y="2878931"/>
                  <a:pt x="599722" y="2880836"/>
                  <a:pt x="590197" y="2889409"/>
                </a:cubicBezTo>
                <a:cubicBezTo>
                  <a:pt x="549239" y="2927509"/>
                  <a:pt x="507329" y="2965609"/>
                  <a:pt x="465419" y="3003709"/>
                </a:cubicBezTo>
                <a:cubicBezTo>
                  <a:pt x="444464" y="3022759"/>
                  <a:pt x="422557" y="3041809"/>
                  <a:pt x="401602" y="3061811"/>
                </a:cubicBezTo>
                <a:cubicBezTo>
                  <a:pt x="393982" y="3068479"/>
                  <a:pt x="389219" y="3068479"/>
                  <a:pt x="382552" y="3060859"/>
                </a:cubicBezTo>
                <a:cubicBezTo>
                  <a:pt x="355882" y="3031331"/>
                  <a:pt x="329212" y="3001804"/>
                  <a:pt x="302542" y="2973229"/>
                </a:cubicBezTo>
                <a:cubicBezTo>
                  <a:pt x="295874" y="2966561"/>
                  <a:pt x="295874" y="2960846"/>
                  <a:pt x="299684" y="2953226"/>
                </a:cubicBezTo>
                <a:cubicBezTo>
                  <a:pt x="309209" y="2937034"/>
                  <a:pt x="317782" y="2919889"/>
                  <a:pt x="327307" y="2903696"/>
                </a:cubicBezTo>
                <a:cubicBezTo>
                  <a:pt x="331117" y="2896076"/>
                  <a:pt x="331117" y="2891314"/>
                  <a:pt x="325402" y="2884646"/>
                </a:cubicBezTo>
                <a:cubicBezTo>
                  <a:pt x="299684" y="2851309"/>
                  <a:pt x="299684" y="2851309"/>
                  <a:pt x="260632" y="2868454"/>
                </a:cubicBezTo>
                <a:cubicBezTo>
                  <a:pt x="221579" y="2885599"/>
                  <a:pt x="221579" y="2885599"/>
                  <a:pt x="192052" y="2854166"/>
                </a:cubicBezTo>
                <a:cubicBezTo>
                  <a:pt x="132997" y="2790349"/>
                  <a:pt x="73942" y="2725579"/>
                  <a:pt x="14887" y="2661761"/>
                </a:cubicBezTo>
                <a:cubicBezTo>
                  <a:pt x="4409" y="2650331"/>
                  <a:pt x="4409" y="2641759"/>
                  <a:pt x="15839" y="2631281"/>
                </a:cubicBezTo>
                <a:cubicBezTo>
                  <a:pt x="69179" y="2582704"/>
                  <a:pt x="121567" y="2534126"/>
                  <a:pt x="174907" y="2485549"/>
                </a:cubicBezTo>
                <a:cubicBezTo>
                  <a:pt x="184432" y="2476976"/>
                  <a:pt x="190147" y="2476976"/>
                  <a:pt x="198719" y="2486501"/>
                </a:cubicBezTo>
                <a:cubicBezTo>
                  <a:pt x="244439" y="2536984"/>
                  <a:pt x="290159" y="2586514"/>
                  <a:pt x="335879" y="2636996"/>
                </a:cubicBezTo>
                <a:cubicBezTo>
                  <a:pt x="343499" y="2644616"/>
                  <a:pt x="347309" y="2645569"/>
                  <a:pt x="354929" y="2637949"/>
                </a:cubicBezTo>
                <a:cubicBezTo>
                  <a:pt x="375884" y="2617946"/>
                  <a:pt x="396839" y="2598896"/>
                  <a:pt x="418747" y="2579846"/>
                </a:cubicBezTo>
                <a:cubicBezTo>
                  <a:pt x="425414" y="2574131"/>
                  <a:pt x="425414" y="2570321"/>
                  <a:pt x="419699" y="2563654"/>
                </a:cubicBezTo>
                <a:cubicBezTo>
                  <a:pt x="373027" y="2513171"/>
                  <a:pt x="327307" y="2462689"/>
                  <a:pt x="280634" y="2413159"/>
                </a:cubicBezTo>
                <a:cubicBezTo>
                  <a:pt x="272062" y="2403634"/>
                  <a:pt x="270157" y="2397919"/>
                  <a:pt x="280634" y="2388394"/>
                </a:cubicBezTo>
                <a:cubicBezTo>
                  <a:pt x="323497" y="2350294"/>
                  <a:pt x="366359" y="2311241"/>
                  <a:pt x="408269" y="2272189"/>
                </a:cubicBezTo>
                <a:cubicBezTo>
                  <a:pt x="416842" y="2263616"/>
                  <a:pt x="421604" y="2265521"/>
                  <a:pt x="429224" y="2273141"/>
                </a:cubicBezTo>
                <a:cubicBezTo>
                  <a:pt x="474944" y="2323624"/>
                  <a:pt x="521617" y="2374106"/>
                  <a:pt x="567337" y="2424589"/>
                </a:cubicBezTo>
                <a:cubicBezTo>
                  <a:pt x="574957" y="2433161"/>
                  <a:pt x="579719" y="2432209"/>
                  <a:pt x="587339" y="2425541"/>
                </a:cubicBezTo>
                <a:cubicBezTo>
                  <a:pt x="608294" y="2405539"/>
                  <a:pt x="629249" y="2386489"/>
                  <a:pt x="651157" y="2367439"/>
                </a:cubicBezTo>
                <a:cubicBezTo>
                  <a:pt x="657824" y="2361724"/>
                  <a:pt x="656872" y="2357914"/>
                  <a:pt x="651157" y="2351246"/>
                </a:cubicBezTo>
                <a:cubicBezTo>
                  <a:pt x="604484" y="2300764"/>
                  <a:pt x="558764" y="2250281"/>
                  <a:pt x="512092" y="2200751"/>
                </a:cubicBezTo>
                <a:cubicBezTo>
                  <a:pt x="502567" y="2191226"/>
                  <a:pt x="502567" y="2185511"/>
                  <a:pt x="513044" y="2176939"/>
                </a:cubicBezTo>
                <a:cubicBezTo>
                  <a:pt x="567337" y="2128361"/>
                  <a:pt x="620677" y="2078831"/>
                  <a:pt x="674017" y="2029301"/>
                </a:cubicBezTo>
                <a:cubicBezTo>
                  <a:pt x="683542" y="2019776"/>
                  <a:pt x="689257" y="2019776"/>
                  <a:pt x="698782" y="2030254"/>
                </a:cubicBezTo>
                <a:cubicBezTo>
                  <a:pt x="764504" y="2101691"/>
                  <a:pt x="830227" y="2173129"/>
                  <a:pt x="895949" y="2244566"/>
                </a:cubicBezTo>
                <a:cubicBezTo>
                  <a:pt x="905474" y="2255044"/>
                  <a:pt x="907379" y="2262664"/>
                  <a:pt x="899759" y="2275046"/>
                </a:cubicBezTo>
                <a:cubicBezTo>
                  <a:pt x="890234" y="2288381"/>
                  <a:pt x="883567" y="2303621"/>
                  <a:pt x="874994" y="2317909"/>
                </a:cubicBezTo>
                <a:cubicBezTo>
                  <a:pt x="870232" y="2326481"/>
                  <a:pt x="870232" y="2332196"/>
                  <a:pt x="876899" y="2339816"/>
                </a:cubicBezTo>
                <a:cubicBezTo>
                  <a:pt x="903569" y="2371249"/>
                  <a:pt x="903569" y="2371249"/>
                  <a:pt x="941669" y="2354104"/>
                </a:cubicBezTo>
                <a:cubicBezTo>
                  <a:pt x="980722" y="2336959"/>
                  <a:pt x="980722" y="2336959"/>
                  <a:pt x="1009297" y="2368391"/>
                </a:cubicBezTo>
                <a:cubicBezTo>
                  <a:pt x="1029299" y="2390299"/>
                  <a:pt x="1048349" y="2411254"/>
                  <a:pt x="1069304" y="2433161"/>
                </a:cubicBezTo>
                <a:cubicBezTo>
                  <a:pt x="1076924" y="2440781"/>
                  <a:pt x="1075972" y="2445544"/>
                  <a:pt x="1068352" y="2453164"/>
                </a:cubicBezTo>
                <a:cubicBezTo>
                  <a:pt x="1008344" y="2507456"/>
                  <a:pt x="948337" y="2562701"/>
                  <a:pt x="889282" y="2617946"/>
                </a:cubicBezTo>
                <a:cubicBezTo>
                  <a:pt x="884519" y="2621756"/>
                  <a:pt x="880709" y="2626519"/>
                  <a:pt x="875947" y="2630329"/>
                </a:cubicBezTo>
                <a:cubicBezTo>
                  <a:pt x="869279" y="2635091"/>
                  <a:pt x="870232" y="2639854"/>
                  <a:pt x="875947" y="2645569"/>
                </a:cubicBezTo>
                <a:cubicBezTo>
                  <a:pt x="889282" y="2659856"/>
                  <a:pt x="902617" y="2674144"/>
                  <a:pt x="915952" y="2688431"/>
                </a:cubicBezTo>
                <a:cubicBezTo>
                  <a:pt x="921667" y="2694146"/>
                  <a:pt x="925477" y="2696051"/>
                  <a:pt x="932144" y="2689384"/>
                </a:cubicBezTo>
                <a:cubicBezTo>
                  <a:pt x="1016917" y="2611279"/>
                  <a:pt x="1101689" y="2534126"/>
                  <a:pt x="1186462" y="2456974"/>
                </a:cubicBezTo>
                <a:cubicBezTo>
                  <a:pt x="1301714" y="2351246"/>
                  <a:pt x="1417919" y="2245519"/>
                  <a:pt x="1533172" y="2140744"/>
                </a:cubicBezTo>
                <a:cubicBezTo>
                  <a:pt x="1617944" y="2063591"/>
                  <a:pt x="1702717" y="1985486"/>
                  <a:pt x="1787489" y="1908334"/>
                </a:cubicBezTo>
                <a:cubicBezTo>
                  <a:pt x="1903694" y="1801654"/>
                  <a:pt x="2019899" y="1695926"/>
                  <a:pt x="2137057" y="1589246"/>
                </a:cubicBezTo>
                <a:cubicBezTo>
                  <a:pt x="2220877" y="1513046"/>
                  <a:pt x="2304697" y="1435894"/>
                  <a:pt x="2388517" y="1359694"/>
                </a:cubicBezTo>
                <a:cubicBezTo>
                  <a:pt x="2478052" y="1277779"/>
                  <a:pt x="2567587" y="1194911"/>
                  <a:pt x="2658074" y="1113949"/>
                </a:cubicBezTo>
                <a:cubicBezTo>
                  <a:pt x="2667599" y="1105376"/>
                  <a:pt x="2667599" y="1100614"/>
                  <a:pt x="2659979" y="1091089"/>
                </a:cubicBezTo>
                <a:cubicBezTo>
                  <a:pt x="2626642" y="1049179"/>
                  <a:pt x="2630452" y="992029"/>
                  <a:pt x="2667599" y="954881"/>
                </a:cubicBezTo>
                <a:cubicBezTo>
                  <a:pt x="2703794" y="918686"/>
                  <a:pt x="2760944" y="915829"/>
                  <a:pt x="2802854" y="948214"/>
                </a:cubicBezTo>
                <a:cubicBezTo>
                  <a:pt x="2805712" y="951071"/>
                  <a:pt x="2808569" y="955834"/>
                  <a:pt x="2813332" y="953929"/>
                </a:cubicBezTo>
                <a:cubicBezTo>
                  <a:pt x="2819047" y="952024"/>
                  <a:pt x="2817142" y="946309"/>
                  <a:pt x="2818094" y="941546"/>
                </a:cubicBezTo>
                <a:cubicBezTo>
                  <a:pt x="2821904" y="914876"/>
                  <a:pt x="2825714" y="889159"/>
                  <a:pt x="2828572" y="862489"/>
                </a:cubicBezTo>
                <a:cubicBezTo>
                  <a:pt x="2829524" y="849154"/>
                  <a:pt x="2835239" y="843439"/>
                  <a:pt x="2848574" y="839629"/>
                </a:cubicBezTo>
                <a:cubicBezTo>
                  <a:pt x="2889532" y="829151"/>
                  <a:pt x="2930489" y="819626"/>
                  <a:pt x="2970494" y="806291"/>
                </a:cubicBezTo>
                <a:cubicBezTo>
                  <a:pt x="2975257" y="804386"/>
                  <a:pt x="2980019" y="802481"/>
                  <a:pt x="2986687" y="800576"/>
                </a:cubicBezTo>
                <a:cubicBezTo>
                  <a:pt x="2962874" y="796766"/>
                  <a:pt x="2940967" y="793909"/>
                  <a:pt x="2919059" y="790099"/>
                </a:cubicBezTo>
                <a:cubicBezTo>
                  <a:pt x="2756182" y="750094"/>
                  <a:pt x="2633309" y="616744"/>
                  <a:pt x="2610449" y="453866"/>
                </a:cubicBezTo>
                <a:cubicBezTo>
                  <a:pt x="2580922" y="245269"/>
                  <a:pt x="2723797" y="48101"/>
                  <a:pt x="2931442" y="11906"/>
                </a:cubicBezTo>
                <a:cubicBezTo>
                  <a:pt x="2938109" y="10954"/>
                  <a:pt x="2945729" y="9049"/>
                  <a:pt x="2952397" y="7144"/>
                </a:cubicBezTo>
                <a:cubicBezTo>
                  <a:pt x="2983829" y="7144"/>
                  <a:pt x="3016214" y="7144"/>
                  <a:pt x="3047647" y="7144"/>
                </a:cubicBezTo>
                <a:cubicBezTo>
                  <a:pt x="3050504" y="8096"/>
                  <a:pt x="3053362" y="9049"/>
                  <a:pt x="3056219" y="9049"/>
                </a:cubicBezTo>
                <a:cubicBezTo>
                  <a:pt x="3164804" y="27146"/>
                  <a:pt x="3253387" y="79534"/>
                  <a:pt x="3319109" y="168116"/>
                </a:cubicBezTo>
                <a:cubicBezTo>
                  <a:pt x="3330539" y="183356"/>
                  <a:pt x="3330539" y="183356"/>
                  <a:pt x="3341017" y="168116"/>
                </a:cubicBezTo>
                <a:cubicBezTo>
                  <a:pt x="3490559" y="-33814"/>
                  <a:pt x="3804884" y="-6191"/>
                  <a:pt x="3918232" y="218599"/>
                </a:cubicBezTo>
                <a:cubicBezTo>
                  <a:pt x="3935377" y="252889"/>
                  <a:pt x="3943949" y="289084"/>
                  <a:pt x="3952522" y="325279"/>
                </a:cubicBezTo>
                <a:cubicBezTo>
                  <a:pt x="3953474" y="356711"/>
                  <a:pt x="3953474" y="388144"/>
                  <a:pt x="3953474" y="419576"/>
                </a:cubicBezTo>
                <a:close/>
                <a:moveTo>
                  <a:pt x="3534374" y="1227296"/>
                </a:moveTo>
                <a:cubicBezTo>
                  <a:pt x="3546757" y="1226344"/>
                  <a:pt x="3560092" y="1227296"/>
                  <a:pt x="3572474" y="1224439"/>
                </a:cubicBezTo>
                <a:cubicBezTo>
                  <a:pt x="3670582" y="1206341"/>
                  <a:pt x="3740114" y="1150144"/>
                  <a:pt x="3769642" y="1054894"/>
                </a:cubicBezTo>
                <a:cubicBezTo>
                  <a:pt x="3800122" y="958691"/>
                  <a:pt x="3777262" y="872014"/>
                  <a:pt x="3705824" y="800576"/>
                </a:cubicBezTo>
                <a:cubicBezTo>
                  <a:pt x="3664867" y="759619"/>
                  <a:pt x="3612479" y="737711"/>
                  <a:pt x="3554377" y="732949"/>
                </a:cubicBezTo>
                <a:cubicBezTo>
                  <a:pt x="3538184" y="731996"/>
                  <a:pt x="3535327" y="724376"/>
                  <a:pt x="3537232" y="710089"/>
                </a:cubicBezTo>
                <a:cubicBezTo>
                  <a:pt x="3542947" y="665321"/>
                  <a:pt x="3547709" y="620554"/>
                  <a:pt x="3552472" y="575786"/>
                </a:cubicBezTo>
                <a:cubicBezTo>
                  <a:pt x="3555329" y="551974"/>
                  <a:pt x="3556282" y="551021"/>
                  <a:pt x="3580094" y="554831"/>
                </a:cubicBezTo>
                <a:cubicBezTo>
                  <a:pt x="3615337" y="560546"/>
                  <a:pt x="3649627" y="558641"/>
                  <a:pt x="3682964" y="545306"/>
                </a:cubicBezTo>
                <a:cubicBezTo>
                  <a:pt x="3778214" y="508159"/>
                  <a:pt x="3825839" y="401479"/>
                  <a:pt x="3791549" y="306229"/>
                </a:cubicBezTo>
                <a:cubicBezTo>
                  <a:pt x="3756307" y="210979"/>
                  <a:pt x="3651532" y="160496"/>
                  <a:pt x="3554377" y="192881"/>
                </a:cubicBezTo>
                <a:cubicBezTo>
                  <a:pt x="3481034" y="217646"/>
                  <a:pt x="3418169" y="290989"/>
                  <a:pt x="3428647" y="395764"/>
                </a:cubicBezTo>
                <a:cubicBezTo>
                  <a:pt x="3429599" y="409099"/>
                  <a:pt x="3426742" y="412909"/>
                  <a:pt x="3413407" y="413861"/>
                </a:cubicBezTo>
                <a:cubicBezTo>
                  <a:pt x="3369592" y="415766"/>
                  <a:pt x="3324824" y="415766"/>
                  <a:pt x="3281009" y="416719"/>
                </a:cubicBezTo>
                <a:cubicBezTo>
                  <a:pt x="3248624" y="417671"/>
                  <a:pt x="3249577" y="417671"/>
                  <a:pt x="3248624" y="385286"/>
                </a:cubicBezTo>
                <a:cubicBezTo>
                  <a:pt x="3244814" y="250984"/>
                  <a:pt x="3123847" y="130016"/>
                  <a:pt x="2966684" y="152876"/>
                </a:cubicBezTo>
                <a:cubicBezTo>
                  <a:pt x="2825714" y="172879"/>
                  <a:pt x="2737132" y="297656"/>
                  <a:pt x="2757134" y="437674"/>
                </a:cubicBezTo>
                <a:cubicBezTo>
                  <a:pt x="2774279" y="553879"/>
                  <a:pt x="2878102" y="644366"/>
                  <a:pt x="2995259" y="645319"/>
                </a:cubicBezTo>
                <a:cubicBezTo>
                  <a:pt x="3045742" y="646271"/>
                  <a:pt x="3092414" y="633889"/>
                  <a:pt x="3135277" y="606266"/>
                </a:cubicBezTo>
                <a:cubicBezTo>
                  <a:pt x="3147659" y="598646"/>
                  <a:pt x="3155279" y="599599"/>
                  <a:pt x="3163852" y="611029"/>
                </a:cubicBezTo>
                <a:cubicBezTo>
                  <a:pt x="3170519" y="619601"/>
                  <a:pt x="3178139" y="627221"/>
                  <a:pt x="3185759" y="634841"/>
                </a:cubicBezTo>
                <a:cubicBezTo>
                  <a:pt x="3188617" y="637699"/>
                  <a:pt x="3191474" y="642461"/>
                  <a:pt x="3197189" y="639604"/>
                </a:cubicBezTo>
                <a:cubicBezTo>
                  <a:pt x="3201952" y="636746"/>
                  <a:pt x="3205762" y="632936"/>
                  <a:pt x="3204809" y="627221"/>
                </a:cubicBezTo>
                <a:cubicBezTo>
                  <a:pt x="3204809" y="623411"/>
                  <a:pt x="3203857" y="618649"/>
                  <a:pt x="3202904" y="614839"/>
                </a:cubicBezTo>
                <a:cubicBezTo>
                  <a:pt x="3193379" y="551974"/>
                  <a:pt x="3244814" y="502444"/>
                  <a:pt x="3307679" y="513874"/>
                </a:cubicBezTo>
                <a:cubicBezTo>
                  <a:pt x="3383879" y="527209"/>
                  <a:pt x="3441982" y="592931"/>
                  <a:pt x="3445792" y="670084"/>
                </a:cubicBezTo>
                <a:cubicBezTo>
                  <a:pt x="3447697" y="710089"/>
                  <a:pt x="3422932" y="746284"/>
                  <a:pt x="3383879" y="757714"/>
                </a:cubicBezTo>
                <a:cubicBezTo>
                  <a:pt x="3366734" y="762476"/>
                  <a:pt x="3349589" y="763429"/>
                  <a:pt x="3332444" y="758666"/>
                </a:cubicBezTo>
                <a:cubicBezTo>
                  <a:pt x="3323872" y="756761"/>
                  <a:pt x="3314347" y="754856"/>
                  <a:pt x="3309584" y="764381"/>
                </a:cubicBezTo>
                <a:cubicBezTo>
                  <a:pt x="3304822" y="773906"/>
                  <a:pt x="3315299" y="775811"/>
                  <a:pt x="3319109" y="781526"/>
                </a:cubicBezTo>
                <a:cubicBezTo>
                  <a:pt x="3323872" y="787241"/>
                  <a:pt x="3328634" y="792956"/>
                  <a:pt x="3335302" y="798671"/>
                </a:cubicBezTo>
                <a:cubicBezTo>
                  <a:pt x="3347684" y="809149"/>
                  <a:pt x="3347684" y="817721"/>
                  <a:pt x="3337207" y="831056"/>
                </a:cubicBezTo>
                <a:cubicBezTo>
                  <a:pt x="3306727" y="869156"/>
                  <a:pt x="3290534" y="914876"/>
                  <a:pt x="3287677" y="963454"/>
                </a:cubicBezTo>
                <a:cubicBezTo>
                  <a:pt x="3277199" y="1108234"/>
                  <a:pt x="3389594" y="1227296"/>
                  <a:pt x="3534374" y="1227296"/>
                </a:cubicBezTo>
                <a:close/>
              </a:path>
            </a:pathLst>
          </a:custGeom>
          <a:noFill/>
          <a:ln w="34925" cap="flat">
            <a:solidFill>
              <a:schemeClr val="accent1"/>
            </a:solidFill>
            <a:prstDash val="solid"/>
            <a:miter/>
          </a:ln>
        </p:spPr>
        <p:txBody>
          <a:bodyPr rtlCol="0" anchor="ctr"/>
          <a:lstStyle/>
          <a:p>
            <a:endParaRPr lang="en-US"/>
          </a:p>
        </p:txBody>
      </p:sp>
      <p:cxnSp>
        <p:nvCxnSpPr>
          <p:cNvPr id="4" name="Straight Connector 3">
            <a:extLst>
              <a:ext uri="{FF2B5EF4-FFF2-40B4-BE49-F238E27FC236}">
                <a16:creationId xmlns="" xmlns:a16="http://schemas.microsoft.com/office/drawing/2014/main" id="{92F6D567-C060-4D2B-B097-8C3176DB8302}"/>
              </a:ext>
            </a:extLst>
          </p:cNvPr>
          <p:cNvCxnSpPr>
            <a:cxnSpLocks/>
          </p:cNvCxnSpPr>
          <p:nvPr userDrawn="1"/>
        </p:nvCxnSpPr>
        <p:spPr>
          <a:xfrm flipH="1">
            <a:off x="1281085" y="477136"/>
            <a:ext cx="10262022" cy="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 xmlns:a16="http://schemas.microsoft.com/office/drawing/2014/main" id="{24193E77-7AFA-45E8-B176-B8D26B378350}"/>
              </a:ext>
            </a:extLst>
          </p:cNvPr>
          <p:cNvCxnSpPr>
            <a:cxnSpLocks/>
          </p:cNvCxnSpPr>
          <p:nvPr userDrawn="1"/>
        </p:nvCxnSpPr>
        <p:spPr>
          <a:xfrm flipV="1">
            <a:off x="11543107" y="477136"/>
            <a:ext cx="0" cy="593513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A8A31E12-92B8-44BE-9F73-32CC46810BBB}"/>
              </a:ext>
            </a:extLst>
          </p:cNvPr>
          <p:cNvCxnSpPr>
            <a:cxnSpLocks/>
          </p:cNvCxnSpPr>
          <p:nvPr userDrawn="1"/>
        </p:nvCxnSpPr>
        <p:spPr>
          <a:xfrm flipH="1">
            <a:off x="1281085" y="6392850"/>
            <a:ext cx="10262024" cy="17495"/>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2FCEB618-9DF6-4F92-9895-C3F16A28D107}"/>
              </a:ext>
            </a:extLst>
          </p:cNvPr>
          <p:cNvCxnSpPr>
            <a:cxnSpLocks/>
          </p:cNvCxnSpPr>
          <p:nvPr userDrawn="1"/>
        </p:nvCxnSpPr>
        <p:spPr>
          <a:xfrm flipV="1">
            <a:off x="1281085" y="477136"/>
            <a:ext cx="0" cy="1173029"/>
          </a:xfrm>
          <a:prstGeom prst="line">
            <a:avLst/>
          </a:prstGeom>
          <a:ln w="44450">
            <a:solidFill>
              <a:schemeClr val="accent1"/>
            </a:solidFill>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405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4" name="그림 개체 틀 2">
            <a:extLst>
              <a:ext uri="{FF2B5EF4-FFF2-40B4-BE49-F238E27FC236}">
                <a16:creationId xmlns="" xmlns:a16="http://schemas.microsoft.com/office/drawing/2014/main" id="{09EB6ADC-6B44-49DF-82E3-AB3A22E5DE2B}"/>
              </a:ext>
            </a:extLst>
          </p:cNvPr>
          <p:cNvSpPr>
            <a:spLocks noGrp="1"/>
          </p:cNvSpPr>
          <p:nvPr>
            <p:ph type="pic" sz="quarter" idx="41" hasCustomPrompt="1"/>
          </p:nvPr>
        </p:nvSpPr>
        <p:spPr>
          <a:xfrm>
            <a:off x="7628714" y="496198"/>
            <a:ext cx="3930307" cy="283464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
        <p:nvSpPr>
          <p:cNvPr id="5" name="그림 개체 틀 2">
            <a:extLst>
              <a:ext uri="{FF2B5EF4-FFF2-40B4-BE49-F238E27FC236}">
                <a16:creationId xmlns="" xmlns:a16="http://schemas.microsoft.com/office/drawing/2014/main" id="{2B7FFA71-E8E7-4BA8-AD43-D1DE14F120D0}"/>
              </a:ext>
            </a:extLst>
          </p:cNvPr>
          <p:cNvSpPr>
            <a:spLocks noGrp="1"/>
          </p:cNvSpPr>
          <p:nvPr>
            <p:ph type="pic" sz="quarter" idx="42" hasCustomPrompt="1"/>
          </p:nvPr>
        </p:nvSpPr>
        <p:spPr>
          <a:xfrm>
            <a:off x="4846324" y="3513718"/>
            <a:ext cx="2608213" cy="283464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904559397"/>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 xmlns:a16="http://schemas.microsoft.com/office/drawing/2014/main" id="{1563307B-4B6F-4D4D-AB66-99288A7B7613}"/>
              </a:ext>
            </a:extLst>
          </p:cNvPr>
          <p:cNvSpPr>
            <a:spLocks noGrp="1"/>
          </p:cNvSpPr>
          <p:nvPr>
            <p:ph type="pic" sz="quarter" idx="41" hasCustomPrompt="1"/>
          </p:nvPr>
        </p:nvSpPr>
        <p:spPr>
          <a:xfrm>
            <a:off x="5334000" y="0"/>
            <a:ext cx="6858000" cy="685800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060724287"/>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 xmlns:a16="http://schemas.microsoft.com/office/drawing/2014/main" id="{25CCC988-11E6-43E3-B86B-C909FFF498C6}"/>
              </a:ext>
            </a:extLst>
          </p:cNvPr>
          <p:cNvSpPr>
            <a:spLocks noGrp="1"/>
          </p:cNvSpPr>
          <p:nvPr>
            <p:ph type="pic" sz="quarter" idx="41" hasCustomPrompt="1"/>
          </p:nvPr>
        </p:nvSpPr>
        <p:spPr>
          <a:xfrm>
            <a:off x="0" y="0"/>
            <a:ext cx="6096000" cy="685800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695210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 xmlns:a16="http://schemas.microsoft.com/office/drawing/2014/main" id="{25CCC988-11E6-43E3-B86B-C909FFF498C6}"/>
              </a:ext>
            </a:extLst>
          </p:cNvPr>
          <p:cNvSpPr>
            <a:spLocks noGrp="1"/>
          </p:cNvSpPr>
          <p:nvPr>
            <p:ph type="pic" sz="quarter" idx="41" hasCustomPrompt="1"/>
          </p:nvPr>
        </p:nvSpPr>
        <p:spPr>
          <a:xfrm>
            <a:off x="0" y="0"/>
            <a:ext cx="4689695" cy="685800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431292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9112FC24-B0BB-43AE-AB6F-2F8A6318C976}"/>
              </a:ext>
            </a:extLst>
          </p:cNvPr>
          <p:cNvGrpSpPr/>
          <p:nvPr userDrawn="1"/>
        </p:nvGrpSpPr>
        <p:grpSpPr>
          <a:xfrm flipH="1">
            <a:off x="486250" y="477136"/>
            <a:ext cx="11704320" cy="5935130"/>
            <a:chOff x="-161213" y="477136"/>
            <a:chExt cx="11704320" cy="5935130"/>
          </a:xfrm>
        </p:grpSpPr>
        <p:cxnSp>
          <p:nvCxnSpPr>
            <p:cNvPr id="5" name="Straight Connector 4">
              <a:extLst>
                <a:ext uri="{FF2B5EF4-FFF2-40B4-BE49-F238E27FC236}">
                  <a16:creationId xmlns="" xmlns:a16="http://schemas.microsoft.com/office/drawing/2014/main" id="{202B0099-32CD-4A9E-A010-EB75F1B7ADBC}"/>
                </a:ext>
              </a:extLst>
            </p:cNvPr>
            <p:cNvCxnSpPr>
              <a:cxnSpLocks/>
            </p:cNvCxnSpPr>
            <p:nvPr userDrawn="1"/>
          </p:nvCxnSpPr>
          <p:spPr>
            <a:xfrm flipH="1">
              <a:off x="-161213" y="477136"/>
              <a:ext cx="11704320" cy="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66FFECB2-D63A-4DED-B565-1B5EC1C6DBCE}"/>
                </a:ext>
              </a:extLst>
            </p:cNvPr>
            <p:cNvCxnSpPr>
              <a:cxnSpLocks/>
            </p:cNvCxnSpPr>
            <p:nvPr userDrawn="1"/>
          </p:nvCxnSpPr>
          <p:spPr>
            <a:xfrm flipV="1">
              <a:off x="11543107" y="477136"/>
              <a:ext cx="0" cy="593513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8423856D-6F4B-428C-8039-92BC2469A811}"/>
                </a:ext>
              </a:extLst>
            </p:cNvPr>
            <p:cNvCxnSpPr>
              <a:cxnSpLocks/>
            </p:cNvCxnSpPr>
            <p:nvPr userDrawn="1"/>
          </p:nvCxnSpPr>
          <p:spPr>
            <a:xfrm flipH="1">
              <a:off x="-161213" y="6392850"/>
              <a:ext cx="11704320" cy="13272"/>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Picture Placeholder 3">
            <a:extLst>
              <a:ext uri="{FF2B5EF4-FFF2-40B4-BE49-F238E27FC236}">
                <a16:creationId xmlns="" xmlns:a16="http://schemas.microsoft.com/office/drawing/2014/main" id="{2913480D-83E6-465D-B9EC-FA0799699FB0}"/>
              </a:ext>
            </a:extLst>
          </p:cNvPr>
          <p:cNvSpPr>
            <a:spLocks noGrp="1"/>
          </p:cNvSpPr>
          <p:nvPr>
            <p:ph type="pic" sz="quarter" idx="41" hasCustomPrompt="1"/>
          </p:nvPr>
        </p:nvSpPr>
        <p:spPr>
          <a:xfrm>
            <a:off x="5268686" y="0"/>
            <a:ext cx="6923314" cy="6858000"/>
          </a:xfrm>
          <a:custGeom>
            <a:avLst/>
            <a:gdLst>
              <a:gd name="connsiteX0" fmla="*/ 1714500 w 6923314"/>
              <a:gd name="connsiteY0" fmla="*/ 0 h 6858000"/>
              <a:gd name="connsiteX1" fmla="*/ 6923314 w 6923314"/>
              <a:gd name="connsiteY1" fmla="*/ 0 h 6858000"/>
              <a:gd name="connsiteX2" fmla="*/ 6923314 w 6923314"/>
              <a:gd name="connsiteY2" fmla="*/ 1637212 h 6858000"/>
              <a:gd name="connsiteX3" fmla="*/ 5618117 w 6923314"/>
              <a:gd name="connsiteY3" fmla="*/ 6858000 h 6858000"/>
              <a:gd name="connsiteX4" fmla="*/ 0 w 692331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314" h="6858000">
                <a:moveTo>
                  <a:pt x="1714500" y="0"/>
                </a:moveTo>
                <a:lnTo>
                  <a:pt x="6923314" y="0"/>
                </a:lnTo>
                <a:lnTo>
                  <a:pt x="6923314" y="1637212"/>
                </a:lnTo>
                <a:lnTo>
                  <a:pt x="5618117" y="6858000"/>
                </a:lnTo>
                <a:lnTo>
                  <a:pt x="0" y="6858000"/>
                </a:lnTo>
                <a:close/>
              </a:path>
            </a:pathLst>
          </a:custGeom>
          <a:solidFill>
            <a:schemeClr val="bg1">
              <a:lumMod val="95000"/>
            </a:schemeClr>
          </a:solidFill>
        </p:spPr>
        <p:txBody>
          <a:bodyPr wrap="square" anchor="ctr">
            <a:noAutofit/>
          </a:bodyP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293002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
        <p:nvSpPr>
          <p:cNvPr id="14" name="Freeform: Shape 13">
            <a:extLst>
              <a:ext uri="{FF2B5EF4-FFF2-40B4-BE49-F238E27FC236}">
                <a16:creationId xmlns="" xmlns:a16="http://schemas.microsoft.com/office/drawing/2014/main" id="{5F11EEFC-446C-47E4-B2EA-DE7ED313E7C9}"/>
              </a:ext>
            </a:extLst>
          </p:cNvPr>
          <p:cNvSpPr/>
          <p:nvPr userDrawn="1"/>
        </p:nvSpPr>
        <p:spPr>
          <a:xfrm>
            <a:off x="4028659" y="0"/>
            <a:ext cx="8163341" cy="6858000"/>
          </a:xfrm>
          <a:custGeom>
            <a:avLst/>
            <a:gdLst>
              <a:gd name="connsiteX0" fmla="*/ 555736 w 8163341"/>
              <a:gd name="connsiteY0" fmla="*/ 0 h 6858000"/>
              <a:gd name="connsiteX1" fmla="*/ 8163341 w 8163341"/>
              <a:gd name="connsiteY1" fmla="*/ 0 h 6858000"/>
              <a:gd name="connsiteX2" fmla="*/ 8163341 w 8163341"/>
              <a:gd name="connsiteY2" fmla="*/ 6858000 h 6858000"/>
              <a:gd name="connsiteX3" fmla="*/ 1386403 w 8163341"/>
              <a:gd name="connsiteY3" fmla="*/ 6858000 h 6858000"/>
              <a:gd name="connsiteX4" fmla="*/ 1368696 w 8163341"/>
              <a:gd name="connsiteY4" fmla="*/ 6835467 h 6858000"/>
              <a:gd name="connsiteX5" fmla="*/ 0 w 8163341"/>
              <a:gd name="connsiteY5" fmla="*/ 2713384 h 6858000"/>
              <a:gd name="connsiteX6" fmla="*/ 541410 w 8163341"/>
              <a:gd name="connsiteY6" fmla="*/ 3168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3341" h="6858000">
                <a:moveTo>
                  <a:pt x="555736" y="0"/>
                </a:moveTo>
                <a:lnTo>
                  <a:pt x="8163341" y="0"/>
                </a:lnTo>
                <a:lnTo>
                  <a:pt x="8163341" y="6858000"/>
                </a:lnTo>
                <a:lnTo>
                  <a:pt x="1386403" y="6858000"/>
                </a:lnTo>
                <a:lnTo>
                  <a:pt x="1368696" y="6835467"/>
                </a:lnTo>
                <a:cubicBezTo>
                  <a:pt x="509067" y="5686009"/>
                  <a:pt x="0" y="4259146"/>
                  <a:pt x="0" y="2713384"/>
                </a:cubicBezTo>
                <a:cubicBezTo>
                  <a:pt x="0" y="1762146"/>
                  <a:pt x="192783" y="855935"/>
                  <a:pt x="541410" y="3168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 xmlns:a16="http://schemas.microsoft.com/office/drawing/2014/main" id="{8697FC26-F258-4DC5-8D4C-92A80119685B}"/>
              </a:ext>
            </a:extLst>
          </p:cNvPr>
          <p:cNvSpPr>
            <a:spLocks noGrp="1"/>
          </p:cNvSpPr>
          <p:nvPr>
            <p:ph type="pic" sz="quarter" idx="41" hasCustomPrompt="1"/>
          </p:nvPr>
        </p:nvSpPr>
        <p:spPr>
          <a:xfrm>
            <a:off x="4131362" y="0"/>
            <a:ext cx="8060638" cy="6858000"/>
          </a:xfrm>
          <a:custGeom>
            <a:avLst/>
            <a:gdLst>
              <a:gd name="connsiteX0" fmla="*/ 555736 w 8060638"/>
              <a:gd name="connsiteY0" fmla="*/ 0 h 6858000"/>
              <a:gd name="connsiteX1" fmla="*/ 8060638 w 8060638"/>
              <a:gd name="connsiteY1" fmla="*/ 0 h 6858000"/>
              <a:gd name="connsiteX2" fmla="*/ 8060638 w 8060638"/>
              <a:gd name="connsiteY2" fmla="*/ 6858000 h 6858000"/>
              <a:gd name="connsiteX3" fmla="*/ 1386404 w 8060638"/>
              <a:gd name="connsiteY3" fmla="*/ 6858000 h 6858000"/>
              <a:gd name="connsiteX4" fmla="*/ 1368697 w 8060638"/>
              <a:gd name="connsiteY4" fmla="*/ 6835467 h 6858000"/>
              <a:gd name="connsiteX5" fmla="*/ 0 w 8060638"/>
              <a:gd name="connsiteY5" fmla="*/ 2713384 h 6858000"/>
              <a:gd name="connsiteX6" fmla="*/ 541410 w 8060638"/>
              <a:gd name="connsiteY6" fmla="*/ 3168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638" h="6858000">
                <a:moveTo>
                  <a:pt x="555736" y="0"/>
                </a:moveTo>
                <a:lnTo>
                  <a:pt x="8060638" y="0"/>
                </a:lnTo>
                <a:lnTo>
                  <a:pt x="8060638" y="6858000"/>
                </a:lnTo>
                <a:lnTo>
                  <a:pt x="1386404" y="6858000"/>
                </a:lnTo>
                <a:lnTo>
                  <a:pt x="1368697" y="6835467"/>
                </a:lnTo>
                <a:cubicBezTo>
                  <a:pt x="509067" y="5686009"/>
                  <a:pt x="0" y="4259146"/>
                  <a:pt x="0" y="2713384"/>
                </a:cubicBezTo>
                <a:cubicBezTo>
                  <a:pt x="0" y="1762146"/>
                  <a:pt x="192784" y="855935"/>
                  <a:pt x="541410" y="31689"/>
                </a:cubicBezTo>
                <a:close/>
              </a:path>
            </a:pathLst>
          </a:custGeom>
          <a:solidFill>
            <a:schemeClr val="bg1">
              <a:lumMod val="95000"/>
            </a:schemeClr>
          </a:solidFill>
        </p:spPr>
        <p:txBody>
          <a:bodyPr wrap="square" anchor="ctr">
            <a:noAutofit/>
          </a:bodyP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381902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3" name="Hexagon 7">
            <a:extLst>
              <a:ext uri="{FF2B5EF4-FFF2-40B4-BE49-F238E27FC236}">
                <a16:creationId xmlns="" xmlns:a16="http://schemas.microsoft.com/office/drawing/2014/main" id="{81307760-051C-4C15-A332-4E9693E15B43}"/>
              </a:ext>
            </a:extLst>
          </p:cNvPr>
          <p:cNvSpPr/>
          <p:nvPr userDrawn="1"/>
        </p:nvSpPr>
        <p:spPr>
          <a:xfrm>
            <a:off x="627017" y="2679826"/>
            <a:ext cx="11037601" cy="165874"/>
          </a:xfrm>
          <a:custGeom>
            <a:avLst/>
            <a:gdLst/>
            <a:ahLst/>
            <a:cxnLst/>
            <a:rect l="l" t="t" r="r" b="b"/>
            <a:pathLst>
              <a:path w="8352928" h="576064">
                <a:moveTo>
                  <a:pt x="0" y="0"/>
                </a:moveTo>
                <a:lnTo>
                  <a:pt x="7704856" y="0"/>
                </a:lnTo>
                <a:lnTo>
                  <a:pt x="7776864" y="0"/>
                </a:lnTo>
                <a:lnTo>
                  <a:pt x="8208912" y="0"/>
                </a:lnTo>
                <a:lnTo>
                  <a:pt x="8352928" y="288032"/>
                </a:lnTo>
                <a:lnTo>
                  <a:pt x="8208912" y="576064"/>
                </a:lnTo>
                <a:lnTo>
                  <a:pt x="7776864" y="576064"/>
                </a:lnTo>
                <a:lnTo>
                  <a:pt x="7704856" y="576064"/>
                </a:lnTo>
                <a:lnTo>
                  <a:pt x="0" y="576064"/>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 name="그림 개체 틀 2">
            <a:extLst>
              <a:ext uri="{FF2B5EF4-FFF2-40B4-BE49-F238E27FC236}">
                <a16:creationId xmlns="" xmlns:a16="http://schemas.microsoft.com/office/drawing/2014/main" id="{840A11CA-422C-4A04-8A4D-FAF2E080A4BA}"/>
              </a:ext>
            </a:extLst>
          </p:cNvPr>
          <p:cNvSpPr>
            <a:spLocks noGrp="1"/>
          </p:cNvSpPr>
          <p:nvPr>
            <p:ph type="pic" sz="quarter" idx="13" hasCustomPrompt="1"/>
          </p:nvPr>
        </p:nvSpPr>
        <p:spPr>
          <a:xfrm>
            <a:off x="1106725" y="1826763"/>
            <a:ext cx="1872000" cy="1872000"/>
          </a:xfrm>
          <a:prstGeom prst="ellipse">
            <a:avLst/>
          </a:prstGeom>
          <a:solidFill>
            <a:schemeClr val="bg1"/>
          </a:solidFill>
          <a:ln w="50800">
            <a:solidFill>
              <a:schemeClr val="accent1"/>
            </a:solidFill>
          </a:ln>
          <a:effectLst>
            <a:innerShdw blurRad="114300">
              <a:schemeClr val="bg1"/>
            </a:innerShdw>
          </a:effectLst>
        </p:spPr>
        <p:txBody>
          <a:bodyPr anchor="ctr"/>
          <a:lstStyle>
            <a:lvl1pPr marL="0" indent="0" algn="ctr">
              <a:buNone/>
              <a:defRPr sz="1200"/>
            </a:lvl1pPr>
          </a:lstStyle>
          <a:p>
            <a:r>
              <a:rPr lang="en-US" altLang="ko-KR" dirty="0"/>
              <a:t>Place Your Picture Here</a:t>
            </a:r>
            <a:endParaRPr lang="ko-KR" altLang="en-US" dirty="0"/>
          </a:p>
        </p:txBody>
      </p:sp>
      <p:sp>
        <p:nvSpPr>
          <p:cNvPr id="5" name="그림 개체 틀 2">
            <a:extLst>
              <a:ext uri="{FF2B5EF4-FFF2-40B4-BE49-F238E27FC236}">
                <a16:creationId xmlns="" xmlns:a16="http://schemas.microsoft.com/office/drawing/2014/main" id="{B4671F09-6A0A-4146-B1B8-FDD75C385BD7}"/>
              </a:ext>
            </a:extLst>
          </p:cNvPr>
          <p:cNvSpPr>
            <a:spLocks noGrp="1"/>
          </p:cNvSpPr>
          <p:nvPr>
            <p:ph type="pic" sz="quarter" idx="14" hasCustomPrompt="1"/>
          </p:nvPr>
        </p:nvSpPr>
        <p:spPr>
          <a:xfrm>
            <a:off x="9193031" y="1826763"/>
            <a:ext cx="1872000" cy="1872000"/>
          </a:xfrm>
          <a:prstGeom prst="ellipse">
            <a:avLst/>
          </a:prstGeom>
          <a:solidFill>
            <a:schemeClr val="bg1"/>
          </a:solidFill>
          <a:ln w="50800">
            <a:solidFill>
              <a:schemeClr val="accent4"/>
            </a:solidFill>
          </a:ln>
          <a:effectLst>
            <a:innerShdw blurRad="114300">
              <a:schemeClr val="bg1"/>
            </a:innerShdw>
          </a:effectLst>
        </p:spPr>
        <p:txBody>
          <a:bodyPr anchor="ctr"/>
          <a:lstStyle>
            <a:lvl1pPr marL="0" indent="0" algn="ctr">
              <a:buNone/>
              <a:defRPr sz="1200"/>
            </a:lvl1pPr>
          </a:lstStyle>
          <a:p>
            <a:r>
              <a:rPr lang="en-US" altLang="ko-KR" dirty="0"/>
              <a:t>Place Your Picture Here</a:t>
            </a:r>
            <a:endParaRPr lang="ko-KR" altLang="en-US" dirty="0"/>
          </a:p>
        </p:txBody>
      </p:sp>
      <p:sp>
        <p:nvSpPr>
          <p:cNvPr id="6" name="그림 개체 틀 2">
            <a:extLst>
              <a:ext uri="{FF2B5EF4-FFF2-40B4-BE49-F238E27FC236}">
                <a16:creationId xmlns="" xmlns:a16="http://schemas.microsoft.com/office/drawing/2014/main" id="{1D8A55DD-EC4E-441F-81AD-8EA8BB43D188}"/>
              </a:ext>
            </a:extLst>
          </p:cNvPr>
          <p:cNvSpPr>
            <a:spLocks noGrp="1"/>
          </p:cNvSpPr>
          <p:nvPr>
            <p:ph type="pic" sz="quarter" idx="15" hasCustomPrompt="1"/>
          </p:nvPr>
        </p:nvSpPr>
        <p:spPr>
          <a:xfrm>
            <a:off x="6497595" y="1826763"/>
            <a:ext cx="1872000" cy="1872000"/>
          </a:xfrm>
          <a:prstGeom prst="ellipse">
            <a:avLst/>
          </a:prstGeom>
          <a:solidFill>
            <a:schemeClr val="bg1"/>
          </a:solidFill>
          <a:ln w="50800">
            <a:solidFill>
              <a:schemeClr val="accent3"/>
            </a:solidFill>
          </a:ln>
          <a:effectLst>
            <a:innerShdw blurRad="114300">
              <a:schemeClr val="bg1"/>
            </a:innerShdw>
          </a:effectLst>
        </p:spPr>
        <p:txBody>
          <a:bodyPr anchor="ctr"/>
          <a:lstStyle>
            <a:lvl1pPr marL="0" indent="0" algn="ctr">
              <a:buNone/>
              <a:defRPr sz="1200"/>
            </a:lvl1pPr>
          </a:lstStyle>
          <a:p>
            <a:r>
              <a:rPr lang="en-US" altLang="ko-KR" dirty="0"/>
              <a:t>Place Your Picture Here</a:t>
            </a:r>
            <a:endParaRPr lang="ko-KR" altLang="en-US" dirty="0"/>
          </a:p>
        </p:txBody>
      </p:sp>
      <p:sp>
        <p:nvSpPr>
          <p:cNvPr id="7" name="그림 개체 틀 2">
            <a:extLst>
              <a:ext uri="{FF2B5EF4-FFF2-40B4-BE49-F238E27FC236}">
                <a16:creationId xmlns="" xmlns:a16="http://schemas.microsoft.com/office/drawing/2014/main" id="{4C0EFF93-9B49-4BDB-8D8F-A9173DC17B60}"/>
              </a:ext>
            </a:extLst>
          </p:cNvPr>
          <p:cNvSpPr>
            <a:spLocks noGrp="1"/>
          </p:cNvSpPr>
          <p:nvPr>
            <p:ph type="pic" sz="quarter" idx="16" hasCustomPrompt="1"/>
          </p:nvPr>
        </p:nvSpPr>
        <p:spPr>
          <a:xfrm>
            <a:off x="3802160" y="1826763"/>
            <a:ext cx="1872000" cy="1872000"/>
          </a:xfrm>
          <a:prstGeom prst="ellipse">
            <a:avLst/>
          </a:prstGeom>
          <a:solidFill>
            <a:schemeClr val="bg1"/>
          </a:solidFill>
          <a:ln w="50800">
            <a:solidFill>
              <a:schemeClr val="accent2"/>
            </a:solidFill>
          </a:ln>
          <a:effectLst>
            <a:innerShdw blurRad="114300">
              <a:schemeClr val="bg1"/>
            </a:innerShdw>
          </a:effectLst>
        </p:spPr>
        <p:txBody>
          <a:bodyPr anchor="ctr"/>
          <a:lstStyle>
            <a:lvl1pPr marL="0" indent="0" algn="ctr">
              <a:buNone/>
              <a:defRPr sz="1200"/>
            </a:lvl1pPr>
          </a:lstStyle>
          <a:p>
            <a:r>
              <a:rPr lang="en-US" altLang="ko-KR" dirty="0"/>
              <a:t>Place Your Picture Here</a:t>
            </a:r>
            <a:endParaRPr lang="ko-KR" altLang="en-US" dirty="0"/>
          </a:p>
        </p:txBody>
      </p:sp>
      <p:sp>
        <p:nvSpPr>
          <p:cNvPr id="8" name="Rectangle 7">
            <a:extLst>
              <a:ext uri="{FF2B5EF4-FFF2-40B4-BE49-F238E27FC236}">
                <a16:creationId xmlns="" xmlns:a16="http://schemas.microsoft.com/office/drawing/2014/main" id="{1727EEFC-6B81-4FCF-8608-B01244E803FE}"/>
              </a:ext>
            </a:extLst>
          </p:cNvPr>
          <p:cNvSpPr/>
          <p:nvPr userDrawn="1"/>
        </p:nvSpPr>
        <p:spPr>
          <a:xfrm>
            <a:off x="3694160" y="4207989"/>
            <a:ext cx="20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sz="1800" dirty="0">
              <a:solidFill>
                <a:srgbClr val="262626"/>
              </a:solidFill>
            </a:endParaRPr>
          </a:p>
        </p:txBody>
      </p:sp>
      <p:sp>
        <p:nvSpPr>
          <p:cNvPr id="9" name="Rectangle 8">
            <a:extLst>
              <a:ext uri="{FF2B5EF4-FFF2-40B4-BE49-F238E27FC236}">
                <a16:creationId xmlns="" xmlns:a16="http://schemas.microsoft.com/office/drawing/2014/main" id="{DB610D67-A5B6-4309-B89A-8A1072CFBDFF}"/>
              </a:ext>
            </a:extLst>
          </p:cNvPr>
          <p:cNvSpPr/>
          <p:nvPr userDrawn="1"/>
        </p:nvSpPr>
        <p:spPr>
          <a:xfrm>
            <a:off x="6389595" y="4207989"/>
            <a:ext cx="2088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sz="1800" dirty="0">
              <a:solidFill>
                <a:srgbClr val="262626"/>
              </a:solidFill>
            </a:endParaRPr>
          </a:p>
        </p:txBody>
      </p:sp>
      <p:sp>
        <p:nvSpPr>
          <p:cNvPr id="10" name="Rectangle 9">
            <a:extLst>
              <a:ext uri="{FF2B5EF4-FFF2-40B4-BE49-F238E27FC236}">
                <a16:creationId xmlns="" xmlns:a16="http://schemas.microsoft.com/office/drawing/2014/main" id="{2D71F3DA-CDBA-42D2-8E22-75B555233C19}"/>
              </a:ext>
            </a:extLst>
          </p:cNvPr>
          <p:cNvSpPr/>
          <p:nvPr userDrawn="1"/>
        </p:nvSpPr>
        <p:spPr>
          <a:xfrm>
            <a:off x="9085031" y="4207989"/>
            <a:ext cx="2088000" cy="360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sz="1800" dirty="0">
              <a:solidFill>
                <a:srgbClr val="262626"/>
              </a:solidFill>
            </a:endParaRPr>
          </a:p>
        </p:txBody>
      </p:sp>
      <p:sp>
        <p:nvSpPr>
          <p:cNvPr id="11" name="Rectangle 10">
            <a:extLst>
              <a:ext uri="{FF2B5EF4-FFF2-40B4-BE49-F238E27FC236}">
                <a16:creationId xmlns="" xmlns:a16="http://schemas.microsoft.com/office/drawing/2014/main" id="{A160E14D-DED8-4BDC-9BA4-11EC795C536A}"/>
              </a:ext>
            </a:extLst>
          </p:cNvPr>
          <p:cNvSpPr/>
          <p:nvPr userDrawn="1"/>
        </p:nvSpPr>
        <p:spPr>
          <a:xfrm>
            <a:off x="998725" y="4207989"/>
            <a:ext cx="2088000"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sz="1800" dirty="0">
              <a:solidFill>
                <a:srgbClr val="262626"/>
              </a:solidFill>
            </a:endParaRPr>
          </a:p>
        </p:txBody>
      </p:sp>
      <p:sp>
        <p:nvSpPr>
          <p:cNvPr id="12" name="Text Placeholder 9">
            <a:extLst>
              <a:ext uri="{FF2B5EF4-FFF2-40B4-BE49-F238E27FC236}">
                <a16:creationId xmlns="" xmlns:a16="http://schemas.microsoft.com/office/drawing/2014/main" id="{CF0494C1-45DC-4230-8D7B-EDFD8F3C409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sp>
        <p:nvSpPr>
          <p:cNvPr id="13" name="Rectangle 12">
            <a:extLst>
              <a:ext uri="{FF2B5EF4-FFF2-40B4-BE49-F238E27FC236}">
                <a16:creationId xmlns="" xmlns:a16="http://schemas.microsoft.com/office/drawing/2014/main" id="{2583D185-DFB2-42F1-9BBA-3E1F4BB1E702}"/>
              </a:ext>
            </a:extLst>
          </p:cNvPr>
          <p:cNvSpPr/>
          <p:nvPr userDrawn="1"/>
        </p:nvSpPr>
        <p:spPr>
          <a:xfrm>
            <a:off x="0" y="6605081"/>
            <a:ext cx="12192000"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CB6B6611-3E7E-499A-814C-DC0D6919B6FB}"/>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 xmlns:a16="http://schemas.microsoft.com/office/drawing/2014/main" id="{624EA248-E326-48AF-AA36-DAF279AEC15F}"/>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4233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cxnSp>
        <p:nvCxnSpPr>
          <p:cNvPr id="4" name="Straight Connector 3">
            <a:extLst>
              <a:ext uri="{FF2B5EF4-FFF2-40B4-BE49-F238E27FC236}">
                <a16:creationId xmlns="" xmlns:a16="http://schemas.microsoft.com/office/drawing/2014/main" id="{C1906CD0-196C-4FC7-8872-5383668D4DBD}"/>
              </a:ext>
            </a:extLst>
          </p:cNvPr>
          <p:cNvCxnSpPr>
            <a:cxnSpLocks/>
          </p:cNvCxnSpPr>
          <p:nvPr userDrawn="1"/>
        </p:nvCxnSpPr>
        <p:spPr>
          <a:xfrm flipH="1">
            <a:off x="1" y="6624450"/>
            <a:ext cx="1219199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3" descr="E:\002-KIMS BUSINESS\007-02-MaxPPT-Contents\150902-com-Global-Laptop\mo900.png">
            <a:extLst>
              <a:ext uri="{FF2B5EF4-FFF2-40B4-BE49-F238E27FC236}">
                <a16:creationId xmlns="" xmlns:a16="http://schemas.microsoft.com/office/drawing/2014/main" id="{A0D68BEC-81CA-49DB-B5DB-32E86BC56049}"/>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18253"/>
          <a:stretch/>
        </p:blipFill>
        <p:spPr bwMode="auto">
          <a:xfrm>
            <a:off x="0" y="2348880"/>
            <a:ext cx="3683812" cy="450912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pic>
        <p:nvPicPr>
          <p:cNvPr id="3" name="Graphic 2">
            <a:extLst>
              <a:ext uri="{FF2B5EF4-FFF2-40B4-BE49-F238E27FC236}">
                <a16:creationId xmlns="" xmlns:a16="http://schemas.microsoft.com/office/drawing/2014/main" id="{AC16D358-38D5-4BFB-AC73-E794FB27720B}"/>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10868410" y="4207471"/>
            <a:ext cx="863147" cy="2425033"/>
          </a:xfrm>
          <a:prstGeom prst="rect">
            <a:avLst/>
          </a:prstGeom>
        </p:spPr>
      </p:pic>
      <p:sp>
        <p:nvSpPr>
          <p:cNvPr id="5" name="Rectangle 4">
            <a:extLst>
              <a:ext uri="{FF2B5EF4-FFF2-40B4-BE49-F238E27FC236}">
                <a16:creationId xmlns="" xmlns:a16="http://schemas.microsoft.com/office/drawing/2014/main" id="{37ED3AE3-3013-4678-B766-8D5D6FF87822}"/>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 xmlns:a16="http://schemas.microsoft.com/office/drawing/2014/main" id="{53361A3F-6E74-4E9B-BD80-119E81BF9950}"/>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2">
            <a:extLst>
              <a:ext uri="{FF2B5EF4-FFF2-40B4-BE49-F238E27FC236}">
                <a16:creationId xmlns="" xmlns:a16="http://schemas.microsoft.com/office/drawing/2014/main" id="{4D6FA72B-64F2-4946-B4AF-2E2AD3ABD15C}"/>
              </a:ext>
            </a:extLst>
          </p:cNvPr>
          <p:cNvSpPr>
            <a:spLocks noGrp="1"/>
          </p:cNvSpPr>
          <p:nvPr>
            <p:ph type="pic" idx="14" hasCustomPrompt="1"/>
          </p:nvPr>
        </p:nvSpPr>
        <p:spPr>
          <a:xfrm>
            <a:off x="1620092" y="2699240"/>
            <a:ext cx="1684418" cy="2650546"/>
          </a:xfrm>
          <a:custGeom>
            <a:avLst/>
            <a:gdLst>
              <a:gd name="connsiteX0" fmla="*/ 0 w 1296000"/>
              <a:gd name="connsiteY0" fmla="*/ 0 h 2700000"/>
              <a:gd name="connsiteX1" fmla="*/ 1296000 w 1296000"/>
              <a:gd name="connsiteY1" fmla="*/ 0 h 2700000"/>
              <a:gd name="connsiteX2" fmla="*/ 1296000 w 1296000"/>
              <a:gd name="connsiteY2" fmla="*/ 2700000 h 2700000"/>
              <a:gd name="connsiteX3" fmla="*/ 0 w 1296000"/>
              <a:gd name="connsiteY3" fmla="*/ 2700000 h 2700000"/>
              <a:gd name="connsiteX4" fmla="*/ 0 w 1296000"/>
              <a:gd name="connsiteY4" fmla="*/ 0 h 2700000"/>
              <a:gd name="connsiteX0" fmla="*/ 0 w 1436677"/>
              <a:gd name="connsiteY0" fmla="*/ 0 h 2745513"/>
              <a:gd name="connsiteX1" fmla="*/ 1436677 w 1436677"/>
              <a:gd name="connsiteY1" fmla="*/ 45513 h 2745513"/>
              <a:gd name="connsiteX2" fmla="*/ 1436677 w 1436677"/>
              <a:gd name="connsiteY2" fmla="*/ 2745513 h 2745513"/>
              <a:gd name="connsiteX3" fmla="*/ 140677 w 1436677"/>
              <a:gd name="connsiteY3" fmla="*/ 2745513 h 2745513"/>
              <a:gd name="connsiteX4" fmla="*/ 0 w 1436677"/>
              <a:gd name="connsiteY4" fmla="*/ 0 h 2745513"/>
              <a:gd name="connsiteX0" fmla="*/ 0 w 1453227"/>
              <a:gd name="connsiteY0" fmla="*/ 0 h 2745513"/>
              <a:gd name="connsiteX1" fmla="*/ 1453227 w 1453227"/>
              <a:gd name="connsiteY1" fmla="*/ 45513 h 2745513"/>
              <a:gd name="connsiteX2" fmla="*/ 1453227 w 1453227"/>
              <a:gd name="connsiteY2" fmla="*/ 2745513 h 2745513"/>
              <a:gd name="connsiteX3" fmla="*/ 157227 w 1453227"/>
              <a:gd name="connsiteY3" fmla="*/ 2745513 h 2745513"/>
              <a:gd name="connsiteX4" fmla="*/ 0 w 1453227"/>
              <a:gd name="connsiteY4" fmla="*/ 0 h 2745513"/>
              <a:gd name="connsiteX0" fmla="*/ 0 w 1523565"/>
              <a:gd name="connsiteY0" fmla="*/ 0 h 2745513"/>
              <a:gd name="connsiteX1" fmla="*/ 1523565 w 1523565"/>
              <a:gd name="connsiteY1" fmla="*/ 16550 h 2745513"/>
              <a:gd name="connsiteX2" fmla="*/ 1453227 w 1523565"/>
              <a:gd name="connsiteY2" fmla="*/ 2745513 h 2745513"/>
              <a:gd name="connsiteX3" fmla="*/ 157227 w 1523565"/>
              <a:gd name="connsiteY3" fmla="*/ 2745513 h 2745513"/>
              <a:gd name="connsiteX4" fmla="*/ 0 w 1523565"/>
              <a:gd name="connsiteY4" fmla="*/ 0 h 2745513"/>
              <a:gd name="connsiteX0" fmla="*/ 0 w 1672517"/>
              <a:gd name="connsiteY0" fmla="*/ 0 h 2745513"/>
              <a:gd name="connsiteX1" fmla="*/ 1523565 w 1672517"/>
              <a:gd name="connsiteY1" fmla="*/ 16550 h 2745513"/>
              <a:gd name="connsiteX2" fmla="*/ 1672517 w 1672517"/>
              <a:gd name="connsiteY2" fmla="*/ 2580011 h 2745513"/>
              <a:gd name="connsiteX3" fmla="*/ 157227 w 1672517"/>
              <a:gd name="connsiteY3" fmla="*/ 2745513 h 2745513"/>
              <a:gd name="connsiteX4" fmla="*/ 0 w 1672517"/>
              <a:gd name="connsiteY4" fmla="*/ 0 h 2745513"/>
              <a:gd name="connsiteX0" fmla="*/ 0 w 1672517"/>
              <a:gd name="connsiteY0" fmla="*/ 0 h 2580011"/>
              <a:gd name="connsiteX1" fmla="*/ 1523565 w 1672517"/>
              <a:gd name="connsiteY1" fmla="*/ 16550 h 2580011"/>
              <a:gd name="connsiteX2" fmla="*/ 1672517 w 1672517"/>
              <a:gd name="connsiteY2" fmla="*/ 2580011 h 2580011"/>
              <a:gd name="connsiteX3" fmla="*/ 165502 w 1672517"/>
              <a:gd name="connsiteY3" fmla="*/ 2563460 h 2580011"/>
              <a:gd name="connsiteX4" fmla="*/ 0 w 1672517"/>
              <a:gd name="connsiteY4" fmla="*/ 0 h 2580011"/>
              <a:gd name="connsiteX0" fmla="*/ 0 w 1672517"/>
              <a:gd name="connsiteY0" fmla="*/ 0 h 2604835"/>
              <a:gd name="connsiteX1" fmla="*/ 1523565 w 1672517"/>
              <a:gd name="connsiteY1" fmla="*/ 16550 h 2604835"/>
              <a:gd name="connsiteX2" fmla="*/ 1672517 w 1672517"/>
              <a:gd name="connsiteY2" fmla="*/ 2580011 h 2604835"/>
              <a:gd name="connsiteX3" fmla="*/ 161364 w 1672517"/>
              <a:gd name="connsiteY3" fmla="*/ 2604835 h 2604835"/>
              <a:gd name="connsiteX4" fmla="*/ 0 w 1672517"/>
              <a:gd name="connsiteY4" fmla="*/ 0 h 2604835"/>
              <a:gd name="connsiteX0" fmla="*/ 0 w 1672517"/>
              <a:gd name="connsiteY0" fmla="*/ 0 h 2613110"/>
              <a:gd name="connsiteX1" fmla="*/ 1523565 w 1672517"/>
              <a:gd name="connsiteY1" fmla="*/ 16550 h 2613110"/>
              <a:gd name="connsiteX2" fmla="*/ 1672517 w 1672517"/>
              <a:gd name="connsiteY2" fmla="*/ 2580011 h 2613110"/>
              <a:gd name="connsiteX3" fmla="*/ 161364 w 1672517"/>
              <a:gd name="connsiteY3" fmla="*/ 2613110 h 2613110"/>
              <a:gd name="connsiteX4" fmla="*/ 0 w 1672517"/>
              <a:gd name="connsiteY4" fmla="*/ 0 h 2613110"/>
              <a:gd name="connsiteX0" fmla="*/ 0 w 1707351"/>
              <a:gd name="connsiteY0" fmla="*/ 867 h 2596560"/>
              <a:gd name="connsiteX1" fmla="*/ 1558399 w 1707351"/>
              <a:gd name="connsiteY1" fmla="*/ 0 h 2596560"/>
              <a:gd name="connsiteX2" fmla="*/ 1707351 w 1707351"/>
              <a:gd name="connsiteY2" fmla="*/ 2563461 h 2596560"/>
              <a:gd name="connsiteX3" fmla="*/ 196198 w 1707351"/>
              <a:gd name="connsiteY3" fmla="*/ 2596560 h 2596560"/>
              <a:gd name="connsiteX4" fmla="*/ 0 w 1707351"/>
              <a:gd name="connsiteY4" fmla="*/ 867 h 2596560"/>
              <a:gd name="connsiteX0" fmla="*/ 186979 w 1894330"/>
              <a:gd name="connsiteY0" fmla="*/ 867 h 2596560"/>
              <a:gd name="connsiteX1" fmla="*/ 1745378 w 1894330"/>
              <a:gd name="connsiteY1" fmla="*/ 0 h 2596560"/>
              <a:gd name="connsiteX2" fmla="*/ 1894330 w 1894330"/>
              <a:gd name="connsiteY2" fmla="*/ 2563461 h 2596560"/>
              <a:gd name="connsiteX3" fmla="*/ 0 w 1894330"/>
              <a:gd name="connsiteY3" fmla="*/ 2596560 h 2596560"/>
              <a:gd name="connsiteX4" fmla="*/ 186979 w 1894330"/>
              <a:gd name="connsiteY4" fmla="*/ 867 h 2596560"/>
              <a:gd name="connsiteX0" fmla="*/ 186979 w 1745378"/>
              <a:gd name="connsiteY0" fmla="*/ 867 h 2615713"/>
              <a:gd name="connsiteX1" fmla="*/ 1745378 w 1745378"/>
              <a:gd name="connsiteY1" fmla="*/ 0 h 2615713"/>
              <a:gd name="connsiteX2" fmla="*/ 1528570 w 1745378"/>
              <a:gd name="connsiteY2" fmla="*/ 2615713 h 2615713"/>
              <a:gd name="connsiteX3" fmla="*/ 0 w 1745378"/>
              <a:gd name="connsiteY3" fmla="*/ 2596560 h 2615713"/>
              <a:gd name="connsiteX4" fmla="*/ 186979 w 1745378"/>
              <a:gd name="connsiteY4" fmla="*/ 867 h 2615713"/>
              <a:gd name="connsiteX0" fmla="*/ 186979 w 1658293"/>
              <a:gd name="connsiteY0" fmla="*/ 0 h 2614846"/>
              <a:gd name="connsiteX1" fmla="*/ 1658293 w 1658293"/>
              <a:gd name="connsiteY1" fmla="*/ 16551 h 2614846"/>
              <a:gd name="connsiteX2" fmla="*/ 1528570 w 1658293"/>
              <a:gd name="connsiteY2" fmla="*/ 2614846 h 2614846"/>
              <a:gd name="connsiteX3" fmla="*/ 0 w 1658293"/>
              <a:gd name="connsiteY3" fmla="*/ 2595693 h 2614846"/>
              <a:gd name="connsiteX4" fmla="*/ 186979 w 1658293"/>
              <a:gd name="connsiteY4" fmla="*/ 0 h 2614846"/>
              <a:gd name="connsiteX0" fmla="*/ 186979 w 1545081"/>
              <a:gd name="connsiteY0" fmla="*/ 0 h 2614846"/>
              <a:gd name="connsiteX1" fmla="*/ 1545081 w 1545081"/>
              <a:gd name="connsiteY1" fmla="*/ 16551 h 2614846"/>
              <a:gd name="connsiteX2" fmla="*/ 1528570 w 1545081"/>
              <a:gd name="connsiteY2" fmla="*/ 2614846 h 2614846"/>
              <a:gd name="connsiteX3" fmla="*/ 0 w 1545081"/>
              <a:gd name="connsiteY3" fmla="*/ 2595693 h 2614846"/>
              <a:gd name="connsiteX4" fmla="*/ 186979 w 1545081"/>
              <a:gd name="connsiteY4" fmla="*/ 0 h 2614846"/>
              <a:gd name="connsiteX0" fmla="*/ 186979 w 1675709"/>
              <a:gd name="connsiteY0" fmla="*/ 866 h 2615712"/>
              <a:gd name="connsiteX1" fmla="*/ 1675709 w 1675709"/>
              <a:gd name="connsiteY1" fmla="*/ 0 h 2615712"/>
              <a:gd name="connsiteX2" fmla="*/ 1528570 w 1675709"/>
              <a:gd name="connsiteY2" fmla="*/ 2615712 h 2615712"/>
              <a:gd name="connsiteX3" fmla="*/ 0 w 1675709"/>
              <a:gd name="connsiteY3" fmla="*/ 2596559 h 2615712"/>
              <a:gd name="connsiteX4" fmla="*/ 186979 w 1675709"/>
              <a:gd name="connsiteY4" fmla="*/ 866 h 2615712"/>
              <a:gd name="connsiteX0" fmla="*/ 169562 w 1675709"/>
              <a:gd name="connsiteY0" fmla="*/ 18283 h 2615712"/>
              <a:gd name="connsiteX1" fmla="*/ 1675709 w 1675709"/>
              <a:gd name="connsiteY1" fmla="*/ 0 h 2615712"/>
              <a:gd name="connsiteX2" fmla="*/ 1528570 w 1675709"/>
              <a:gd name="connsiteY2" fmla="*/ 2615712 h 2615712"/>
              <a:gd name="connsiteX3" fmla="*/ 0 w 1675709"/>
              <a:gd name="connsiteY3" fmla="*/ 2596559 h 2615712"/>
              <a:gd name="connsiteX4" fmla="*/ 169562 w 1675709"/>
              <a:gd name="connsiteY4" fmla="*/ 18283 h 2615712"/>
              <a:gd name="connsiteX0" fmla="*/ 169562 w 1667000"/>
              <a:gd name="connsiteY0" fmla="*/ 18283 h 2615712"/>
              <a:gd name="connsiteX1" fmla="*/ 1667000 w 1667000"/>
              <a:gd name="connsiteY1" fmla="*/ 0 h 2615712"/>
              <a:gd name="connsiteX2" fmla="*/ 1528570 w 1667000"/>
              <a:gd name="connsiteY2" fmla="*/ 2615712 h 2615712"/>
              <a:gd name="connsiteX3" fmla="*/ 0 w 1667000"/>
              <a:gd name="connsiteY3" fmla="*/ 2596559 h 2615712"/>
              <a:gd name="connsiteX4" fmla="*/ 169562 w 1667000"/>
              <a:gd name="connsiteY4" fmla="*/ 18283 h 2615712"/>
              <a:gd name="connsiteX0" fmla="*/ 169562 w 1667000"/>
              <a:gd name="connsiteY0" fmla="*/ 866 h 2615712"/>
              <a:gd name="connsiteX1" fmla="*/ 1667000 w 1667000"/>
              <a:gd name="connsiteY1" fmla="*/ 0 h 2615712"/>
              <a:gd name="connsiteX2" fmla="*/ 1528570 w 1667000"/>
              <a:gd name="connsiteY2" fmla="*/ 2615712 h 2615712"/>
              <a:gd name="connsiteX3" fmla="*/ 0 w 1667000"/>
              <a:gd name="connsiteY3" fmla="*/ 2596559 h 2615712"/>
              <a:gd name="connsiteX4" fmla="*/ 169562 w 1667000"/>
              <a:gd name="connsiteY4" fmla="*/ 866 h 2615712"/>
              <a:gd name="connsiteX0" fmla="*/ 169562 w 1667000"/>
              <a:gd name="connsiteY0" fmla="*/ 26991 h 2641837"/>
              <a:gd name="connsiteX1" fmla="*/ 1667000 w 1667000"/>
              <a:gd name="connsiteY1" fmla="*/ 0 h 2641837"/>
              <a:gd name="connsiteX2" fmla="*/ 1528570 w 1667000"/>
              <a:gd name="connsiteY2" fmla="*/ 2641837 h 2641837"/>
              <a:gd name="connsiteX3" fmla="*/ 0 w 1667000"/>
              <a:gd name="connsiteY3" fmla="*/ 2622684 h 2641837"/>
              <a:gd name="connsiteX4" fmla="*/ 169562 w 1667000"/>
              <a:gd name="connsiteY4" fmla="*/ 26991 h 2641837"/>
              <a:gd name="connsiteX0" fmla="*/ 169562 w 1667000"/>
              <a:gd name="connsiteY0" fmla="*/ 26991 h 2641837"/>
              <a:gd name="connsiteX1" fmla="*/ 1667000 w 1667000"/>
              <a:gd name="connsiteY1" fmla="*/ 0 h 2641837"/>
              <a:gd name="connsiteX2" fmla="*/ 1528570 w 1667000"/>
              <a:gd name="connsiteY2" fmla="*/ 2641837 h 2641837"/>
              <a:gd name="connsiteX3" fmla="*/ 0 w 1667000"/>
              <a:gd name="connsiteY3" fmla="*/ 2622684 h 2641837"/>
              <a:gd name="connsiteX4" fmla="*/ 169562 w 1667000"/>
              <a:gd name="connsiteY4" fmla="*/ 26991 h 2641837"/>
              <a:gd name="connsiteX0" fmla="*/ 169562 w 1667000"/>
              <a:gd name="connsiteY0" fmla="*/ 26991 h 2641837"/>
              <a:gd name="connsiteX1" fmla="*/ 1667000 w 1667000"/>
              <a:gd name="connsiteY1" fmla="*/ 0 h 2641837"/>
              <a:gd name="connsiteX2" fmla="*/ 1528570 w 1667000"/>
              <a:gd name="connsiteY2" fmla="*/ 2641837 h 2641837"/>
              <a:gd name="connsiteX3" fmla="*/ 0 w 1667000"/>
              <a:gd name="connsiteY3" fmla="*/ 2613976 h 2641837"/>
              <a:gd name="connsiteX4" fmla="*/ 169562 w 1667000"/>
              <a:gd name="connsiteY4" fmla="*/ 26991 h 2641837"/>
              <a:gd name="connsiteX0" fmla="*/ 169562 w 1667000"/>
              <a:gd name="connsiteY0" fmla="*/ 26991 h 2650546"/>
              <a:gd name="connsiteX1" fmla="*/ 1667000 w 1667000"/>
              <a:gd name="connsiteY1" fmla="*/ 0 h 2650546"/>
              <a:gd name="connsiteX2" fmla="*/ 1528570 w 1667000"/>
              <a:gd name="connsiteY2" fmla="*/ 2650546 h 2650546"/>
              <a:gd name="connsiteX3" fmla="*/ 0 w 1667000"/>
              <a:gd name="connsiteY3" fmla="*/ 2613976 h 2650546"/>
              <a:gd name="connsiteX4" fmla="*/ 169562 w 1667000"/>
              <a:gd name="connsiteY4" fmla="*/ 26991 h 2650546"/>
              <a:gd name="connsiteX0" fmla="*/ 169562 w 1684418"/>
              <a:gd name="connsiteY0" fmla="*/ 26991 h 2650546"/>
              <a:gd name="connsiteX1" fmla="*/ 1684418 w 1684418"/>
              <a:gd name="connsiteY1" fmla="*/ 0 h 2650546"/>
              <a:gd name="connsiteX2" fmla="*/ 1528570 w 1684418"/>
              <a:gd name="connsiteY2" fmla="*/ 2650546 h 2650546"/>
              <a:gd name="connsiteX3" fmla="*/ 0 w 1684418"/>
              <a:gd name="connsiteY3" fmla="*/ 2613976 h 2650546"/>
              <a:gd name="connsiteX4" fmla="*/ 169562 w 1684418"/>
              <a:gd name="connsiteY4" fmla="*/ 26991 h 2650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4418" h="2650546">
                <a:moveTo>
                  <a:pt x="169562" y="26991"/>
                </a:moveTo>
                <a:lnTo>
                  <a:pt x="1684418" y="0"/>
                </a:lnTo>
                <a:lnTo>
                  <a:pt x="1528570" y="2650546"/>
                </a:lnTo>
                <a:lnTo>
                  <a:pt x="0" y="2613976"/>
                </a:lnTo>
                <a:lnTo>
                  <a:pt x="169562" y="26991"/>
                </a:lnTo>
                <a:close/>
              </a:path>
            </a:pathLst>
          </a:custGeom>
          <a:solidFill>
            <a:schemeClr val="bg1">
              <a:lumMod val="95000"/>
            </a:schemeClr>
          </a:solidFill>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875467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11" name="Picture Placeholder 2">
            <a:extLst>
              <a:ext uri="{FF2B5EF4-FFF2-40B4-BE49-F238E27FC236}">
                <a16:creationId xmlns="" xmlns:a16="http://schemas.microsoft.com/office/drawing/2014/main" id="{69B1A541-96AC-491F-A4C3-A87E563723CA}"/>
              </a:ext>
            </a:extLst>
          </p:cNvPr>
          <p:cNvSpPr>
            <a:spLocks noGrp="1"/>
          </p:cNvSpPr>
          <p:nvPr>
            <p:ph type="pic" sz="quarter" idx="42" hasCustomPrompt="1"/>
          </p:nvPr>
        </p:nvSpPr>
        <p:spPr>
          <a:xfrm>
            <a:off x="756172" y="4696914"/>
            <a:ext cx="1371600" cy="1371600"/>
          </a:xfrm>
          <a:prstGeom prst="ellipse">
            <a:avLst/>
          </a:prstGeom>
          <a:solidFill>
            <a:schemeClr val="bg1">
              <a:lumMod val="95000"/>
            </a:schemeClr>
          </a:solidFill>
        </p:spPr>
        <p:txBody>
          <a:bodyPr anchor="ctr"/>
          <a:lstStyle>
            <a:lvl1pPr marL="0" marR="0" indent="0" algn="ctr" defTabSz="914446"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2" name="Picture Placeholder 2">
            <a:extLst>
              <a:ext uri="{FF2B5EF4-FFF2-40B4-BE49-F238E27FC236}">
                <a16:creationId xmlns="" xmlns:a16="http://schemas.microsoft.com/office/drawing/2014/main" id="{483ECD2A-B2C9-421D-A8D2-32E383E518AD}"/>
              </a:ext>
            </a:extLst>
          </p:cNvPr>
          <p:cNvSpPr>
            <a:spLocks noGrp="1"/>
          </p:cNvSpPr>
          <p:nvPr>
            <p:ph type="pic" sz="quarter" idx="43" hasCustomPrompt="1"/>
          </p:nvPr>
        </p:nvSpPr>
        <p:spPr>
          <a:xfrm>
            <a:off x="4480350" y="4696914"/>
            <a:ext cx="1371600" cy="1371600"/>
          </a:xfrm>
          <a:prstGeom prst="ellipse">
            <a:avLst/>
          </a:prstGeom>
          <a:solidFill>
            <a:schemeClr val="bg1">
              <a:lumMod val="95000"/>
            </a:schemeClr>
          </a:solidFill>
        </p:spPr>
        <p:txBody>
          <a:bodyPr anchor="ctr"/>
          <a:lstStyle>
            <a:lvl1pPr marL="0" marR="0" indent="0" algn="ctr" defTabSz="914446"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3" name="Picture Placeholder 2">
            <a:extLst>
              <a:ext uri="{FF2B5EF4-FFF2-40B4-BE49-F238E27FC236}">
                <a16:creationId xmlns="" xmlns:a16="http://schemas.microsoft.com/office/drawing/2014/main" id="{3A93B8D7-9580-4A09-9DAC-42E66631F61C}"/>
              </a:ext>
            </a:extLst>
          </p:cNvPr>
          <p:cNvSpPr>
            <a:spLocks noGrp="1"/>
          </p:cNvSpPr>
          <p:nvPr>
            <p:ph type="pic" sz="quarter" idx="44" hasCustomPrompt="1"/>
          </p:nvPr>
        </p:nvSpPr>
        <p:spPr>
          <a:xfrm>
            <a:off x="8257279" y="4696914"/>
            <a:ext cx="1371600" cy="1371600"/>
          </a:xfrm>
          <a:prstGeom prst="ellipse">
            <a:avLst/>
          </a:prstGeom>
          <a:solidFill>
            <a:schemeClr val="bg1">
              <a:lumMod val="95000"/>
            </a:schemeClr>
          </a:solidFill>
        </p:spPr>
        <p:txBody>
          <a:bodyPr anchor="ctr"/>
          <a:lstStyle>
            <a:lvl1pPr marL="0" marR="0" indent="0" algn="ctr" defTabSz="914446"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20" name="Oval 19">
            <a:extLst>
              <a:ext uri="{FF2B5EF4-FFF2-40B4-BE49-F238E27FC236}">
                <a16:creationId xmlns="" xmlns:a16="http://schemas.microsoft.com/office/drawing/2014/main" id="{16D13416-37E2-47AB-A01D-21EAD8DDE15A}"/>
              </a:ext>
            </a:extLst>
          </p:cNvPr>
          <p:cNvSpPr/>
          <p:nvPr userDrawn="1"/>
        </p:nvSpPr>
        <p:spPr>
          <a:xfrm>
            <a:off x="8165839" y="4605474"/>
            <a:ext cx="1554480" cy="155448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Oval 20">
            <a:extLst>
              <a:ext uri="{FF2B5EF4-FFF2-40B4-BE49-F238E27FC236}">
                <a16:creationId xmlns="" xmlns:a16="http://schemas.microsoft.com/office/drawing/2014/main" id="{9E6CFF5B-D9AE-4106-8445-EBB74E8C1D93}"/>
              </a:ext>
            </a:extLst>
          </p:cNvPr>
          <p:cNvSpPr/>
          <p:nvPr userDrawn="1"/>
        </p:nvSpPr>
        <p:spPr>
          <a:xfrm>
            <a:off x="664732" y="4605474"/>
            <a:ext cx="1554480" cy="15544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Oval 21">
            <a:extLst>
              <a:ext uri="{FF2B5EF4-FFF2-40B4-BE49-F238E27FC236}">
                <a16:creationId xmlns="" xmlns:a16="http://schemas.microsoft.com/office/drawing/2014/main" id="{A954ABF2-964B-4695-9125-6F6F0AAE886D}"/>
              </a:ext>
            </a:extLst>
          </p:cNvPr>
          <p:cNvSpPr/>
          <p:nvPr userDrawn="1"/>
        </p:nvSpPr>
        <p:spPr>
          <a:xfrm>
            <a:off x="4388910" y="4605474"/>
            <a:ext cx="1554480" cy="155448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9">
            <a:extLst>
              <a:ext uri="{FF2B5EF4-FFF2-40B4-BE49-F238E27FC236}">
                <a16:creationId xmlns="" xmlns:a16="http://schemas.microsoft.com/office/drawing/2014/main" id="{E86BD326-A0F4-4536-BFA3-9946312E4096}"/>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sp>
        <p:nvSpPr>
          <p:cNvPr id="9" name="Rectangle 8">
            <a:extLst>
              <a:ext uri="{FF2B5EF4-FFF2-40B4-BE49-F238E27FC236}">
                <a16:creationId xmlns="" xmlns:a16="http://schemas.microsoft.com/office/drawing/2014/main" id="{CDA8B23D-E5B8-4CD0-8EC1-A3AB2E3F9089}"/>
              </a:ext>
            </a:extLst>
          </p:cNvPr>
          <p:cNvSpPr/>
          <p:nvPr userDrawn="1"/>
        </p:nvSpPr>
        <p:spPr>
          <a:xfrm>
            <a:off x="0" y="6605081"/>
            <a:ext cx="12192000"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9BA5F741-3ADB-40A1-93F3-257F05B4C5F7}"/>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 xmlns:a16="http://schemas.microsoft.com/office/drawing/2014/main" id="{69476099-B6CF-4F49-B704-F82E3664514A}"/>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0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621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36A74E0E-C5F6-48B4-8A48-5F0E3983DB42}"/>
              </a:ext>
            </a:extLst>
          </p:cNvPr>
          <p:cNvSpPr/>
          <p:nvPr userDrawn="1"/>
        </p:nvSpPr>
        <p:spPr>
          <a:xfrm>
            <a:off x="0" y="3847729"/>
            <a:ext cx="12192000" cy="3010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249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36A74E0E-C5F6-48B4-8A48-5F0E3983DB42}"/>
              </a:ext>
            </a:extLst>
          </p:cNvPr>
          <p:cNvSpPr/>
          <p:nvPr userDrawn="1"/>
        </p:nvSpPr>
        <p:spPr>
          <a:xfrm>
            <a:off x="0" y="3847729"/>
            <a:ext cx="12192000" cy="3010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373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 xmlns:a16="http://schemas.microsoft.com/office/drawing/2014/main" id="{040102CF-3DC1-4FBF-A6B6-7990E98E434C}"/>
              </a:ext>
            </a:extLst>
          </p:cNvPr>
          <p:cNvSpPr/>
          <p:nvPr userDrawn="1"/>
        </p:nvSpPr>
        <p:spPr>
          <a:xfrm>
            <a:off x="0" y="6605081"/>
            <a:ext cx="12192000"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 xmlns:a16="http://schemas.microsoft.com/office/drawing/2014/main" id="{F14E7073-04D6-4156-BAD6-03D7742E4277}"/>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 xmlns:a16="http://schemas.microsoft.com/office/drawing/2014/main" id="{605B5919-1260-4929-BF92-B5876842C4C1}"/>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486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pic>
        <p:nvPicPr>
          <p:cNvPr id="3" name="Graphic 2">
            <a:extLst>
              <a:ext uri="{FF2B5EF4-FFF2-40B4-BE49-F238E27FC236}">
                <a16:creationId xmlns="" xmlns:a16="http://schemas.microsoft.com/office/drawing/2014/main" id="{AC16D358-38D5-4BFB-AC73-E794FB2772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868410" y="4207471"/>
            <a:ext cx="863147" cy="2425033"/>
          </a:xfrm>
          <a:prstGeom prst="rect">
            <a:avLst/>
          </a:prstGeom>
        </p:spPr>
      </p:pic>
      <p:cxnSp>
        <p:nvCxnSpPr>
          <p:cNvPr id="4" name="Straight Connector 3">
            <a:extLst>
              <a:ext uri="{FF2B5EF4-FFF2-40B4-BE49-F238E27FC236}">
                <a16:creationId xmlns="" xmlns:a16="http://schemas.microsoft.com/office/drawing/2014/main" id="{C1906CD0-196C-4FC7-8872-5383668D4DBD}"/>
              </a:ext>
            </a:extLst>
          </p:cNvPr>
          <p:cNvCxnSpPr>
            <a:cxnSpLocks/>
          </p:cNvCxnSpPr>
          <p:nvPr userDrawn="1"/>
        </p:nvCxnSpPr>
        <p:spPr>
          <a:xfrm flipH="1">
            <a:off x="1" y="6624450"/>
            <a:ext cx="1219199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 xmlns:a16="http://schemas.microsoft.com/office/drawing/2014/main" id="{37ED3AE3-3013-4678-B766-8D5D6FF87822}"/>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 xmlns:a16="http://schemas.microsoft.com/office/drawing/2014/main" id="{53361A3F-6E74-4E9B-BD80-119E81BF9950}"/>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425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pic>
        <p:nvPicPr>
          <p:cNvPr id="3" name="Graphic 2">
            <a:extLst>
              <a:ext uri="{FF2B5EF4-FFF2-40B4-BE49-F238E27FC236}">
                <a16:creationId xmlns="" xmlns:a16="http://schemas.microsoft.com/office/drawing/2014/main" id="{AC16D358-38D5-4BFB-AC73-E794FB2772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868410" y="4207471"/>
            <a:ext cx="863147" cy="2425033"/>
          </a:xfrm>
          <a:prstGeom prst="rect">
            <a:avLst/>
          </a:prstGeom>
        </p:spPr>
      </p:pic>
      <p:sp>
        <p:nvSpPr>
          <p:cNvPr id="5" name="Rectangle 4">
            <a:extLst>
              <a:ext uri="{FF2B5EF4-FFF2-40B4-BE49-F238E27FC236}">
                <a16:creationId xmlns="" xmlns:a16="http://schemas.microsoft.com/office/drawing/2014/main" id="{16BB385D-8C47-4005-9822-A2A7BF9BE78D}"/>
              </a:ext>
            </a:extLst>
          </p:cNvPr>
          <p:cNvSpPr/>
          <p:nvPr userDrawn="1"/>
        </p:nvSpPr>
        <p:spPr>
          <a:xfrm>
            <a:off x="0" y="6605081"/>
            <a:ext cx="12192000"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 xmlns:a16="http://schemas.microsoft.com/office/drawing/2014/main" id="{30F10182-1458-4BD9-85CC-A0AF172DCC3F}"/>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 xmlns:a16="http://schemas.microsoft.com/office/drawing/2014/main" id="{9ACF6F13-89E5-476D-994C-CFF762A28737}"/>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00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6" name="Oval 21">
            <a:extLst>
              <a:ext uri="{FF2B5EF4-FFF2-40B4-BE49-F238E27FC236}">
                <a16:creationId xmlns="" xmlns:a16="http://schemas.microsoft.com/office/drawing/2014/main" id="{DF0E7D4B-AC33-4A8C-8204-4FE282F7F8F5}"/>
              </a:ext>
            </a:extLst>
          </p:cNvPr>
          <p:cNvSpPr>
            <a:spLocks noChangeAspect="1"/>
          </p:cNvSpPr>
          <p:nvPr userDrawn="1"/>
        </p:nvSpPr>
        <p:spPr>
          <a:xfrm>
            <a:off x="817094" y="405520"/>
            <a:ext cx="3605776" cy="3657538"/>
          </a:xfrm>
          <a:custGeom>
            <a:avLst/>
            <a:gdLst>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355803 w 1652142"/>
              <a:gd name="connsiteY39" fmla="*/ 1305197 h 1665940"/>
              <a:gd name="connsiteX40" fmla="*/ 152856 w 1652142"/>
              <a:gd name="connsiteY40" fmla="*/ 1344512 h 1665940"/>
              <a:gd name="connsiteX41" fmla="*/ 46675 w 1652142"/>
              <a:gd name="connsiteY41" fmla="*/ 1116809 h 1665940"/>
              <a:gd name="connsiteX42" fmla="*/ 183929 w 1652142"/>
              <a:gd name="connsiteY42" fmla="*/ 1005520 h 1665940"/>
              <a:gd name="connsiteX43" fmla="*/ 161615 w 1652142"/>
              <a:gd name="connsiteY43" fmla="*/ 838915 h 1665940"/>
              <a:gd name="connsiteX44" fmla="*/ 0 w 1652142"/>
              <a:gd name="connsiteY44" fmla="*/ 749197 h 1665940"/>
              <a:gd name="connsiteX45" fmla="*/ 65026 w 1652142"/>
              <a:gd name="connsiteY45" fmla="*/ 506515 h 1665940"/>
              <a:gd name="connsiteX46" fmla="*/ 250227 w 1652142"/>
              <a:gd name="connsiteY46" fmla="*/ 509630 h 1665940"/>
              <a:gd name="connsiteX47" fmla="*/ 340015 w 1652142"/>
              <a:gd name="connsiteY47" fmla="*/ 388679 h 1665940"/>
              <a:gd name="connsiteX48" fmla="*/ 277984 w 1652142"/>
              <a:gd name="connsiteY48" fmla="*/ 197357 h 1665940"/>
              <a:gd name="connsiteX49" fmla="*/ 491050 w 1652142"/>
              <a:gd name="connsiteY49" fmla="*/ 64219 h 1665940"/>
              <a:gd name="connsiteX50" fmla="*/ 639843 w 1652142"/>
              <a:gd name="connsiteY50" fmla="*/ 207726 h 1665940"/>
              <a:gd name="connsiteX51" fmla="*/ 638348 w 1652142"/>
              <a:gd name="connsiteY51" fmla="*/ 208660 h 1665940"/>
              <a:gd name="connsiteX52" fmla="*/ 821488 w 1652142"/>
              <a:gd name="connsiteY52" fmla="*/ 182440 h 1665940"/>
              <a:gd name="connsiteX53" fmla="*/ 815140 w 1652142"/>
              <a:gd name="connsiteY53" fmla="*/ 180739 h 1665940"/>
              <a:gd name="connsiteX54" fmla="*/ 915476 w 1652142"/>
              <a:gd name="connsiteY54" fmla="*/ 0 h 1665940"/>
              <a:gd name="connsiteX55" fmla="*/ 1158157 w 1652142"/>
              <a:gd name="connsiteY55"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638348 w 1652142"/>
              <a:gd name="connsiteY50" fmla="*/ 208660 h 1665940"/>
              <a:gd name="connsiteX51" fmla="*/ 821488 w 1652142"/>
              <a:gd name="connsiteY51" fmla="*/ 182440 h 1665940"/>
              <a:gd name="connsiteX52" fmla="*/ 815140 w 1652142"/>
              <a:gd name="connsiteY52" fmla="*/ 180739 h 1665940"/>
              <a:gd name="connsiteX53" fmla="*/ 915476 w 1652142"/>
              <a:gd name="connsiteY53" fmla="*/ 0 h 1665940"/>
              <a:gd name="connsiteX54" fmla="*/ 1158157 w 1652142"/>
              <a:gd name="connsiteY54"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638348 w 1652142"/>
              <a:gd name="connsiteY50" fmla="*/ 208660 h 1665940"/>
              <a:gd name="connsiteX51" fmla="*/ 821488 w 1652142"/>
              <a:gd name="connsiteY51" fmla="*/ 182440 h 1665940"/>
              <a:gd name="connsiteX52" fmla="*/ 915476 w 1652142"/>
              <a:gd name="connsiteY52" fmla="*/ 0 h 1665940"/>
              <a:gd name="connsiteX53" fmla="*/ 1158157 w 1652142"/>
              <a:gd name="connsiteY53"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821488 w 1652142"/>
              <a:gd name="connsiteY50" fmla="*/ 182440 h 1665940"/>
              <a:gd name="connsiteX51" fmla="*/ 915476 w 1652142"/>
              <a:gd name="connsiteY51" fmla="*/ 0 h 1665940"/>
              <a:gd name="connsiteX52" fmla="*/ 1158157 w 1652142"/>
              <a:gd name="connsiteY52"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286346 w 1652142"/>
              <a:gd name="connsiteY21" fmla="*/ 377149 h 1665940"/>
              <a:gd name="connsiteX22" fmla="*/ 1470353 w 1652142"/>
              <a:gd name="connsiteY22" fmla="*/ 331395 h 1665940"/>
              <a:gd name="connsiteX23" fmla="*/ 1588305 w 1652142"/>
              <a:gd name="connsiteY23" fmla="*/ 553229 h 1665940"/>
              <a:gd name="connsiteX24" fmla="*/ 1457194 w 1652142"/>
              <a:gd name="connsiteY24" fmla="*/ 671432 h 1665940"/>
              <a:gd name="connsiteX25" fmla="*/ 1478595 w 1652142"/>
              <a:gd name="connsiteY25" fmla="*/ 857704 h 1665940"/>
              <a:gd name="connsiteX26" fmla="*/ 1642362 w 1652142"/>
              <a:gd name="connsiteY26" fmla="*/ 948616 h 1665940"/>
              <a:gd name="connsiteX27" fmla="*/ 1577335 w 1652142"/>
              <a:gd name="connsiteY27" fmla="*/ 1191298 h 1665940"/>
              <a:gd name="connsiteX28" fmla="*/ 1378614 w 1652142"/>
              <a:gd name="connsiteY28" fmla="*/ 1187955 h 1665940"/>
              <a:gd name="connsiteX29" fmla="*/ 1288939 w 1652142"/>
              <a:gd name="connsiteY29" fmla="*/ 1301599 h 1665940"/>
              <a:gd name="connsiteX30" fmla="*/ 1354201 w 1652142"/>
              <a:gd name="connsiteY30" fmla="*/ 1471932 h 1665940"/>
              <a:gd name="connsiteX31" fmla="*/ 1148396 w 1652142"/>
              <a:gd name="connsiteY31" fmla="*/ 1616039 h 1665940"/>
              <a:gd name="connsiteX32" fmla="*/ 992294 w 1652142"/>
              <a:gd name="connsiteY32" fmla="*/ 1480516 h 1665940"/>
              <a:gd name="connsiteX33" fmla="*/ 823805 w 1652142"/>
              <a:gd name="connsiteY33" fmla="*/ 1495510 h 1665940"/>
              <a:gd name="connsiteX34" fmla="*/ 729193 w 1652142"/>
              <a:gd name="connsiteY34" fmla="*/ 1665940 h 1665940"/>
              <a:gd name="connsiteX35" fmla="*/ 486511 w 1652142"/>
              <a:gd name="connsiteY35" fmla="*/ 1600914 h 1665940"/>
              <a:gd name="connsiteX36" fmla="*/ 489790 w 1652142"/>
              <a:gd name="connsiteY36" fmla="*/ 1406012 h 1665940"/>
              <a:gd name="connsiteX37" fmla="*/ 352658 w 1652142"/>
              <a:gd name="connsiteY37" fmla="*/ 1298452 h 1665940"/>
              <a:gd name="connsiteX38" fmla="*/ 152856 w 1652142"/>
              <a:gd name="connsiteY38" fmla="*/ 1344512 h 1665940"/>
              <a:gd name="connsiteX39" fmla="*/ 46675 w 1652142"/>
              <a:gd name="connsiteY39" fmla="*/ 1116809 h 1665940"/>
              <a:gd name="connsiteX40" fmla="*/ 183929 w 1652142"/>
              <a:gd name="connsiteY40" fmla="*/ 1005520 h 1665940"/>
              <a:gd name="connsiteX41" fmla="*/ 161615 w 1652142"/>
              <a:gd name="connsiteY41" fmla="*/ 838915 h 1665940"/>
              <a:gd name="connsiteX42" fmla="*/ 0 w 1652142"/>
              <a:gd name="connsiteY42" fmla="*/ 749197 h 1665940"/>
              <a:gd name="connsiteX43" fmla="*/ 65026 w 1652142"/>
              <a:gd name="connsiteY43" fmla="*/ 506515 h 1665940"/>
              <a:gd name="connsiteX44" fmla="*/ 250227 w 1652142"/>
              <a:gd name="connsiteY44" fmla="*/ 509630 h 1665940"/>
              <a:gd name="connsiteX45" fmla="*/ 340015 w 1652142"/>
              <a:gd name="connsiteY45" fmla="*/ 388679 h 1665940"/>
              <a:gd name="connsiteX46" fmla="*/ 277984 w 1652142"/>
              <a:gd name="connsiteY46" fmla="*/ 197357 h 1665940"/>
              <a:gd name="connsiteX47" fmla="*/ 491050 w 1652142"/>
              <a:gd name="connsiteY47" fmla="*/ 64219 h 1665940"/>
              <a:gd name="connsiteX48" fmla="*/ 639843 w 1652142"/>
              <a:gd name="connsiteY48" fmla="*/ 207726 h 1665940"/>
              <a:gd name="connsiteX49" fmla="*/ 821488 w 1652142"/>
              <a:gd name="connsiteY49" fmla="*/ 182440 h 1665940"/>
              <a:gd name="connsiteX50" fmla="*/ 915476 w 1652142"/>
              <a:gd name="connsiteY50" fmla="*/ 0 h 1665940"/>
              <a:gd name="connsiteX51" fmla="*/ 1158157 w 1652142"/>
              <a:gd name="connsiteY51" fmla="*/ 65026 h 1665940"/>
              <a:gd name="connsiteX0" fmla="*/ 898689 w 1649662"/>
              <a:gd name="connsiteY0" fmla="*/ 548008 h 1665940"/>
              <a:gd name="connsiteX1" fmla="*/ 529661 w 1649662"/>
              <a:gd name="connsiteY1" fmla="*/ 761066 h 1665940"/>
              <a:gd name="connsiteX2" fmla="*/ 742719 w 1649662"/>
              <a:gd name="connsiteY2" fmla="*/ 1130094 h 1665940"/>
              <a:gd name="connsiteX3" fmla="*/ 1111747 w 1649662"/>
              <a:gd name="connsiteY3" fmla="*/ 917036 h 1665940"/>
              <a:gd name="connsiteX4" fmla="*/ 898689 w 1649662"/>
              <a:gd name="connsiteY4" fmla="*/ 548008 h 1665940"/>
              <a:gd name="connsiteX5" fmla="*/ 952303 w 1649662"/>
              <a:gd name="connsiteY5" fmla="*/ 347916 h 1665940"/>
              <a:gd name="connsiteX6" fmla="*/ 1311839 w 1649662"/>
              <a:gd name="connsiteY6" fmla="*/ 970650 h 1665940"/>
              <a:gd name="connsiteX7" fmla="*/ 689105 w 1649662"/>
              <a:gd name="connsiteY7" fmla="*/ 1330186 h 1665940"/>
              <a:gd name="connsiteX8" fmla="*/ 329569 w 1649662"/>
              <a:gd name="connsiteY8" fmla="*/ 707451 h 1665940"/>
              <a:gd name="connsiteX9" fmla="*/ 952303 w 1649662"/>
              <a:gd name="connsiteY9" fmla="*/ 347916 h 1665940"/>
              <a:gd name="connsiteX10" fmla="*/ 971799 w 1649662"/>
              <a:gd name="connsiteY10" fmla="*/ 275155 h 1665940"/>
              <a:gd name="connsiteX11" fmla="*/ 256808 w 1649662"/>
              <a:gd name="connsiteY11" fmla="*/ 687955 h 1665940"/>
              <a:gd name="connsiteX12" fmla="*/ 669609 w 1649662"/>
              <a:gd name="connsiteY12" fmla="*/ 1402947 h 1665940"/>
              <a:gd name="connsiteX13" fmla="*/ 1384600 w 1649662"/>
              <a:gd name="connsiteY13" fmla="*/ 990146 h 1665940"/>
              <a:gd name="connsiteX14" fmla="*/ 971799 w 1649662"/>
              <a:gd name="connsiteY14" fmla="*/ 275155 h 1665940"/>
              <a:gd name="connsiteX15" fmla="*/ 1647140 w 1649662"/>
              <a:gd name="connsiteY15" fmla="*/ 399895 h 1665940"/>
              <a:gd name="connsiteX16" fmla="*/ 1649662 w 1649662"/>
              <a:gd name="connsiteY16" fmla="*/ 403784 h 1665940"/>
              <a:gd name="connsiteX17" fmla="*/ 1647140 w 1649662"/>
              <a:gd name="connsiteY17" fmla="*/ 399895 h 1665940"/>
              <a:gd name="connsiteX18" fmla="*/ 1158157 w 1649662"/>
              <a:gd name="connsiteY18" fmla="*/ 65026 h 1665940"/>
              <a:gd name="connsiteX19" fmla="*/ 1154679 w 1649662"/>
              <a:gd name="connsiteY19" fmla="*/ 271718 h 1665940"/>
              <a:gd name="connsiteX20" fmla="*/ 1286346 w 1649662"/>
              <a:gd name="connsiteY20" fmla="*/ 377149 h 1665940"/>
              <a:gd name="connsiteX21" fmla="*/ 1470353 w 1649662"/>
              <a:gd name="connsiteY21" fmla="*/ 331395 h 1665940"/>
              <a:gd name="connsiteX22" fmla="*/ 1588305 w 1649662"/>
              <a:gd name="connsiteY22" fmla="*/ 553229 h 1665940"/>
              <a:gd name="connsiteX23" fmla="*/ 1457194 w 1649662"/>
              <a:gd name="connsiteY23" fmla="*/ 671432 h 1665940"/>
              <a:gd name="connsiteX24" fmla="*/ 1478595 w 1649662"/>
              <a:gd name="connsiteY24" fmla="*/ 857704 h 1665940"/>
              <a:gd name="connsiteX25" fmla="*/ 1642362 w 1649662"/>
              <a:gd name="connsiteY25" fmla="*/ 948616 h 1665940"/>
              <a:gd name="connsiteX26" fmla="*/ 1577335 w 1649662"/>
              <a:gd name="connsiteY26" fmla="*/ 1191298 h 1665940"/>
              <a:gd name="connsiteX27" fmla="*/ 1378614 w 1649662"/>
              <a:gd name="connsiteY27" fmla="*/ 1187955 h 1665940"/>
              <a:gd name="connsiteX28" fmla="*/ 1288939 w 1649662"/>
              <a:gd name="connsiteY28" fmla="*/ 1301599 h 1665940"/>
              <a:gd name="connsiteX29" fmla="*/ 1354201 w 1649662"/>
              <a:gd name="connsiteY29" fmla="*/ 1471932 h 1665940"/>
              <a:gd name="connsiteX30" fmla="*/ 1148396 w 1649662"/>
              <a:gd name="connsiteY30" fmla="*/ 1616039 h 1665940"/>
              <a:gd name="connsiteX31" fmla="*/ 992294 w 1649662"/>
              <a:gd name="connsiteY31" fmla="*/ 1480516 h 1665940"/>
              <a:gd name="connsiteX32" fmla="*/ 823805 w 1649662"/>
              <a:gd name="connsiteY32" fmla="*/ 1495510 h 1665940"/>
              <a:gd name="connsiteX33" fmla="*/ 729193 w 1649662"/>
              <a:gd name="connsiteY33" fmla="*/ 1665940 h 1665940"/>
              <a:gd name="connsiteX34" fmla="*/ 486511 w 1649662"/>
              <a:gd name="connsiteY34" fmla="*/ 1600914 h 1665940"/>
              <a:gd name="connsiteX35" fmla="*/ 489790 w 1649662"/>
              <a:gd name="connsiteY35" fmla="*/ 1406012 h 1665940"/>
              <a:gd name="connsiteX36" fmla="*/ 352658 w 1649662"/>
              <a:gd name="connsiteY36" fmla="*/ 1298452 h 1665940"/>
              <a:gd name="connsiteX37" fmla="*/ 152856 w 1649662"/>
              <a:gd name="connsiteY37" fmla="*/ 1344512 h 1665940"/>
              <a:gd name="connsiteX38" fmla="*/ 46675 w 1649662"/>
              <a:gd name="connsiteY38" fmla="*/ 1116809 h 1665940"/>
              <a:gd name="connsiteX39" fmla="*/ 183929 w 1649662"/>
              <a:gd name="connsiteY39" fmla="*/ 1005520 h 1665940"/>
              <a:gd name="connsiteX40" fmla="*/ 161615 w 1649662"/>
              <a:gd name="connsiteY40" fmla="*/ 838915 h 1665940"/>
              <a:gd name="connsiteX41" fmla="*/ 0 w 1649662"/>
              <a:gd name="connsiteY41" fmla="*/ 749197 h 1665940"/>
              <a:gd name="connsiteX42" fmla="*/ 65026 w 1649662"/>
              <a:gd name="connsiteY42" fmla="*/ 506515 h 1665940"/>
              <a:gd name="connsiteX43" fmla="*/ 250227 w 1649662"/>
              <a:gd name="connsiteY43" fmla="*/ 509630 h 1665940"/>
              <a:gd name="connsiteX44" fmla="*/ 340015 w 1649662"/>
              <a:gd name="connsiteY44" fmla="*/ 388679 h 1665940"/>
              <a:gd name="connsiteX45" fmla="*/ 277984 w 1649662"/>
              <a:gd name="connsiteY45" fmla="*/ 197357 h 1665940"/>
              <a:gd name="connsiteX46" fmla="*/ 491050 w 1649662"/>
              <a:gd name="connsiteY46" fmla="*/ 64219 h 1665940"/>
              <a:gd name="connsiteX47" fmla="*/ 639843 w 1649662"/>
              <a:gd name="connsiteY47" fmla="*/ 207726 h 1665940"/>
              <a:gd name="connsiteX48" fmla="*/ 821488 w 1649662"/>
              <a:gd name="connsiteY48" fmla="*/ 182440 h 1665940"/>
              <a:gd name="connsiteX49" fmla="*/ 915476 w 1649662"/>
              <a:gd name="connsiteY49" fmla="*/ 0 h 1665940"/>
              <a:gd name="connsiteX50" fmla="*/ 1158157 w 1649662"/>
              <a:gd name="connsiteY50" fmla="*/ 65026 h 1665940"/>
              <a:gd name="connsiteX0" fmla="*/ 898689 w 1642362"/>
              <a:gd name="connsiteY0" fmla="*/ 548008 h 1665940"/>
              <a:gd name="connsiteX1" fmla="*/ 529661 w 1642362"/>
              <a:gd name="connsiteY1" fmla="*/ 761066 h 1665940"/>
              <a:gd name="connsiteX2" fmla="*/ 742719 w 1642362"/>
              <a:gd name="connsiteY2" fmla="*/ 1130094 h 1665940"/>
              <a:gd name="connsiteX3" fmla="*/ 1111747 w 1642362"/>
              <a:gd name="connsiteY3" fmla="*/ 917036 h 1665940"/>
              <a:gd name="connsiteX4" fmla="*/ 898689 w 1642362"/>
              <a:gd name="connsiteY4" fmla="*/ 548008 h 1665940"/>
              <a:gd name="connsiteX5" fmla="*/ 952303 w 1642362"/>
              <a:gd name="connsiteY5" fmla="*/ 347916 h 1665940"/>
              <a:gd name="connsiteX6" fmla="*/ 1311839 w 1642362"/>
              <a:gd name="connsiteY6" fmla="*/ 970650 h 1665940"/>
              <a:gd name="connsiteX7" fmla="*/ 689105 w 1642362"/>
              <a:gd name="connsiteY7" fmla="*/ 1330186 h 1665940"/>
              <a:gd name="connsiteX8" fmla="*/ 329569 w 1642362"/>
              <a:gd name="connsiteY8" fmla="*/ 707451 h 1665940"/>
              <a:gd name="connsiteX9" fmla="*/ 952303 w 1642362"/>
              <a:gd name="connsiteY9" fmla="*/ 347916 h 1665940"/>
              <a:gd name="connsiteX10" fmla="*/ 971799 w 1642362"/>
              <a:gd name="connsiteY10" fmla="*/ 275155 h 1665940"/>
              <a:gd name="connsiteX11" fmla="*/ 256808 w 1642362"/>
              <a:gd name="connsiteY11" fmla="*/ 687955 h 1665940"/>
              <a:gd name="connsiteX12" fmla="*/ 669609 w 1642362"/>
              <a:gd name="connsiteY12" fmla="*/ 1402947 h 1665940"/>
              <a:gd name="connsiteX13" fmla="*/ 1384600 w 1642362"/>
              <a:gd name="connsiteY13" fmla="*/ 990146 h 1665940"/>
              <a:gd name="connsiteX14" fmla="*/ 971799 w 1642362"/>
              <a:gd name="connsiteY14" fmla="*/ 275155 h 1665940"/>
              <a:gd name="connsiteX15" fmla="*/ 1158157 w 1642362"/>
              <a:gd name="connsiteY15" fmla="*/ 65026 h 1665940"/>
              <a:gd name="connsiteX16" fmla="*/ 1154679 w 1642362"/>
              <a:gd name="connsiteY16" fmla="*/ 271718 h 1665940"/>
              <a:gd name="connsiteX17" fmla="*/ 1286346 w 1642362"/>
              <a:gd name="connsiteY17" fmla="*/ 377149 h 1665940"/>
              <a:gd name="connsiteX18" fmla="*/ 1470353 w 1642362"/>
              <a:gd name="connsiteY18" fmla="*/ 331395 h 1665940"/>
              <a:gd name="connsiteX19" fmla="*/ 1588305 w 1642362"/>
              <a:gd name="connsiteY19" fmla="*/ 553229 h 1665940"/>
              <a:gd name="connsiteX20" fmla="*/ 1457194 w 1642362"/>
              <a:gd name="connsiteY20" fmla="*/ 671432 h 1665940"/>
              <a:gd name="connsiteX21" fmla="*/ 1478595 w 1642362"/>
              <a:gd name="connsiteY21" fmla="*/ 857704 h 1665940"/>
              <a:gd name="connsiteX22" fmla="*/ 1642362 w 1642362"/>
              <a:gd name="connsiteY22" fmla="*/ 948616 h 1665940"/>
              <a:gd name="connsiteX23" fmla="*/ 1577335 w 1642362"/>
              <a:gd name="connsiteY23" fmla="*/ 1191298 h 1665940"/>
              <a:gd name="connsiteX24" fmla="*/ 1378614 w 1642362"/>
              <a:gd name="connsiteY24" fmla="*/ 1187955 h 1665940"/>
              <a:gd name="connsiteX25" fmla="*/ 1288939 w 1642362"/>
              <a:gd name="connsiteY25" fmla="*/ 1301599 h 1665940"/>
              <a:gd name="connsiteX26" fmla="*/ 1354201 w 1642362"/>
              <a:gd name="connsiteY26" fmla="*/ 1471932 h 1665940"/>
              <a:gd name="connsiteX27" fmla="*/ 1148396 w 1642362"/>
              <a:gd name="connsiteY27" fmla="*/ 1616039 h 1665940"/>
              <a:gd name="connsiteX28" fmla="*/ 992294 w 1642362"/>
              <a:gd name="connsiteY28" fmla="*/ 1480516 h 1665940"/>
              <a:gd name="connsiteX29" fmla="*/ 823805 w 1642362"/>
              <a:gd name="connsiteY29" fmla="*/ 1495510 h 1665940"/>
              <a:gd name="connsiteX30" fmla="*/ 729193 w 1642362"/>
              <a:gd name="connsiteY30" fmla="*/ 1665940 h 1665940"/>
              <a:gd name="connsiteX31" fmla="*/ 486511 w 1642362"/>
              <a:gd name="connsiteY31" fmla="*/ 1600914 h 1665940"/>
              <a:gd name="connsiteX32" fmla="*/ 489790 w 1642362"/>
              <a:gd name="connsiteY32" fmla="*/ 1406012 h 1665940"/>
              <a:gd name="connsiteX33" fmla="*/ 352658 w 1642362"/>
              <a:gd name="connsiteY33" fmla="*/ 1298452 h 1665940"/>
              <a:gd name="connsiteX34" fmla="*/ 152856 w 1642362"/>
              <a:gd name="connsiteY34" fmla="*/ 1344512 h 1665940"/>
              <a:gd name="connsiteX35" fmla="*/ 46675 w 1642362"/>
              <a:gd name="connsiteY35" fmla="*/ 1116809 h 1665940"/>
              <a:gd name="connsiteX36" fmla="*/ 183929 w 1642362"/>
              <a:gd name="connsiteY36" fmla="*/ 1005520 h 1665940"/>
              <a:gd name="connsiteX37" fmla="*/ 161615 w 1642362"/>
              <a:gd name="connsiteY37" fmla="*/ 838915 h 1665940"/>
              <a:gd name="connsiteX38" fmla="*/ 0 w 1642362"/>
              <a:gd name="connsiteY38" fmla="*/ 749197 h 1665940"/>
              <a:gd name="connsiteX39" fmla="*/ 65026 w 1642362"/>
              <a:gd name="connsiteY39" fmla="*/ 506515 h 1665940"/>
              <a:gd name="connsiteX40" fmla="*/ 250227 w 1642362"/>
              <a:gd name="connsiteY40" fmla="*/ 509630 h 1665940"/>
              <a:gd name="connsiteX41" fmla="*/ 340015 w 1642362"/>
              <a:gd name="connsiteY41" fmla="*/ 388679 h 1665940"/>
              <a:gd name="connsiteX42" fmla="*/ 277984 w 1642362"/>
              <a:gd name="connsiteY42" fmla="*/ 197357 h 1665940"/>
              <a:gd name="connsiteX43" fmla="*/ 491050 w 1642362"/>
              <a:gd name="connsiteY43" fmla="*/ 64219 h 1665940"/>
              <a:gd name="connsiteX44" fmla="*/ 639843 w 1642362"/>
              <a:gd name="connsiteY44" fmla="*/ 207726 h 1665940"/>
              <a:gd name="connsiteX45" fmla="*/ 821488 w 1642362"/>
              <a:gd name="connsiteY45" fmla="*/ 182440 h 1665940"/>
              <a:gd name="connsiteX46" fmla="*/ 915476 w 1642362"/>
              <a:gd name="connsiteY46" fmla="*/ 0 h 1665940"/>
              <a:gd name="connsiteX47" fmla="*/ 1158157 w 1642362"/>
              <a:gd name="connsiteY47" fmla="*/ 65026 h 166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4236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158157" y="65026"/>
                </a:moveTo>
                <a:cubicBezTo>
                  <a:pt x="1156998" y="133923"/>
                  <a:pt x="1155838" y="202821"/>
                  <a:pt x="1154679" y="271718"/>
                </a:cubicBezTo>
                <a:lnTo>
                  <a:pt x="1286346" y="377149"/>
                </a:ln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823805" y="1495510"/>
                </a:lnTo>
                <a:lnTo>
                  <a:pt x="729193" y="1665940"/>
                </a:lnTo>
                <a:lnTo>
                  <a:pt x="486511" y="1600914"/>
                </a:lnTo>
                <a:lnTo>
                  <a:pt x="489790" y="1406012"/>
                </a:lnTo>
                <a:cubicBezTo>
                  <a:pt x="438364" y="1376702"/>
                  <a:pt x="391917" y="1340859"/>
                  <a:pt x="352658" y="1298452"/>
                </a:cubicBez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821488" y="182440"/>
                </a:lnTo>
                <a:lnTo>
                  <a:pt x="915476" y="0"/>
                </a:lnTo>
                <a:lnTo>
                  <a:pt x="1158157" y="65026"/>
                </a:lnTo>
                <a:close/>
              </a:path>
            </a:pathLst>
          </a:custGeom>
          <a:solidFill>
            <a:schemeClr val="bg1"/>
          </a:solidFill>
          <a:ln w="31750">
            <a:noFill/>
          </a:ln>
          <a:effectLst>
            <a:innerShdw blurRad="114300">
              <a:schemeClr val="bg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 name="Oval 21">
            <a:extLst>
              <a:ext uri="{FF2B5EF4-FFF2-40B4-BE49-F238E27FC236}">
                <a16:creationId xmlns="" xmlns:a16="http://schemas.microsoft.com/office/drawing/2014/main" id="{208A355B-288B-46AC-8F6D-C8E1883AEEBD}"/>
              </a:ext>
            </a:extLst>
          </p:cNvPr>
          <p:cNvSpPr>
            <a:spLocks noChangeAspect="1"/>
          </p:cNvSpPr>
          <p:nvPr userDrawn="1"/>
        </p:nvSpPr>
        <p:spPr>
          <a:xfrm rot="21317264">
            <a:off x="4317855" y="1291151"/>
            <a:ext cx="5263890" cy="5339456"/>
          </a:xfrm>
          <a:custGeom>
            <a:avLst/>
            <a:gdLst>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355803 w 1652142"/>
              <a:gd name="connsiteY39" fmla="*/ 1305197 h 1665940"/>
              <a:gd name="connsiteX40" fmla="*/ 152856 w 1652142"/>
              <a:gd name="connsiteY40" fmla="*/ 1344512 h 1665940"/>
              <a:gd name="connsiteX41" fmla="*/ 46675 w 1652142"/>
              <a:gd name="connsiteY41" fmla="*/ 1116809 h 1665940"/>
              <a:gd name="connsiteX42" fmla="*/ 183929 w 1652142"/>
              <a:gd name="connsiteY42" fmla="*/ 1005520 h 1665940"/>
              <a:gd name="connsiteX43" fmla="*/ 161615 w 1652142"/>
              <a:gd name="connsiteY43" fmla="*/ 838915 h 1665940"/>
              <a:gd name="connsiteX44" fmla="*/ 0 w 1652142"/>
              <a:gd name="connsiteY44" fmla="*/ 749197 h 1665940"/>
              <a:gd name="connsiteX45" fmla="*/ 65026 w 1652142"/>
              <a:gd name="connsiteY45" fmla="*/ 506515 h 1665940"/>
              <a:gd name="connsiteX46" fmla="*/ 250227 w 1652142"/>
              <a:gd name="connsiteY46" fmla="*/ 509630 h 1665940"/>
              <a:gd name="connsiteX47" fmla="*/ 340015 w 1652142"/>
              <a:gd name="connsiteY47" fmla="*/ 388679 h 1665940"/>
              <a:gd name="connsiteX48" fmla="*/ 277984 w 1652142"/>
              <a:gd name="connsiteY48" fmla="*/ 197357 h 1665940"/>
              <a:gd name="connsiteX49" fmla="*/ 491050 w 1652142"/>
              <a:gd name="connsiteY49" fmla="*/ 64219 h 1665940"/>
              <a:gd name="connsiteX50" fmla="*/ 639843 w 1652142"/>
              <a:gd name="connsiteY50" fmla="*/ 207726 h 1665940"/>
              <a:gd name="connsiteX51" fmla="*/ 638348 w 1652142"/>
              <a:gd name="connsiteY51" fmla="*/ 208660 h 1665940"/>
              <a:gd name="connsiteX52" fmla="*/ 821488 w 1652142"/>
              <a:gd name="connsiteY52" fmla="*/ 182440 h 1665940"/>
              <a:gd name="connsiteX53" fmla="*/ 815140 w 1652142"/>
              <a:gd name="connsiteY53" fmla="*/ 180739 h 1665940"/>
              <a:gd name="connsiteX54" fmla="*/ 915476 w 1652142"/>
              <a:gd name="connsiteY54" fmla="*/ 0 h 1665940"/>
              <a:gd name="connsiteX55" fmla="*/ 1158157 w 1652142"/>
              <a:gd name="connsiteY55"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638348 w 1652142"/>
              <a:gd name="connsiteY50" fmla="*/ 208660 h 1665940"/>
              <a:gd name="connsiteX51" fmla="*/ 821488 w 1652142"/>
              <a:gd name="connsiteY51" fmla="*/ 182440 h 1665940"/>
              <a:gd name="connsiteX52" fmla="*/ 815140 w 1652142"/>
              <a:gd name="connsiteY52" fmla="*/ 180739 h 1665940"/>
              <a:gd name="connsiteX53" fmla="*/ 915476 w 1652142"/>
              <a:gd name="connsiteY53" fmla="*/ 0 h 1665940"/>
              <a:gd name="connsiteX54" fmla="*/ 1158157 w 1652142"/>
              <a:gd name="connsiteY54"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638348 w 1652142"/>
              <a:gd name="connsiteY50" fmla="*/ 208660 h 1665940"/>
              <a:gd name="connsiteX51" fmla="*/ 821488 w 1652142"/>
              <a:gd name="connsiteY51" fmla="*/ 182440 h 1665940"/>
              <a:gd name="connsiteX52" fmla="*/ 915476 w 1652142"/>
              <a:gd name="connsiteY52" fmla="*/ 0 h 1665940"/>
              <a:gd name="connsiteX53" fmla="*/ 1158157 w 1652142"/>
              <a:gd name="connsiteY53"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148331 w 1652142"/>
              <a:gd name="connsiteY21" fmla="*/ 270017 h 1665940"/>
              <a:gd name="connsiteX22" fmla="*/ 1286346 w 1652142"/>
              <a:gd name="connsiteY22" fmla="*/ 377149 h 1665940"/>
              <a:gd name="connsiteX23" fmla="*/ 1470353 w 1652142"/>
              <a:gd name="connsiteY23" fmla="*/ 331395 h 1665940"/>
              <a:gd name="connsiteX24" fmla="*/ 1588305 w 1652142"/>
              <a:gd name="connsiteY24" fmla="*/ 553229 h 1665940"/>
              <a:gd name="connsiteX25" fmla="*/ 1457194 w 1652142"/>
              <a:gd name="connsiteY25" fmla="*/ 671432 h 1665940"/>
              <a:gd name="connsiteX26" fmla="*/ 1478595 w 1652142"/>
              <a:gd name="connsiteY26" fmla="*/ 857704 h 1665940"/>
              <a:gd name="connsiteX27" fmla="*/ 1642362 w 1652142"/>
              <a:gd name="connsiteY27" fmla="*/ 948616 h 1665940"/>
              <a:gd name="connsiteX28" fmla="*/ 1577335 w 1652142"/>
              <a:gd name="connsiteY28" fmla="*/ 1191298 h 1665940"/>
              <a:gd name="connsiteX29" fmla="*/ 1378614 w 1652142"/>
              <a:gd name="connsiteY29" fmla="*/ 1187955 h 1665940"/>
              <a:gd name="connsiteX30" fmla="*/ 1288939 w 1652142"/>
              <a:gd name="connsiteY30" fmla="*/ 1301599 h 1665940"/>
              <a:gd name="connsiteX31" fmla="*/ 1354201 w 1652142"/>
              <a:gd name="connsiteY31" fmla="*/ 1471932 h 1665940"/>
              <a:gd name="connsiteX32" fmla="*/ 1148396 w 1652142"/>
              <a:gd name="connsiteY32" fmla="*/ 1616039 h 1665940"/>
              <a:gd name="connsiteX33" fmla="*/ 992294 w 1652142"/>
              <a:gd name="connsiteY33" fmla="*/ 1480516 h 1665940"/>
              <a:gd name="connsiteX34" fmla="*/ 823805 w 1652142"/>
              <a:gd name="connsiteY34" fmla="*/ 1495510 h 1665940"/>
              <a:gd name="connsiteX35" fmla="*/ 729193 w 1652142"/>
              <a:gd name="connsiteY35" fmla="*/ 1665940 h 1665940"/>
              <a:gd name="connsiteX36" fmla="*/ 486511 w 1652142"/>
              <a:gd name="connsiteY36" fmla="*/ 1600914 h 1665940"/>
              <a:gd name="connsiteX37" fmla="*/ 489790 w 1652142"/>
              <a:gd name="connsiteY37" fmla="*/ 1406012 h 1665940"/>
              <a:gd name="connsiteX38" fmla="*/ 352658 w 1652142"/>
              <a:gd name="connsiteY38" fmla="*/ 1298452 h 1665940"/>
              <a:gd name="connsiteX39" fmla="*/ 152856 w 1652142"/>
              <a:gd name="connsiteY39" fmla="*/ 1344512 h 1665940"/>
              <a:gd name="connsiteX40" fmla="*/ 46675 w 1652142"/>
              <a:gd name="connsiteY40" fmla="*/ 1116809 h 1665940"/>
              <a:gd name="connsiteX41" fmla="*/ 183929 w 1652142"/>
              <a:gd name="connsiteY41" fmla="*/ 1005520 h 1665940"/>
              <a:gd name="connsiteX42" fmla="*/ 161615 w 1652142"/>
              <a:gd name="connsiteY42" fmla="*/ 838915 h 1665940"/>
              <a:gd name="connsiteX43" fmla="*/ 0 w 1652142"/>
              <a:gd name="connsiteY43" fmla="*/ 749197 h 1665940"/>
              <a:gd name="connsiteX44" fmla="*/ 65026 w 1652142"/>
              <a:gd name="connsiteY44" fmla="*/ 506515 h 1665940"/>
              <a:gd name="connsiteX45" fmla="*/ 250227 w 1652142"/>
              <a:gd name="connsiteY45" fmla="*/ 509630 h 1665940"/>
              <a:gd name="connsiteX46" fmla="*/ 340015 w 1652142"/>
              <a:gd name="connsiteY46" fmla="*/ 388679 h 1665940"/>
              <a:gd name="connsiteX47" fmla="*/ 277984 w 1652142"/>
              <a:gd name="connsiteY47" fmla="*/ 197357 h 1665940"/>
              <a:gd name="connsiteX48" fmla="*/ 491050 w 1652142"/>
              <a:gd name="connsiteY48" fmla="*/ 64219 h 1665940"/>
              <a:gd name="connsiteX49" fmla="*/ 639843 w 1652142"/>
              <a:gd name="connsiteY49" fmla="*/ 207726 h 1665940"/>
              <a:gd name="connsiteX50" fmla="*/ 821488 w 1652142"/>
              <a:gd name="connsiteY50" fmla="*/ 182440 h 1665940"/>
              <a:gd name="connsiteX51" fmla="*/ 915476 w 1652142"/>
              <a:gd name="connsiteY51" fmla="*/ 0 h 1665940"/>
              <a:gd name="connsiteX52" fmla="*/ 1158157 w 1652142"/>
              <a:gd name="connsiteY52" fmla="*/ 65026 h 1665940"/>
              <a:gd name="connsiteX0" fmla="*/ 898689 w 1652142"/>
              <a:gd name="connsiteY0" fmla="*/ 548008 h 1665940"/>
              <a:gd name="connsiteX1" fmla="*/ 529661 w 1652142"/>
              <a:gd name="connsiteY1" fmla="*/ 761066 h 1665940"/>
              <a:gd name="connsiteX2" fmla="*/ 742719 w 1652142"/>
              <a:gd name="connsiteY2" fmla="*/ 1130094 h 1665940"/>
              <a:gd name="connsiteX3" fmla="*/ 1111747 w 1652142"/>
              <a:gd name="connsiteY3" fmla="*/ 917036 h 1665940"/>
              <a:gd name="connsiteX4" fmla="*/ 898689 w 1652142"/>
              <a:gd name="connsiteY4" fmla="*/ 548008 h 1665940"/>
              <a:gd name="connsiteX5" fmla="*/ 952303 w 1652142"/>
              <a:gd name="connsiteY5" fmla="*/ 347916 h 1665940"/>
              <a:gd name="connsiteX6" fmla="*/ 1311839 w 1652142"/>
              <a:gd name="connsiteY6" fmla="*/ 970650 h 1665940"/>
              <a:gd name="connsiteX7" fmla="*/ 689105 w 1652142"/>
              <a:gd name="connsiteY7" fmla="*/ 1330186 h 1665940"/>
              <a:gd name="connsiteX8" fmla="*/ 329569 w 1652142"/>
              <a:gd name="connsiteY8" fmla="*/ 707451 h 1665940"/>
              <a:gd name="connsiteX9" fmla="*/ 952303 w 1652142"/>
              <a:gd name="connsiteY9" fmla="*/ 347916 h 1665940"/>
              <a:gd name="connsiteX10" fmla="*/ 971799 w 1652142"/>
              <a:gd name="connsiteY10" fmla="*/ 275155 h 1665940"/>
              <a:gd name="connsiteX11" fmla="*/ 256808 w 1652142"/>
              <a:gd name="connsiteY11" fmla="*/ 687955 h 1665940"/>
              <a:gd name="connsiteX12" fmla="*/ 669609 w 1652142"/>
              <a:gd name="connsiteY12" fmla="*/ 1402947 h 1665940"/>
              <a:gd name="connsiteX13" fmla="*/ 1384600 w 1652142"/>
              <a:gd name="connsiteY13" fmla="*/ 990146 h 1665940"/>
              <a:gd name="connsiteX14" fmla="*/ 971799 w 1652142"/>
              <a:gd name="connsiteY14" fmla="*/ 275155 h 1665940"/>
              <a:gd name="connsiteX15" fmla="*/ 1652142 w 1652142"/>
              <a:gd name="connsiteY15" fmla="*/ 394531 h 1665940"/>
              <a:gd name="connsiteX16" fmla="*/ 1649662 w 1652142"/>
              <a:gd name="connsiteY16" fmla="*/ 403784 h 1665940"/>
              <a:gd name="connsiteX17" fmla="*/ 1647140 w 1652142"/>
              <a:gd name="connsiteY17" fmla="*/ 399895 h 1665940"/>
              <a:gd name="connsiteX18" fmla="*/ 1652142 w 1652142"/>
              <a:gd name="connsiteY18" fmla="*/ 394531 h 1665940"/>
              <a:gd name="connsiteX19" fmla="*/ 1158157 w 1652142"/>
              <a:gd name="connsiteY19" fmla="*/ 65026 h 1665940"/>
              <a:gd name="connsiteX20" fmla="*/ 1154679 w 1652142"/>
              <a:gd name="connsiteY20" fmla="*/ 271718 h 1665940"/>
              <a:gd name="connsiteX21" fmla="*/ 1286346 w 1652142"/>
              <a:gd name="connsiteY21" fmla="*/ 377149 h 1665940"/>
              <a:gd name="connsiteX22" fmla="*/ 1470353 w 1652142"/>
              <a:gd name="connsiteY22" fmla="*/ 331395 h 1665940"/>
              <a:gd name="connsiteX23" fmla="*/ 1588305 w 1652142"/>
              <a:gd name="connsiteY23" fmla="*/ 553229 h 1665940"/>
              <a:gd name="connsiteX24" fmla="*/ 1457194 w 1652142"/>
              <a:gd name="connsiteY24" fmla="*/ 671432 h 1665940"/>
              <a:gd name="connsiteX25" fmla="*/ 1478595 w 1652142"/>
              <a:gd name="connsiteY25" fmla="*/ 857704 h 1665940"/>
              <a:gd name="connsiteX26" fmla="*/ 1642362 w 1652142"/>
              <a:gd name="connsiteY26" fmla="*/ 948616 h 1665940"/>
              <a:gd name="connsiteX27" fmla="*/ 1577335 w 1652142"/>
              <a:gd name="connsiteY27" fmla="*/ 1191298 h 1665940"/>
              <a:gd name="connsiteX28" fmla="*/ 1378614 w 1652142"/>
              <a:gd name="connsiteY28" fmla="*/ 1187955 h 1665940"/>
              <a:gd name="connsiteX29" fmla="*/ 1288939 w 1652142"/>
              <a:gd name="connsiteY29" fmla="*/ 1301599 h 1665940"/>
              <a:gd name="connsiteX30" fmla="*/ 1354201 w 1652142"/>
              <a:gd name="connsiteY30" fmla="*/ 1471932 h 1665940"/>
              <a:gd name="connsiteX31" fmla="*/ 1148396 w 1652142"/>
              <a:gd name="connsiteY31" fmla="*/ 1616039 h 1665940"/>
              <a:gd name="connsiteX32" fmla="*/ 992294 w 1652142"/>
              <a:gd name="connsiteY32" fmla="*/ 1480516 h 1665940"/>
              <a:gd name="connsiteX33" fmla="*/ 823805 w 1652142"/>
              <a:gd name="connsiteY33" fmla="*/ 1495510 h 1665940"/>
              <a:gd name="connsiteX34" fmla="*/ 729193 w 1652142"/>
              <a:gd name="connsiteY34" fmla="*/ 1665940 h 1665940"/>
              <a:gd name="connsiteX35" fmla="*/ 486511 w 1652142"/>
              <a:gd name="connsiteY35" fmla="*/ 1600914 h 1665940"/>
              <a:gd name="connsiteX36" fmla="*/ 489790 w 1652142"/>
              <a:gd name="connsiteY36" fmla="*/ 1406012 h 1665940"/>
              <a:gd name="connsiteX37" fmla="*/ 352658 w 1652142"/>
              <a:gd name="connsiteY37" fmla="*/ 1298452 h 1665940"/>
              <a:gd name="connsiteX38" fmla="*/ 152856 w 1652142"/>
              <a:gd name="connsiteY38" fmla="*/ 1344512 h 1665940"/>
              <a:gd name="connsiteX39" fmla="*/ 46675 w 1652142"/>
              <a:gd name="connsiteY39" fmla="*/ 1116809 h 1665940"/>
              <a:gd name="connsiteX40" fmla="*/ 183929 w 1652142"/>
              <a:gd name="connsiteY40" fmla="*/ 1005520 h 1665940"/>
              <a:gd name="connsiteX41" fmla="*/ 161615 w 1652142"/>
              <a:gd name="connsiteY41" fmla="*/ 838915 h 1665940"/>
              <a:gd name="connsiteX42" fmla="*/ 0 w 1652142"/>
              <a:gd name="connsiteY42" fmla="*/ 749197 h 1665940"/>
              <a:gd name="connsiteX43" fmla="*/ 65026 w 1652142"/>
              <a:gd name="connsiteY43" fmla="*/ 506515 h 1665940"/>
              <a:gd name="connsiteX44" fmla="*/ 250227 w 1652142"/>
              <a:gd name="connsiteY44" fmla="*/ 509630 h 1665940"/>
              <a:gd name="connsiteX45" fmla="*/ 340015 w 1652142"/>
              <a:gd name="connsiteY45" fmla="*/ 388679 h 1665940"/>
              <a:gd name="connsiteX46" fmla="*/ 277984 w 1652142"/>
              <a:gd name="connsiteY46" fmla="*/ 197357 h 1665940"/>
              <a:gd name="connsiteX47" fmla="*/ 491050 w 1652142"/>
              <a:gd name="connsiteY47" fmla="*/ 64219 h 1665940"/>
              <a:gd name="connsiteX48" fmla="*/ 639843 w 1652142"/>
              <a:gd name="connsiteY48" fmla="*/ 207726 h 1665940"/>
              <a:gd name="connsiteX49" fmla="*/ 821488 w 1652142"/>
              <a:gd name="connsiteY49" fmla="*/ 182440 h 1665940"/>
              <a:gd name="connsiteX50" fmla="*/ 915476 w 1652142"/>
              <a:gd name="connsiteY50" fmla="*/ 0 h 1665940"/>
              <a:gd name="connsiteX51" fmla="*/ 1158157 w 1652142"/>
              <a:gd name="connsiteY51" fmla="*/ 65026 h 1665940"/>
              <a:gd name="connsiteX0" fmla="*/ 898689 w 1649662"/>
              <a:gd name="connsiteY0" fmla="*/ 548008 h 1665940"/>
              <a:gd name="connsiteX1" fmla="*/ 529661 w 1649662"/>
              <a:gd name="connsiteY1" fmla="*/ 761066 h 1665940"/>
              <a:gd name="connsiteX2" fmla="*/ 742719 w 1649662"/>
              <a:gd name="connsiteY2" fmla="*/ 1130094 h 1665940"/>
              <a:gd name="connsiteX3" fmla="*/ 1111747 w 1649662"/>
              <a:gd name="connsiteY3" fmla="*/ 917036 h 1665940"/>
              <a:gd name="connsiteX4" fmla="*/ 898689 w 1649662"/>
              <a:gd name="connsiteY4" fmla="*/ 548008 h 1665940"/>
              <a:gd name="connsiteX5" fmla="*/ 952303 w 1649662"/>
              <a:gd name="connsiteY5" fmla="*/ 347916 h 1665940"/>
              <a:gd name="connsiteX6" fmla="*/ 1311839 w 1649662"/>
              <a:gd name="connsiteY6" fmla="*/ 970650 h 1665940"/>
              <a:gd name="connsiteX7" fmla="*/ 689105 w 1649662"/>
              <a:gd name="connsiteY7" fmla="*/ 1330186 h 1665940"/>
              <a:gd name="connsiteX8" fmla="*/ 329569 w 1649662"/>
              <a:gd name="connsiteY8" fmla="*/ 707451 h 1665940"/>
              <a:gd name="connsiteX9" fmla="*/ 952303 w 1649662"/>
              <a:gd name="connsiteY9" fmla="*/ 347916 h 1665940"/>
              <a:gd name="connsiteX10" fmla="*/ 971799 w 1649662"/>
              <a:gd name="connsiteY10" fmla="*/ 275155 h 1665940"/>
              <a:gd name="connsiteX11" fmla="*/ 256808 w 1649662"/>
              <a:gd name="connsiteY11" fmla="*/ 687955 h 1665940"/>
              <a:gd name="connsiteX12" fmla="*/ 669609 w 1649662"/>
              <a:gd name="connsiteY12" fmla="*/ 1402947 h 1665940"/>
              <a:gd name="connsiteX13" fmla="*/ 1384600 w 1649662"/>
              <a:gd name="connsiteY13" fmla="*/ 990146 h 1665940"/>
              <a:gd name="connsiteX14" fmla="*/ 971799 w 1649662"/>
              <a:gd name="connsiteY14" fmla="*/ 275155 h 1665940"/>
              <a:gd name="connsiteX15" fmla="*/ 1647140 w 1649662"/>
              <a:gd name="connsiteY15" fmla="*/ 399895 h 1665940"/>
              <a:gd name="connsiteX16" fmla="*/ 1649662 w 1649662"/>
              <a:gd name="connsiteY16" fmla="*/ 403784 h 1665940"/>
              <a:gd name="connsiteX17" fmla="*/ 1647140 w 1649662"/>
              <a:gd name="connsiteY17" fmla="*/ 399895 h 1665940"/>
              <a:gd name="connsiteX18" fmla="*/ 1158157 w 1649662"/>
              <a:gd name="connsiteY18" fmla="*/ 65026 h 1665940"/>
              <a:gd name="connsiteX19" fmla="*/ 1154679 w 1649662"/>
              <a:gd name="connsiteY19" fmla="*/ 271718 h 1665940"/>
              <a:gd name="connsiteX20" fmla="*/ 1286346 w 1649662"/>
              <a:gd name="connsiteY20" fmla="*/ 377149 h 1665940"/>
              <a:gd name="connsiteX21" fmla="*/ 1470353 w 1649662"/>
              <a:gd name="connsiteY21" fmla="*/ 331395 h 1665940"/>
              <a:gd name="connsiteX22" fmla="*/ 1588305 w 1649662"/>
              <a:gd name="connsiteY22" fmla="*/ 553229 h 1665940"/>
              <a:gd name="connsiteX23" fmla="*/ 1457194 w 1649662"/>
              <a:gd name="connsiteY23" fmla="*/ 671432 h 1665940"/>
              <a:gd name="connsiteX24" fmla="*/ 1478595 w 1649662"/>
              <a:gd name="connsiteY24" fmla="*/ 857704 h 1665940"/>
              <a:gd name="connsiteX25" fmla="*/ 1642362 w 1649662"/>
              <a:gd name="connsiteY25" fmla="*/ 948616 h 1665940"/>
              <a:gd name="connsiteX26" fmla="*/ 1577335 w 1649662"/>
              <a:gd name="connsiteY26" fmla="*/ 1191298 h 1665940"/>
              <a:gd name="connsiteX27" fmla="*/ 1378614 w 1649662"/>
              <a:gd name="connsiteY27" fmla="*/ 1187955 h 1665940"/>
              <a:gd name="connsiteX28" fmla="*/ 1288939 w 1649662"/>
              <a:gd name="connsiteY28" fmla="*/ 1301599 h 1665940"/>
              <a:gd name="connsiteX29" fmla="*/ 1354201 w 1649662"/>
              <a:gd name="connsiteY29" fmla="*/ 1471932 h 1665940"/>
              <a:gd name="connsiteX30" fmla="*/ 1148396 w 1649662"/>
              <a:gd name="connsiteY30" fmla="*/ 1616039 h 1665940"/>
              <a:gd name="connsiteX31" fmla="*/ 992294 w 1649662"/>
              <a:gd name="connsiteY31" fmla="*/ 1480516 h 1665940"/>
              <a:gd name="connsiteX32" fmla="*/ 823805 w 1649662"/>
              <a:gd name="connsiteY32" fmla="*/ 1495510 h 1665940"/>
              <a:gd name="connsiteX33" fmla="*/ 729193 w 1649662"/>
              <a:gd name="connsiteY33" fmla="*/ 1665940 h 1665940"/>
              <a:gd name="connsiteX34" fmla="*/ 486511 w 1649662"/>
              <a:gd name="connsiteY34" fmla="*/ 1600914 h 1665940"/>
              <a:gd name="connsiteX35" fmla="*/ 489790 w 1649662"/>
              <a:gd name="connsiteY35" fmla="*/ 1406012 h 1665940"/>
              <a:gd name="connsiteX36" fmla="*/ 352658 w 1649662"/>
              <a:gd name="connsiteY36" fmla="*/ 1298452 h 1665940"/>
              <a:gd name="connsiteX37" fmla="*/ 152856 w 1649662"/>
              <a:gd name="connsiteY37" fmla="*/ 1344512 h 1665940"/>
              <a:gd name="connsiteX38" fmla="*/ 46675 w 1649662"/>
              <a:gd name="connsiteY38" fmla="*/ 1116809 h 1665940"/>
              <a:gd name="connsiteX39" fmla="*/ 183929 w 1649662"/>
              <a:gd name="connsiteY39" fmla="*/ 1005520 h 1665940"/>
              <a:gd name="connsiteX40" fmla="*/ 161615 w 1649662"/>
              <a:gd name="connsiteY40" fmla="*/ 838915 h 1665940"/>
              <a:gd name="connsiteX41" fmla="*/ 0 w 1649662"/>
              <a:gd name="connsiteY41" fmla="*/ 749197 h 1665940"/>
              <a:gd name="connsiteX42" fmla="*/ 65026 w 1649662"/>
              <a:gd name="connsiteY42" fmla="*/ 506515 h 1665940"/>
              <a:gd name="connsiteX43" fmla="*/ 250227 w 1649662"/>
              <a:gd name="connsiteY43" fmla="*/ 509630 h 1665940"/>
              <a:gd name="connsiteX44" fmla="*/ 340015 w 1649662"/>
              <a:gd name="connsiteY44" fmla="*/ 388679 h 1665940"/>
              <a:gd name="connsiteX45" fmla="*/ 277984 w 1649662"/>
              <a:gd name="connsiteY45" fmla="*/ 197357 h 1665940"/>
              <a:gd name="connsiteX46" fmla="*/ 491050 w 1649662"/>
              <a:gd name="connsiteY46" fmla="*/ 64219 h 1665940"/>
              <a:gd name="connsiteX47" fmla="*/ 639843 w 1649662"/>
              <a:gd name="connsiteY47" fmla="*/ 207726 h 1665940"/>
              <a:gd name="connsiteX48" fmla="*/ 821488 w 1649662"/>
              <a:gd name="connsiteY48" fmla="*/ 182440 h 1665940"/>
              <a:gd name="connsiteX49" fmla="*/ 915476 w 1649662"/>
              <a:gd name="connsiteY49" fmla="*/ 0 h 1665940"/>
              <a:gd name="connsiteX50" fmla="*/ 1158157 w 1649662"/>
              <a:gd name="connsiteY50" fmla="*/ 65026 h 1665940"/>
              <a:gd name="connsiteX0" fmla="*/ 898689 w 1642362"/>
              <a:gd name="connsiteY0" fmla="*/ 548008 h 1665940"/>
              <a:gd name="connsiteX1" fmla="*/ 529661 w 1642362"/>
              <a:gd name="connsiteY1" fmla="*/ 761066 h 1665940"/>
              <a:gd name="connsiteX2" fmla="*/ 742719 w 1642362"/>
              <a:gd name="connsiteY2" fmla="*/ 1130094 h 1665940"/>
              <a:gd name="connsiteX3" fmla="*/ 1111747 w 1642362"/>
              <a:gd name="connsiteY3" fmla="*/ 917036 h 1665940"/>
              <a:gd name="connsiteX4" fmla="*/ 898689 w 1642362"/>
              <a:gd name="connsiteY4" fmla="*/ 548008 h 1665940"/>
              <a:gd name="connsiteX5" fmla="*/ 952303 w 1642362"/>
              <a:gd name="connsiteY5" fmla="*/ 347916 h 1665940"/>
              <a:gd name="connsiteX6" fmla="*/ 1311839 w 1642362"/>
              <a:gd name="connsiteY6" fmla="*/ 970650 h 1665940"/>
              <a:gd name="connsiteX7" fmla="*/ 689105 w 1642362"/>
              <a:gd name="connsiteY7" fmla="*/ 1330186 h 1665940"/>
              <a:gd name="connsiteX8" fmla="*/ 329569 w 1642362"/>
              <a:gd name="connsiteY8" fmla="*/ 707451 h 1665940"/>
              <a:gd name="connsiteX9" fmla="*/ 952303 w 1642362"/>
              <a:gd name="connsiteY9" fmla="*/ 347916 h 1665940"/>
              <a:gd name="connsiteX10" fmla="*/ 971799 w 1642362"/>
              <a:gd name="connsiteY10" fmla="*/ 275155 h 1665940"/>
              <a:gd name="connsiteX11" fmla="*/ 256808 w 1642362"/>
              <a:gd name="connsiteY11" fmla="*/ 687955 h 1665940"/>
              <a:gd name="connsiteX12" fmla="*/ 669609 w 1642362"/>
              <a:gd name="connsiteY12" fmla="*/ 1402947 h 1665940"/>
              <a:gd name="connsiteX13" fmla="*/ 1384600 w 1642362"/>
              <a:gd name="connsiteY13" fmla="*/ 990146 h 1665940"/>
              <a:gd name="connsiteX14" fmla="*/ 971799 w 1642362"/>
              <a:gd name="connsiteY14" fmla="*/ 275155 h 1665940"/>
              <a:gd name="connsiteX15" fmla="*/ 1158157 w 1642362"/>
              <a:gd name="connsiteY15" fmla="*/ 65026 h 1665940"/>
              <a:gd name="connsiteX16" fmla="*/ 1154679 w 1642362"/>
              <a:gd name="connsiteY16" fmla="*/ 271718 h 1665940"/>
              <a:gd name="connsiteX17" fmla="*/ 1286346 w 1642362"/>
              <a:gd name="connsiteY17" fmla="*/ 377149 h 1665940"/>
              <a:gd name="connsiteX18" fmla="*/ 1470353 w 1642362"/>
              <a:gd name="connsiteY18" fmla="*/ 331395 h 1665940"/>
              <a:gd name="connsiteX19" fmla="*/ 1588305 w 1642362"/>
              <a:gd name="connsiteY19" fmla="*/ 553229 h 1665940"/>
              <a:gd name="connsiteX20" fmla="*/ 1457194 w 1642362"/>
              <a:gd name="connsiteY20" fmla="*/ 671432 h 1665940"/>
              <a:gd name="connsiteX21" fmla="*/ 1478595 w 1642362"/>
              <a:gd name="connsiteY21" fmla="*/ 857704 h 1665940"/>
              <a:gd name="connsiteX22" fmla="*/ 1642362 w 1642362"/>
              <a:gd name="connsiteY22" fmla="*/ 948616 h 1665940"/>
              <a:gd name="connsiteX23" fmla="*/ 1577335 w 1642362"/>
              <a:gd name="connsiteY23" fmla="*/ 1191298 h 1665940"/>
              <a:gd name="connsiteX24" fmla="*/ 1378614 w 1642362"/>
              <a:gd name="connsiteY24" fmla="*/ 1187955 h 1665940"/>
              <a:gd name="connsiteX25" fmla="*/ 1288939 w 1642362"/>
              <a:gd name="connsiteY25" fmla="*/ 1301599 h 1665940"/>
              <a:gd name="connsiteX26" fmla="*/ 1354201 w 1642362"/>
              <a:gd name="connsiteY26" fmla="*/ 1471932 h 1665940"/>
              <a:gd name="connsiteX27" fmla="*/ 1148396 w 1642362"/>
              <a:gd name="connsiteY27" fmla="*/ 1616039 h 1665940"/>
              <a:gd name="connsiteX28" fmla="*/ 992294 w 1642362"/>
              <a:gd name="connsiteY28" fmla="*/ 1480516 h 1665940"/>
              <a:gd name="connsiteX29" fmla="*/ 823805 w 1642362"/>
              <a:gd name="connsiteY29" fmla="*/ 1495510 h 1665940"/>
              <a:gd name="connsiteX30" fmla="*/ 729193 w 1642362"/>
              <a:gd name="connsiteY30" fmla="*/ 1665940 h 1665940"/>
              <a:gd name="connsiteX31" fmla="*/ 486511 w 1642362"/>
              <a:gd name="connsiteY31" fmla="*/ 1600914 h 1665940"/>
              <a:gd name="connsiteX32" fmla="*/ 489790 w 1642362"/>
              <a:gd name="connsiteY32" fmla="*/ 1406012 h 1665940"/>
              <a:gd name="connsiteX33" fmla="*/ 352658 w 1642362"/>
              <a:gd name="connsiteY33" fmla="*/ 1298452 h 1665940"/>
              <a:gd name="connsiteX34" fmla="*/ 152856 w 1642362"/>
              <a:gd name="connsiteY34" fmla="*/ 1344512 h 1665940"/>
              <a:gd name="connsiteX35" fmla="*/ 46675 w 1642362"/>
              <a:gd name="connsiteY35" fmla="*/ 1116809 h 1665940"/>
              <a:gd name="connsiteX36" fmla="*/ 183929 w 1642362"/>
              <a:gd name="connsiteY36" fmla="*/ 1005520 h 1665940"/>
              <a:gd name="connsiteX37" fmla="*/ 161615 w 1642362"/>
              <a:gd name="connsiteY37" fmla="*/ 838915 h 1665940"/>
              <a:gd name="connsiteX38" fmla="*/ 0 w 1642362"/>
              <a:gd name="connsiteY38" fmla="*/ 749197 h 1665940"/>
              <a:gd name="connsiteX39" fmla="*/ 65026 w 1642362"/>
              <a:gd name="connsiteY39" fmla="*/ 506515 h 1665940"/>
              <a:gd name="connsiteX40" fmla="*/ 250227 w 1642362"/>
              <a:gd name="connsiteY40" fmla="*/ 509630 h 1665940"/>
              <a:gd name="connsiteX41" fmla="*/ 340015 w 1642362"/>
              <a:gd name="connsiteY41" fmla="*/ 388679 h 1665940"/>
              <a:gd name="connsiteX42" fmla="*/ 277984 w 1642362"/>
              <a:gd name="connsiteY42" fmla="*/ 197357 h 1665940"/>
              <a:gd name="connsiteX43" fmla="*/ 491050 w 1642362"/>
              <a:gd name="connsiteY43" fmla="*/ 64219 h 1665940"/>
              <a:gd name="connsiteX44" fmla="*/ 639843 w 1642362"/>
              <a:gd name="connsiteY44" fmla="*/ 207726 h 1665940"/>
              <a:gd name="connsiteX45" fmla="*/ 821488 w 1642362"/>
              <a:gd name="connsiteY45" fmla="*/ 182440 h 1665940"/>
              <a:gd name="connsiteX46" fmla="*/ 915476 w 1642362"/>
              <a:gd name="connsiteY46" fmla="*/ 0 h 1665940"/>
              <a:gd name="connsiteX47" fmla="*/ 1158157 w 1642362"/>
              <a:gd name="connsiteY47" fmla="*/ 65026 h 166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4236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158157" y="65026"/>
                </a:moveTo>
                <a:cubicBezTo>
                  <a:pt x="1156998" y="133923"/>
                  <a:pt x="1155838" y="202821"/>
                  <a:pt x="1154679" y="271718"/>
                </a:cubicBezTo>
                <a:lnTo>
                  <a:pt x="1286346" y="377149"/>
                </a:ln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823805" y="1495510"/>
                </a:lnTo>
                <a:lnTo>
                  <a:pt x="729193" y="1665940"/>
                </a:lnTo>
                <a:lnTo>
                  <a:pt x="486511" y="1600914"/>
                </a:lnTo>
                <a:lnTo>
                  <a:pt x="489790" y="1406012"/>
                </a:lnTo>
                <a:cubicBezTo>
                  <a:pt x="438364" y="1376702"/>
                  <a:pt x="391917" y="1340859"/>
                  <a:pt x="352658" y="1298452"/>
                </a:cubicBez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821488" y="182440"/>
                </a:lnTo>
                <a:lnTo>
                  <a:pt x="915476" y="0"/>
                </a:lnTo>
                <a:lnTo>
                  <a:pt x="1158157" y="65026"/>
                </a:lnTo>
                <a:close/>
              </a:path>
            </a:pathLst>
          </a:custGeom>
          <a:solidFill>
            <a:schemeClr val="bg1"/>
          </a:solidFill>
          <a:ln w="31750">
            <a:noFill/>
          </a:ln>
          <a:effectLst>
            <a:innerShdw blurRad="114300">
              <a:schemeClr val="bg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 name="Rectangle 7">
            <a:extLst>
              <a:ext uri="{FF2B5EF4-FFF2-40B4-BE49-F238E27FC236}">
                <a16:creationId xmlns="" xmlns:a16="http://schemas.microsoft.com/office/drawing/2014/main" id="{FE21FA63-AC15-4DE7-9AE2-3208C793519C}"/>
              </a:ext>
            </a:extLst>
          </p:cNvPr>
          <p:cNvSpPr/>
          <p:nvPr userDrawn="1"/>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accent1"/>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 xmlns:a16="http://schemas.microsoft.com/office/drawing/2014/main" id="{040102CF-3DC1-4FBF-A6B6-7990E98E434C}"/>
              </a:ext>
            </a:extLst>
          </p:cNvPr>
          <p:cNvSpPr/>
          <p:nvPr userDrawn="1"/>
        </p:nvSpPr>
        <p:spPr>
          <a:xfrm>
            <a:off x="0" y="6605081"/>
            <a:ext cx="12192000" cy="27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 xmlns:a16="http://schemas.microsoft.com/office/drawing/2014/main" id="{F14E7073-04D6-4156-BAD6-03D7742E4277}"/>
              </a:ext>
            </a:extLst>
          </p:cNvPr>
          <p:cNvSpPr/>
          <p:nvPr userDrawn="1"/>
        </p:nvSpPr>
        <p:spPr>
          <a:xfrm>
            <a:off x="0" y="0"/>
            <a:ext cx="12192000" cy="778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 xmlns:a16="http://schemas.microsoft.com/office/drawing/2014/main" id="{605B5919-1260-4929-BF92-B5876842C4C1}"/>
              </a:ext>
            </a:extLst>
          </p:cNvPr>
          <p:cNvSpPr/>
          <p:nvPr userDrawn="1"/>
        </p:nvSpPr>
        <p:spPr>
          <a:xfrm rot="10800000">
            <a:off x="5920902" y="0"/>
            <a:ext cx="350196" cy="30189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545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solidFill>
          <a:schemeClr val="accent2"/>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856387" y="925918"/>
            <a:ext cx="6957387" cy="724247"/>
          </a:xfrm>
          <a:prstGeom prst="rect">
            <a:avLst/>
          </a:prstGeom>
        </p:spPr>
        <p:txBody>
          <a:bodyPr anchor="ctr"/>
          <a:lstStyle>
            <a:lvl1pPr marL="0" indent="0" algn="l">
              <a:buNone/>
              <a:defRPr sz="5400" b="0" baseline="0">
                <a:solidFill>
                  <a:schemeClr val="accent1"/>
                </a:solidFill>
                <a:latin typeface="+mj-lt"/>
                <a:cs typeface="Arial" pitchFamily="34" charset="0"/>
              </a:defRPr>
            </a:lvl1pPr>
          </a:lstStyle>
          <a:p>
            <a:pPr lvl="0"/>
            <a:r>
              <a:rPr lang="en-US" altLang="ko-KR" dirty="0"/>
              <a:t>BASIC LAYOUT</a:t>
            </a:r>
          </a:p>
        </p:txBody>
      </p:sp>
      <p:sp>
        <p:nvSpPr>
          <p:cNvPr id="6" name="Graphic 2">
            <a:extLst>
              <a:ext uri="{FF2B5EF4-FFF2-40B4-BE49-F238E27FC236}">
                <a16:creationId xmlns="" xmlns:a16="http://schemas.microsoft.com/office/drawing/2014/main" id="{1DD60E7E-E490-46D9-AB9B-87D9364A77D2}"/>
              </a:ext>
            </a:extLst>
          </p:cNvPr>
          <p:cNvSpPr/>
          <p:nvPr userDrawn="1"/>
        </p:nvSpPr>
        <p:spPr>
          <a:xfrm rot="2869724" flipH="1">
            <a:off x="-802604" y="1334467"/>
            <a:ext cx="5051336" cy="4369711"/>
          </a:xfrm>
          <a:custGeom>
            <a:avLst/>
            <a:gdLst>
              <a:gd name="connsiteX0" fmla="*/ 3953474 w 3952875"/>
              <a:gd name="connsiteY0" fmla="*/ 419576 h 3419475"/>
              <a:gd name="connsiteX1" fmla="*/ 3905849 w 3952875"/>
              <a:gd name="connsiteY1" fmla="*/ 547211 h 3419475"/>
              <a:gd name="connsiteX2" fmla="*/ 3792502 w 3952875"/>
              <a:gd name="connsiteY2" fmla="*/ 660559 h 3419475"/>
              <a:gd name="connsiteX3" fmla="*/ 3790597 w 3952875"/>
              <a:gd name="connsiteY3" fmla="*/ 681514 h 3419475"/>
              <a:gd name="connsiteX4" fmla="*/ 3926804 w 3952875"/>
              <a:gd name="connsiteY4" fmla="*/ 951071 h 3419475"/>
              <a:gd name="connsiteX5" fmla="*/ 3666772 w 3952875"/>
              <a:gd name="connsiteY5" fmla="*/ 1351121 h 3419475"/>
              <a:gd name="connsiteX6" fmla="*/ 3287677 w 3952875"/>
              <a:gd name="connsiteY6" fmla="*/ 1288256 h 3419475"/>
              <a:gd name="connsiteX7" fmla="*/ 3139087 w 3952875"/>
              <a:gd name="connsiteY7" fmla="*/ 980599 h 3419475"/>
              <a:gd name="connsiteX8" fmla="*/ 3139087 w 3952875"/>
              <a:gd name="connsiteY8" fmla="*/ 971074 h 3419475"/>
              <a:gd name="connsiteX9" fmla="*/ 3138134 w 3952875"/>
              <a:gd name="connsiteY9" fmla="*/ 968216 h 3419475"/>
              <a:gd name="connsiteX10" fmla="*/ 3120989 w 3952875"/>
              <a:gd name="connsiteY10" fmla="*/ 1003459 h 3419475"/>
              <a:gd name="connsiteX11" fmla="*/ 3085747 w 3952875"/>
              <a:gd name="connsiteY11" fmla="*/ 1100614 h 3419475"/>
              <a:gd name="connsiteX12" fmla="*/ 3064792 w 3952875"/>
              <a:gd name="connsiteY12" fmla="*/ 1115854 h 3419475"/>
              <a:gd name="connsiteX13" fmla="*/ 2966684 w 3952875"/>
              <a:gd name="connsiteY13" fmla="*/ 1120616 h 3419475"/>
              <a:gd name="connsiteX14" fmla="*/ 2990497 w 3952875"/>
              <a:gd name="connsiteY14" fmla="*/ 1170146 h 3419475"/>
              <a:gd name="connsiteX15" fmla="*/ 2941919 w 3952875"/>
              <a:gd name="connsiteY15" fmla="*/ 1277779 h 3419475"/>
              <a:gd name="connsiteX16" fmla="*/ 2824762 w 3952875"/>
              <a:gd name="connsiteY16" fmla="*/ 1266349 h 3419475"/>
              <a:gd name="connsiteX17" fmla="*/ 2794282 w 3952875"/>
              <a:gd name="connsiteY17" fmla="*/ 1266349 h 3419475"/>
              <a:gd name="connsiteX18" fmla="*/ 2549489 w 3952875"/>
              <a:gd name="connsiteY18" fmla="*/ 1492091 h 3419475"/>
              <a:gd name="connsiteX19" fmla="*/ 2170394 w 3952875"/>
              <a:gd name="connsiteY19" fmla="*/ 1841659 h 3419475"/>
              <a:gd name="connsiteX20" fmla="*/ 1886549 w 3952875"/>
              <a:gd name="connsiteY20" fmla="*/ 2103596 h 3419475"/>
              <a:gd name="connsiteX21" fmla="*/ 1505549 w 3952875"/>
              <a:gd name="connsiteY21" fmla="*/ 2454116 h 3419475"/>
              <a:gd name="connsiteX22" fmla="*/ 1221704 w 3952875"/>
              <a:gd name="connsiteY22" fmla="*/ 2716054 h 3419475"/>
              <a:gd name="connsiteX23" fmla="*/ 839752 w 3952875"/>
              <a:gd name="connsiteY23" fmla="*/ 3067526 h 3419475"/>
              <a:gd name="connsiteX24" fmla="*/ 621629 w 3952875"/>
              <a:gd name="connsiteY24" fmla="*/ 3269456 h 3419475"/>
              <a:gd name="connsiteX25" fmla="*/ 592102 w 3952875"/>
              <a:gd name="connsiteY25" fmla="*/ 3268504 h 3419475"/>
              <a:gd name="connsiteX26" fmla="*/ 572099 w 3952875"/>
              <a:gd name="connsiteY26" fmla="*/ 3254216 h 3419475"/>
              <a:gd name="connsiteX27" fmla="*/ 563527 w 3952875"/>
              <a:gd name="connsiteY27" fmla="*/ 3281839 h 3419475"/>
              <a:gd name="connsiteX28" fmla="*/ 458752 w 3952875"/>
              <a:gd name="connsiteY28" fmla="*/ 3411379 h 3419475"/>
              <a:gd name="connsiteX29" fmla="*/ 316829 w 3952875"/>
              <a:gd name="connsiteY29" fmla="*/ 3314224 h 3419475"/>
              <a:gd name="connsiteX30" fmla="*/ 461609 w 3952875"/>
              <a:gd name="connsiteY30" fmla="*/ 3164681 h 3419475"/>
              <a:gd name="connsiteX31" fmla="*/ 476849 w 3952875"/>
              <a:gd name="connsiteY31" fmla="*/ 3164681 h 3419475"/>
              <a:gd name="connsiteX32" fmla="*/ 479707 w 3952875"/>
              <a:gd name="connsiteY32" fmla="*/ 3146584 h 3419475"/>
              <a:gd name="connsiteX33" fmla="*/ 481612 w 3952875"/>
              <a:gd name="connsiteY33" fmla="*/ 3098006 h 3419475"/>
              <a:gd name="connsiteX34" fmla="*/ 644489 w 3952875"/>
              <a:gd name="connsiteY34" fmla="*/ 2950369 h 3419475"/>
              <a:gd name="connsiteX35" fmla="*/ 645442 w 3952875"/>
              <a:gd name="connsiteY35" fmla="*/ 2923699 h 3419475"/>
              <a:gd name="connsiteX36" fmla="*/ 614962 w 3952875"/>
              <a:gd name="connsiteY36" fmla="*/ 2890361 h 3419475"/>
              <a:gd name="connsiteX37" fmla="*/ 590197 w 3952875"/>
              <a:gd name="connsiteY37" fmla="*/ 2889409 h 3419475"/>
              <a:gd name="connsiteX38" fmla="*/ 465419 w 3952875"/>
              <a:gd name="connsiteY38" fmla="*/ 3003709 h 3419475"/>
              <a:gd name="connsiteX39" fmla="*/ 401602 w 3952875"/>
              <a:gd name="connsiteY39" fmla="*/ 3061811 h 3419475"/>
              <a:gd name="connsiteX40" fmla="*/ 382552 w 3952875"/>
              <a:gd name="connsiteY40" fmla="*/ 3060859 h 3419475"/>
              <a:gd name="connsiteX41" fmla="*/ 302542 w 3952875"/>
              <a:gd name="connsiteY41" fmla="*/ 2973229 h 3419475"/>
              <a:gd name="connsiteX42" fmla="*/ 299684 w 3952875"/>
              <a:gd name="connsiteY42" fmla="*/ 2953226 h 3419475"/>
              <a:gd name="connsiteX43" fmla="*/ 327307 w 3952875"/>
              <a:gd name="connsiteY43" fmla="*/ 2903696 h 3419475"/>
              <a:gd name="connsiteX44" fmla="*/ 325402 w 3952875"/>
              <a:gd name="connsiteY44" fmla="*/ 2884646 h 3419475"/>
              <a:gd name="connsiteX45" fmla="*/ 260632 w 3952875"/>
              <a:gd name="connsiteY45" fmla="*/ 2868454 h 3419475"/>
              <a:gd name="connsiteX46" fmla="*/ 192052 w 3952875"/>
              <a:gd name="connsiteY46" fmla="*/ 2854166 h 3419475"/>
              <a:gd name="connsiteX47" fmla="*/ 14887 w 3952875"/>
              <a:gd name="connsiteY47" fmla="*/ 2661761 h 3419475"/>
              <a:gd name="connsiteX48" fmla="*/ 15839 w 3952875"/>
              <a:gd name="connsiteY48" fmla="*/ 2631281 h 3419475"/>
              <a:gd name="connsiteX49" fmla="*/ 174907 w 3952875"/>
              <a:gd name="connsiteY49" fmla="*/ 2485549 h 3419475"/>
              <a:gd name="connsiteX50" fmla="*/ 198719 w 3952875"/>
              <a:gd name="connsiteY50" fmla="*/ 2486501 h 3419475"/>
              <a:gd name="connsiteX51" fmla="*/ 335879 w 3952875"/>
              <a:gd name="connsiteY51" fmla="*/ 2636996 h 3419475"/>
              <a:gd name="connsiteX52" fmla="*/ 354929 w 3952875"/>
              <a:gd name="connsiteY52" fmla="*/ 2637949 h 3419475"/>
              <a:gd name="connsiteX53" fmla="*/ 418747 w 3952875"/>
              <a:gd name="connsiteY53" fmla="*/ 2579846 h 3419475"/>
              <a:gd name="connsiteX54" fmla="*/ 419699 w 3952875"/>
              <a:gd name="connsiteY54" fmla="*/ 2563654 h 3419475"/>
              <a:gd name="connsiteX55" fmla="*/ 280634 w 3952875"/>
              <a:gd name="connsiteY55" fmla="*/ 2413159 h 3419475"/>
              <a:gd name="connsiteX56" fmla="*/ 280634 w 3952875"/>
              <a:gd name="connsiteY56" fmla="*/ 2388394 h 3419475"/>
              <a:gd name="connsiteX57" fmla="*/ 408269 w 3952875"/>
              <a:gd name="connsiteY57" fmla="*/ 2272189 h 3419475"/>
              <a:gd name="connsiteX58" fmla="*/ 429224 w 3952875"/>
              <a:gd name="connsiteY58" fmla="*/ 2273141 h 3419475"/>
              <a:gd name="connsiteX59" fmla="*/ 567337 w 3952875"/>
              <a:gd name="connsiteY59" fmla="*/ 2424589 h 3419475"/>
              <a:gd name="connsiteX60" fmla="*/ 587339 w 3952875"/>
              <a:gd name="connsiteY60" fmla="*/ 2425541 h 3419475"/>
              <a:gd name="connsiteX61" fmla="*/ 651157 w 3952875"/>
              <a:gd name="connsiteY61" fmla="*/ 2367439 h 3419475"/>
              <a:gd name="connsiteX62" fmla="*/ 651157 w 3952875"/>
              <a:gd name="connsiteY62" fmla="*/ 2351246 h 3419475"/>
              <a:gd name="connsiteX63" fmla="*/ 512092 w 3952875"/>
              <a:gd name="connsiteY63" fmla="*/ 2200751 h 3419475"/>
              <a:gd name="connsiteX64" fmla="*/ 513044 w 3952875"/>
              <a:gd name="connsiteY64" fmla="*/ 2176939 h 3419475"/>
              <a:gd name="connsiteX65" fmla="*/ 674017 w 3952875"/>
              <a:gd name="connsiteY65" fmla="*/ 2029301 h 3419475"/>
              <a:gd name="connsiteX66" fmla="*/ 698782 w 3952875"/>
              <a:gd name="connsiteY66" fmla="*/ 2030254 h 3419475"/>
              <a:gd name="connsiteX67" fmla="*/ 895949 w 3952875"/>
              <a:gd name="connsiteY67" fmla="*/ 2244566 h 3419475"/>
              <a:gd name="connsiteX68" fmla="*/ 899759 w 3952875"/>
              <a:gd name="connsiteY68" fmla="*/ 2275046 h 3419475"/>
              <a:gd name="connsiteX69" fmla="*/ 874994 w 3952875"/>
              <a:gd name="connsiteY69" fmla="*/ 2317909 h 3419475"/>
              <a:gd name="connsiteX70" fmla="*/ 876899 w 3952875"/>
              <a:gd name="connsiteY70" fmla="*/ 2339816 h 3419475"/>
              <a:gd name="connsiteX71" fmla="*/ 941669 w 3952875"/>
              <a:gd name="connsiteY71" fmla="*/ 2354104 h 3419475"/>
              <a:gd name="connsiteX72" fmla="*/ 1009297 w 3952875"/>
              <a:gd name="connsiteY72" fmla="*/ 2368391 h 3419475"/>
              <a:gd name="connsiteX73" fmla="*/ 1069304 w 3952875"/>
              <a:gd name="connsiteY73" fmla="*/ 2433161 h 3419475"/>
              <a:gd name="connsiteX74" fmla="*/ 1068352 w 3952875"/>
              <a:gd name="connsiteY74" fmla="*/ 2453164 h 3419475"/>
              <a:gd name="connsiteX75" fmla="*/ 889282 w 3952875"/>
              <a:gd name="connsiteY75" fmla="*/ 2617946 h 3419475"/>
              <a:gd name="connsiteX76" fmla="*/ 875947 w 3952875"/>
              <a:gd name="connsiteY76" fmla="*/ 2630329 h 3419475"/>
              <a:gd name="connsiteX77" fmla="*/ 875947 w 3952875"/>
              <a:gd name="connsiteY77" fmla="*/ 2645569 h 3419475"/>
              <a:gd name="connsiteX78" fmla="*/ 915952 w 3952875"/>
              <a:gd name="connsiteY78" fmla="*/ 2688431 h 3419475"/>
              <a:gd name="connsiteX79" fmla="*/ 932144 w 3952875"/>
              <a:gd name="connsiteY79" fmla="*/ 2689384 h 3419475"/>
              <a:gd name="connsiteX80" fmla="*/ 1186462 w 3952875"/>
              <a:gd name="connsiteY80" fmla="*/ 2456974 h 3419475"/>
              <a:gd name="connsiteX81" fmla="*/ 1533172 w 3952875"/>
              <a:gd name="connsiteY81" fmla="*/ 2140744 h 3419475"/>
              <a:gd name="connsiteX82" fmla="*/ 1787489 w 3952875"/>
              <a:gd name="connsiteY82" fmla="*/ 1908334 h 3419475"/>
              <a:gd name="connsiteX83" fmla="*/ 2137057 w 3952875"/>
              <a:gd name="connsiteY83" fmla="*/ 1589246 h 3419475"/>
              <a:gd name="connsiteX84" fmla="*/ 2388517 w 3952875"/>
              <a:gd name="connsiteY84" fmla="*/ 1359694 h 3419475"/>
              <a:gd name="connsiteX85" fmla="*/ 2658074 w 3952875"/>
              <a:gd name="connsiteY85" fmla="*/ 1113949 h 3419475"/>
              <a:gd name="connsiteX86" fmla="*/ 2659979 w 3952875"/>
              <a:gd name="connsiteY86" fmla="*/ 1091089 h 3419475"/>
              <a:gd name="connsiteX87" fmla="*/ 2667599 w 3952875"/>
              <a:gd name="connsiteY87" fmla="*/ 954881 h 3419475"/>
              <a:gd name="connsiteX88" fmla="*/ 2802854 w 3952875"/>
              <a:gd name="connsiteY88" fmla="*/ 948214 h 3419475"/>
              <a:gd name="connsiteX89" fmla="*/ 2813332 w 3952875"/>
              <a:gd name="connsiteY89" fmla="*/ 953929 h 3419475"/>
              <a:gd name="connsiteX90" fmla="*/ 2818094 w 3952875"/>
              <a:gd name="connsiteY90" fmla="*/ 941546 h 3419475"/>
              <a:gd name="connsiteX91" fmla="*/ 2828572 w 3952875"/>
              <a:gd name="connsiteY91" fmla="*/ 862489 h 3419475"/>
              <a:gd name="connsiteX92" fmla="*/ 2848574 w 3952875"/>
              <a:gd name="connsiteY92" fmla="*/ 839629 h 3419475"/>
              <a:gd name="connsiteX93" fmla="*/ 2970494 w 3952875"/>
              <a:gd name="connsiteY93" fmla="*/ 806291 h 3419475"/>
              <a:gd name="connsiteX94" fmla="*/ 2986687 w 3952875"/>
              <a:gd name="connsiteY94" fmla="*/ 800576 h 3419475"/>
              <a:gd name="connsiteX95" fmla="*/ 2919059 w 3952875"/>
              <a:gd name="connsiteY95" fmla="*/ 790099 h 3419475"/>
              <a:gd name="connsiteX96" fmla="*/ 2610449 w 3952875"/>
              <a:gd name="connsiteY96" fmla="*/ 453866 h 3419475"/>
              <a:gd name="connsiteX97" fmla="*/ 2931442 w 3952875"/>
              <a:gd name="connsiteY97" fmla="*/ 11906 h 3419475"/>
              <a:gd name="connsiteX98" fmla="*/ 2952397 w 3952875"/>
              <a:gd name="connsiteY98" fmla="*/ 7144 h 3419475"/>
              <a:gd name="connsiteX99" fmla="*/ 3047647 w 3952875"/>
              <a:gd name="connsiteY99" fmla="*/ 7144 h 3419475"/>
              <a:gd name="connsiteX100" fmla="*/ 3056219 w 3952875"/>
              <a:gd name="connsiteY100" fmla="*/ 9049 h 3419475"/>
              <a:gd name="connsiteX101" fmla="*/ 3319109 w 3952875"/>
              <a:gd name="connsiteY101" fmla="*/ 168116 h 3419475"/>
              <a:gd name="connsiteX102" fmla="*/ 3341017 w 3952875"/>
              <a:gd name="connsiteY102" fmla="*/ 168116 h 3419475"/>
              <a:gd name="connsiteX103" fmla="*/ 3918232 w 3952875"/>
              <a:gd name="connsiteY103" fmla="*/ 218599 h 3419475"/>
              <a:gd name="connsiteX104" fmla="*/ 3952522 w 3952875"/>
              <a:gd name="connsiteY104" fmla="*/ 325279 h 3419475"/>
              <a:gd name="connsiteX105" fmla="*/ 3953474 w 3952875"/>
              <a:gd name="connsiteY105" fmla="*/ 419576 h 3419475"/>
              <a:gd name="connsiteX106" fmla="*/ 3534374 w 3952875"/>
              <a:gd name="connsiteY106" fmla="*/ 1227296 h 3419475"/>
              <a:gd name="connsiteX107" fmla="*/ 3572474 w 3952875"/>
              <a:gd name="connsiteY107" fmla="*/ 1224439 h 3419475"/>
              <a:gd name="connsiteX108" fmla="*/ 3769642 w 3952875"/>
              <a:gd name="connsiteY108" fmla="*/ 1054894 h 3419475"/>
              <a:gd name="connsiteX109" fmla="*/ 3705824 w 3952875"/>
              <a:gd name="connsiteY109" fmla="*/ 800576 h 3419475"/>
              <a:gd name="connsiteX110" fmla="*/ 3554377 w 3952875"/>
              <a:gd name="connsiteY110" fmla="*/ 732949 h 3419475"/>
              <a:gd name="connsiteX111" fmla="*/ 3537232 w 3952875"/>
              <a:gd name="connsiteY111" fmla="*/ 710089 h 3419475"/>
              <a:gd name="connsiteX112" fmla="*/ 3552472 w 3952875"/>
              <a:gd name="connsiteY112" fmla="*/ 575786 h 3419475"/>
              <a:gd name="connsiteX113" fmla="*/ 3580094 w 3952875"/>
              <a:gd name="connsiteY113" fmla="*/ 554831 h 3419475"/>
              <a:gd name="connsiteX114" fmla="*/ 3682964 w 3952875"/>
              <a:gd name="connsiteY114" fmla="*/ 545306 h 3419475"/>
              <a:gd name="connsiteX115" fmla="*/ 3791549 w 3952875"/>
              <a:gd name="connsiteY115" fmla="*/ 306229 h 3419475"/>
              <a:gd name="connsiteX116" fmla="*/ 3554377 w 3952875"/>
              <a:gd name="connsiteY116" fmla="*/ 192881 h 3419475"/>
              <a:gd name="connsiteX117" fmla="*/ 3428647 w 3952875"/>
              <a:gd name="connsiteY117" fmla="*/ 395764 h 3419475"/>
              <a:gd name="connsiteX118" fmla="*/ 3413407 w 3952875"/>
              <a:gd name="connsiteY118" fmla="*/ 413861 h 3419475"/>
              <a:gd name="connsiteX119" fmla="*/ 3281009 w 3952875"/>
              <a:gd name="connsiteY119" fmla="*/ 416719 h 3419475"/>
              <a:gd name="connsiteX120" fmla="*/ 3248624 w 3952875"/>
              <a:gd name="connsiteY120" fmla="*/ 385286 h 3419475"/>
              <a:gd name="connsiteX121" fmla="*/ 2966684 w 3952875"/>
              <a:gd name="connsiteY121" fmla="*/ 152876 h 3419475"/>
              <a:gd name="connsiteX122" fmla="*/ 2757134 w 3952875"/>
              <a:gd name="connsiteY122" fmla="*/ 437674 h 3419475"/>
              <a:gd name="connsiteX123" fmla="*/ 2995259 w 3952875"/>
              <a:gd name="connsiteY123" fmla="*/ 645319 h 3419475"/>
              <a:gd name="connsiteX124" fmla="*/ 3135277 w 3952875"/>
              <a:gd name="connsiteY124" fmla="*/ 606266 h 3419475"/>
              <a:gd name="connsiteX125" fmla="*/ 3163852 w 3952875"/>
              <a:gd name="connsiteY125" fmla="*/ 611029 h 3419475"/>
              <a:gd name="connsiteX126" fmla="*/ 3185759 w 3952875"/>
              <a:gd name="connsiteY126" fmla="*/ 634841 h 3419475"/>
              <a:gd name="connsiteX127" fmla="*/ 3197189 w 3952875"/>
              <a:gd name="connsiteY127" fmla="*/ 639604 h 3419475"/>
              <a:gd name="connsiteX128" fmla="*/ 3204809 w 3952875"/>
              <a:gd name="connsiteY128" fmla="*/ 627221 h 3419475"/>
              <a:gd name="connsiteX129" fmla="*/ 3202904 w 3952875"/>
              <a:gd name="connsiteY129" fmla="*/ 614839 h 3419475"/>
              <a:gd name="connsiteX130" fmla="*/ 3307679 w 3952875"/>
              <a:gd name="connsiteY130" fmla="*/ 513874 h 3419475"/>
              <a:gd name="connsiteX131" fmla="*/ 3445792 w 3952875"/>
              <a:gd name="connsiteY131" fmla="*/ 670084 h 3419475"/>
              <a:gd name="connsiteX132" fmla="*/ 3383879 w 3952875"/>
              <a:gd name="connsiteY132" fmla="*/ 757714 h 3419475"/>
              <a:gd name="connsiteX133" fmla="*/ 3332444 w 3952875"/>
              <a:gd name="connsiteY133" fmla="*/ 758666 h 3419475"/>
              <a:gd name="connsiteX134" fmla="*/ 3309584 w 3952875"/>
              <a:gd name="connsiteY134" fmla="*/ 764381 h 3419475"/>
              <a:gd name="connsiteX135" fmla="*/ 3319109 w 3952875"/>
              <a:gd name="connsiteY135" fmla="*/ 781526 h 3419475"/>
              <a:gd name="connsiteX136" fmla="*/ 3335302 w 3952875"/>
              <a:gd name="connsiteY136" fmla="*/ 798671 h 3419475"/>
              <a:gd name="connsiteX137" fmla="*/ 3337207 w 3952875"/>
              <a:gd name="connsiteY137" fmla="*/ 831056 h 3419475"/>
              <a:gd name="connsiteX138" fmla="*/ 3287677 w 3952875"/>
              <a:gd name="connsiteY138" fmla="*/ 963454 h 3419475"/>
              <a:gd name="connsiteX139" fmla="*/ 3534374 w 3952875"/>
              <a:gd name="connsiteY139" fmla="*/ 1227296 h 341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952875" h="3419475">
                <a:moveTo>
                  <a:pt x="3953474" y="419576"/>
                </a:moveTo>
                <a:cubicBezTo>
                  <a:pt x="3942997" y="464344"/>
                  <a:pt x="3930614" y="508159"/>
                  <a:pt x="3905849" y="547211"/>
                </a:cubicBezTo>
                <a:cubicBezTo>
                  <a:pt x="3877274" y="593884"/>
                  <a:pt x="3840127" y="631984"/>
                  <a:pt x="3792502" y="660559"/>
                </a:cubicBezTo>
                <a:cubicBezTo>
                  <a:pt x="3777262" y="670084"/>
                  <a:pt x="3777262" y="670084"/>
                  <a:pt x="3790597" y="681514"/>
                </a:cubicBezTo>
                <a:cubicBezTo>
                  <a:pt x="3871559" y="752951"/>
                  <a:pt x="3917279" y="842486"/>
                  <a:pt x="3926804" y="951071"/>
                </a:cubicBezTo>
                <a:cubicBezTo>
                  <a:pt x="3941092" y="1127284"/>
                  <a:pt x="3835364" y="1293019"/>
                  <a:pt x="3666772" y="1351121"/>
                </a:cubicBezTo>
                <a:cubicBezTo>
                  <a:pt x="3530564" y="1398746"/>
                  <a:pt x="3401977" y="1377791"/>
                  <a:pt x="3287677" y="1288256"/>
                </a:cubicBezTo>
                <a:cubicBezTo>
                  <a:pt x="3188617" y="1210151"/>
                  <a:pt x="3140992" y="1105376"/>
                  <a:pt x="3139087" y="980599"/>
                </a:cubicBezTo>
                <a:cubicBezTo>
                  <a:pt x="3139087" y="977741"/>
                  <a:pt x="3139087" y="974884"/>
                  <a:pt x="3139087" y="971074"/>
                </a:cubicBezTo>
                <a:cubicBezTo>
                  <a:pt x="3139087" y="970121"/>
                  <a:pt x="3139087" y="970121"/>
                  <a:pt x="3138134" y="968216"/>
                </a:cubicBezTo>
                <a:cubicBezTo>
                  <a:pt x="3129562" y="978694"/>
                  <a:pt x="3124799" y="991076"/>
                  <a:pt x="3120989" y="1003459"/>
                </a:cubicBezTo>
                <a:cubicBezTo>
                  <a:pt x="3108607" y="1035844"/>
                  <a:pt x="3097177" y="1068229"/>
                  <a:pt x="3085747" y="1100614"/>
                </a:cubicBezTo>
                <a:cubicBezTo>
                  <a:pt x="3081937" y="1112044"/>
                  <a:pt x="3076222" y="1115854"/>
                  <a:pt x="3064792" y="1115854"/>
                </a:cubicBezTo>
                <a:cubicBezTo>
                  <a:pt x="3033359" y="1116806"/>
                  <a:pt x="3000974" y="1118711"/>
                  <a:pt x="2966684" y="1120616"/>
                </a:cubicBezTo>
                <a:cubicBezTo>
                  <a:pt x="2978114" y="1137761"/>
                  <a:pt x="2986687" y="1153001"/>
                  <a:pt x="2990497" y="1170146"/>
                </a:cubicBezTo>
                <a:cubicBezTo>
                  <a:pt x="2999069" y="1211104"/>
                  <a:pt x="2979067" y="1255871"/>
                  <a:pt x="2941919" y="1277779"/>
                </a:cubicBezTo>
                <a:cubicBezTo>
                  <a:pt x="2903819" y="1299686"/>
                  <a:pt x="2854289" y="1295876"/>
                  <a:pt x="2824762" y="1266349"/>
                </a:cubicBezTo>
                <a:cubicBezTo>
                  <a:pt x="2812379" y="1253966"/>
                  <a:pt x="2805712" y="1255871"/>
                  <a:pt x="2794282" y="1266349"/>
                </a:cubicBezTo>
                <a:cubicBezTo>
                  <a:pt x="2713319" y="1341596"/>
                  <a:pt x="2631404" y="1416844"/>
                  <a:pt x="2549489" y="1492091"/>
                </a:cubicBezTo>
                <a:cubicBezTo>
                  <a:pt x="2422807" y="1608296"/>
                  <a:pt x="2296124" y="1725454"/>
                  <a:pt x="2170394" y="1841659"/>
                </a:cubicBezTo>
                <a:cubicBezTo>
                  <a:pt x="2076097" y="1929289"/>
                  <a:pt x="1980847" y="2015966"/>
                  <a:pt x="1886549" y="2103596"/>
                </a:cubicBezTo>
                <a:cubicBezTo>
                  <a:pt x="1759867" y="2220754"/>
                  <a:pt x="1633184" y="2336959"/>
                  <a:pt x="1505549" y="2454116"/>
                </a:cubicBezTo>
                <a:cubicBezTo>
                  <a:pt x="1411252" y="2541746"/>
                  <a:pt x="1316002" y="2628424"/>
                  <a:pt x="1221704" y="2716054"/>
                </a:cubicBezTo>
                <a:cubicBezTo>
                  <a:pt x="1094069" y="2833211"/>
                  <a:pt x="967387" y="2950369"/>
                  <a:pt x="839752" y="3067526"/>
                </a:cubicBezTo>
                <a:cubicBezTo>
                  <a:pt x="767362" y="3134201"/>
                  <a:pt x="694019" y="3201829"/>
                  <a:pt x="621629" y="3269456"/>
                </a:cubicBezTo>
                <a:cubicBezTo>
                  <a:pt x="605437" y="3283744"/>
                  <a:pt x="606389" y="3283744"/>
                  <a:pt x="592102" y="3268504"/>
                </a:cubicBezTo>
                <a:cubicBezTo>
                  <a:pt x="586387" y="3262789"/>
                  <a:pt x="582577" y="3249454"/>
                  <a:pt x="572099" y="3254216"/>
                </a:cubicBezTo>
                <a:cubicBezTo>
                  <a:pt x="560669" y="3258979"/>
                  <a:pt x="563527" y="3271361"/>
                  <a:pt x="563527" y="3281839"/>
                </a:cubicBezTo>
                <a:cubicBezTo>
                  <a:pt x="565432" y="3346609"/>
                  <a:pt x="518759" y="3402806"/>
                  <a:pt x="458752" y="3411379"/>
                </a:cubicBezTo>
                <a:cubicBezTo>
                  <a:pt x="391124" y="3419951"/>
                  <a:pt x="331117" y="3379946"/>
                  <a:pt x="316829" y="3314224"/>
                </a:cubicBezTo>
                <a:cubicBezTo>
                  <a:pt x="296827" y="3227546"/>
                  <a:pt x="373027" y="3150394"/>
                  <a:pt x="461609" y="3164681"/>
                </a:cubicBezTo>
                <a:cubicBezTo>
                  <a:pt x="466372" y="3165634"/>
                  <a:pt x="471134" y="3167539"/>
                  <a:pt x="476849" y="3164681"/>
                </a:cubicBezTo>
                <a:cubicBezTo>
                  <a:pt x="483517" y="3159919"/>
                  <a:pt x="488279" y="3156109"/>
                  <a:pt x="479707" y="3146584"/>
                </a:cubicBezTo>
                <a:cubicBezTo>
                  <a:pt x="456847" y="3121819"/>
                  <a:pt x="456847" y="3120866"/>
                  <a:pt x="481612" y="3098006"/>
                </a:cubicBezTo>
                <a:cubicBezTo>
                  <a:pt x="535904" y="3048476"/>
                  <a:pt x="590197" y="2998946"/>
                  <a:pt x="644489" y="2950369"/>
                </a:cubicBezTo>
                <a:cubicBezTo>
                  <a:pt x="655919" y="2939891"/>
                  <a:pt x="656872" y="2934176"/>
                  <a:pt x="645442" y="2923699"/>
                </a:cubicBezTo>
                <a:cubicBezTo>
                  <a:pt x="634012" y="2914174"/>
                  <a:pt x="624487" y="2902744"/>
                  <a:pt x="614962" y="2890361"/>
                </a:cubicBezTo>
                <a:cubicBezTo>
                  <a:pt x="606389" y="2878931"/>
                  <a:pt x="599722" y="2880836"/>
                  <a:pt x="590197" y="2889409"/>
                </a:cubicBezTo>
                <a:cubicBezTo>
                  <a:pt x="549239" y="2927509"/>
                  <a:pt x="507329" y="2965609"/>
                  <a:pt x="465419" y="3003709"/>
                </a:cubicBezTo>
                <a:cubicBezTo>
                  <a:pt x="444464" y="3022759"/>
                  <a:pt x="422557" y="3041809"/>
                  <a:pt x="401602" y="3061811"/>
                </a:cubicBezTo>
                <a:cubicBezTo>
                  <a:pt x="393982" y="3068479"/>
                  <a:pt x="389219" y="3068479"/>
                  <a:pt x="382552" y="3060859"/>
                </a:cubicBezTo>
                <a:cubicBezTo>
                  <a:pt x="355882" y="3031331"/>
                  <a:pt x="329212" y="3001804"/>
                  <a:pt x="302542" y="2973229"/>
                </a:cubicBezTo>
                <a:cubicBezTo>
                  <a:pt x="295874" y="2966561"/>
                  <a:pt x="295874" y="2960846"/>
                  <a:pt x="299684" y="2953226"/>
                </a:cubicBezTo>
                <a:cubicBezTo>
                  <a:pt x="309209" y="2937034"/>
                  <a:pt x="317782" y="2919889"/>
                  <a:pt x="327307" y="2903696"/>
                </a:cubicBezTo>
                <a:cubicBezTo>
                  <a:pt x="331117" y="2896076"/>
                  <a:pt x="331117" y="2891314"/>
                  <a:pt x="325402" y="2884646"/>
                </a:cubicBezTo>
                <a:cubicBezTo>
                  <a:pt x="299684" y="2851309"/>
                  <a:pt x="299684" y="2851309"/>
                  <a:pt x="260632" y="2868454"/>
                </a:cubicBezTo>
                <a:cubicBezTo>
                  <a:pt x="221579" y="2885599"/>
                  <a:pt x="221579" y="2885599"/>
                  <a:pt x="192052" y="2854166"/>
                </a:cubicBezTo>
                <a:cubicBezTo>
                  <a:pt x="132997" y="2790349"/>
                  <a:pt x="73942" y="2725579"/>
                  <a:pt x="14887" y="2661761"/>
                </a:cubicBezTo>
                <a:cubicBezTo>
                  <a:pt x="4409" y="2650331"/>
                  <a:pt x="4409" y="2641759"/>
                  <a:pt x="15839" y="2631281"/>
                </a:cubicBezTo>
                <a:cubicBezTo>
                  <a:pt x="69179" y="2582704"/>
                  <a:pt x="121567" y="2534126"/>
                  <a:pt x="174907" y="2485549"/>
                </a:cubicBezTo>
                <a:cubicBezTo>
                  <a:pt x="184432" y="2476976"/>
                  <a:pt x="190147" y="2476976"/>
                  <a:pt x="198719" y="2486501"/>
                </a:cubicBezTo>
                <a:cubicBezTo>
                  <a:pt x="244439" y="2536984"/>
                  <a:pt x="290159" y="2586514"/>
                  <a:pt x="335879" y="2636996"/>
                </a:cubicBezTo>
                <a:cubicBezTo>
                  <a:pt x="343499" y="2644616"/>
                  <a:pt x="347309" y="2645569"/>
                  <a:pt x="354929" y="2637949"/>
                </a:cubicBezTo>
                <a:cubicBezTo>
                  <a:pt x="375884" y="2617946"/>
                  <a:pt x="396839" y="2598896"/>
                  <a:pt x="418747" y="2579846"/>
                </a:cubicBezTo>
                <a:cubicBezTo>
                  <a:pt x="425414" y="2574131"/>
                  <a:pt x="425414" y="2570321"/>
                  <a:pt x="419699" y="2563654"/>
                </a:cubicBezTo>
                <a:cubicBezTo>
                  <a:pt x="373027" y="2513171"/>
                  <a:pt x="327307" y="2462689"/>
                  <a:pt x="280634" y="2413159"/>
                </a:cubicBezTo>
                <a:cubicBezTo>
                  <a:pt x="272062" y="2403634"/>
                  <a:pt x="270157" y="2397919"/>
                  <a:pt x="280634" y="2388394"/>
                </a:cubicBezTo>
                <a:cubicBezTo>
                  <a:pt x="323497" y="2350294"/>
                  <a:pt x="366359" y="2311241"/>
                  <a:pt x="408269" y="2272189"/>
                </a:cubicBezTo>
                <a:cubicBezTo>
                  <a:pt x="416842" y="2263616"/>
                  <a:pt x="421604" y="2265521"/>
                  <a:pt x="429224" y="2273141"/>
                </a:cubicBezTo>
                <a:cubicBezTo>
                  <a:pt x="474944" y="2323624"/>
                  <a:pt x="521617" y="2374106"/>
                  <a:pt x="567337" y="2424589"/>
                </a:cubicBezTo>
                <a:cubicBezTo>
                  <a:pt x="574957" y="2433161"/>
                  <a:pt x="579719" y="2432209"/>
                  <a:pt x="587339" y="2425541"/>
                </a:cubicBezTo>
                <a:cubicBezTo>
                  <a:pt x="608294" y="2405539"/>
                  <a:pt x="629249" y="2386489"/>
                  <a:pt x="651157" y="2367439"/>
                </a:cubicBezTo>
                <a:cubicBezTo>
                  <a:pt x="657824" y="2361724"/>
                  <a:pt x="656872" y="2357914"/>
                  <a:pt x="651157" y="2351246"/>
                </a:cubicBezTo>
                <a:cubicBezTo>
                  <a:pt x="604484" y="2300764"/>
                  <a:pt x="558764" y="2250281"/>
                  <a:pt x="512092" y="2200751"/>
                </a:cubicBezTo>
                <a:cubicBezTo>
                  <a:pt x="502567" y="2191226"/>
                  <a:pt x="502567" y="2185511"/>
                  <a:pt x="513044" y="2176939"/>
                </a:cubicBezTo>
                <a:cubicBezTo>
                  <a:pt x="567337" y="2128361"/>
                  <a:pt x="620677" y="2078831"/>
                  <a:pt x="674017" y="2029301"/>
                </a:cubicBezTo>
                <a:cubicBezTo>
                  <a:pt x="683542" y="2019776"/>
                  <a:pt x="689257" y="2019776"/>
                  <a:pt x="698782" y="2030254"/>
                </a:cubicBezTo>
                <a:cubicBezTo>
                  <a:pt x="764504" y="2101691"/>
                  <a:pt x="830227" y="2173129"/>
                  <a:pt x="895949" y="2244566"/>
                </a:cubicBezTo>
                <a:cubicBezTo>
                  <a:pt x="905474" y="2255044"/>
                  <a:pt x="907379" y="2262664"/>
                  <a:pt x="899759" y="2275046"/>
                </a:cubicBezTo>
                <a:cubicBezTo>
                  <a:pt x="890234" y="2288381"/>
                  <a:pt x="883567" y="2303621"/>
                  <a:pt x="874994" y="2317909"/>
                </a:cubicBezTo>
                <a:cubicBezTo>
                  <a:pt x="870232" y="2326481"/>
                  <a:pt x="870232" y="2332196"/>
                  <a:pt x="876899" y="2339816"/>
                </a:cubicBezTo>
                <a:cubicBezTo>
                  <a:pt x="903569" y="2371249"/>
                  <a:pt x="903569" y="2371249"/>
                  <a:pt x="941669" y="2354104"/>
                </a:cubicBezTo>
                <a:cubicBezTo>
                  <a:pt x="980722" y="2336959"/>
                  <a:pt x="980722" y="2336959"/>
                  <a:pt x="1009297" y="2368391"/>
                </a:cubicBezTo>
                <a:cubicBezTo>
                  <a:pt x="1029299" y="2390299"/>
                  <a:pt x="1048349" y="2411254"/>
                  <a:pt x="1069304" y="2433161"/>
                </a:cubicBezTo>
                <a:cubicBezTo>
                  <a:pt x="1076924" y="2440781"/>
                  <a:pt x="1075972" y="2445544"/>
                  <a:pt x="1068352" y="2453164"/>
                </a:cubicBezTo>
                <a:cubicBezTo>
                  <a:pt x="1008344" y="2507456"/>
                  <a:pt x="948337" y="2562701"/>
                  <a:pt x="889282" y="2617946"/>
                </a:cubicBezTo>
                <a:cubicBezTo>
                  <a:pt x="884519" y="2621756"/>
                  <a:pt x="880709" y="2626519"/>
                  <a:pt x="875947" y="2630329"/>
                </a:cubicBezTo>
                <a:cubicBezTo>
                  <a:pt x="869279" y="2635091"/>
                  <a:pt x="870232" y="2639854"/>
                  <a:pt x="875947" y="2645569"/>
                </a:cubicBezTo>
                <a:cubicBezTo>
                  <a:pt x="889282" y="2659856"/>
                  <a:pt x="902617" y="2674144"/>
                  <a:pt x="915952" y="2688431"/>
                </a:cubicBezTo>
                <a:cubicBezTo>
                  <a:pt x="921667" y="2694146"/>
                  <a:pt x="925477" y="2696051"/>
                  <a:pt x="932144" y="2689384"/>
                </a:cubicBezTo>
                <a:cubicBezTo>
                  <a:pt x="1016917" y="2611279"/>
                  <a:pt x="1101689" y="2534126"/>
                  <a:pt x="1186462" y="2456974"/>
                </a:cubicBezTo>
                <a:cubicBezTo>
                  <a:pt x="1301714" y="2351246"/>
                  <a:pt x="1417919" y="2245519"/>
                  <a:pt x="1533172" y="2140744"/>
                </a:cubicBezTo>
                <a:cubicBezTo>
                  <a:pt x="1617944" y="2063591"/>
                  <a:pt x="1702717" y="1985486"/>
                  <a:pt x="1787489" y="1908334"/>
                </a:cubicBezTo>
                <a:cubicBezTo>
                  <a:pt x="1903694" y="1801654"/>
                  <a:pt x="2019899" y="1695926"/>
                  <a:pt x="2137057" y="1589246"/>
                </a:cubicBezTo>
                <a:cubicBezTo>
                  <a:pt x="2220877" y="1513046"/>
                  <a:pt x="2304697" y="1435894"/>
                  <a:pt x="2388517" y="1359694"/>
                </a:cubicBezTo>
                <a:cubicBezTo>
                  <a:pt x="2478052" y="1277779"/>
                  <a:pt x="2567587" y="1194911"/>
                  <a:pt x="2658074" y="1113949"/>
                </a:cubicBezTo>
                <a:cubicBezTo>
                  <a:pt x="2667599" y="1105376"/>
                  <a:pt x="2667599" y="1100614"/>
                  <a:pt x="2659979" y="1091089"/>
                </a:cubicBezTo>
                <a:cubicBezTo>
                  <a:pt x="2626642" y="1049179"/>
                  <a:pt x="2630452" y="992029"/>
                  <a:pt x="2667599" y="954881"/>
                </a:cubicBezTo>
                <a:cubicBezTo>
                  <a:pt x="2703794" y="918686"/>
                  <a:pt x="2760944" y="915829"/>
                  <a:pt x="2802854" y="948214"/>
                </a:cubicBezTo>
                <a:cubicBezTo>
                  <a:pt x="2805712" y="951071"/>
                  <a:pt x="2808569" y="955834"/>
                  <a:pt x="2813332" y="953929"/>
                </a:cubicBezTo>
                <a:cubicBezTo>
                  <a:pt x="2819047" y="952024"/>
                  <a:pt x="2817142" y="946309"/>
                  <a:pt x="2818094" y="941546"/>
                </a:cubicBezTo>
                <a:cubicBezTo>
                  <a:pt x="2821904" y="914876"/>
                  <a:pt x="2825714" y="889159"/>
                  <a:pt x="2828572" y="862489"/>
                </a:cubicBezTo>
                <a:cubicBezTo>
                  <a:pt x="2829524" y="849154"/>
                  <a:pt x="2835239" y="843439"/>
                  <a:pt x="2848574" y="839629"/>
                </a:cubicBezTo>
                <a:cubicBezTo>
                  <a:pt x="2889532" y="829151"/>
                  <a:pt x="2930489" y="819626"/>
                  <a:pt x="2970494" y="806291"/>
                </a:cubicBezTo>
                <a:cubicBezTo>
                  <a:pt x="2975257" y="804386"/>
                  <a:pt x="2980019" y="802481"/>
                  <a:pt x="2986687" y="800576"/>
                </a:cubicBezTo>
                <a:cubicBezTo>
                  <a:pt x="2962874" y="796766"/>
                  <a:pt x="2940967" y="793909"/>
                  <a:pt x="2919059" y="790099"/>
                </a:cubicBezTo>
                <a:cubicBezTo>
                  <a:pt x="2756182" y="750094"/>
                  <a:pt x="2633309" y="616744"/>
                  <a:pt x="2610449" y="453866"/>
                </a:cubicBezTo>
                <a:cubicBezTo>
                  <a:pt x="2580922" y="245269"/>
                  <a:pt x="2723797" y="48101"/>
                  <a:pt x="2931442" y="11906"/>
                </a:cubicBezTo>
                <a:cubicBezTo>
                  <a:pt x="2938109" y="10954"/>
                  <a:pt x="2945729" y="9049"/>
                  <a:pt x="2952397" y="7144"/>
                </a:cubicBezTo>
                <a:cubicBezTo>
                  <a:pt x="2983829" y="7144"/>
                  <a:pt x="3016214" y="7144"/>
                  <a:pt x="3047647" y="7144"/>
                </a:cubicBezTo>
                <a:cubicBezTo>
                  <a:pt x="3050504" y="8096"/>
                  <a:pt x="3053362" y="9049"/>
                  <a:pt x="3056219" y="9049"/>
                </a:cubicBezTo>
                <a:cubicBezTo>
                  <a:pt x="3164804" y="27146"/>
                  <a:pt x="3253387" y="79534"/>
                  <a:pt x="3319109" y="168116"/>
                </a:cubicBezTo>
                <a:cubicBezTo>
                  <a:pt x="3330539" y="183356"/>
                  <a:pt x="3330539" y="183356"/>
                  <a:pt x="3341017" y="168116"/>
                </a:cubicBezTo>
                <a:cubicBezTo>
                  <a:pt x="3490559" y="-33814"/>
                  <a:pt x="3804884" y="-6191"/>
                  <a:pt x="3918232" y="218599"/>
                </a:cubicBezTo>
                <a:cubicBezTo>
                  <a:pt x="3935377" y="252889"/>
                  <a:pt x="3943949" y="289084"/>
                  <a:pt x="3952522" y="325279"/>
                </a:cubicBezTo>
                <a:cubicBezTo>
                  <a:pt x="3953474" y="356711"/>
                  <a:pt x="3953474" y="388144"/>
                  <a:pt x="3953474" y="419576"/>
                </a:cubicBezTo>
                <a:close/>
                <a:moveTo>
                  <a:pt x="3534374" y="1227296"/>
                </a:moveTo>
                <a:cubicBezTo>
                  <a:pt x="3546757" y="1226344"/>
                  <a:pt x="3560092" y="1227296"/>
                  <a:pt x="3572474" y="1224439"/>
                </a:cubicBezTo>
                <a:cubicBezTo>
                  <a:pt x="3670582" y="1206341"/>
                  <a:pt x="3740114" y="1150144"/>
                  <a:pt x="3769642" y="1054894"/>
                </a:cubicBezTo>
                <a:cubicBezTo>
                  <a:pt x="3800122" y="958691"/>
                  <a:pt x="3777262" y="872014"/>
                  <a:pt x="3705824" y="800576"/>
                </a:cubicBezTo>
                <a:cubicBezTo>
                  <a:pt x="3664867" y="759619"/>
                  <a:pt x="3612479" y="737711"/>
                  <a:pt x="3554377" y="732949"/>
                </a:cubicBezTo>
                <a:cubicBezTo>
                  <a:pt x="3538184" y="731996"/>
                  <a:pt x="3535327" y="724376"/>
                  <a:pt x="3537232" y="710089"/>
                </a:cubicBezTo>
                <a:cubicBezTo>
                  <a:pt x="3542947" y="665321"/>
                  <a:pt x="3547709" y="620554"/>
                  <a:pt x="3552472" y="575786"/>
                </a:cubicBezTo>
                <a:cubicBezTo>
                  <a:pt x="3555329" y="551974"/>
                  <a:pt x="3556282" y="551021"/>
                  <a:pt x="3580094" y="554831"/>
                </a:cubicBezTo>
                <a:cubicBezTo>
                  <a:pt x="3615337" y="560546"/>
                  <a:pt x="3649627" y="558641"/>
                  <a:pt x="3682964" y="545306"/>
                </a:cubicBezTo>
                <a:cubicBezTo>
                  <a:pt x="3778214" y="508159"/>
                  <a:pt x="3825839" y="401479"/>
                  <a:pt x="3791549" y="306229"/>
                </a:cubicBezTo>
                <a:cubicBezTo>
                  <a:pt x="3756307" y="210979"/>
                  <a:pt x="3651532" y="160496"/>
                  <a:pt x="3554377" y="192881"/>
                </a:cubicBezTo>
                <a:cubicBezTo>
                  <a:pt x="3481034" y="217646"/>
                  <a:pt x="3418169" y="290989"/>
                  <a:pt x="3428647" y="395764"/>
                </a:cubicBezTo>
                <a:cubicBezTo>
                  <a:pt x="3429599" y="409099"/>
                  <a:pt x="3426742" y="412909"/>
                  <a:pt x="3413407" y="413861"/>
                </a:cubicBezTo>
                <a:cubicBezTo>
                  <a:pt x="3369592" y="415766"/>
                  <a:pt x="3324824" y="415766"/>
                  <a:pt x="3281009" y="416719"/>
                </a:cubicBezTo>
                <a:cubicBezTo>
                  <a:pt x="3248624" y="417671"/>
                  <a:pt x="3249577" y="417671"/>
                  <a:pt x="3248624" y="385286"/>
                </a:cubicBezTo>
                <a:cubicBezTo>
                  <a:pt x="3244814" y="250984"/>
                  <a:pt x="3123847" y="130016"/>
                  <a:pt x="2966684" y="152876"/>
                </a:cubicBezTo>
                <a:cubicBezTo>
                  <a:pt x="2825714" y="172879"/>
                  <a:pt x="2737132" y="297656"/>
                  <a:pt x="2757134" y="437674"/>
                </a:cubicBezTo>
                <a:cubicBezTo>
                  <a:pt x="2774279" y="553879"/>
                  <a:pt x="2878102" y="644366"/>
                  <a:pt x="2995259" y="645319"/>
                </a:cubicBezTo>
                <a:cubicBezTo>
                  <a:pt x="3045742" y="646271"/>
                  <a:pt x="3092414" y="633889"/>
                  <a:pt x="3135277" y="606266"/>
                </a:cubicBezTo>
                <a:cubicBezTo>
                  <a:pt x="3147659" y="598646"/>
                  <a:pt x="3155279" y="599599"/>
                  <a:pt x="3163852" y="611029"/>
                </a:cubicBezTo>
                <a:cubicBezTo>
                  <a:pt x="3170519" y="619601"/>
                  <a:pt x="3178139" y="627221"/>
                  <a:pt x="3185759" y="634841"/>
                </a:cubicBezTo>
                <a:cubicBezTo>
                  <a:pt x="3188617" y="637699"/>
                  <a:pt x="3191474" y="642461"/>
                  <a:pt x="3197189" y="639604"/>
                </a:cubicBezTo>
                <a:cubicBezTo>
                  <a:pt x="3201952" y="636746"/>
                  <a:pt x="3205762" y="632936"/>
                  <a:pt x="3204809" y="627221"/>
                </a:cubicBezTo>
                <a:cubicBezTo>
                  <a:pt x="3204809" y="623411"/>
                  <a:pt x="3203857" y="618649"/>
                  <a:pt x="3202904" y="614839"/>
                </a:cubicBezTo>
                <a:cubicBezTo>
                  <a:pt x="3193379" y="551974"/>
                  <a:pt x="3244814" y="502444"/>
                  <a:pt x="3307679" y="513874"/>
                </a:cubicBezTo>
                <a:cubicBezTo>
                  <a:pt x="3383879" y="527209"/>
                  <a:pt x="3441982" y="592931"/>
                  <a:pt x="3445792" y="670084"/>
                </a:cubicBezTo>
                <a:cubicBezTo>
                  <a:pt x="3447697" y="710089"/>
                  <a:pt x="3422932" y="746284"/>
                  <a:pt x="3383879" y="757714"/>
                </a:cubicBezTo>
                <a:cubicBezTo>
                  <a:pt x="3366734" y="762476"/>
                  <a:pt x="3349589" y="763429"/>
                  <a:pt x="3332444" y="758666"/>
                </a:cubicBezTo>
                <a:cubicBezTo>
                  <a:pt x="3323872" y="756761"/>
                  <a:pt x="3314347" y="754856"/>
                  <a:pt x="3309584" y="764381"/>
                </a:cubicBezTo>
                <a:cubicBezTo>
                  <a:pt x="3304822" y="773906"/>
                  <a:pt x="3315299" y="775811"/>
                  <a:pt x="3319109" y="781526"/>
                </a:cubicBezTo>
                <a:cubicBezTo>
                  <a:pt x="3323872" y="787241"/>
                  <a:pt x="3328634" y="792956"/>
                  <a:pt x="3335302" y="798671"/>
                </a:cubicBezTo>
                <a:cubicBezTo>
                  <a:pt x="3347684" y="809149"/>
                  <a:pt x="3347684" y="817721"/>
                  <a:pt x="3337207" y="831056"/>
                </a:cubicBezTo>
                <a:cubicBezTo>
                  <a:pt x="3306727" y="869156"/>
                  <a:pt x="3290534" y="914876"/>
                  <a:pt x="3287677" y="963454"/>
                </a:cubicBezTo>
                <a:cubicBezTo>
                  <a:pt x="3277199" y="1108234"/>
                  <a:pt x="3389594" y="1227296"/>
                  <a:pt x="3534374" y="1227296"/>
                </a:cubicBezTo>
                <a:close/>
              </a:path>
            </a:pathLst>
          </a:custGeom>
          <a:noFill/>
          <a:ln w="34925" cap="flat">
            <a:solidFill>
              <a:schemeClr val="accent1"/>
            </a:solidFill>
            <a:prstDash val="solid"/>
            <a:miter/>
          </a:ln>
        </p:spPr>
        <p:txBody>
          <a:bodyPr rtlCol="0" anchor="ctr"/>
          <a:lstStyle/>
          <a:p>
            <a:endParaRPr lang="en-US"/>
          </a:p>
        </p:txBody>
      </p:sp>
      <p:cxnSp>
        <p:nvCxnSpPr>
          <p:cNvPr id="4" name="Straight Connector 3">
            <a:extLst>
              <a:ext uri="{FF2B5EF4-FFF2-40B4-BE49-F238E27FC236}">
                <a16:creationId xmlns="" xmlns:a16="http://schemas.microsoft.com/office/drawing/2014/main" id="{92F6D567-C060-4D2B-B097-8C3176DB8302}"/>
              </a:ext>
            </a:extLst>
          </p:cNvPr>
          <p:cNvCxnSpPr>
            <a:cxnSpLocks/>
          </p:cNvCxnSpPr>
          <p:nvPr userDrawn="1"/>
        </p:nvCxnSpPr>
        <p:spPr>
          <a:xfrm flipH="1">
            <a:off x="2872409" y="477136"/>
            <a:ext cx="8670698" cy="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 xmlns:a16="http://schemas.microsoft.com/office/drawing/2014/main" id="{24193E77-7AFA-45E8-B176-B8D26B378350}"/>
              </a:ext>
            </a:extLst>
          </p:cNvPr>
          <p:cNvCxnSpPr>
            <a:cxnSpLocks/>
          </p:cNvCxnSpPr>
          <p:nvPr userDrawn="1"/>
        </p:nvCxnSpPr>
        <p:spPr>
          <a:xfrm flipV="1">
            <a:off x="11543107" y="477136"/>
            <a:ext cx="0" cy="593513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A8A31E12-92B8-44BE-9F73-32CC46810BBB}"/>
              </a:ext>
            </a:extLst>
          </p:cNvPr>
          <p:cNvCxnSpPr>
            <a:cxnSpLocks/>
          </p:cNvCxnSpPr>
          <p:nvPr userDrawn="1"/>
        </p:nvCxnSpPr>
        <p:spPr>
          <a:xfrm flipH="1">
            <a:off x="2976596" y="6392850"/>
            <a:ext cx="8566511" cy="13272"/>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8749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4529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7" r:id="rId2"/>
    <p:sldLayoutId id="2147483658" r:id="rId3"/>
    <p:sldLayoutId id="2147483661" r:id="rId4"/>
    <p:sldLayoutId id="2147483653" r:id="rId5"/>
    <p:sldLayoutId id="2147483660" r:id="rId6"/>
    <p:sldLayoutId id="2147483664" r:id="rId7"/>
    <p:sldLayoutId id="2147483666" r:id="rId8"/>
    <p:sldLayoutId id="2147483667" r:id="rId9"/>
    <p:sldLayoutId id="2147483668" r:id="rId10"/>
    <p:sldLayoutId id="2147483674" r:id="rId11"/>
    <p:sldLayoutId id="2147483669" r:id="rId12"/>
    <p:sldLayoutId id="2147483671" r:id="rId13"/>
    <p:sldLayoutId id="2147483670" r:id="rId14"/>
    <p:sldLayoutId id="2147483665" r:id="rId15"/>
    <p:sldLayoutId id="214748365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24951" y="385010"/>
            <a:ext cx="6328612" cy="60879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D" sz="2000" b="1" dirty="0" smtClean="0"/>
          </a:p>
          <a:p>
            <a:pPr algn="ctr"/>
            <a:endParaRPr lang="en-ID" sz="2000" b="1" dirty="0"/>
          </a:p>
          <a:p>
            <a:pPr algn="ctr"/>
            <a:r>
              <a:rPr lang="en-ID" sz="2000" b="1" dirty="0" smtClean="0"/>
              <a:t>BAB </a:t>
            </a:r>
            <a:r>
              <a:rPr lang="en-ID" sz="2000" b="1" dirty="0" smtClean="0"/>
              <a:t>6</a:t>
            </a:r>
            <a:endParaRPr lang="en-ID" sz="2000" b="1" dirty="0" smtClean="0"/>
          </a:p>
          <a:p>
            <a:pPr algn="ctr"/>
            <a:r>
              <a:rPr lang="en-ID" sz="2000" b="1" dirty="0" smtClean="0"/>
              <a:t>“BUDAYA DAN GAYA MANAJEMEN”</a:t>
            </a:r>
            <a:endParaRPr lang="en-ID" sz="2000" b="1" dirty="0" smtClean="0"/>
          </a:p>
          <a:p>
            <a:pPr algn="ctr"/>
            <a:endParaRPr lang="en-ID" sz="2000" b="1" dirty="0"/>
          </a:p>
          <a:p>
            <a:pPr algn="ctr"/>
            <a:endParaRPr lang="en-ID" sz="2000" b="1" dirty="0" smtClean="0"/>
          </a:p>
          <a:p>
            <a:pPr algn="ctr"/>
            <a:r>
              <a:rPr lang="en-ID" sz="2000" b="1" dirty="0" smtClean="0"/>
              <a:t>KELOMPOK 3</a:t>
            </a:r>
          </a:p>
          <a:p>
            <a:pPr algn="ctr"/>
            <a:endParaRPr lang="en-ID" sz="2000" b="1" dirty="0" smtClean="0"/>
          </a:p>
          <a:p>
            <a:pPr algn="just"/>
            <a:r>
              <a:rPr lang="en-ID" sz="2000" dirty="0" smtClean="0"/>
              <a:t>1811011051 	</a:t>
            </a:r>
            <a:r>
              <a:rPr lang="en-ID" sz="2000" dirty="0" err="1" smtClean="0"/>
              <a:t>Winarsih</a:t>
            </a:r>
            <a:endParaRPr lang="en-ID" sz="2000" dirty="0" smtClean="0"/>
          </a:p>
          <a:p>
            <a:pPr algn="just"/>
            <a:r>
              <a:rPr lang="en-ID" sz="2000" dirty="0" smtClean="0"/>
              <a:t>1811011065	</a:t>
            </a:r>
            <a:r>
              <a:rPr lang="en-ID" sz="2000" dirty="0" err="1" smtClean="0"/>
              <a:t>Aprilia</a:t>
            </a:r>
            <a:r>
              <a:rPr lang="en-ID" sz="2000" dirty="0" smtClean="0"/>
              <a:t> </a:t>
            </a:r>
            <a:r>
              <a:rPr lang="en-ID" sz="2000" dirty="0" err="1" smtClean="0"/>
              <a:t>Dwi</a:t>
            </a:r>
            <a:r>
              <a:rPr lang="en-ID" sz="2000" dirty="0" smtClean="0"/>
              <a:t> </a:t>
            </a:r>
            <a:r>
              <a:rPr lang="en-ID" sz="2000" dirty="0" err="1" smtClean="0"/>
              <a:t>Putri</a:t>
            </a:r>
            <a:endParaRPr lang="en-ID" sz="2000" dirty="0" smtClean="0"/>
          </a:p>
          <a:p>
            <a:pPr algn="just"/>
            <a:r>
              <a:rPr lang="en-ID" sz="2000" dirty="0" smtClean="0"/>
              <a:t>1811011071	</a:t>
            </a:r>
            <a:r>
              <a:rPr lang="en-ID" sz="2000" dirty="0" err="1" smtClean="0"/>
              <a:t>Wiwir</a:t>
            </a:r>
            <a:r>
              <a:rPr lang="en-ID" sz="2000" dirty="0" smtClean="0"/>
              <a:t> </a:t>
            </a:r>
            <a:r>
              <a:rPr lang="en-ID" sz="2000" dirty="0" err="1" smtClean="0"/>
              <a:t>Melya</a:t>
            </a:r>
            <a:r>
              <a:rPr lang="en-ID" sz="2000" dirty="0" smtClean="0"/>
              <a:t> Lestari</a:t>
            </a:r>
          </a:p>
          <a:p>
            <a:pPr algn="just"/>
            <a:r>
              <a:rPr lang="en-ID" sz="2000" dirty="0" smtClean="0"/>
              <a:t>1811011075	</a:t>
            </a:r>
            <a:r>
              <a:rPr lang="en-ID" sz="2000" dirty="0" err="1" smtClean="0"/>
              <a:t>M.Fat’han</a:t>
            </a:r>
            <a:endParaRPr lang="en-ID" sz="2000" dirty="0" smtClean="0"/>
          </a:p>
          <a:p>
            <a:pPr algn="just"/>
            <a:r>
              <a:rPr lang="en-ID" sz="2000" dirty="0" smtClean="0"/>
              <a:t>1851011007	</a:t>
            </a:r>
            <a:r>
              <a:rPr lang="en-ID" sz="2000" dirty="0" err="1" smtClean="0"/>
              <a:t>Yovita</a:t>
            </a:r>
            <a:r>
              <a:rPr lang="en-ID" sz="2000" dirty="0" smtClean="0"/>
              <a:t> </a:t>
            </a:r>
            <a:r>
              <a:rPr lang="en-ID" sz="2000" dirty="0" err="1" smtClean="0"/>
              <a:t>Riska</a:t>
            </a:r>
            <a:r>
              <a:rPr lang="en-ID" sz="2000" dirty="0" smtClean="0"/>
              <a:t> </a:t>
            </a:r>
            <a:r>
              <a:rPr lang="en-ID" sz="2000" dirty="0" err="1" smtClean="0"/>
              <a:t>Ramadhina</a:t>
            </a:r>
            <a:endParaRPr lang="en-ID" sz="2000" dirty="0" smtClean="0"/>
          </a:p>
          <a:p>
            <a:pPr algn="just"/>
            <a:endParaRPr lang="en-ID" sz="2000" dirty="0"/>
          </a:p>
          <a:p>
            <a:pPr algn="just"/>
            <a:endParaRPr lang="en-ID" sz="2000" dirty="0" smtClean="0"/>
          </a:p>
          <a:p>
            <a:pPr algn="just"/>
            <a:endParaRPr lang="en-ID" sz="2000" dirty="0"/>
          </a:p>
          <a:p>
            <a:pPr algn="just"/>
            <a:endParaRPr lang="en-ID" sz="2000" dirty="0" smtClean="0"/>
          </a:p>
          <a:p>
            <a:pPr algn="just"/>
            <a:r>
              <a:rPr lang="en-ID" sz="2000" dirty="0" err="1" smtClean="0"/>
              <a:t>Dosen</a:t>
            </a:r>
            <a:r>
              <a:rPr lang="en-ID" sz="2000" dirty="0" smtClean="0"/>
              <a:t> 		: </a:t>
            </a:r>
            <a:r>
              <a:rPr lang="en-ID" sz="2000" dirty="0" err="1" smtClean="0"/>
              <a:t>Dr.</a:t>
            </a:r>
            <a:r>
              <a:rPr lang="en-ID" sz="2000" dirty="0" smtClean="0"/>
              <a:t> Nova </a:t>
            </a:r>
            <a:r>
              <a:rPr lang="en-ID" sz="2000" dirty="0" err="1" smtClean="0"/>
              <a:t>Mardiana,S.E,M.M</a:t>
            </a:r>
            <a:endParaRPr lang="en-ID" sz="2000" dirty="0" smtClean="0"/>
          </a:p>
          <a:p>
            <a:pPr algn="just"/>
            <a:r>
              <a:rPr lang="en-ID" sz="2000" dirty="0" err="1" smtClean="0"/>
              <a:t>Matakuliah</a:t>
            </a:r>
            <a:r>
              <a:rPr lang="en-ID" sz="2000" dirty="0" smtClean="0"/>
              <a:t>	: </a:t>
            </a:r>
            <a:r>
              <a:rPr lang="en-ID" sz="2000" dirty="0" err="1" smtClean="0"/>
              <a:t>Msnsjemen</a:t>
            </a:r>
            <a:r>
              <a:rPr lang="en-ID" sz="2000" dirty="0" smtClean="0"/>
              <a:t> </a:t>
            </a:r>
            <a:r>
              <a:rPr lang="en-ID" sz="2000" dirty="0" err="1" smtClean="0"/>
              <a:t>Lintsd</a:t>
            </a:r>
            <a:r>
              <a:rPr lang="en-ID" sz="2000" dirty="0" smtClean="0"/>
              <a:t> </a:t>
            </a:r>
            <a:r>
              <a:rPr lang="en-ID" sz="2000" dirty="0" err="1" smtClean="0"/>
              <a:t>Budaya</a:t>
            </a:r>
            <a:endParaRPr lang="en-US" sz="2000" dirty="0"/>
          </a:p>
        </p:txBody>
      </p:sp>
    </p:spTree>
    <p:extLst>
      <p:ext uri="{BB962C8B-B14F-4D97-AF65-F5344CB8AC3E}">
        <p14:creationId xmlns:p14="http://schemas.microsoft.com/office/powerpoint/2010/main" val="2336573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0" name="Freeform: Shape 39">
            <a:extLst>
              <a:ext uri="{FF2B5EF4-FFF2-40B4-BE49-F238E27FC236}">
                <a16:creationId xmlns="" xmlns:a16="http://schemas.microsoft.com/office/drawing/2014/main" id="{CD72C19A-3FDF-4384-A3B3-A97D3EB2A7D6}"/>
              </a:ext>
            </a:extLst>
          </p:cNvPr>
          <p:cNvSpPr/>
          <p:nvPr/>
        </p:nvSpPr>
        <p:spPr>
          <a:xfrm rot="5400000">
            <a:off x="7159730" y="1735941"/>
            <a:ext cx="4792428" cy="1895120"/>
          </a:xfrm>
          <a:custGeom>
            <a:avLst/>
            <a:gdLst>
              <a:gd name="connsiteX0" fmla="*/ 192498 w 4792428"/>
              <a:gd name="connsiteY0" fmla="*/ 947561 h 1895120"/>
              <a:gd name="connsiteX1" fmla="*/ 322952 w 4792428"/>
              <a:gd name="connsiteY1" fmla="*/ 1078014 h 1895120"/>
              <a:gd name="connsiteX2" fmla="*/ 453405 w 4792428"/>
              <a:gd name="connsiteY2" fmla="*/ 947561 h 1895120"/>
              <a:gd name="connsiteX3" fmla="*/ 322952 w 4792428"/>
              <a:gd name="connsiteY3" fmla="*/ 817106 h 1895120"/>
              <a:gd name="connsiteX4" fmla="*/ 192498 w 4792428"/>
              <a:gd name="connsiteY4" fmla="*/ 947561 h 1895120"/>
              <a:gd name="connsiteX5" fmla="*/ 0 w 4792428"/>
              <a:gd name="connsiteY5" fmla="*/ 947561 h 1895120"/>
              <a:gd name="connsiteX6" fmla="*/ 756593 w 4792428"/>
              <a:gd name="connsiteY6" fmla="*/ 19252 h 1895120"/>
              <a:gd name="connsiteX7" fmla="*/ 947558 w 4792428"/>
              <a:gd name="connsiteY7" fmla="*/ 0 h 1895120"/>
              <a:gd name="connsiteX8" fmla="*/ 1648740 w 4792428"/>
              <a:gd name="connsiteY8" fmla="*/ 312547 h 1895120"/>
              <a:gd name="connsiteX9" fmla="*/ 1711908 w 4792428"/>
              <a:gd name="connsiteY9" fmla="*/ 393845 h 1895120"/>
              <a:gd name="connsiteX10" fmla="*/ 1771988 w 4792428"/>
              <a:gd name="connsiteY10" fmla="*/ 393845 h 1895120"/>
              <a:gd name="connsiteX11" fmla="*/ 1935264 w 4792428"/>
              <a:gd name="connsiteY11" fmla="*/ 532275 h 1895120"/>
              <a:gd name="connsiteX12" fmla="*/ 2045321 w 4792428"/>
              <a:gd name="connsiteY12" fmla="*/ 532275 h 1895120"/>
              <a:gd name="connsiteX13" fmla="*/ 2045321 w 4792428"/>
              <a:gd name="connsiteY13" fmla="*/ 528205 h 1895120"/>
              <a:gd name="connsiteX14" fmla="*/ 2127380 w 4792428"/>
              <a:gd name="connsiteY14" fmla="*/ 404405 h 1895120"/>
              <a:gd name="connsiteX15" fmla="*/ 2179676 w 4792428"/>
              <a:gd name="connsiteY15" fmla="*/ 393845 h 1895120"/>
              <a:gd name="connsiteX16" fmla="*/ 2291251 w 4792428"/>
              <a:gd name="connsiteY16" fmla="*/ 393845 h 1895120"/>
              <a:gd name="connsiteX17" fmla="*/ 2425607 w 4792428"/>
              <a:gd name="connsiteY17" fmla="*/ 528205 h 1895120"/>
              <a:gd name="connsiteX18" fmla="*/ 2425611 w 4792428"/>
              <a:gd name="connsiteY18" fmla="*/ 532275 h 1895120"/>
              <a:gd name="connsiteX19" fmla="*/ 4792428 w 4792428"/>
              <a:gd name="connsiteY19" fmla="*/ 515343 h 1895120"/>
              <a:gd name="connsiteX20" fmla="*/ 4792428 w 4792428"/>
              <a:gd name="connsiteY20" fmla="*/ 1343157 h 1895120"/>
              <a:gd name="connsiteX21" fmla="*/ 3237801 w 4792428"/>
              <a:gd name="connsiteY21" fmla="*/ 1362847 h 1895120"/>
              <a:gd name="connsiteX22" fmla="*/ 2425607 w 4792428"/>
              <a:gd name="connsiteY22" fmla="*/ 1362847 h 1895120"/>
              <a:gd name="connsiteX23" fmla="*/ 2425607 w 4792428"/>
              <a:gd name="connsiteY23" fmla="*/ 1366917 h 1895120"/>
              <a:gd name="connsiteX24" fmla="*/ 2291248 w 4792428"/>
              <a:gd name="connsiteY24" fmla="*/ 1501276 h 1895120"/>
              <a:gd name="connsiteX25" fmla="*/ 2179676 w 4792428"/>
              <a:gd name="connsiteY25" fmla="*/ 1501276 h 1895120"/>
              <a:gd name="connsiteX26" fmla="*/ 2045321 w 4792428"/>
              <a:gd name="connsiteY26" fmla="*/ 1366917 h 1895120"/>
              <a:gd name="connsiteX27" fmla="*/ 2045321 w 4792428"/>
              <a:gd name="connsiteY27" fmla="*/ 1362847 h 1895120"/>
              <a:gd name="connsiteX28" fmla="*/ 1935264 w 4792428"/>
              <a:gd name="connsiteY28" fmla="*/ 1362847 h 1895120"/>
              <a:gd name="connsiteX29" fmla="*/ 1771987 w 4792428"/>
              <a:gd name="connsiteY29" fmla="*/ 1501276 h 1895120"/>
              <a:gd name="connsiteX30" fmla="*/ 1711318 w 4792428"/>
              <a:gd name="connsiteY30" fmla="*/ 1501276 h 1895120"/>
              <a:gd name="connsiteX31" fmla="*/ 1686066 w 4792428"/>
              <a:gd name="connsiteY31" fmla="*/ 1537935 h 1895120"/>
              <a:gd name="connsiteX32" fmla="*/ 947558 w 4792428"/>
              <a:gd name="connsiteY32" fmla="*/ 1895120 h 1895120"/>
              <a:gd name="connsiteX33" fmla="*/ 0 w 4792428"/>
              <a:gd name="connsiteY33" fmla="*/ 947561 h 189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92428" h="1895120">
                <a:moveTo>
                  <a:pt x="192498" y="947561"/>
                </a:moveTo>
                <a:cubicBezTo>
                  <a:pt x="192498" y="1019608"/>
                  <a:pt x="250905" y="1078014"/>
                  <a:pt x="322952" y="1078014"/>
                </a:cubicBezTo>
                <a:cubicBezTo>
                  <a:pt x="394999" y="1078014"/>
                  <a:pt x="453405" y="1019608"/>
                  <a:pt x="453405" y="947561"/>
                </a:cubicBezTo>
                <a:cubicBezTo>
                  <a:pt x="453405" y="875513"/>
                  <a:pt x="394999" y="817106"/>
                  <a:pt x="322952" y="817106"/>
                </a:cubicBezTo>
                <a:cubicBezTo>
                  <a:pt x="250905" y="817106"/>
                  <a:pt x="192498" y="875513"/>
                  <a:pt x="192498" y="947561"/>
                </a:cubicBezTo>
                <a:close/>
                <a:moveTo>
                  <a:pt x="0" y="947561"/>
                </a:moveTo>
                <a:cubicBezTo>
                  <a:pt x="0" y="489653"/>
                  <a:pt x="324805" y="107608"/>
                  <a:pt x="756593" y="19252"/>
                </a:cubicBezTo>
                <a:cubicBezTo>
                  <a:pt x="818277" y="6628"/>
                  <a:pt x="882144" y="0"/>
                  <a:pt x="947558" y="0"/>
                </a:cubicBezTo>
                <a:cubicBezTo>
                  <a:pt x="1226240" y="0"/>
                  <a:pt x="1476824" y="120306"/>
                  <a:pt x="1648740" y="312547"/>
                </a:cubicBezTo>
                <a:lnTo>
                  <a:pt x="1711908" y="393845"/>
                </a:lnTo>
                <a:lnTo>
                  <a:pt x="1771988" y="393845"/>
                </a:lnTo>
                <a:cubicBezTo>
                  <a:pt x="1854779" y="393845"/>
                  <a:pt x="1923713" y="453180"/>
                  <a:pt x="1935264" y="532275"/>
                </a:cubicBezTo>
                <a:lnTo>
                  <a:pt x="2045321" y="532275"/>
                </a:lnTo>
                <a:lnTo>
                  <a:pt x="2045321" y="528205"/>
                </a:lnTo>
                <a:cubicBezTo>
                  <a:pt x="2045318" y="472553"/>
                  <a:pt x="2079156" y="424800"/>
                  <a:pt x="2127380" y="404405"/>
                </a:cubicBezTo>
                <a:cubicBezTo>
                  <a:pt x="2143455" y="397605"/>
                  <a:pt x="2161128" y="393845"/>
                  <a:pt x="2179676" y="393845"/>
                </a:cubicBezTo>
                <a:lnTo>
                  <a:pt x="2291251" y="393845"/>
                </a:lnTo>
                <a:cubicBezTo>
                  <a:pt x="2365455" y="393845"/>
                  <a:pt x="2425607" y="454001"/>
                  <a:pt x="2425607" y="528205"/>
                </a:cubicBezTo>
                <a:cubicBezTo>
                  <a:pt x="2425607" y="529560"/>
                  <a:pt x="2425611" y="530919"/>
                  <a:pt x="2425611" y="532275"/>
                </a:cubicBezTo>
                <a:lnTo>
                  <a:pt x="4792428" y="515343"/>
                </a:lnTo>
                <a:lnTo>
                  <a:pt x="4792428" y="1343157"/>
                </a:lnTo>
                <a:lnTo>
                  <a:pt x="3237801" y="1362847"/>
                </a:lnTo>
                <a:lnTo>
                  <a:pt x="2425607" y="1362847"/>
                </a:lnTo>
                <a:lnTo>
                  <a:pt x="2425607" y="1366917"/>
                </a:lnTo>
                <a:cubicBezTo>
                  <a:pt x="2425611" y="1441122"/>
                  <a:pt x="2365455" y="1501276"/>
                  <a:pt x="2291248" y="1501276"/>
                </a:cubicBezTo>
                <a:lnTo>
                  <a:pt x="2179676" y="1501276"/>
                </a:lnTo>
                <a:cubicBezTo>
                  <a:pt x="2105471" y="1501276"/>
                  <a:pt x="2045318" y="1441122"/>
                  <a:pt x="2045321" y="1366917"/>
                </a:cubicBezTo>
                <a:lnTo>
                  <a:pt x="2045321" y="1362847"/>
                </a:lnTo>
                <a:lnTo>
                  <a:pt x="1935264" y="1362847"/>
                </a:lnTo>
                <a:cubicBezTo>
                  <a:pt x="1923713" y="1441942"/>
                  <a:pt x="1854779" y="1501276"/>
                  <a:pt x="1771987" y="1501276"/>
                </a:cubicBezTo>
                <a:lnTo>
                  <a:pt x="1711318" y="1501276"/>
                </a:lnTo>
                <a:lnTo>
                  <a:pt x="1686066" y="1537935"/>
                </a:lnTo>
                <a:cubicBezTo>
                  <a:pt x="1514242" y="1756097"/>
                  <a:pt x="1247135" y="1895120"/>
                  <a:pt x="947558" y="1895120"/>
                </a:cubicBezTo>
                <a:cubicBezTo>
                  <a:pt x="424237" y="1895120"/>
                  <a:pt x="0" y="1470884"/>
                  <a:pt x="0" y="947561"/>
                </a:cubicBezTo>
                <a:close/>
              </a:path>
            </a:pathLst>
          </a:custGeom>
          <a:solidFill>
            <a:schemeClr val="accent2"/>
          </a:solidFill>
          <a:ln>
            <a:noFill/>
          </a:ln>
          <a:effectLst>
            <a:reflection blurRad="190500" stA="52000" endA="300" endPos="4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solidFill>
                <a:schemeClr val="tx1">
                  <a:lumMod val="75000"/>
                  <a:lumOff val="25000"/>
                </a:schemeClr>
              </a:solidFill>
            </a:endParaRPr>
          </a:p>
        </p:txBody>
      </p:sp>
      <p:sp>
        <p:nvSpPr>
          <p:cNvPr id="17" name="TextBox 16">
            <a:extLst>
              <a:ext uri="{FF2B5EF4-FFF2-40B4-BE49-F238E27FC236}">
                <a16:creationId xmlns="" xmlns:a16="http://schemas.microsoft.com/office/drawing/2014/main" id="{30EBE549-0762-43B4-95E7-CC02F23EA21F}"/>
              </a:ext>
            </a:extLst>
          </p:cNvPr>
          <p:cNvSpPr txBox="1"/>
          <p:nvPr/>
        </p:nvSpPr>
        <p:spPr>
          <a:xfrm>
            <a:off x="619644" y="5378722"/>
            <a:ext cx="6155104" cy="1107996"/>
          </a:xfrm>
          <a:prstGeom prst="rect">
            <a:avLst/>
          </a:prstGeom>
          <a:noFill/>
        </p:spPr>
        <p:txBody>
          <a:bodyPr wrap="square" rtlCol="0" anchor="ctr">
            <a:spAutoFit/>
          </a:bodyPr>
          <a:lstStyle/>
          <a:p>
            <a:r>
              <a:rPr lang="id-ID" altLang="ko-KR" sz="6600" b="1" dirty="0" smtClean="0">
                <a:solidFill>
                  <a:srgbClr val="E6106D"/>
                </a:solidFill>
                <a:latin typeface="Bahnschrift SemiBold Condensed" pitchFamily="34" charset="0"/>
                <a:cs typeface="Arial" pitchFamily="34" charset="0"/>
              </a:rPr>
              <a:t>Tujuan Pembelajaran</a:t>
            </a:r>
            <a:endParaRPr lang="ko-KR" altLang="en-US" sz="6600" b="1" dirty="0">
              <a:solidFill>
                <a:srgbClr val="E6106D"/>
              </a:solidFill>
              <a:latin typeface="Bahnschrift SemiBold Condensed" pitchFamily="34" charset="0"/>
              <a:cs typeface="Arial" pitchFamily="34" charset="0"/>
            </a:endParaRPr>
          </a:p>
        </p:txBody>
      </p:sp>
      <p:sp>
        <p:nvSpPr>
          <p:cNvPr id="20" name="Freeform: Shape 19">
            <a:extLst>
              <a:ext uri="{FF2B5EF4-FFF2-40B4-BE49-F238E27FC236}">
                <a16:creationId xmlns="" xmlns:a16="http://schemas.microsoft.com/office/drawing/2014/main" id="{4A33F946-0EBE-42F8-A644-D54B7DA59BF9}"/>
              </a:ext>
            </a:extLst>
          </p:cNvPr>
          <p:cNvSpPr/>
          <p:nvPr/>
        </p:nvSpPr>
        <p:spPr>
          <a:xfrm flipH="1">
            <a:off x="9210570" y="2260709"/>
            <a:ext cx="820001" cy="2991515"/>
          </a:xfrm>
          <a:custGeom>
            <a:avLst/>
            <a:gdLst>
              <a:gd name="connsiteX0" fmla="*/ 419929 w 762000"/>
              <a:gd name="connsiteY0" fmla="*/ 691991 h 2505075"/>
              <a:gd name="connsiteX1" fmla="*/ 440884 w 762000"/>
              <a:gd name="connsiteY1" fmla="*/ 751999 h 2505075"/>
              <a:gd name="connsiteX2" fmla="*/ 444694 w 762000"/>
              <a:gd name="connsiteY2" fmla="*/ 706279 h 2505075"/>
              <a:gd name="connsiteX3" fmla="*/ 419929 w 762000"/>
              <a:gd name="connsiteY3" fmla="*/ 691991 h 2505075"/>
              <a:gd name="connsiteX4" fmla="*/ 419929 w 762000"/>
              <a:gd name="connsiteY4" fmla="*/ 691991 h 2505075"/>
              <a:gd name="connsiteX5" fmla="*/ 419929 w 762000"/>
              <a:gd name="connsiteY5" fmla="*/ 691991 h 2505075"/>
              <a:gd name="connsiteX6" fmla="*/ 446599 w 762000"/>
              <a:gd name="connsiteY6" fmla="*/ 2432209 h 2505075"/>
              <a:gd name="connsiteX7" fmla="*/ 442789 w 762000"/>
              <a:gd name="connsiteY7" fmla="*/ 2365534 h 2505075"/>
              <a:gd name="connsiteX8" fmla="*/ 436122 w 762000"/>
              <a:gd name="connsiteY8" fmla="*/ 2336006 h 2505075"/>
              <a:gd name="connsiteX9" fmla="*/ 447552 w 762000"/>
              <a:gd name="connsiteY9" fmla="*/ 2264569 h 2505075"/>
              <a:gd name="connsiteX10" fmla="*/ 428502 w 762000"/>
              <a:gd name="connsiteY10" fmla="*/ 2204561 h 2505075"/>
              <a:gd name="connsiteX11" fmla="*/ 428502 w 762000"/>
              <a:gd name="connsiteY11" fmla="*/ 1926431 h 2505075"/>
              <a:gd name="connsiteX12" fmla="*/ 459934 w 762000"/>
              <a:gd name="connsiteY12" fmla="*/ 1774031 h 2505075"/>
              <a:gd name="connsiteX13" fmla="*/ 445647 w 762000"/>
              <a:gd name="connsiteY13" fmla="*/ 1730216 h 2505075"/>
              <a:gd name="connsiteX14" fmla="*/ 455172 w 762000"/>
              <a:gd name="connsiteY14" fmla="*/ 1694021 h 2505075"/>
              <a:gd name="connsiteX15" fmla="*/ 453267 w 762000"/>
              <a:gd name="connsiteY15" fmla="*/ 1617821 h 2505075"/>
              <a:gd name="connsiteX16" fmla="*/ 405642 w 762000"/>
              <a:gd name="connsiteY16" fmla="*/ 1476851 h 2505075"/>
              <a:gd name="connsiteX17" fmla="*/ 327537 w 762000"/>
              <a:gd name="connsiteY17" fmla="*/ 1759744 h 2505075"/>
              <a:gd name="connsiteX18" fmla="*/ 326584 w 762000"/>
              <a:gd name="connsiteY18" fmla="*/ 1809274 h 2505075"/>
              <a:gd name="connsiteX19" fmla="*/ 301819 w 762000"/>
              <a:gd name="connsiteY19" fmla="*/ 1842611 h 2505075"/>
              <a:gd name="connsiteX20" fmla="*/ 304677 w 762000"/>
              <a:gd name="connsiteY20" fmla="*/ 1867376 h 2505075"/>
              <a:gd name="connsiteX21" fmla="*/ 287532 w 762000"/>
              <a:gd name="connsiteY21" fmla="*/ 1904524 h 2505075"/>
              <a:gd name="connsiteX22" fmla="*/ 246574 w 762000"/>
              <a:gd name="connsiteY22" fmla="*/ 2167414 h 2505075"/>
              <a:gd name="connsiteX23" fmla="*/ 251337 w 762000"/>
              <a:gd name="connsiteY23" fmla="*/ 2280761 h 2505075"/>
              <a:gd name="connsiteX24" fmla="*/ 236097 w 762000"/>
              <a:gd name="connsiteY24" fmla="*/ 2376011 h 2505075"/>
              <a:gd name="connsiteX25" fmla="*/ 325632 w 762000"/>
              <a:gd name="connsiteY25" fmla="*/ 2465546 h 2505075"/>
              <a:gd name="connsiteX26" fmla="*/ 748542 w 762000"/>
              <a:gd name="connsiteY26" fmla="*/ 2494121 h 2505075"/>
              <a:gd name="connsiteX27" fmla="*/ 600904 w 762000"/>
              <a:gd name="connsiteY27" fmla="*/ 2490311 h 2505075"/>
              <a:gd name="connsiteX28" fmla="*/ 446599 w 762000"/>
              <a:gd name="connsiteY28" fmla="*/ 2432209 h 2505075"/>
              <a:gd name="connsiteX29" fmla="*/ 116082 w 762000"/>
              <a:gd name="connsiteY29" fmla="*/ 2428399 h 2505075"/>
              <a:gd name="connsiteX30" fmla="*/ 137989 w 762000"/>
              <a:gd name="connsiteY30" fmla="*/ 2365534 h 2505075"/>
              <a:gd name="connsiteX31" fmla="*/ 113224 w 762000"/>
              <a:gd name="connsiteY31" fmla="*/ 2288381 h 2505075"/>
              <a:gd name="connsiteX32" fmla="*/ 125607 w 762000"/>
              <a:gd name="connsiteY32" fmla="*/ 2133124 h 2505075"/>
              <a:gd name="connsiteX33" fmla="*/ 152277 w 762000"/>
              <a:gd name="connsiteY33" fmla="*/ 1778794 h 2505075"/>
              <a:gd name="connsiteX34" fmla="*/ 163707 w 762000"/>
              <a:gd name="connsiteY34" fmla="*/ 1728311 h 2505075"/>
              <a:gd name="connsiteX35" fmla="*/ 168469 w 762000"/>
              <a:gd name="connsiteY35" fmla="*/ 1663541 h 2505075"/>
              <a:gd name="connsiteX36" fmla="*/ 165612 w 762000"/>
              <a:gd name="connsiteY36" fmla="*/ 1606391 h 2505075"/>
              <a:gd name="connsiteX37" fmla="*/ 144657 w 762000"/>
              <a:gd name="connsiteY37" fmla="*/ 1468279 h 2505075"/>
              <a:gd name="connsiteX38" fmla="*/ 124654 w 762000"/>
              <a:gd name="connsiteY38" fmla="*/ 1383506 h 2505075"/>
              <a:gd name="connsiteX39" fmla="*/ 77982 w 762000"/>
              <a:gd name="connsiteY39" fmla="*/ 1324451 h 2505075"/>
              <a:gd name="connsiteX40" fmla="*/ 115129 w 762000"/>
              <a:gd name="connsiteY40" fmla="*/ 994886 h 2505075"/>
              <a:gd name="connsiteX41" fmla="*/ 119892 w 762000"/>
              <a:gd name="connsiteY41" fmla="*/ 964406 h 2505075"/>
              <a:gd name="connsiteX42" fmla="*/ 119892 w 762000"/>
              <a:gd name="connsiteY42" fmla="*/ 959644 h 2505075"/>
              <a:gd name="connsiteX43" fmla="*/ 108462 w 762000"/>
              <a:gd name="connsiteY43" fmla="*/ 942499 h 2505075"/>
              <a:gd name="connsiteX44" fmla="*/ 119892 w 762000"/>
              <a:gd name="connsiteY44" fmla="*/ 887254 h 2505075"/>
              <a:gd name="connsiteX45" fmla="*/ 91317 w 762000"/>
              <a:gd name="connsiteY45" fmla="*/ 830104 h 2505075"/>
              <a:gd name="connsiteX46" fmla="*/ 77029 w 762000"/>
              <a:gd name="connsiteY46" fmla="*/ 792956 h 2505075"/>
              <a:gd name="connsiteX47" fmla="*/ 80839 w 762000"/>
              <a:gd name="connsiteY47" fmla="*/ 754856 h 2505075"/>
              <a:gd name="connsiteX48" fmla="*/ 68457 w 762000"/>
              <a:gd name="connsiteY48" fmla="*/ 746284 h 2505075"/>
              <a:gd name="connsiteX49" fmla="*/ 56074 w 762000"/>
              <a:gd name="connsiteY49" fmla="*/ 690086 h 2505075"/>
              <a:gd name="connsiteX50" fmla="*/ 19879 w 762000"/>
              <a:gd name="connsiteY50" fmla="*/ 605314 h 2505075"/>
              <a:gd name="connsiteX51" fmla="*/ 9402 w 762000"/>
              <a:gd name="connsiteY51" fmla="*/ 522446 h 2505075"/>
              <a:gd name="connsiteX52" fmla="*/ 26547 w 762000"/>
              <a:gd name="connsiteY52" fmla="*/ 418624 h 2505075"/>
              <a:gd name="connsiteX53" fmla="*/ 159897 w 762000"/>
              <a:gd name="connsiteY53" fmla="*/ 360521 h 2505075"/>
              <a:gd name="connsiteX54" fmla="*/ 229429 w 762000"/>
              <a:gd name="connsiteY54" fmla="*/ 298609 h 2505075"/>
              <a:gd name="connsiteX55" fmla="*/ 231334 w 762000"/>
              <a:gd name="connsiteY55" fmla="*/ 299561 h 2505075"/>
              <a:gd name="connsiteX56" fmla="*/ 349444 w 762000"/>
              <a:gd name="connsiteY56" fmla="*/ 451961 h 2505075"/>
              <a:gd name="connsiteX57" fmla="*/ 314202 w 762000"/>
              <a:gd name="connsiteY57" fmla="*/ 411004 h 2505075"/>
              <a:gd name="connsiteX58" fmla="*/ 361827 w 762000"/>
              <a:gd name="connsiteY58" fmla="*/ 368141 h 2505075"/>
              <a:gd name="connsiteX59" fmla="*/ 364684 w 762000"/>
              <a:gd name="connsiteY59" fmla="*/ 368141 h 2505075"/>
              <a:gd name="connsiteX60" fmla="*/ 339919 w 762000"/>
              <a:gd name="connsiteY60" fmla="*/ 355759 h 2505075"/>
              <a:gd name="connsiteX61" fmla="*/ 274197 w 762000"/>
              <a:gd name="connsiteY61" fmla="*/ 327184 h 2505075"/>
              <a:gd name="connsiteX62" fmla="*/ 239907 w 762000"/>
              <a:gd name="connsiteY62" fmla="*/ 289084 h 2505075"/>
              <a:gd name="connsiteX63" fmla="*/ 217047 w 762000"/>
              <a:gd name="connsiteY63" fmla="*/ 226219 h 2505075"/>
              <a:gd name="connsiteX64" fmla="*/ 202759 w 762000"/>
              <a:gd name="connsiteY64" fmla="*/ 235744 h 2505075"/>
              <a:gd name="connsiteX65" fmla="*/ 176089 w 762000"/>
              <a:gd name="connsiteY65" fmla="*/ 170974 h 2505075"/>
              <a:gd name="connsiteX66" fmla="*/ 192282 w 762000"/>
              <a:gd name="connsiteY66" fmla="*/ 155734 h 2505075"/>
              <a:gd name="connsiteX67" fmla="*/ 311344 w 762000"/>
              <a:gd name="connsiteY67" fmla="*/ 7144 h 2505075"/>
              <a:gd name="connsiteX68" fmla="*/ 311344 w 762000"/>
              <a:gd name="connsiteY68" fmla="*/ 7144 h 2505075"/>
              <a:gd name="connsiteX69" fmla="*/ 443742 w 762000"/>
              <a:gd name="connsiteY69" fmla="*/ 137636 h 2505075"/>
              <a:gd name="connsiteX70" fmla="*/ 450409 w 762000"/>
              <a:gd name="connsiteY70" fmla="*/ 201454 h 2505075"/>
              <a:gd name="connsiteX71" fmla="*/ 431359 w 762000"/>
              <a:gd name="connsiteY71" fmla="*/ 216694 h 2505075"/>
              <a:gd name="connsiteX72" fmla="*/ 398974 w 762000"/>
              <a:gd name="connsiteY72" fmla="*/ 297656 h 2505075"/>
              <a:gd name="connsiteX73" fmla="*/ 395164 w 762000"/>
              <a:gd name="connsiteY73" fmla="*/ 322421 h 2505075"/>
              <a:gd name="connsiteX74" fmla="*/ 368494 w 762000"/>
              <a:gd name="connsiteY74" fmla="*/ 367189 h 2505075"/>
              <a:gd name="connsiteX75" fmla="*/ 412309 w 762000"/>
              <a:gd name="connsiteY75" fmla="*/ 416719 h 2505075"/>
              <a:gd name="connsiteX76" fmla="*/ 413262 w 762000"/>
              <a:gd name="connsiteY76" fmla="*/ 420529 h 2505075"/>
              <a:gd name="connsiteX77" fmla="*/ 396117 w 762000"/>
              <a:gd name="connsiteY77" fmla="*/ 419576 h 2505075"/>
              <a:gd name="connsiteX78" fmla="*/ 418977 w 762000"/>
              <a:gd name="connsiteY78" fmla="*/ 461486 h 2505075"/>
              <a:gd name="connsiteX79" fmla="*/ 412309 w 762000"/>
              <a:gd name="connsiteY79" fmla="*/ 420529 h 2505075"/>
              <a:gd name="connsiteX80" fmla="*/ 415167 w 762000"/>
              <a:gd name="connsiteY80" fmla="*/ 420529 h 2505075"/>
              <a:gd name="connsiteX81" fmla="*/ 411357 w 762000"/>
              <a:gd name="connsiteY81" fmla="*/ 416719 h 2505075"/>
              <a:gd name="connsiteX82" fmla="*/ 398974 w 762000"/>
              <a:gd name="connsiteY82" fmla="*/ 386239 h 2505075"/>
              <a:gd name="connsiteX83" fmla="*/ 397069 w 762000"/>
              <a:gd name="connsiteY83" fmla="*/ 330041 h 2505075"/>
              <a:gd name="connsiteX84" fmla="*/ 415167 w 762000"/>
              <a:gd name="connsiteY84" fmla="*/ 370046 h 2505075"/>
              <a:gd name="connsiteX85" fmla="*/ 554232 w 762000"/>
              <a:gd name="connsiteY85" fmla="*/ 411004 h 2505075"/>
              <a:gd name="connsiteX86" fmla="*/ 597094 w 762000"/>
              <a:gd name="connsiteY86" fmla="*/ 430054 h 2505075"/>
              <a:gd name="connsiteX87" fmla="*/ 619954 w 762000"/>
              <a:gd name="connsiteY87" fmla="*/ 500539 h 2505075"/>
              <a:gd name="connsiteX88" fmla="*/ 635194 w 762000"/>
              <a:gd name="connsiteY88" fmla="*/ 519589 h 2505075"/>
              <a:gd name="connsiteX89" fmla="*/ 634242 w 762000"/>
              <a:gd name="connsiteY89" fmla="*/ 549116 h 2505075"/>
              <a:gd name="connsiteX90" fmla="*/ 643767 w 762000"/>
              <a:gd name="connsiteY90" fmla="*/ 560546 h 2505075"/>
              <a:gd name="connsiteX91" fmla="*/ 640909 w 762000"/>
              <a:gd name="connsiteY91" fmla="*/ 572929 h 2505075"/>
              <a:gd name="connsiteX92" fmla="*/ 655197 w 762000"/>
              <a:gd name="connsiteY92" fmla="*/ 580549 h 2505075"/>
              <a:gd name="connsiteX93" fmla="*/ 654244 w 762000"/>
              <a:gd name="connsiteY93" fmla="*/ 604361 h 2505075"/>
              <a:gd name="connsiteX94" fmla="*/ 717109 w 762000"/>
              <a:gd name="connsiteY94" fmla="*/ 698659 h 2505075"/>
              <a:gd name="connsiteX95" fmla="*/ 743779 w 762000"/>
              <a:gd name="connsiteY95" fmla="*/ 713899 h 2505075"/>
              <a:gd name="connsiteX96" fmla="*/ 757114 w 762000"/>
              <a:gd name="connsiteY96" fmla="*/ 791051 h 2505075"/>
              <a:gd name="connsiteX97" fmla="*/ 678057 w 762000"/>
              <a:gd name="connsiteY97" fmla="*/ 867251 h 2505075"/>
              <a:gd name="connsiteX98" fmla="*/ 603762 w 762000"/>
              <a:gd name="connsiteY98" fmla="*/ 868204 h 2505075"/>
              <a:gd name="connsiteX99" fmla="*/ 584712 w 762000"/>
              <a:gd name="connsiteY99" fmla="*/ 856774 h 2505075"/>
              <a:gd name="connsiteX100" fmla="*/ 580902 w 762000"/>
              <a:gd name="connsiteY100" fmla="*/ 885349 h 2505075"/>
              <a:gd name="connsiteX101" fmla="*/ 586617 w 762000"/>
              <a:gd name="connsiteY101" fmla="*/ 952024 h 2505075"/>
              <a:gd name="connsiteX102" fmla="*/ 705679 w 762000"/>
              <a:gd name="connsiteY102" fmla="*/ 1323499 h 2505075"/>
              <a:gd name="connsiteX103" fmla="*/ 642814 w 762000"/>
              <a:gd name="connsiteY103" fmla="*/ 1355884 h 2505075"/>
              <a:gd name="connsiteX104" fmla="*/ 649482 w 762000"/>
              <a:gd name="connsiteY104" fmla="*/ 1510189 h 2505075"/>
              <a:gd name="connsiteX105" fmla="*/ 644719 w 762000"/>
              <a:gd name="connsiteY105" fmla="*/ 1656874 h 2505075"/>
              <a:gd name="connsiteX106" fmla="*/ 638052 w 762000"/>
              <a:gd name="connsiteY106" fmla="*/ 1755934 h 2505075"/>
              <a:gd name="connsiteX107" fmla="*/ 615192 w 762000"/>
              <a:gd name="connsiteY107" fmla="*/ 1834039 h 2505075"/>
              <a:gd name="connsiteX108" fmla="*/ 593284 w 762000"/>
              <a:gd name="connsiteY108" fmla="*/ 1860709 h 2505075"/>
              <a:gd name="connsiteX109" fmla="*/ 589474 w 762000"/>
              <a:gd name="connsiteY109" fmla="*/ 1916906 h 2505075"/>
              <a:gd name="connsiteX110" fmla="*/ 572329 w 762000"/>
              <a:gd name="connsiteY110" fmla="*/ 2073116 h 2505075"/>
              <a:gd name="connsiteX111" fmla="*/ 564709 w 762000"/>
              <a:gd name="connsiteY111" fmla="*/ 2166461 h 2505075"/>
              <a:gd name="connsiteX112" fmla="*/ 568519 w 762000"/>
              <a:gd name="connsiteY112" fmla="*/ 2235994 h 2505075"/>
              <a:gd name="connsiteX113" fmla="*/ 581854 w 762000"/>
              <a:gd name="connsiteY113" fmla="*/ 2270284 h 2505075"/>
              <a:gd name="connsiteX114" fmla="*/ 574234 w 762000"/>
              <a:gd name="connsiteY114" fmla="*/ 2315051 h 2505075"/>
              <a:gd name="connsiteX115" fmla="*/ 741874 w 762000"/>
              <a:gd name="connsiteY115" fmla="*/ 2441734 h 2505075"/>
              <a:gd name="connsiteX116" fmla="*/ 747589 w 762000"/>
              <a:gd name="connsiteY116" fmla="*/ 2494121 h 2505075"/>
              <a:gd name="connsiteX117" fmla="*/ 326584 w 762000"/>
              <a:gd name="connsiteY117" fmla="*/ 2465546 h 2505075"/>
              <a:gd name="connsiteX118" fmla="*/ 220857 w 762000"/>
              <a:gd name="connsiteY118" fmla="*/ 2502694 h 2505075"/>
              <a:gd name="connsiteX119" fmla="*/ 116082 w 762000"/>
              <a:gd name="connsiteY119" fmla="*/ 2429351 h 2505075"/>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391830 w 750073"/>
              <a:gd name="connsiteY72" fmla="*/ 290512 h 2498461"/>
              <a:gd name="connsiteX73" fmla="*/ 388020 w 750073"/>
              <a:gd name="connsiteY73" fmla="*/ 315277 h 2498461"/>
              <a:gd name="connsiteX74" fmla="*/ 361350 w 750073"/>
              <a:gd name="connsiteY74" fmla="*/ 360045 h 2498461"/>
              <a:gd name="connsiteX75" fmla="*/ 405165 w 750073"/>
              <a:gd name="connsiteY75" fmla="*/ 409575 h 2498461"/>
              <a:gd name="connsiteX76" fmla="*/ 406118 w 750073"/>
              <a:gd name="connsiteY76" fmla="*/ 413385 h 2498461"/>
              <a:gd name="connsiteX77" fmla="*/ 388973 w 750073"/>
              <a:gd name="connsiteY77" fmla="*/ 412432 h 2498461"/>
              <a:gd name="connsiteX78" fmla="*/ 411833 w 750073"/>
              <a:gd name="connsiteY78" fmla="*/ 454342 h 2498461"/>
              <a:gd name="connsiteX79" fmla="*/ 405165 w 750073"/>
              <a:gd name="connsiteY79" fmla="*/ 413385 h 2498461"/>
              <a:gd name="connsiteX80" fmla="*/ 408023 w 750073"/>
              <a:gd name="connsiteY80" fmla="*/ 413385 h 2498461"/>
              <a:gd name="connsiteX81" fmla="*/ 404213 w 750073"/>
              <a:gd name="connsiteY81" fmla="*/ 409575 h 2498461"/>
              <a:gd name="connsiteX82" fmla="*/ 391830 w 750073"/>
              <a:gd name="connsiteY82" fmla="*/ 379095 h 2498461"/>
              <a:gd name="connsiteX83" fmla="*/ 408023 w 750073"/>
              <a:gd name="connsiteY83" fmla="*/ 362902 h 2498461"/>
              <a:gd name="connsiteX84" fmla="*/ 547088 w 750073"/>
              <a:gd name="connsiteY84" fmla="*/ 403860 h 2498461"/>
              <a:gd name="connsiteX85" fmla="*/ 589950 w 750073"/>
              <a:gd name="connsiteY85" fmla="*/ 422910 h 2498461"/>
              <a:gd name="connsiteX86" fmla="*/ 612810 w 750073"/>
              <a:gd name="connsiteY86" fmla="*/ 493395 h 2498461"/>
              <a:gd name="connsiteX87" fmla="*/ 628050 w 750073"/>
              <a:gd name="connsiteY87" fmla="*/ 512445 h 2498461"/>
              <a:gd name="connsiteX88" fmla="*/ 627098 w 750073"/>
              <a:gd name="connsiteY88" fmla="*/ 541972 h 2498461"/>
              <a:gd name="connsiteX89" fmla="*/ 636623 w 750073"/>
              <a:gd name="connsiteY89" fmla="*/ 553402 h 2498461"/>
              <a:gd name="connsiteX90" fmla="*/ 633765 w 750073"/>
              <a:gd name="connsiteY90" fmla="*/ 565785 h 2498461"/>
              <a:gd name="connsiteX91" fmla="*/ 648053 w 750073"/>
              <a:gd name="connsiteY91" fmla="*/ 573405 h 2498461"/>
              <a:gd name="connsiteX92" fmla="*/ 647100 w 750073"/>
              <a:gd name="connsiteY92" fmla="*/ 597217 h 2498461"/>
              <a:gd name="connsiteX93" fmla="*/ 709965 w 750073"/>
              <a:gd name="connsiteY93" fmla="*/ 691515 h 2498461"/>
              <a:gd name="connsiteX94" fmla="*/ 736635 w 750073"/>
              <a:gd name="connsiteY94" fmla="*/ 706755 h 2498461"/>
              <a:gd name="connsiteX95" fmla="*/ 749970 w 750073"/>
              <a:gd name="connsiteY95" fmla="*/ 783907 h 2498461"/>
              <a:gd name="connsiteX96" fmla="*/ 670913 w 750073"/>
              <a:gd name="connsiteY96" fmla="*/ 860107 h 2498461"/>
              <a:gd name="connsiteX97" fmla="*/ 596618 w 750073"/>
              <a:gd name="connsiteY97" fmla="*/ 861060 h 2498461"/>
              <a:gd name="connsiteX98" fmla="*/ 577568 w 750073"/>
              <a:gd name="connsiteY98" fmla="*/ 849630 h 2498461"/>
              <a:gd name="connsiteX99" fmla="*/ 573758 w 750073"/>
              <a:gd name="connsiteY99" fmla="*/ 878205 h 2498461"/>
              <a:gd name="connsiteX100" fmla="*/ 579473 w 750073"/>
              <a:gd name="connsiteY100" fmla="*/ 944880 h 2498461"/>
              <a:gd name="connsiteX101" fmla="*/ 698535 w 750073"/>
              <a:gd name="connsiteY101" fmla="*/ 1316355 h 2498461"/>
              <a:gd name="connsiteX102" fmla="*/ 635670 w 750073"/>
              <a:gd name="connsiteY102" fmla="*/ 1348740 h 2498461"/>
              <a:gd name="connsiteX103" fmla="*/ 642338 w 750073"/>
              <a:gd name="connsiteY103" fmla="*/ 1503045 h 2498461"/>
              <a:gd name="connsiteX104" fmla="*/ 637575 w 750073"/>
              <a:gd name="connsiteY104" fmla="*/ 1649730 h 2498461"/>
              <a:gd name="connsiteX105" fmla="*/ 630908 w 750073"/>
              <a:gd name="connsiteY105" fmla="*/ 1748790 h 2498461"/>
              <a:gd name="connsiteX106" fmla="*/ 608048 w 750073"/>
              <a:gd name="connsiteY106" fmla="*/ 1826895 h 2498461"/>
              <a:gd name="connsiteX107" fmla="*/ 586140 w 750073"/>
              <a:gd name="connsiteY107" fmla="*/ 1853565 h 2498461"/>
              <a:gd name="connsiteX108" fmla="*/ 582330 w 750073"/>
              <a:gd name="connsiteY108" fmla="*/ 1909762 h 2498461"/>
              <a:gd name="connsiteX109" fmla="*/ 565185 w 750073"/>
              <a:gd name="connsiteY109" fmla="*/ 2065972 h 2498461"/>
              <a:gd name="connsiteX110" fmla="*/ 557565 w 750073"/>
              <a:gd name="connsiteY110" fmla="*/ 2159317 h 2498461"/>
              <a:gd name="connsiteX111" fmla="*/ 561375 w 750073"/>
              <a:gd name="connsiteY111" fmla="*/ 2228850 h 2498461"/>
              <a:gd name="connsiteX112" fmla="*/ 574710 w 750073"/>
              <a:gd name="connsiteY112" fmla="*/ 2263140 h 2498461"/>
              <a:gd name="connsiteX113" fmla="*/ 567090 w 750073"/>
              <a:gd name="connsiteY113" fmla="*/ 2307907 h 2498461"/>
              <a:gd name="connsiteX114" fmla="*/ 734730 w 750073"/>
              <a:gd name="connsiteY114" fmla="*/ 2434590 h 2498461"/>
              <a:gd name="connsiteX115" fmla="*/ 740445 w 750073"/>
              <a:gd name="connsiteY115" fmla="*/ 2486977 h 2498461"/>
              <a:gd name="connsiteX116" fmla="*/ 319440 w 750073"/>
              <a:gd name="connsiteY116" fmla="*/ 2458402 h 2498461"/>
              <a:gd name="connsiteX117" fmla="*/ 213713 w 750073"/>
              <a:gd name="connsiteY117" fmla="*/ 2495550 h 2498461"/>
              <a:gd name="connsiteX118" fmla="*/ 108938 w 750073"/>
              <a:gd name="connsiteY118"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391830 w 750073"/>
              <a:gd name="connsiteY72" fmla="*/ 2905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408023 w 750073"/>
              <a:gd name="connsiteY79" fmla="*/ 413385 h 2498461"/>
              <a:gd name="connsiteX80" fmla="*/ 404213 w 750073"/>
              <a:gd name="connsiteY80" fmla="*/ 409575 h 2498461"/>
              <a:gd name="connsiteX81" fmla="*/ 391830 w 750073"/>
              <a:gd name="connsiteY81" fmla="*/ 379095 h 2498461"/>
              <a:gd name="connsiteX82" fmla="*/ 408023 w 750073"/>
              <a:gd name="connsiteY82" fmla="*/ 362902 h 2498461"/>
              <a:gd name="connsiteX83" fmla="*/ 547088 w 750073"/>
              <a:gd name="connsiteY83" fmla="*/ 403860 h 2498461"/>
              <a:gd name="connsiteX84" fmla="*/ 589950 w 750073"/>
              <a:gd name="connsiteY84" fmla="*/ 422910 h 2498461"/>
              <a:gd name="connsiteX85" fmla="*/ 612810 w 750073"/>
              <a:gd name="connsiteY85" fmla="*/ 493395 h 2498461"/>
              <a:gd name="connsiteX86" fmla="*/ 628050 w 750073"/>
              <a:gd name="connsiteY86" fmla="*/ 512445 h 2498461"/>
              <a:gd name="connsiteX87" fmla="*/ 627098 w 750073"/>
              <a:gd name="connsiteY87" fmla="*/ 541972 h 2498461"/>
              <a:gd name="connsiteX88" fmla="*/ 636623 w 750073"/>
              <a:gd name="connsiteY88" fmla="*/ 553402 h 2498461"/>
              <a:gd name="connsiteX89" fmla="*/ 633765 w 750073"/>
              <a:gd name="connsiteY89" fmla="*/ 565785 h 2498461"/>
              <a:gd name="connsiteX90" fmla="*/ 648053 w 750073"/>
              <a:gd name="connsiteY90" fmla="*/ 573405 h 2498461"/>
              <a:gd name="connsiteX91" fmla="*/ 647100 w 750073"/>
              <a:gd name="connsiteY91" fmla="*/ 597217 h 2498461"/>
              <a:gd name="connsiteX92" fmla="*/ 709965 w 750073"/>
              <a:gd name="connsiteY92" fmla="*/ 691515 h 2498461"/>
              <a:gd name="connsiteX93" fmla="*/ 736635 w 750073"/>
              <a:gd name="connsiteY93" fmla="*/ 706755 h 2498461"/>
              <a:gd name="connsiteX94" fmla="*/ 749970 w 750073"/>
              <a:gd name="connsiteY94" fmla="*/ 783907 h 2498461"/>
              <a:gd name="connsiteX95" fmla="*/ 670913 w 750073"/>
              <a:gd name="connsiteY95" fmla="*/ 860107 h 2498461"/>
              <a:gd name="connsiteX96" fmla="*/ 596618 w 750073"/>
              <a:gd name="connsiteY96" fmla="*/ 861060 h 2498461"/>
              <a:gd name="connsiteX97" fmla="*/ 577568 w 750073"/>
              <a:gd name="connsiteY97" fmla="*/ 849630 h 2498461"/>
              <a:gd name="connsiteX98" fmla="*/ 573758 w 750073"/>
              <a:gd name="connsiteY98" fmla="*/ 878205 h 2498461"/>
              <a:gd name="connsiteX99" fmla="*/ 579473 w 750073"/>
              <a:gd name="connsiteY99" fmla="*/ 944880 h 2498461"/>
              <a:gd name="connsiteX100" fmla="*/ 698535 w 750073"/>
              <a:gd name="connsiteY100" fmla="*/ 1316355 h 2498461"/>
              <a:gd name="connsiteX101" fmla="*/ 635670 w 750073"/>
              <a:gd name="connsiteY101" fmla="*/ 1348740 h 2498461"/>
              <a:gd name="connsiteX102" fmla="*/ 642338 w 750073"/>
              <a:gd name="connsiteY102" fmla="*/ 1503045 h 2498461"/>
              <a:gd name="connsiteX103" fmla="*/ 637575 w 750073"/>
              <a:gd name="connsiteY103" fmla="*/ 1649730 h 2498461"/>
              <a:gd name="connsiteX104" fmla="*/ 630908 w 750073"/>
              <a:gd name="connsiteY104" fmla="*/ 1748790 h 2498461"/>
              <a:gd name="connsiteX105" fmla="*/ 608048 w 750073"/>
              <a:gd name="connsiteY105" fmla="*/ 1826895 h 2498461"/>
              <a:gd name="connsiteX106" fmla="*/ 586140 w 750073"/>
              <a:gd name="connsiteY106" fmla="*/ 1853565 h 2498461"/>
              <a:gd name="connsiteX107" fmla="*/ 582330 w 750073"/>
              <a:gd name="connsiteY107" fmla="*/ 1909762 h 2498461"/>
              <a:gd name="connsiteX108" fmla="*/ 565185 w 750073"/>
              <a:gd name="connsiteY108" fmla="*/ 2065972 h 2498461"/>
              <a:gd name="connsiteX109" fmla="*/ 557565 w 750073"/>
              <a:gd name="connsiteY109" fmla="*/ 2159317 h 2498461"/>
              <a:gd name="connsiteX110" fmla="*/ 561375 w 750073"/>
              <a:gd name="connsiteY110" fmla="*/ 2228850 h 2498461"/>
              <a:gd name="connsiteX111" fmla="*/ 574710 w 750073"/>
              <a:gd name="connsiteY111" fmla="*/ 2263140 h 2498461"/>
              <a:gd name="connsiteX112" fmla="*/ 567090 w 750073"/>
              <a:gd name="connsiteY112" fmla="*/ 2307907 h 2498461"/>
              <a:gd name="connsiteX113" fmla="*/ 734730 w 750073"/>
              <a:gd name="connsiteY113" fmla="*/ 2434590 h 2498461"/>
              <a:gd name="connsiteX114" fmla="*/ 740445 w 750073"/>
              <a:gd name="connsiteY114" fmla="*/ 2486977 h 2498461"/>
              <a:gd name="connsiteX115" fmla="*/ 319440 w 750073"/>
              <a:gd name="connsiteY115" fmla="*/ 2458402 h 2498461"/>
              <a:gd name="connsiteX116" fmla="*/ 213713 w 750073"/>
              <a:gd name="connsiteY116" fmla="*/ 2495550 h 2498461"/>
              <a:gd name="connsiteX117" fmla="*/ 108938 w 750073"/>
              <a:gd name="connsiteY117"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408023 w 750073"/>
              <a:gd name="connsiteY79" fmla="*/ 413385 h 2498461"/>
              <a:gd name="connsiteX80" fmla="*/ 404213 w 750073"/>
              <a:gd name="connsiteY80" fmla="*/ 409575 h 2498461"/>
              <a:gd name="connsiteX81" fmla="*/ 391830 w 750073"/>
              <a:gd name="connsiteY81" fmla="*/ 379095 h 2498461"/>
              <a:gd name="connsiteX82" fmla="*/ 408023 w 750073"/>
              <a:gd name="connsiteY82" fmla="*/ 362902 h 2498461"/>
              <a:gd name="connsiteX83" fmla="*/ 547088 w 750073"/>
              <a:gd name="connsiteY83" fmla="*/ 403860 h 2498461"/>
              <a:gd name="connsiteX84" fmla="*/ 589950 w 750073"/>
              <a:gd name="connsiteY84" fmla="*/ 422910 h 2498461"/>
              <a:gd name="connsiteX85" fmla="*/ 612810 w 750073"/>
              <a:gd name="connsiteY85" fmla="*/ 493395 h 2498461"/>
              <a:gd name="connsiteX86" fmla="*/ 628050 w 750073"/>
              <a:gd name="connsiteY86" fmla="*/ 512445 h 2498461"/>
              <a:gd name="connsiteX87" fmla="*/ 627098 w 750073"/>
              <a:gd name="connsiteY87" fmla="*/ 541972 h 2498461"/>
              <a:gd name="connsiteX88" fmla="*/ 636623 w 750073"/>
              <a:gd name="connsiteY88" fmla="*/ 553402 h 2498461"/>
              <a:gd name="connsiteX89" fmla="*/ 633765 w 750073"/>
              <a:gd name="connsiteY89" fmla="*/ 565785 h 2498461"/>
              <a:gd name="connsiteX90" fmla="*/ 648053 w 750073"/>
              <a:gd name="connsiteY90" fmla="*/ 573405 h 2498461"/>
              <a:gd name="connsiteX91" fmla="*/ 647100 w 750073"/>
              <a:gd name="connsiteY91" fmla="*/ 597217 h 2498461"/>
              <a:gd name="connsiteX92" fmla="*/ 709965 w 750073"/>
              <a:gd name="connsiteY92" fmla="*/ 691515 h 2498461"/>
              <a:gd name="connsiteX93" fmla="*/ 736635 w 750073"/>
              <a:gd name="connsiteY93" fmla="*/ 706755 h 2498461"/>
              <a:gd name="connsiteX94" fmla="*/ 749970 w 750073"/>
              <a:gd name="connsiteY94" fmla="*/ 783907 h 2498461"/>
              <a:gd name="connsiteX95" fmla="*/ 670913 w 750073"/>
              <a:gd name="connsiteY95" fmla="*/ 860107 h 2498461"/>
              <a:gd name="connsiteX96" fmla="*/ 596618 w 750073"/>
              <a:gd name="connsiteY96" fmla="*/ 861060 h 2498461"/>
              <a:gd name="connsiteX97" fmla="*/ 577568 w 750073"/>
              <a:gd name="connsiteY97" fmla="*/ 849630 h 2498461"/>
              <a:gd name="connsiteX98" fmla="*/ 573758 w 750073"/>
              <a:gd name="connsiteY98" fmla="*/ 878205 h 2498461"/>
              <a:gd name="connsiteX99" fmla="*/ 579473 w 750073"/>
              <a:gd name="connsiteY99" fmla="*/ 944880 h 2498461"/>
              <a:gd name="connsiteX100" fmla="*/ 698535 w 750073"/>
              <a:gd name="connsiteY100" fmla="*/ 1316355 h 2498461"/>
              <a:gd name="connsiteX101" fmla="*/ 635670 w 750073"/>
              <a:gd name="connsiteY101" fmla="*/ 1348740 h 2498461"/>
              <a:gd name="connsiteX102" fmla="*/ 642338 w 750073"/>
              <a:gd name="connsiteY102" fmla="*/ 1503045 h 2498461"/>
              <a:gd name="connsiteX103" fmla="*/ 637575 w 750073"/>
              <a:gd name="connsiteY103" fmla="*/ 1649730 h 2498461"/>
              <a:gd name="connsiteX104" fmla="*/ 630908 w 750073"/>
              <a:gd name="connsiteY104" fmla="*/ 1748790 h 2498461"/>
              <a:gd name="connsiteX105" fmla="*/ 608048 w 750073"/>
              <a:gd name="connsiteY105" fmla="*/ 1826895 h 2498461"/>
              <a:gd name="connsiteX106" fmla="*/ 586140 w 750073"/>
              <a:gd name="connsiteY106" fmla="*/ 1853565 h 2498461"/>
              <a:gd name="connsiteX107" fmla="*/ 582330 w 750073"/>
              <a:gd name="connsiteY107" fmla="*/ 1909762 h 2498461"/>
              <a:gd name="connsiteX108" fmla="*/ 565185 w 750073"/>
              <a:gd name="connsiteY108" fmla="*/ 2065972 h 2498461"/>
              <a:gd name="connsiteX109" fmla="*/ 557565 w 750073"/>
              <a:gd name="connsiteY109" fmla="*/ 2159317 h 2498461"/>
              <a:gd name="connsiteX110" fmla="*/ 561375 w 750073"/>
              <a:gd name="connsiteY110" fmla="*/ 2228850 h 2498461"/>
              <a:gd name="connsiteX111" fmla="*/ 574710 w 750073"/>
              <a:gd name="connsiteY111" fmla="*/ 2263140 h 2498461"/>
              <a:gd name="connsiteX112" fmla="*/ 567090 w 750073"/>
              <a:gd name="connsiteY112" fmla="*/ 2307907 h 2498461"/>
              <a:gd name="connsiteX113" fmla="*/ 734730 w 750073"/>
              <a:gd name="connsiteY113" fmla="*/ 2434590 h 2498461"/>
              <a:gd name="connsiteX114" fmla="*/ 740445 w 750073"/>
              <a:gd name="connsiteY114" fmla="*/ 2486977 h 2498461"/>
              <a:gd name="connsiteX115" fmla="*/ 319440 w 750073"/>
              <a:gd name="connsiteY115" fmla="*/ 2458402 h 2498461"/>
              <a:gd name="connsiteX116" fmla="*/ 213713 w 750073"/>
              <a:gd name="connsiteY116" fmla="*/ 2495550 h 2498461"/>
              <a:gd name="connsiteX117" fmla="*/ 108938 w 750073"/>
              <a:gd name="connsiteY117"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408023 w 750073"/>
              <a:gd name="connsiteY79" fmla="*/ 413385 h 2498461"/>
              <a:gd name="connsiteX80" fmla="*/ 404213 w 750073"/>
              <a:gd name="connsiteY80" fmla="*/ 409575 h 2498461"/>
              <a:gd name="connsiteX81" fmla="*/ 391830 w 750073"/>
              <a:gd name="connsiteY81" fmla="*/ 379095 h 2498461"/>
              <a:gd name="connsiteX82" fmla="*/ 375198 w 750073"/>
              <a:gd name="connsiteY82" fmla="*/ 347752 h 2498461"/>
              <a:gd name="connsiteX83" fmla="*/ 547088 w 750073"/>
              <a:gd name="connsiteY83" fmla="*/ 403860 h 2498461"/>
              <a:gd name="connsiteX84" fmla="*/ 589950 w 750073"/>
              <a:gd name="connsiteY84" fmla="*/ 422910 h 2498461"/>
              <a:gd name="connsiteX85" fmla="*/ 612810 w 750073"/>
              <a:gd name="connsiteY85" fmla="*/ 493395 h 2498461"/>
              <a:gd name="connsiteX86" fmla="*/ 628050 w 750073"/>
              <a:gd name="connsiteY86" fmla="*/ 512445 h 2498461"/>
              <a:gd name="connsiteX87" fmla="*/ 627098 w 750073"/>
              <a:gd name="connsiteY87" fmla="*/ 541972 h 2498461"/>
              <a:gd name="connsiteX88" fmla="*/ 636623 w 750073"/>
              <a:gd name="connsiteY88" fmla="*/ 553402 h 2498461"/>
              <a:gd name="connsiteX89" fmla="*/ 633765 w 750073"/>
              <a:gd name="connsiteY89" fmla="*/ 565785 h 2498461"/>
              <a:gd name="connsiteX90" fmla="*/ 648053 w 750073"/>
              <a:gd name="connsiteY90" fmla="*/ 573405 h 2498461"/>
              <a:gd name="connsiteX91" fmla="*/ 647100 w 750073"/>
              <a:gd name="connsiteY91" fmla="*/ 597217 h 2498461"/>
              <a:gd name="connsiteX92" fmla="*/ 709965 w 750073"/>
              <a:gd name="connsiteY92" fmla="*/ 691515 h 2498461"/>
              <a:gd name="connsiteX93" fmla="*/ 736635 w 750073"/>
              <a:gd name="connsiteY93" fmla="*/ 706755 h 2498461"/>
              <a:gd name="connsiteX94" fmla="*/ 749970 w 750073"/>
              <a:gd name="connsiteY94" fmla="*/ 783907 h 2498461"/>
              <a:gd name="connsiteX95" fmla="*/ 670913 w 750073"/>
              <a:gd name="connsiteY95" fmla="*/ 860107 h 2498461"/>
              <a:gd name="connsiteX96" fmla="*/ 596618 w 750073"/>
              <a:gd name="connsiteY96" fmla="*/ 861060 h 2498461"/>
              <a:gd name="connsiteX97" fmla="*/ 577568 w 750073"/>
              <a:gd name="connsiteY97" fmla="*/ 849630 h 2498461"/>
              <a:gd name="connsiteX98" fmla="*/ 573758 w 750073"/>
              <a:gd name="connsiteY98" fmla="*/ 878205 h 2498461"/>
              <a:gd name="connsiteX99" fmla="*/ 579473 w 750073"/>
              <a:gd name="connsiteY99" fmla="*/ 944880 h 2498461"/>
              <a:gd name="connsiteX100" fmla="*/ 698535 w 750073"/>
              <a:gd name="connsiteY100" fmla="*/ 1316355 h 2498461"/>
              <a:gd name="connsiteX101" fmla="*/ 635670 w 750073"/>
              <a:gd name="connsiteY101" fmla="*/ 1348740 h 2498461"/>
              <a:gd name="connsiteX102" fmla="*/ 642338 w 750073"/>
              <a:gd name="connsiteY102" fmla="*/ 1503045 h 2498461"/>
              <a:gd name="connsiteX103" fmla="*/ 637575 w 750073"/>
              <a:gd name="connsiteY103" fmla="*/ 1649730 h 2498461"/>
              <a:gd name="connsiteX104" fmla="*/ 630908 w 750073"/>
              <a:gd name="connsiteY104" fmla="*/ 1748790 h 2498461"/>
              <a:gd name="connsiteX105" fmla="*/ 608048 w 750073"/>
              <a:gd name="connsiteY105" fmla="*/ 1826895 h 2498461"/>
              <a:gd name="connsiteX106" fmla="*/ 586140 w 750073"/>
              <a:gd name="connsiteY106" fmla="*/ 1853565 h 2498461"/>
              <a:gd name="connsiteX107" fmla="*/ 582330 w 750073"/>
              <a:gd name="connsiteY107" fmla="*/ 1909762 h 2498461"/>
              <a:gd name="connsiteX108" fmla="*/ 565185 w 750073"/>
              <a:gd name="connsiteY108" fmla="*/ 2065972 h 2498461"/>
              <a:gd name="connsiteX109" fmla="*/ 557565 w 750073"/>
              <a:gd name="connsiteY109" fmla="*/ 2159317 h 2498461"/>
              <a:gd name="connsiteX110" fmla="*/ 561375 w 750073"/>
              <a:gd name="connsiteY110" fmla="*/ 2228850 h 2498461"/>
              <a:gd name="connsiteX111" fmla="*/ 574710 w 750073"/>
              <a:gd name="connsiteY111" fmla="*/ 2263140 h 2498461"/>
              <a:gd name="connsiteX112" fmla="*/ 567090 w 750073"/>
              <a:gd name="connsiteY112" fmla="*/ 2307907 h 2498461"/>
              <a:gd name="connsiteX113" fmla="*/ 734730 w 750073"/>
              <a:gd name="connsiteY113" fmla="*/ 2434590 h 2498461"/>
              <a:gd name="connsiteX114" fmla="*/ 740445 w 750073"/>
              <a:gd name="connsiteY114" fmla="*/ 2486977 h 2498461"/>
              <a:gd name="connsiteX115" fmla="*/ 319440 w 750073"/>
              <a:gd name="connsiteY115" fmla="*/ 2458402 h 2498461"/>
              <a:gd name="connsiteX116" fmla="*/ 213713 w 750073"/>
              <a:gd name="connsiteY116" fmla="*/ 2495550 h 2498461"/>
              <a:gd name="connsiteX117" fmla="*/ 108938 w 750073"/>
              <a:gd name="connsiteY117"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408023 w 750073"/>
              <a:gd name="connsiteY79" fmla="*/ 413385 h 2498461"/>
              <a:gd name="connsiteX80" fmla="*/ 404213 w 750073"/>
              <a:gd name="connsiteY80" fmla="*/ 409575 h 2498461"/>
              <a:gd name="connsiteX81" fmla="*/ 391830 w 750073"/>
              <a:gd name="connsiteY81" fmla="*/ 379095 h 2498461"/>
              <a:gd name="connsiteX82" fmla="*/ 380247 w 750073"/>
              <a:gd name="connsiteY82" fmla="*/ 370478 h 2498461"/>
              <a:gd name="connsiteX83" fmla="*/ 547088 w 750073"/>
              <a:gd name="connsiteY83" fmla="*/ 403860 h 2498461"/>
              <a:gd name="connsiteX84" fmla="*/ 589950 w 750073"/>
              <a:gd name="connsiteY84" fmla="*/ 422910 h 2498461"/>
              <a:gd name="connsiteX85" fmla="*/ 612810 w 750073"/>
              <a:gd name="connsiteY85" fmla="*/ 493395 h 2498461"/>
              <a:gd name="connsiteX86" fmla="*/ 628050 w 750073"/>
              <a:gd name="connsiteY86" fmla="*/ 512445 h 2498461"/>
              <a:gd name="connsiteX87" fmla="*/ 627098 w 750073"/>
              <a:gd name="connsiteY87" fmla="*/ 541972 h 2498461"/>
              <a:gd name="connsiteX88" fmla="*/ 636623 w 750073"/>
              <a:gd name="connsiteY88" fmla="*/ 553402 h 2498461"/>
              <a:gd name="connsiteX89" fmla="*/ 633765 w 750073"/>
              <a:gd name="connsiteY89" fmla="*/ 565785 h 2498461"/>
              <a:gd name="connsiteX90" fmla="*/ 648053 w 750073"/>
              <a:gd name="connsiteY90" fmla="*/ 573405 h 2498461"/>
              <a:gd name="connsiteX91" fmla="*/ 647100 w 750073"/>
              <a:gd name="connsiteY91" fmla="*/ 597217 h 2498461"/>
              <a:gd name="connsiteX92" fmla="*/ 709965 w 750073"/>
              <a:gd name="connsiteY92" fmla="*/ 691515 h 2498461"/>
              <a:gd name="connsiteX93" fmla="*/ 736635 w 750073"/>
              <a:gd name="connsiteY93" fmla="*/ 706755 h 2498461"/>
              <a:gd name="connsiteX94" fmla="*/ 749970 w 750073"/>
              <a:gd name="connsiteY94" fmla="*/ 783907 h 2498461"/>
              <a:gd name="connsiteX95" fmla="*/ 670913 w 750073"/>
              <a:gd name="connsiteY95" fmla="*/ 860107 h 2498461"/>
              <a:gd name="connsiteX96" fmla="*/ 596618 w 750073"/>
              <a:gd name="connsiteY96" fmla="*/ 861060 h 2498461"/>
              <a:gd name="connsiteX97" fmla="*/ 577568 w 750073"/>
              <a:gd name="connsiteY97" fmla="*/ 849630 h 2498461"/>
              <a:gd name="connsiteX98" fmla="*/ 573758 w 750073"/>
              <a:gd name="connsiteY98" fmla="*/ 878205 h 2498461"/>
              <a:gd name="connsiteX99" fmla="*/ 579473 w 750073"/>
              <a:gd name="connsiteY99" fmla="*/ 944880 h 2498461"/>
              <a:gd name="connsiteX100" fmla="*/ 698535 w 750073"/>
              <a:gd name="connsiteY100" fmla="*/ 1316355 h 2498461"/>
              <a:gd name="connsiteX101" fmla="*/ 635670 w 750073"/>
              <a:gd name="connsiteY101" fmla="*/ 1348740 h 2498461"/>
              <a:gd name="connsiteX102" fmla="*/ 642338 w 750073"/>
              <a:gd name="connsiteY102" fmla="*/ 1503045 h 2498461"/>
              <a:gd name="connsiteX103" fmla="*/ 637575 w 750073"/>
              <a:gd name="connsiteY103" fmla="*/ 1649730 h 2498461"/>
              <a:gd name="connsiteX104" fmla="*/ 630908 w 750073"/>
              <a:gd name="connsiteY104" fmla="*/ 1748790 h 2498461"/>
              <a:gd name="connsiteX105" fmla="*/ 608048 w 750073"/>
              <a:gd name="connsiteY105" fmla="*/ 1826895 h 2498461"/>
              <a:gd name="connsiteX106" fmla="*/ 586140 w 750073"/>
              <a:gd name="connsiteY106" fmla="*/ 1853565 h 2498461"/>
              <a:gd name="connsiteX107" fmla="*/ 582330 w 750073"/>
              <a:gd name="connsiteY107" fmla="*/ 1909762 h 2498461"/>
              <a:gd name="connsiteX108" fmla="*/ 565185 w 750073"/>
              <a:gd name="connsiteY108" fmla="*/ 2065972 h 2498461"/>
              <a:gd name="connsiteX109" fmla="*/ 557565 w 750073"/>
              <a:gd name="connsiteY109" fmla="*/ 2159317 h 2498461"/>
              <a:gd name="connsiteX110" fmla="*/ 561375 w 750073"/>
              <a:gd name="connsiteY110" fmla="*/ 2228850 h 2498461"/>
              <a:gd name="connsiteX111" fmla="*/ 574710 w 750073"/>
              <a:gd name="connsiteY111" fmla="*/ 2263140 h 2498461"/>
              <a:gd name="connsiteX112" fmla="*/ 567090 w 750073"/>
              <a:gd name="connsiteY112" fmla="*/ 2307907 h 2498461"/>
              <a:gd name="connsiteX113" fmla="*/ 734730 w 750073"/>
              <a:gd name="connsiteY113" fmla="*/ 2434590 h 2498461"/>
              <a:gd name="connsiteX114" fmla="*/ 740445 w 750073"/>
              <a:gd name="connsiteY114" fmla="*/ 2486977 h 2498461"/>
              <a:gd name="connsiteX115" fmla="*/ 319440 w 750073"/>
              <a:gd name="connsiteY115" fmla="*/ 2458402 h 2498461"/>
              <a:gd name="connsiteX116" fmla="*/ 213713 w 750073"/>
              <a:gd name="connsiteY116" fmla="*/ 2495550 h 2498461"/>
              <a:gd name="connsiteX117" fmla="*/ 108938 w 750073"/>
              <a:gd name="connsiteY117"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408023 w 750073"/>
              <a:gd name="connsiteY79" fmla="*/ 413385 h 2498461"/>
              <a:gd name="connsiteX80" fmla="*/ 391830 w 750073"/>
              <a:gd name="connsiteY80" fmla="*/ 379095 h 2498461"/>
              <a:gd name="connsiteX81" fmla="*/ 380247 w 750073"/>
              <a:gd name="connsiteY81" fmla="*/ 370478 h 2498461"/>
              <a:gd name="connsiteX82" fmla="*/ 547088 w 750073"/>
              <a:gd name="connsiteY82" fmla="*/ 403860 h 2498461"/>
              <a:gd name="connsiteX83" fmla="*/ 589950 w 750073"/>
              <a:gd name="connsiteY83" fmla="*/ 422910 h 2498461"/>
              <a:gd name="connsiteX84" fmla="*/ 612810 w 750073"/>
              <a:gd name="connsiteY84" fmla="*/ 493395 h 2498461"/>
              <a:gd name="connsiteX85" fmla="*/ 628050 w 750073"/>
              <a:gd name="connsiteY85" fmla="*/ 512445 h 2498461"/>
              <a:gd name="connsiteX86" fmla="*/ 627098 w 750073"/>
              <a:gd name="connsiteY86" fmla="*/ 541972 h 2498461"/>
              <a:gd name="connsiteX87" fmla="*/ 636623 w 750073"/>
              <a:gd name="connsiteY87" fmla="*/ 553402 h 2498461"/>
              <a:gd name="connsiteX88" fmla="*/ 633765 w 750073"/>
              <a:gd name="connsiteY88" fmla="*/ 565785 h 2498461"/>
              <a:gd name="connsiteX89" fmla="*/ 648053 w 750073"/>
              <a:gd name="connsiteY89" fmla="*/ 573405 h 2498461"/>
              <a:gd name="connsiteX90" fmla="*/ 647100 w 750073"/>
              <a:gd name="connsiteY90" fmla="*/ 597217 h 2498461"/>
              <a:gd name="connsiteX91" fmla="*/ 709965 w 750073"/>
              <a:gd name="connsiteY91" fmla="*/ 691515 h 2498461"/>
              <a:gd name="connsiteX92" fmla="*/ 736635 w 750073"/>
              <a:gd name="connsiteY92" fmla="*/ 706755 h 2498461"/>
              <a:gd name="connsiteX93" fmla="*/ 749970 w 750073"/>
              <a:gd name="connsiteY93" fmla="*/ 783907 h 2498461"/>
              <a:gd name="connsiteX94" fmla="*/ 670913 w 750073"/>
              <a:gd name="connsiteY94" fmla="*/ 860107 h 2498461"/>
              <a:gd name="connsiteX95" fmla="*/ 596618 w 750073"/>
              <a:gd name="connsiteY95" fmla="*/ 861060 h 2498461"/>
              <a:gd name="connsiteX96" fmla="*/ 577568 w 750073"/>
              <a:gd name="connsiteY96" fmla="*/ 849630 h 2498461"/>
              <a:gd name="connsiteX97" fmla="*/ 573758 w 750073"/>
              <a:gd name="connsiteY97" fmla="*/ 878205 h 2498461"/>
              <a:gd name="connsiteX98" fmla="*/ 579473 w 750073"/>
              <a:gd name="connsiteY98" fmla="*/ 944880 h 2498461"/>
              <a:gd name="connsiteX99" fmla="*/ 698535 w 750073"/>
              <a:gd name="connsiteY99" fmla="*/ 1316355 h 2498461"/>
              <a:gd name="connsiteX100" fmla="*/ 635670 w 750073"/>
              <a:gd name="connsiteY100" fmla="*/ 1348740 h 2498461"/>
              <a:gd name="connsiteX101" fmla="*/ 642338 w 750073"/>
              <a:gd name="connsiteY101" fmla="*/ 1503045 h 2498461"/>
              <a:gd name="connsiteX102" fmla="*/ 637575 w 750073"/>
              <a:gd name="connsiteY102" fmla="*/ 1649730 h 2498461"/>
              <a:gd name="connsiteX103" fmla="*/ 630908 w 750073"/>
              <a:gd name="connsiteY103" fmla="*/ 1748790 h 2498461"/>
              <a:gd name="connsiteX104" fmla="*/ 608048 w 750073"/>
              <a:gd name="connsiteY104" fmla="*/ 1826895 h 2498461"/>
              <a:gd name="connsiteX105" fmla="*/ 586140 w 750073"/>
              <a:gd name="connsiteY105" fmla="*/ 1853565 h 2498461"/>
              <a:gd name="connsiteX106" fmla="*/ 582330 w 750073"/>
              <a:gd name="connsiteY106" fmla="*/ 1909762 h 2498461"/>
              <a:gd name="connsiteX107" fmla="*/ 565185 w 750073"/>
              <a:gd name="connsiteY107" fmla="*/ 2065972 h 2498461"/>
              <a:gd name="connsiteX108" fmla="*/ 557565 w 750073"/>
              <a:gd name="connsiteY108" fmla="*/ 2159317 h 2498461"/>
              <a:gd name="connsiteX109" fmla="*/ 561375 w 750073"/>
              <a:gd name="connsiteY109" fmla="*/ 2228850 h 2498461"/>
              <a:gd name="connsiteX110" fmla="*/ 574710 w 750073"/>
              <a:gd name="connsiteY110" fmla="*/ 2263140 h 2498461"/>
              <a:gd name="connsiteX111" fmla="*/ 567090 w 750073"/>
              <a:gd name="connsiteY111" fmla="*/ 2307907 h 2498461"/>
              <a:gd name="connsiteX112" fmla="*/ 734730 w 750073"/>
              <a:gd name="connsiteY112" fmla="*/ 2434590 h 2498461"/>
              <a:gd name="connsiteX113" fmla="*/ 740445 w 750073"/>
              <a:gd name="connsiteY113" fmla="*/ 2486977 h 2498461"/>
              <a:gd name="connsiteX114" fmla="*/ 319440 w 750073"/>
              <a:gd name="connsiteY114" fmla="*/ 2458402 h 2498461"/>
              <a:gd name="connsiteX115" fmla="*/ 213713 w 750073"/>
              <a:gd name="connsiteY115" fmla="*/ 2495550 h 2498461"/>
              <a:gd name="connsiteX116" fmla="*/ 108938 w 750073"/>
              <a:gd name="connsiteY116"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391830 w 750073"/>
              <a:gd name="connsiteY79" fmla="*/ 379095 h 2498461"/>
              <a:gd name="connsiteX80" fmla="*/ 380247 w 750073"/>
              <a:gd name="connsiteY80" fmla="*/ 370478 h 2498461"/>
              <a:gd name="connsiteX81" fmla="*/ 547088 w 750073"/>
              <a:gd name="connsiteY81" fmla="*/ 403860 h 2498461"/>
              <a:gd name="connsiteX82" fmla="*/ 589950 w 750073"/>
              <a:gd name="connsiteY82" fmla="*/ 422910 h 2498461"/>
              <a:gd name="connsiteX83" fmla="*/ 612810 w 750073"/>
              <a:gd name="connsiteY83" fmla="*/ 493395 h 2498461"/>
              <a:gd name="connsiteX84" fmla="*/ 628050 w 750073"/>
              <a:gd name="connsiteY84" fmla="*/ 512445 h 2498461"/>
              <a:gd name="connsiteX85" fmla="*/ 627098 w 750073"/>
              <a:gd name="connsiteY85" fmla="*/ 541972 h 2498461"/>
              <a:gd name="connsiteX86" fmla="*/ 636623 w 750073"/>
              <a:gd name="connsiteY86" fmla="*/ 553402 h 2498461"/>
              <a:gd name="connsiteX87" fmla="*/ 633765 w 750073"/>
              <a:gd name="connsiteY87" fmla="*/ 565785 h 2498461"/>
              <a:gd name="connsiteX88" fmla="*/ 648053 w 750073"/>
              <a:gd name="connsiteY88" fmla="*/ 573405 h 2498461"/>
              <a:gd name="connsiteX89" fmla="*/ 647100 w 750073"/>
              <a:gd name="connsiteY89" fmla="*/ 597217 h 2498461"/>
              <a:gd name="connsiteX90" fmla="*/ 709965 w 750073"/>
              <a:gd name="connsiteY90" fmla="*/ 691515 h 2498461"/>
              <a:gd name="connsiteX91" fmla="*/ 736635 w 750073"/>
              <a:gd name="connsiteY91" fmla="*/ 706755 h 2498461"/>
              <a:gd name="connsiteX92" fmla="*/ 749970 w 750073"/>
              <a:gd name="connsiteY92" fmla="*/ 783907 h 2498461"/>
              <a:gd name="connsiteX93" fmla="*/ 670913 w 750073"/>
              <a:gd name="connsiteY93" fmla="*/ 860107 h 2498461"/>
              <a:gd name="connsiteX94" fmla="*/ 596618 w 750073"/>
              <a:gd name="connsiteY94" fmla="*/ 861060 h 2498461"/>
              <a:gd name="connsiteX95" fmla="*/ 577568 w 750073"/>
              <a:gd name="connsiteY95" fmla="*/ 849630 h 2498461"/>
              <a:gd name="connsiteX96" fmla="*/ 573758 w 750073"/>
              <a:gd name="connsiteY96" fmla="*/ 878205 h 2498461"/>
              <a:gd name="connsiteX97" fmla="*/ 579473 w 750073"/>
              <a:gd name="connsiteY97" fmla="*/ 944880 h 2498461"/>
              <a:gd name="connsiteX98" fmla="*/ 698535 w 750073"/>
              <a:gd name="connsiteY98" fmla="*/ 1316355 h 2498461"/>
              <a:gd name="connsiteX99" fmla="*/ 635670 w 750073"/>
              <a:gd name="connsiteY99" fmla="*/ 1348740 h 2498461"/>
              <a:gd name="connsiteX100" fmla="*/ 642338 w 750073"/>
              <a:gd name="connsiteY100" fmla="*/ 1503045 h 2498461"/>
              <a:gd name="connsiteX101" fmla="*/ 637575 w 750073"/>
              <a:gd name="connsiteY101" fmla="*/ 1649730 h 2498461"/>
              <a:gd name="connsiteX102" fmla="*/ 630908 w 750073"/>
              <a:gd name="connsiteY102" fmla="*/ 1748790 h 2498461"/>
              <a:gd name="connsiteX103" fmla="*/ 608048 w 750073"/>
              <a:gd name="connsiteY103" fmla="*/ 1826895 h 2498461"/>
              <a:gd name="connsiteX104" fmla="*/ 586140 w 750073"/>
              <a:gd name="connsiteY104" fmla="*/ 1853565 h 2498461"/>
              <a:gd name="connsiteX105" fmla="*/ 582330 w 750073"/>
              <a:gd name="connsiteY105" fmla="*/ 1909762 h 2498461"/>
              <a:gd name="connsiteX106" fmla="*/ 565185 w 750073"/>
              <a:gd name="connsiteY106" fmla="*/ 2065972 h 2498461"/>
              <a:gd name="connsiteX107" fmla="*/ 557565 w 750073"/>
              <a:gd name="connsiteY107" fmla="*/ 2159317 h 2498461"/>
              <a:gd name="connsiteX108" fmla="*/ 561375 w 750073"/>
              <a:gd name="connsiteY108" fmla="*/ 2228850 h 2498461"/>
              <a:gd name="connsiteX109" fmla="*/ 574710 w 750073"/>
              <a:gd name="connsiteY109" fmla="*/ 2263140 h 2498461"/>
              <a:gd name="connsiteX110" fmla="*/ 567090 w 750073"/>
              <a:gd name="connsiteY110" fmla="*/ 2307907 h 2498461"/>
              <a:gd name="connsiteX111" fmla="*/ 734730 w 750073"/>
              <a:gd name="connsiteY111" fmla="*/ 2434590 h 2498461"/>
              <a:gd name="connsiteX112" fmla="*/ 740445 w 750073"/>
              <a:gd name="connsiteY112" fmla="*/ 2486977 h 2498461"/>
              <a:gd name="connsiteX113" fmla="*/ 319440 w 750073"/>
              <a:gd name="connsiteY113" fmla="*/ 2458402 h 2498461"/>
              <a:gd name="connsiteX114" fmla="*/ 213713 w 750073"/>
              <a:gd name="connsiteY114" fmla="*/ 2495550 h 2498461"/>
              <a:gd name="connsiteX115" fmla="*/ 108938 w 750073"/>
              <a:gd name="connsiteY115"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391830 w 750073"/>
              <a:gd name="connsiteY79" fmla="*/ 379095 h 2498461"/>
              <a:gd name="connsiteX80" fmla="*/ 415599 w 750073"/>
              <a:gd name="connsiteY80" fmla="*/ 375527 h 2498461"/>
              <a:gd name="connsiteX81" fmla="*/ 547088 w 750073"/>
              <a:gd name="connsiteY81" fmla="*/ 403860 h 2498461"/>
              <a:gd name="connsiteX82" fmla="*/ 589950 w 750073"/>
              <a:gd name="connsiteY82" fmla="*/ 422910 h 2498461"/>
              <a:gd name="connsiteX83" fmla="*/ 612810 w 750073"/>
              <a:gd name="connsiteY83" fmla="*/ 493395 h 2498461"/>
              <a:gd name="connsiteX84" fmla="*/ 628050 w 750073"/>
              <a:gd name="connsiteY84" fmla="*/ 512445 h 2498461"/>
              <a:gd name="connsiteX85" fmla="*/ 627098 w 750073"/>
              <a:gd name="connsiteY85" fmla="*/ 541972 h 2498461"/>
              <a:gd name="connsiteX86" fmla="*/ 636623 w 750073"/>
              <a:gd name="connsiteY86" fmla="*/ 553402 h 2498461"/>
              <a:gd name="connsiteX87" fmla="*/ 633765 w 750073"/>
              <a:gd name="connsiteY87" fmla="*/ 565785 h 2498461"/>
              <a:gd name="connsiteX88" fmla="*/ 648053 w 750073"/>
              <a:gd name="connsiteY88" fmla="*/ 573405 h 2498461"/>
              <a:gd name="connsiteX89" fmla="*/ 647100 w 750073"/>
              <a:gd name="connsiteY89" fmla="*/ 597217 h 2498461"/>
              <a:gd name="connsiteX90" fmla="*/ 709965 w 750073"/>
              <a:gd name="connsiteY90" fmla="*/ 691515 h 2498461"/>
              <a:gd name="connsiteX91" fmla="*/ 736635 w 750073"/>
              <a:gd name="connsiteY91" fmla="*/ 706755 h 2498461"/>
              <a:gd name="connsiteX92" fmla="*/ 749970 w 750073"/>
              <a:gd name="connsiteY92" fmla="*/ 783907 h 2498461"/>
              <a:gd name="connsiteX93" fmla="*/ 670913 w 750073"/>
              <a:gd name="connsiteY93" fmla="*/ 860107 h 2498461"/>
              <a:gd name="connsiteX94" fmla="*/ 596618 w 750073"/>
              <a:gd name="connsiteY94" fmla="*/ 861060 h 2498461"/>
              <a:gd name="connsiteX95" fmla="*/ 577568 w 750073"/>
              <a:gd name="connsiteY95" fmla="*/ 849630 h 2498461"/>
              <a:gd name="connsiteX96" fmla="*/ 573758 w 750073"/>
              <a:gd name="connsiteY96" fmla="*/ 878205 h 2498461"/>
              <a:gd name="connsiteX97" fmla="*/ 579473 w 750073"/>
              <a:gd name="connsiteY97" fmla="*/ 944880 h 2498461"/>
              <a:gd name="connsiteX98" fmla="*/ 698535 w 750073"/>
              <a:gd name="connsiteY98" fmla="*/ 1316355 h 2498461"/>
              <a:gd name="connsiteX99" fmla="*/ 635670 w 750073"/>
              <a:gd name="connsiteY99" fmla="*/ 1348740 h 2498461"/>
              <a:gd name="connsiteX100" fmla="*/ 642338 w 750073"/>
              <a:gd name="connsiteY100" fmla="*/ 1503045 h 2498461"/>
              <a:gd name="connsiteX101" fmla="*/ 637575 w 750073"/>
              <a:gd name="connsiteY101" fmla="*/ 1649730 h 2498461"/>
              <a:gd name="connsiteX102" fmla="*/ 630908 w 750073"/>
              <a:gd name="connsiteY102" fmla="*/ 1748790 h 2498461"/>
              <a:gd name="connsiteX103" fmla="*/ 608048 w 750073"/>
              <a:gd name="connsiteY103" fmla="*/ 1826895 h 2498461"/>
              <a:gd name="connsiteX104" fmla="*/ 586140 w 750073"/>
              <a:gd name="connsiteY104" fmla="*/ 1853565 h 2498461"/>
              <a:gd name="connsiteX105" fmla="*/ 582330 w 750073"/>
              <a:gd name="connsiteY105" fmla="*/ 1909762 h 2498461"/>
              <a:gd name="connsiteX106" fmla="*/ 565185 w 750073"/>
              <a:gd name="connsiteY106" fmla="*/ 2065972 h 2498461"/>
              <a:gd name="connsiteX107" fmla="*/ 557565 w 750073"/>
              <a:gd name="connsiteY107" fmla="*/ 2159317 h 2498461"/>
              <a:gd name="connsiteX108" fmla="*/ 561375 w 750073"/>
              <a:gd name="connsiteY108" fmla="*/ 2228850 h 2498461"/>
              <a:gd name="connsiteX109" fmla="*/ 574710 w 750073"/>
              <a:gd name="connsiteY109" fmla="*/ 2263140 h 2498461"/>
              <a:gd name="connsiteX110" fmla="*/ 567090 w 750073"/>
              <a:gd name="connsiteY110" fmla="*/ 2307907 h 2498461"/>
              <a:gd name="connsiteX111" fmla="*/ 734730 w 750073"/>
              <a:gd name="connsiteY111" fmla="*/ 2434590 h 2498461"/>
              <a:gd name="connsiteX112" fmla="*/ 740445 w 750073"/>
              <a:gd name="connsiteY112" fmla="*/ 2486977 h 2498461"/>
              <a:gd name="connsiteX113" fmla="*/ 319440 w 750073"/>
              <a:gd name="connsiteY113" fmla="*/ 2458402 h 2498461"/>
              <a:gd name="connsiteX114" fmla="*/ 213713 w 750073"/>
              <a:gd name="connsiteY114" fmla="*/ 2495550 h 2498461"/>
              <a:gd name="connsiteX115" fmla="*/ 108938 w 750073"/>
              <a:gd name="connsiteY115"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391830 w 750073"/>
              <a:gd name="connsiteY79" fmla="*/ 379095 h 2498461"/>
              <a:gd name="connsiteX80" fmla="*/ 382773 w 750073"/>
              <a:gd name="connsiteY80" fmla="*/ 373002 h 2498461"/>
              <a:gd name="connsiteX81" fmla="*/ 547088 w 750073"/>
              <a:gd name="connsiteY81" fmla="*/ 403860 h 2498461"/>
              <a:gd name="connsiteX82" fmla="*/ 589950 w 750073"/>
              <a:gd name="connsiteY82" fmla="*/ 422910 h 2498461"/>
              <a:gd name="connsiteX83" fmla="*/ 612810 w 750073"/>
              <a:gd name="connsiteY83" fmla="*/ 493395 h 2498461"/>
              <a:gd name="connsiteX84" fmla="*/ 628050 w 750073"/>
              <a:gd name="connsiteY84" fmla="*/ 512445 h 2498461"/>
              <a:gd name="connsiteX85" fmla="*/ 627098 w 750073"/>
              <a:gd name="connsiteY85" fmla="*/ 541972 h 2498461"/>
              <a:gd name="connsiteX86" fmla="*/ 636623 w 750073"/>
              <a:gd name="connsiteY86" fmla="*/ 553402 h 2498461"/>
              <a:gd name="connsiteX87" fmla="*/ 633765 w 750073"/>
              <a:gd name="connsiteY87" fmla="*/ 565785 h 2498461"/>
              <a:gd name="connsiteX88" fmla="*/ 648053 w 750073"/>
              <a:gd name="connsiteY88" fmla="*/ 573405 h 2498461"/>
              <a:gd name="connsiteX89" fmla="*/ 647100 w 750073"/>
              <a:gd name="connsiteY89" fmla="*/ 597217 h 2498461"/>
              <a:gd name="connsiteX90" fmla="*/ 709965 w 750073"/>
              <a:gd name="connsiteY90" fmla="*/ 691515 h 2498461"/>
              <a:gd name="connsiteX91" fmla="*/ 736635 w 750073"/>
              <a:gd name="connsiteY91" fmla="*/ 706755 h 2498461"/>
              <a:gd name="connsiteX92" fmla="*/ 749970 w 750073"/>
              <a:gd name="connsiteY92" fmla="*/ 783907 h 2498461"/>
              <a:gd name="connsiteX93" fmla="*/ 670913 w 750073"/>
              <a:gd name="connsiteY93" fmla="*/ 860107 h 2498461"/>
              <a:gd name="connsiteX94" fmla="*/ 596618 w 750073"/>
              <a:gd name="connsiteY94" fmla="*/ 861060 h 2498461"/>
              <a:gd name="connsiteX95" fmla="*/ 577568 w 750073"/>
              <a:gd name="connsiteY95" fmla="*/ 849630 h 2498461"/>
              <a:gd name="connsiteX96" fmla="*/ 573758 w 750073"/>
              <a:gd name="connsiteY96" fmla="*/ 878205 h 2498461"/>
              <a:gd name="connsiteX97" fmla="*/ 579473 w 750073"/>
              <a:gd name="connsiteY97" fmla="*/ 944880 h 2498461"/>
              <a:gd name="connsiteX98" fmla="*/ 698535 w 750073"/>
              <a:gd name="connsiteY98" fmla="*/ 1316355 h 2498461"/>
              <a:gd name="connsiteX99" fmla="*/ 635670 w 750073"/>
              <a:gd name="connsiteY99" fmla="*/ 1348740 h 2498461"/>
              <a:gd name="connsiteX100" fmla="*/ 642338 w 750073"/>
              <a:gd name="connsiteY100" fmla="*/ 1503045 h 2498461"/>
              <a:gd name="connsiteX101" fmla="*/ 637575 w 750073"/>
              <a:gd name="connsiteY101" fmla="*/ 1649730 h 2498461"/>
              <a:gd name="connsiteX102" fmla="*/ 630908 w 750073"/>
              <a:gd name="connsiteY102" fmla="*/ 1748790 h 2498461"/>
              <a:gd name="connsiteX103" fmla="*/ 608048 w 750073"/>
              <a:gd name="connsiteY103" fmla="*/ 1826895 h 2498461"/>
              <a:gd name="connsiteX104" fmla="*/ 586140 w 750073"/>
              <a:gd name="connsiteY104" fmla="*/ 1853565 h 2498461"/>
              <a:gd name="connsiteX105" fmla="*/ 582330 w 750073"/>
              <a:gd name="connsiteY105" fmla="*/ 1909762 h 2498461"/>
              <a:gd name="connsiteX106" fmla="*/ 565185 w 750073"/>
              <a:gd name="connsiteY106" fmla="*/ 2065972 h 2498461"/>
              <a:gd name="connsiteX107" fmla="*/ 557565 w 750073"/>
              <a:gd name="connsiteY107" fmla="*/ 2159317 h 2498461"/>
              <a:gd name="connsiteX108" fmla="*/ 561375 w 750073"/>
              <a:gd name="connsiteY108" fmla="*/ 2228850 h 2498461"/>
              <a:gd name="connsiteX109" fmla="*/ 574710 w 750073"/>
              <a:gd name="connsiteY109" fmla="*/ 2263140 h 2498461"/>
              <a:gd name="connsiteX110" fmla="*/ 567090 w 750073"/>
              <a:gd name="connsiteY110" fmla="*/ 2307907 h 2498461"/>
              <a:gd name="connsiteX111" fmla="*/ 734730 w 750073"/>
              <a:gd name="connsiteY111" fmla="*/ 2434590 h 2498461"/>
              <a:gd name="connsiteX112" fmla="*/ 740445 w 750073"/>
              <a:gd name="connsiteY112" fmla="*/ 2486977 h 2498461"/>
              <a:gd name="connsiteX113" fmla="*/ 319440 w 750073"/>
              <a:gd name="connsiteY113" fmla="*/ 2458402 h 2498461"/>
              <a:gd name="connsiteX114" fmla="*/ 213713 w 750073"/>
              <a:gd name="connsiteY114" fmla="*/ 2495550 h 2498461"/>
              <a:gd name="connsiteX115" fmla="*/ 108938 w 750073"/>
              <a:gd name="connsiteY115"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391830 w 750073"/>
              <a:gd name="connsiteY79" fmla="*/ 379095 h 2498461"/>
              <a:gd name="connsiteX80" fmla="*/ 433274 w 750073"/>
              <a:gd name="connsiteY80" fmla="*/ 375527 h 2498461"/>
              <a:gd name="connsiteX81" fmla="*/ 547088 w 750073"/>
              <a:gd name="connsiteY81" fmla="*/ 403860 h 2498461"/>
              <a:gd name="connsiteX82" fmla="*/ 589950 w 750073"/>
              <a:gd name="connsiteY82" fmla="*/ 422910 h 2498461"/>
              <a:gd name="connsiteX83" fmla="*/ 612810 w 750073"/>
              <a:gd name="connsiteY83" fmla="*/ 493395 h 2498461"/>
              <a:gd name="connsiteX84" fmla="*/ 628050 w 750073"/>
              <a:gd name="connsiteY84" fmla="*/ 512445 h 2498461"/>
              <a:gd name="connsiteX85" fmla="*/ 627098 w 750073"/>
              <a:gd name="connsiteY85" fmla="*/ 541972 h 2498461"/>
              <a:gd name="connsiteX86" fmla="*/ 636623 w 750073"/>
              <a:gd name="connsiteY86" fmla="*/ 553402 h 2498461"/>
              <a:gd name="connsiteX87" fmla="*/ 633765 w 750073"/>
              <a:gd name="connsiteY87" fmla="*/ 565785 h 2498461"/>
              <a:gd name="connsiteX88" fmla="*/ 648053 w 750073"/>
              <a:gd name="connsiteY88" fmla="*/ 573405 h 2498461"/>
              <a:gd name="connsiteX89" fmla="*/ 647100 w 750073"/>
              <a:gd name="connsiteY89" fmla="*/ 597217 h 2498461"/>
              <a:gd name="connsiteX90" fmla="*/ 709965 w 750073"/>
              <a:gd name="connsiteY90" fmla="*/ 691515 h 2498461"/>
              <a:gd name="connsiteX91" fmla="*/ 736635 w 750073"/>
              <a:gd name="connsiteY91" fmla="*/ 706755 h 2498461"/>
              <a:gd name="connsiteX92" fmla="*/ 749970 w 750073"/>
              <a:gd name="connsiteY92" fmla="*/ 783907 h 2498461"/>
              <a:gd name="connsiteX93" fmla="*/ 670913 w 750073"/>
              <a:gd name="connsiteY93" fmla="*/ 860107 h 2498461"/>
              <a:gd name="connsiteX94" fmla="*/ 596618 w 750073"/>
              <a:gd name="connsiteY94" fmla="*/ 861060 h 2498461"/>
              <a:gd name="connsiteX95" fmla="*/ 577568 w 750073"/>
              <a:gd name="connsiteY95" fmla="*/ 849630 h 2498461"/>
              <a:gd name="connsiteX96" fmla="*/ 573758 w 750073"/>
              <a:gd name="connsiteY96" fmla="*/ 878205 h 2498461"/>
              <a:gd name="connsiteX97" fmla="*/ 579473 w 750073"/>
              <a:gd name="connsiteY97" fmla="*/ 944880 h 2498461"/>
              <a:gd name="connsiteX98" fmla="*/ 698535 w 750073"/>
              <a:gd name="connsiteY98" fmla="*/ 1316355 h 2498461"/>
              <a:gd name="connsiteX99" fmla="*/ 635670 w 750073"/>
              <a:gd name="connsiteY99" fmla="*/ 1348740 h 2498461"/>
              <a:gd name="connsiteX100" fmla="*/ 642338 w 750073"/>
              <a:gd name="connsiteY100" fmla="*/ 1503045 h 2498461"/>
              <a:gd name="connsiteX101" fmla="*/ 637575 w 750073"/>
              <a:gd name="connsiteY101" fmla="*/ 1649730 h 2498461"/>
              <a:gd name="connsiteX102" fmla="*/ 630908 w 750073"/>
              <a:gd name="connsiteY102" fmla="*/ 1748790 h 2498461"/>
              <a:gd name="connsiteX103" fmla="*/ 608048 w 750073"/>
              <a:gd name="connsiteY103" fmla="*/ 1826895 h 2498461"/>
              <a:gd name="connsiteX104" fmla="*/ 586140 w 750073"/>
              <a:gd name="connsiteY104" fmla="*/ 1853565 h 2498461"/>
              <a:gd name="connsiteX105" fmla="*/ 582330 w 750073"/>
              <a:gd name="connsiteY105" fmla="*/ 1909762 h 2498461"/>
              <a:gd name="connsiteX106" fmla="*/ 565185 w 750073"/>
              <a:gd name="connsiteY106" fmla="*/ 2065972 h 2498461"/>
              <a:gd name="connsiteX107" fmla="*/ 557565 w 750073"/>
              <a:gd name="connsiteY107" fmla="*/ 2159317 h 2498461"/>
              <a:gd name="connsiteX108" fmla="*/ 561375 w 750073"/>
              <a:gd name="connsiteY108" fmla="*/ 2228850 h 2498461"/>
              <a:gd name="connsiteX109" fmla="*/ 574710 w 750073"/>
              <a:gd name="connsiteY109" fmla="*/ 2263140 h 2498461"/>
              <a:gd name="connsiteX110" fmla="*/ 567090 w 750073"/>
              <a:gd name="connsiteY110" fmla="*/ 2307907 h 2498461"/>
              <a:gd name="connsiteX111" fmla="*/ 734730 w 750073"/>
              <a:gd name="connsiteY111" fmla="*/ 2434590 h 2498461"/>
              <a:gd name="connsiteX112" fmla="*/ 740445 w 750073"/>
              <a:gd name="connsiteY112" fmla="*/ 2486977 h 2498461"/>
              <a:gd name="connsiteX113" fmla="*/ 319440 w 750073"/>
              <a:gd name="connsiteY113" fmla="*/ 2458402 h 2498461"/>
              <a:gd name="connsiteX114" fmla="*/ 213713 w 750073"/>
              <a:gd name="connsiteY114" fmla="*/ 2495550 h 2498461"/>
              <a:gd name="connsiteX115" fmla="*/ 108938 w 750073"/>
              <a:gd name="connsiteY115" fmla="*/ 2422207 h 2498461"/>
              <a:gd name="connsiteX0" fmla="*/ 412785 w 750073"/>
              <a:gd name="connsiteY0" fmla="*/ 684847 h 2498461"/>
              <a:gd name="connsiteX1" fmla="*/ 433740 w 750073"/>
              <a:gd name="connsiteY1" fmla="*/ 744855 h 2498461"/>
              <a:gd name="connsiteX2" fmla="*/ 437550 w 750073"/>
              <a:gd name="connsiteY2" fmla="*/ 699135 h 2498461"/>
              <a:gd name="connsiteX3" fmla="*/ 412785 w 750073"/>
              <a:gd name="connsiteY3" fmla="*/ 684847 h 2498461"/>
              <a:gd name="connsiteX4" fmla="*/ 412785 w 750073"/>
              <a:gd name="connsiteY4" fmla="*/ 684847 h 2498461"/>
              <a:gd name="connsiteX5" fmla="*/ 412785 w 750073"/>
              <a:gd name="connsiteY5" fmla="*/ 684847 h 2498461"/>
              <a:gd name="connsiteX6" fmla="*/ 439455 w 750073"/>
              <a:gd name="connsiteY6" fmla="*/ 2425065 h 2498461"/>
              <a:gd name="connsiteX7" fmla="*/ 435645 w 750073"/>
              <a:gd name="connsiteY7" fmla="*/ 2358390 h 2498461"/>
              <a:gd name="connsiteX8" fmla="*/ 428978 w 750073"/>
              <a:gd name="connsiteY8" fmla="*/ 2328862 h 2498461"/>
              <a:gd name="connsiteX9" fmla="*/ 440408 w 750073"/>
              <a:gd name="connsiteY9" fmla="*/ 2257425 h 2498461"/>
              <a:gd name="connsiteX10" fmla="*/ 421358 w 750073"/>
              <a:gd name="connsiteY10" fmla="*/ 2197417 h 2498461"/>
              <a:gd name="connsiteX11" fmla="*/ 421358 w 750073"/>
              <a:gd name="connsiteY11" fmla="*/ 1919287 h 2498461"/>
              <a:gd name="connsiteX12" fmla="*/ 452790 w 750073"/>
              <a:gd name="connsiteY12" fmla="*/ 1766887 h 2498461"/>
              <a:gd name="connsiteX13" fmla="*/ 438503 w 750073"/>
              <a:gd name="connsiteY13" fmla="*/ 1723072 h 2498461"/>
              <a:gd name="connsiteX14" fmla="*/ 448028 w 750073"/>
              <a:gd name="connsiteY14" fmla="*/ 1686877 h 2498461"/>
              <a:gd name="connsiteX15" fmla="*/ 446123 w 750073"/>
              <a:gd name="connsiteY15" fmla="*/ 1610677 h 2498461"/>
              <a:gd name="connsiteX16" fmla="*/ 398498 w 750073"/>
              <a:gd name="connsiteY16" fmla="*/ 1469707 h 2498461"/>
              <a:gd name="connsiteX17" fmla="*/ 320393 w 750073"/>
              <a:gd name="connsiteY17" fmla="*/ 1752600 h 2498461"/>
              <a:gd name="connsiteX18" fmla="*/ 319440 w 750073"/>
              <a:gd name="connsiteY18" fmla="*/ 1802130 h 2498461"/>
              <a:gd name="connsiteX19" fmla="*/ 294675 w 750073"/>
              <a:gd name="connsiteY19" fmla="*/ 1835467 h 2498461"/>
              <a:gd name="connsiteX20" fmla="*/ 297533 w 750073"/>
              <a:gd name="connsiteY20" fmla="*/ 1860232 h 2498461"/>
              <a:gd name="connsiteX21" fmla="*/ 280388 w 750073"/>
              <a:gd name="connsiteY21" fmla="*/ 1897380 h 2498461"/>
              <a:gd name="connsiteX22" fmla="*/ 239430 w 750073"/>
              <a:gd name="connsiteY22" fmla="*/ 2160270 h 2498461"/>
              <a:gd name="connsiteX23" fmla="*/ 244193 w 750073"/>
              <a:gd name="connsiteY23" fmla="*/ 2273617 h 2498461"/>
              <a:gd name="connsiteX24" fmla="*/ 228953 w 750073"/>
              <a:gd name="connsiteY24" fmla="*/ 2368867 h 2498461"/>
              <a:gd name="connsiteX25" fmla="*/ 318488 w 750073"/>
              <a:gd name="connsiteY25" fmla="*/ 2458402 h 2498461"/>
              <a:gd name="connsiteX26" fmla="*/ 741398 w 750073"/>
              <a:gd name="connsiteY26" fmla="*/ 2486977 h 2498461"/>
              <a:gd name="connsiteX27" fmla="*/ 593760 w 750073"/>
              <a:gd name="connsiteY27" fmla="*/ 2483167 h 2498461"/>
              <a:gd name="connsiteX28" fmla="*/ 439455 w 750073"/>
              <a:gd name="connsiteY28" fmla="*/ 2425065 h 2498461"/>
              <a:gd name="connsiteX29" fmla="*/ 108938 w 750073"/>
              <a:gd name="connsiteY29" fmla="*/ 2421255 h 2498461"/>
              <a:gd name="connsiteX30" fmla="*/ 130845 w 750073"/>
              <a:gd name="connsiteY30" fmla="*/ 2358390 h 2498461"/>
              <a:gd name="connsiteX31" fmla="*/ 106080 w 750073"/>
              <a:gd name="connsiteY31" fmla="*/ 2281237 h 2498461"/>
              <a:gd name="connsiteX32" fmla="*/ 118463 w 750073"/>
              <a:gd name="connsiteY32" fmla="*/ 2125980 h 2498461"/>
              <a:gd name="connsiteX33" fmla="*/ 145133 w 750073"/>
              <a:gd name="connsiteY33" fmla="*/ 1771650 h 2498461"/>
              <a:gd name="connsiteX34" fmla="*/ 156563 w 750073"/>
              <a:gd name="connsiteY34" fmla="*/ 1721167 h 2498461"/>
              <a:gd name="connsiteX35" fmla="*/ 161325 w 750073"/>
              <a:gd name="connsiteY35" fmla="*/ 1656397 h 2498461"/>
              <a:gd name="connsiteX36" fmla="*/ 158468 w 750073"/>
              <a:gd name="connsiteY36" fmla="*/ 1599247 h 2498461"/>
              <a:gd name="connsiteX37" fmla="*/ 137513 w 750073"/>
              <a:gd name="connsiteY37" fmla="*/ 1461135 h 2498461"/>
              <a:gd name="connsiteX38" fmla="*/ 117510 w 750073"/>
              <a:gd name="connsiteY38" fmla="*/ 1376362 h 2498461"/>
              <a:gd name="connsiteX39" fmla="*/ 70838 w 750073"/>
              <a:gd name="connsiteY39" fmla="*/ 1317307 h 2498461"/>
              <a:gd name="connsiteX40" fmla="*/ 107985 w 750073"/>
              <a:gd name="connsiteY40" fmla="*/ 987742 h 2498461"/>
              <a:gd name="connsiteX41" fmla="*/ 112748 w 750073"/>
              <a:gd name="connsiteY41" fmla="*/ 957262 h 2498461"/>
              <a:gd name="connsiteX42" fmla="*/ 112748 w 750073"/>
              <a:gd name="connsiteY42" fmla="*/ 952500 h 2498461"/>
              <a:gd name="connsiteX43" fmla="*/ 101318 w 750073"/>
              <a:gd name="connsiteY43" fmla="*/ 935355 h 2498461"/>
              <a:gd name="connsiteX44" fmla="*/ 112748 w 750073"/>
              <a:gd name="connsiteY44" fmla="*/ 880110 h 2498461"/>
              <a:gd name="connsiteX45" fmla="*/ 84173 w 750073"/>
              <a:gd name="connsiteY45" fmla="*/ 822960 h 2498461"/>
              <a:gd name="connsiteX46" fmla="*/ 69885 w 750073"/>
              <a:gd name="connsiteY46" fmla="*/ 785812 h 2498461"/>
              <a:gd name="connsiteX47" fmla="*/ 73695 w 750073"/>
              <a:gd name="connsiteY47" fmla="*/ 747712 h 2498461"/>
              <a:gd name="connsiteX48" fmla="*/ 61313 w 750073"/>
              <a:gd name="connsiteY48" fmla="*/ 739140 h 2498461"/>
              <a:gd name="connsiteX49" fmla="*/ 48930 w 750073"/>
              <a:gd name="connsiteY49" fmla="*/ 682942 h 2498461"/>
              <a:gd name="connsiteX50" fmla="*/ 12735 w 750073"/>
              <a:gd name="connsiteY50" fmla="*/ 598170 h 2498461"/>
              <a:gd name="connsiteX51" fmla="*/ 2258 w 750073"/>
              <a:gd name="connsiteY51" fmla="*/ 515302 h 2498461"/>
              <a:gd name="connsiteX52" fmla="*/ 19403 w 750073"/>
              <a:gd name="connsiteY52" fmla="*/ 411480 h 2498461"/>
              <a:gd name="connsiteX53" fmla="*/ 152753 w 750073"/>
              <a:gd name="connsiteY53" fmla="*/ 353377 h 2498461"/>
              <a:gd name="connsiteX54" fmla="*/ 222285 w 750073"/>
              <a:gd name="connsiteY54" fmla="*/ 291465 h 2498461"/>
              <a:gd name="connsiteX55" fmla="*/ 224190 w 750073"/>
              <a:gd name="connsiteY55" fmla="*/ 292417 h 2498461"/>
              <a:gd name="connsiteX56" fmla="*/ 342300 w 750073"/>
              <a:gd name="connsiteY56" fmla="*/ 444817 h 2498461"/>
              <a:gd name="connsiteX57" fmla="*/ 307058 w 750073"/>
              <a:gd name="connsiteY57" fmla="*/ 403860 h 2498461"/>
              <a:gd name="connsiteX58" fmla="*/ 354683 w 750073"/>
              <a:gd name="connsiteY58" fmla="*/ 360997 h 2498461"/>
              <a:gd name="connsiteX59" fmla="*/ 357540 w 750073"/>
              <a:gd name="connsiteY59" fmla="*/ 360997 h 2498461"/>
              <a:gd name="connsiteX60" fmla="*/ 332775 w 750073"/>
              <a:gd name="connsiteY60" fmla="*/ 348615 h 2498461"/>
              <a:gd name="connsiteX61" fmla="*/ 267053 w 750073"/>
              <a:gd name="connsiteY61" fmla="*/ 320040 h 2498461"/>
              <a:gd name="connsiteX62" fmla="*/ 232763 w 750073"/>
              <a:gd name="connsiteY62" fmla="*/ 281940 h 2498461"/>
              <a:gd name="connsiteX63" fmla="*/ 209903 w 750073"/>
              <a:gd name="connsiteY63" fmla="*/ 219075 h 2498461"/>
              <a:gd name="connsiteX64" fmla="*/ 195615 w 750073"/>
              <a:gd name="connsiteY64" fmla="*/ 228600 h 2498461"/>
              <a:gd name="connsiteX65" fmla="*/ 168945 w 750073"/>
              <a:gd name="connsiteY65" fmla="*/ 163830 h 2498461"/>
              <a:gd name="connsiteX66" fmla="*/ 185138 w 750073"/>
              <a:gd name="connsiteY66" fmla="*/ 148590 h 2498461"/>
              <a:gd name="connsiteX67" fmla="*/ 304200 w 750073"/>
              <a:gd name="connsiteY67" fmla="*/ 0 h 2498461"/>
              <a:gd name="connsiteX68" fmla="*/ 304200 w 750073"/>
              <a:gd name="connsiteY68" fmla="*/ 0 h 2498461"/>
              <a:gd name="connsiteX69" fmla="*/ 436598 w 750073"/>
              <a:gd name="connsiteY69" fmla="*/ 130492 h 2498461"/>
              <a:gd name="connsiteX70" fmla="*/ 443265 w 750073"/>
              <a:gd name="connsiteY70" fmla="*/ 194310 h 2498461"/>
              <a:gd name="connsiteX71" fmla="*/ 424215 w 750073"/>
              <a:gd name="connsiteY71" fmla="*/ 209550 h 2498461"/>
              <a:gd name="connsiteX72" fmla="*/ 404456 w 750073"/>
              <a:gd name="connsiteY72" fmla="*/ 300612 h 2498461"/>
              <a:gd name="connsiteX73" fmla="*/ 361350 w 750073"/>
              <a:gd name="connsiteY73" fmla="*/ 360045 h 2498461"/>
              <a:gd name="connsiteX74" fmla="*/ 405165 w 750073"/>
              <a:gd name="connsiteY74" fmla="*/ 409575 h 2498461"/>
              <a:gd name="connsiteX75" fmla="*/ 406118 w 750073"/>
              <a:gd name="connsiteY75" fmla="*/ 413385 h 2498461"/>
              <a:gd name="connsiteX76" fmla="*/ 388973 w 750073"/>
              <a:gd name="connsiteY76" fmla="*/ 412432 h 2498461"/>
              <a:gd name="connsiteX77" fmla="*/ 411833 w 750073"/>
              <a:gd name="connsiteY77" fmla="*/ 454342 h 2498461"/>
              <a:gd name="connsiteX78" fmla="*/ 405165 w 750073"/>
              <a:gd name="connsiteY78" fmla="*/ 413385 h 2498461"/>
              <a:gd name="connsiteX79" fmla="*/ 391830 w 750073"/>
              <a:gd name="connsiteY79" fmla="*/ 379095 h 2498461"/>
              <a:gd name="connsiteX80" fmla="*/ 430750 w 750073"/>
              <a:gd name="connsiteY80" fmla="*/ 383103 h 2498461"/>
              <a:gd name="connsiteX81" fmla="*/ 547088 w 750073"/>
              <a:gd name="connsiteY81" fmla="*/ 403860 h 2498461"/>
              <a:gd name="connsiteX82" fmla="*/ 589950 w 750073"/>
              <a:gd name="connsiteY82" fmla="*/ 422910 h 2498461"/>
              <a:gd name="connsiteX83" fmla="*/ 612810 w 750073"/>
              <a:gd name="connsiteY83" fmla="*/ 493395 h 2498461"/>
              <a:gd name="connsiteX84" fmla="*/ 628050 w 750073"/>
              <a:gd name="connsiteY84" fmla="*/ 512445 h 2498461"/>
              <a:gd name="connsiteX85" fmla="*/ 627098 w 750073"/>
              <a:gd name="connsiteY85" fmla="*/ 541972 h 2498461"/>
              <a:gd name="connsiteX86" fmla="*/ 636623 w 750073"/>
              <a:gd name="connsiteY86" fmla="*/ 553402 h 2498461"/>
              <a:gd name="connsiteX87" fmla="*/ 633765 w 750073"/>
              <a:gd name="connsiteY87" fmla="*/ 565785 h 2498461"/>
              <a:gd name="connsiteX88" fmla="*/ 648053 w 750073"/>
              <a:gd name="connsiteY88" fmla="*/ 573405 h 2498461"/>
              <a:gd name="connsiteX89" fmla="*/ 647100 w 750073"/>
              <a:gd name="connsiteY89" fmla="*/ 597217 h 2498461"/>
              <a:gd name="connsiteX90" fmla="*/ 709965 w 750073"/>
              <a:gd name="connsiteY90" fmla="*/ 691515 h 2498461"/>
              <a:gd name="connsiteX91" fmla="*/ 736635 w 750073"/>
              <a:gd name="connsiteY91" fmla="*/ 706755 h 2498461"/>
              <a:gd name="connsiteX92" fmla="*/ 749970 w 750073"/>
              <a:gd name="connsiteY92" fmla="*/ 783907 h 2498461"/>
              <a:gd name="connsiteX93" fmla="*/ 670913 w 750073"/>
              <a:gd name="connsiteY93" fmla="*/ 860107 h 2498461"/>
              <a:gd name="connsiteX94" fmla="*/ 596618 w 750073"/>
              <a:gd name="connsiteY94" fmla="*/ 861060 h 2498461"/>
              <a:gd name="connsiteX95" fmla="*/ 577568 w 750073"/>
              <a:gd name="connsiteY95" fmla="*/ 849630 h 2498461"/>
              <a:gd name="connsiteX96" fmla="*/ 573758 w 750073"/>
              <a:gd name="connsiteY96" fmla="*/ 878205 h 2498461"/>
              <a:gd name="connsiteX97" fmla="*/ 579473 w 750073"/>
              <a:gd name="connsiteY97" fmla="*/ 944880 h 2498461"/>
              <a:gd name="connsiteX98" fmla="*/ 698535 w 750073"/>
              <a:gd name="connsiteY98" fmla="*/ 1316355 h 2498461"/>
              <a:gd name="connsiteX99" fmla="*/ 635670 w 750073"/>
              <a:gd name="connsiteY99" fmla="*/ 1348740 h 2498461"/>
              <a:gd name="connsiteX100" fmla="*/ 642338 w 750073"/>
              <a:gd name="connsiteY100" fmla="*/ 1503045 h 2498461"/>
              <a:gd name="connsiteX101" fmla="*/ 637575 w 750073"/>
              <a:gd name="connsiteY101" fmla="*/ 1649730 h 2498461"/>
              <a:gd name="connsiteX102" fmla="*/ 630908 w 750073"/>
              <a:gd name="connsiteY102" fmla="*/ 1748790 h 2498461"/>
              <a:gd name="connsiteX103" fmla="*/ 608048 w 750073"/>
              <a:gd name="connsiteY103" fmla="*/ 1826895 h 2498461"/>
              <a:gd name="connsiteX104" fmla="*/ 586140 w 750073"/>
              <a:gd name="connsiteY104" fmla="*/ 1853565 h 2498461"/>
              <a:gd name="connsiteX105" fmla="*/ 582330 w 750073"/>
              <a:gd name="connsiteY105" fmla="*/ 1909762 h 2498461"/>
              <a:gd name="connsiteX106" fmla="*/ 565185 w 750073"/>
              <a:gd name="connsiteY106" fmla="*/ 2065972 h 2498461"/>
              <a:gd name="connsiteX107" fmla="*/ 557565 w 750073"/>
              <a:gd name="connsiteY107" fmla="*/ 2159317 h 2498461"/>
              <a:gd name="connsiteX108" fmla="*/ 561375 w 750073"/>
              <a:gd name="connsiteY108" fmla="*/ 2228850 h 2498461"/>
              <a:gd name="connsiteX109" fmla="*/ 574710 w 750073"/>
              <a:gd name="connsiteY109" fmla="*/ 2263140 h 2498461"/>
              <a:gd name="connsiteX110" fmla="*/ 567090 w 750073"/>
              <a:gd name="connsiteY110" fmla="*/ 2307907 h 2498461"/>
              <a:gd name="connsiteX111" fmla="*/ 734730 w 750073"/>
              <a:gd name="connsiteY111" fmla="*/ 2434590 h 2498461"/>
              <a:gd name="connsiteX112" fmla="*/ 740445 w 750073"/>
              <a:gd name="connsiteY112" fmla="*/ 2486977 h 2498461"/>
              <a:gd name="connsiteX113" fmla="*/ 319440 w 750073"/>
              <a:gd name="connsiteY113" fmla="*/ 2458402 h 2498461"/>
              <a:gd name="connsiteX114" fmla="*/ 213713 w 750073"/>
              <a:gd name="connsiteY114" fmla="*/ 2495550 h 2498461"/>
              <a:gd name="connsiteX115" fmla="*/ 108938 w 750073"/>
              <a:gd name="connsiteY115" fmla="*/ 2422207 h 249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50073" h="2498461">
                <a:moveTo>
                  <a:pt x="412785" y="684847"/>
                </a:moveTo>
                <a:cubicBezTo>
                  <a:pt x="441360" y="715327"/>
                  <a:pt x="438503" y="722947"/>
                  <a:pt x="433740" y="744855"/>
                </a:cubicBezTo>
                <a:cubicBezTo>
                  <a:pt x="448980" y="741997"/>
                  <a:pt x="454695" y="711517"/>
                  <a:pt x="437550" y="699135"/>
                </a:cubicBezTo>
                <a:lnTo>
                  <a:pt x="412785" y="684847"/>
                </a:lnTo>
                <a:lnTo>
                  <a:pt x="412785" y="684847"/>
                </a:lnTo>
                <a:lnTo>
                  <a:pt x="412785" y="684847"/>
                </a:lnTo>
                <a:close/>
                <a:moveTo>
                  <a:pt x="439455" y="2425065"/>
                </a:moveTo>
                <a:cubicBezTo>
                  <a:pt x="420405" y="2414587"/>
                  <a:pt x="434693" y="2377440"/>
                  <a:pt x="435645" y="2358390"/>
                </a:cubicBezTo>
                <a:cubicBezTo>
                  <a:pt x="438503" y="2348865"/>
                  <a:pt x="423263" y="2337435"/>
                  <a:pt x="428978" y="2328862"/>
                </a:cubicBezTo>
                <a:cubicBezTo>
                  <a:pt x="448980" y="2302192"/>
                  <a:pt x="409928" y="2278380"/>
                  <a:pt x="440408" y="2257425"/>
                </a:cubicBezTo>
                <a:cubicBezTo>
                  <a:pt x="449933" y="2247900"/>
                  <a:pt x="422310" y="2235517"/>
                  <a:pt x="421358" y="2197417"/>
                </a:cubicBezTo>
                <a:cubicBezTo>
                  <a:pt x="426120" y="2133600"/>
                  <a:pt x="410880" y="1971675"/>
                  <a:pt x="421358" y="1919287"/>
                </a:cubicBezTo>
                <a:cubicBezTo>
                  <a:pt x="431835" y="1868805"/>
                  <a:pt x="437550" y="1804987"/>
                  <a:pt x="452790" y="1766887"/>
                </a:cubicBezTo>
                <a:cubicBezTo>
                  <a:pt x="457553" y="1747837"/>
                  <a:pt x="440408" y="1742122"/>
                  <a:pt x="438503" y="1723072"/>
                </a:cubicBezTo>
                <a:cubicBezTo>
                  <a:pt x="437550" y="1706880"/>
                  <a:pt x="462315" y="1700212"/>
                  <a:pt x="448028" y="1686877"/>
                </a:cubicBezTo>
                <a:cubicBezTo>
                  <a:pt x="432788" y="1663065"/>
                  <a:pt x="458505" y="1627822"/>
                  <a:pt x="446123" y="1610677"/>
                </a:cubicBezTo>
                <a:cubicBezTo>
                  <a:pt x="417548" y="1566862"/>
                  <a:pt x="438503" y="1465897"/>
                  <a:pt x="398498" y="1469707"/>
                </a:cubicBezTo>
                <a:cubicBezTo>
                  <a:pt x="371828" y="1471612"/>
                  <a:pt x="367065" y="1616392"/>
                  <a:pt x="320393" y="1752600"/>
                </a:cubicBezTo>
                <a:cubicBezTo>
                  <a:pt x="311820" y="1771650"/>
                  <a:pt x="323250" y="1784032"/>
                  <a:pt x="319440" y="1802130"/>
                </a:cubicBezTo>
                <a:cubicBezTo>
                  <a:pt x="310868" y="1820227"/>
                  <a:pt x="297533" y="1821180"/>
                  <a:pt x="294675" y="1835467"/>
                </a:cubicBezTo>
                <a:cubicBezTo>
                  <a:pt x="288960" y="1843087"/>
                  <a:pt x="291818" y="1847850"/>
                  <a:pt x="297533" y="1860232"/>
                </a:cubicBezTo>
                <a:cubicBezTo>
                  <a:pt x="301343" y="1872615"/>
                  <a:pt x="277530" y="1880235"/>
                  <a:pt x="280388" y="1897380"/>
                </a:cubicBezTo>
                <a:cubicBezTo>
                  <a:pt x="288008" y="1958340"/>
                  <a:pt x="261338" y="2092642"/>
                  <a:pt x="239430" y="2160270"/>
                </a:cubicBezTo>
                <a:cubicBezTo>
                  <a:pt x="231810" y="2178367"/>
                  <a:pt x="252765" y="2236470"/>
                  <a:pt x="244193" y="2273617"/>
                </a:cubicBezTo>
                <a:cubicBezTo>
                  <a:pt x="227048" y="2307907"/>
                  <a:pt x="224190" y="2346007"/>
                  <a:pt x="228953" y="2368867"/>
                </a:cubicBezTo>
                <a:cubicBezTo>
                  <a:pt x="265148" y="2412682"/>
                  <a:pt x="270863" y="2418397"/>
                  <a:pt x="318488" y="2458402"/>
                </a:cubicBezTo>
                <a:moveTo>
                  <a:pt x="741398" y="2486977"/>
                </a:moveTo>
                <a:cubicBezTo>
                  <a:pt x="718538" y="2495550"/>
                  <a:pt x="650910" y="2489835"/>
                  <a:pt x="593760" y="2483167"/>
                </a:cubicBezTo>
                <a:cubicBezTo>
                  <a:pt x="532800" y="2473642"/>
                  <a:pt x="499463" y="2450782"/>
                  <a:pt x="439455" y="2425065"/>
                </a:cubicBezTo>
                <a:moveTo>
                  <a:pt x="108938" y="2421255"/>
                </a:moveTo>
                <a:cubicBezTo>
                  <a:pt x="106080" y="2404110"/>
                  <a:pt x="136560" y="2374582"/>
                  <a:pt x="130845" y="2358390"/>
                </a:cubicBezTo>
                <a:cubicBezTo>
                  <a:pt x="118463" y="2330767"/>
                  <a:pt x="118463" y="2314575"/>
                  <a:pt x="106080" y="2281237"/>
                </a:cubicBezTo>
                <a:cubicBezTo>
                  <a:pt x="98460" y="2246947"/>
                  <a:pt x="127035" y="2159317"/>
                  <a:pt x="118463" y="2125980"/>
                </a:cubicBezTo>
                <a:cubicBezTo>
                  <a:pt x="96555" y="2035492"/>
                  <a:pt x="102270" y="1866900"/>
                  <a:pt x="145133" y="1771650"/>
                </a:cubicBezTo>
                <a:cubicBezTo>
                  <a:pt x="153705" y="1757362"/>
                  <a:pt x="136560" y="1736407"/>
                  <a:pt x="156563" y="1721167"/>
                </a:cubicBezTo>
                <a:cubicBezTo>
                  <a:pt x="170850" y="1712595"/>
                  <a:pt x="141323" y="1682115"/>
                  <a:pt x="161325" y="1656397"/>
                </a:cubicBezTo>
                <a:cubicBezTo>
                  <a:pt x="167993" y="1649730"/>
                  <a:pt x="142275" y="1634490"/>
                  <a:pt x="158468" y="1599247"/>
                </a:cubicBezTo>
                <a:cubicBezTo>
                  <a:pt x="162278" y="1578292"/>
                  <a:pt x="124178" y="1539240"/>
                  <a:pt x="137513" y="1461135"/>
                </a:cubicBezTo>
                <a:cubicBezTo>
                  <a:pt x="140370" y="1443037"/>
                  <a:pt x="96555" y="1443037"/>
                  <a:pt x="117510" y="1376362"/>
                </a:cubicBezTo>
                <a:cubicBezTo>
                  <a:pt x="125130" y="1342072"/>
                  <a:pt x="74648" y="1355407"/>
                  <a:pt x="70838" y="1317307"/>
                </a:cubicBezTo>
                <a:cubicBezTo>
                  <a:pt x="74648" y="1256347"/>
                  <a:pt x="94650" y="1087755"/>
                  <a:pt x="107985" y="987742"/>
                </a:cubicBezTo>
                <a:lnTo>
                  <a:pt x="112748" y="957262"/>
                </a:lnTo>
                <a:lnTo>
                  <a:pt x="112748" y="952500"/>
                </a:lnTo>
                <a:lnTo>
                  <a:pt x="101318" y="935355"/>
                </a:lnTo>
                <a:lnTo>
                  <a:pt x="112748" y="880110"/>
                </a:lnTo>
                <a:lnTo>
                  <a:pt x="84173" y="822960"/>
                </a:lnTo>
                <a:cubicBezTo>
                  <a:pt x="79410" y="808672"/>
                  <a:pt x="77505" y="804862"/>
                  <a:pt x="69885" y="785812"/>
                </a:cubicBezTo>
                <a:cubicBezTo>
                  <a:pt x="70838" y="768667"/>
                  <a:pt x="67980" y="768667"/>
                  <a:pt x="73695" y="747712"/>
                </a:cubicBezTo>
                <a:lnTo>
                  <a:pt x="61313" y="739140"/>
                </a:lnTo>
                <a:cubicBezTo>
                  <a:pt x="57503" y="721995"/>
                  <a:pt x="62265" y="715327"/>
                  <a:pt x="48930" y="682942"/>
                </a:cubicBezTo>
                <a:cubicBezTo>
                  <a:pt x="38453" y="660082"/>
                  <a:pt x="24165" y="640080"/>
                  <a:pt x="12735" y="598170"/>
                </a:cubicBezTo>
                <a:cubicBezTo>
                  <a:pt x="4163" y="565785"/>
                  <a:pt x="12735" y="551497"/>
                  <a:pt x="2258" y="515302"/>
                </a:cubicBezTo>
                <a:cubicBezTo>
                  <a:pt x="2258" y="468630"/>
                  <a:pt x="-9172" y="466725"/>
                  <a:pt x="19403" y="411480"/>
                </a:cubicBezTo>
                <a:cubicBezTo>
                  <a:pt x="45120" y="386715"/>
                  <a:pt x="103223" y="366712"/>
                  <a:pt x="152753" y="353377"/>
                </a:cubicBezTo>
                <a:cubicBezTo>
                  <a:pt x="190853" y="343852"/>
                  <a:pt x="214665" y="289560"/>
                  <a:pt x="222285" y="291465"/>
                </a:cubicBezTo>
                <a:cubicBezTo>
                  <a:pt x="223238" y="291465"/>
                  <a:pt x="223238" y="292417"/>
                  <a:pt x="224190" y="292417"/>
                </a:cubicBezTo>
                <a:cubicBezTo>
                  <a:pt x="218475" y="308610"/>
                  <a:pt x="293723" y="390525"/>
                  <a:pt x="342300" y="444817"/>
                </a:cubicBezTo>
                <a:cubicBezTo>
                  <a:pt x="336585" y="429577"/>
                  <a:pt x="336585" y="425767"/>
                  <a:pt x="307058" y="403860"/>
                </a:cubicBezTo>
                <a:lnTo>
                  <a:pt x="354683" y="360997"/>
                </a:lnTo>
                <a:lnTo>
                  <a:pt x="357540" y="360997"/>
                </a:lnTo>
                <a:cubicBezTo>
                  <a:pt x="348968" y="355282"/>
                  <a:pt x="340395" y="352425"/>
                  <a:pt x="332775" y="348615"/>
                </a:cubicBezTo>
                <a:cubicBezTo>
                  <a:pt x="313725" y="349567"/>
                  <a:pt x="304200" y="359092"/>
                  <a:pt x="267053" y="320040"/>
                </a:cubicBezTo>
                <a:cubicBezTo>
                  <a:pt x="254670" y="307657"/>
                  <a:pt x="243240" y="299085"/>
                  <a:pt x="232763" y="281940"/>
                </a:cubicBezTo>
                <a:cubicBezTo>
                  <a:pt x="219428" y="262890"/>
                  <a:pt x="217523" y="240030"/>
                  <a:pt x="209903" y="219075"/>
                </a:cubicBezTo>
                <a:cubicBezTo>
                  <a:pt x="205140" y="221932"/>
                  <a:pt x="201330" y="227647"/>
                  <a:pt x="195615" y="228600"/>
                </a:cubicBezTo>
                <a:cubicBezTo>
                  <a:pt x="186090" y="229552"/>
                  <a:pt x="170850" y="191452"/>
                  <a:pt x="168945" y="163830"/>
                </a:cubicBezTo>
                <a:cubicBezTo>
                  <a:pt x="167993" y="143827"/>
                  <a:pt x="176565" y="148590"/>
                  <a:pt x="185138" y="148590"/>
                </a:cubicBezTo>
                <a:cubicBezTo>
                  <a:pt x="168945" y="65722"/>
                  <a:pt x="211808" y="4762"/>
                  <a:pt x="304200" y="0"/>
                </a:cubicBezTo>
                <a:lnTo>
                  <a:pt x="304200" y="0"/>
                </a:lnTo>
                <a:cubicBezTo>
                  <a:pt x="424215" y="1905"/>
                  <a:pt x="426120" y="79057"/>
                  <a:pt x="436598" y="130492"/>
                </a:cubicBezTo>
                <a:cubicBezTo>
                  <a:pt x="462315" y="119062"/>
                  <a:pt x="445170" y="181927"/>
                  <a:pt x="443265" y="194310"/>
                </a:cubicBezTo>
                <a:cubicBezTo>
                  <a:pt x="436598" y="216217"/>
                  <a:pt x="431835" y="212407"/>
                  <a:pt x="424215" y="209550"/>
                </a:cubicBezTo>
                <a:cubicBezTo>
                  <a:pt x="422310" y="247650"/>
                  <a:pt x="424459" y="276800"/>
                  <a:pt x="404456" y="300612"/>
                </a:cubicBezTo>
                <a:cubicBezTo>
                  <a:pt x="393979" y="325694"/>
                  <a:pt x="359128" y="340201"/>
                  <a:pt x="361350" y="360045"/>
                </a:cubicBezTo>
                <a:cubicBezTo>
                  <a:pt x="384210" y="361950"/>
                  <a:pt x="389925" y="394335"/>
                  <a:pt x="405165" y="409575"/>
                </a:cubicBezTo>
                <a:cubicBezTo>
                  <a:pt x="405165" y="410527"/>
                  <a:pt x="406118" y="411480"/>
                  <a:pt x="406118" y="413385"/>
                </a:cubicBezTo>
                <a:lnTo>
                  <a:pt x="388973" y="412432"/>
                </a:lnTo>
                <a:lnTo>
                  <a:pt x="411833" y="454342"/>
                </a:lnTo>
                <a:cubicBezTo>
                  <a:pt x="408023" y="439102"/>
                  <a:pt x="408975" y="427672"/>
                  <a:pt x="405165" y="413385"/>
                </a:cubicBezTo>
                <a:lnTo>
                  <a:pt x="391830" y="379095"/>
                </a:lnTo>
                <a:lnTo>
                  <a:pt x="430750" y="383103"/>
                </a:lnTo>
                <a:cubicBezTo>
                  <a:pt x="478375" y="403106"/>
                  <a:pt x="498510" y="387667"/>
                  <a:pt x="547088" y="403860"/>
                </a:cubicBezTo>
                <a:cubicBezTo>
                  <a:pt x="561375" y="410527"/>
                  <a:pt x="580425" y="408622"/>
                  <a:pt x="589950" y="422910"/>
                </a:cubicBezTo>
                <a:cubicBezTo>
                  <a:pt x="606143" y="439102"/>
                  <a:pt x="607095" y="478155"/>
                  <a:pt x="612810" y="493395"/>
                </a:cubicBezTo>
                <a:cubicBezTo>
                  <a:pt x="622335" y="506730"/>
                  <a:pt x="623288" y="506730"/>
                  <a:pt x="628050" y="512445"/>
                </a:cubicBezTo>
                <a:cubicBezTo>
                  <a:pt x="628050" y="521970"/>
                  <a:pt x="628050" y="531495"/>
                  <a:pt x="627098" y="541972"/>
                </a:cubicBezTo>
                <a:cubicBezTo>
                  <a:pt x="633765" y="552450"/>
                  <a:pt x="629003" y="546735"/>
                  <a:pt x="636623" y="553402"/>
                </a:cubicBezTo>
                <a:lnTo>
                  <a:pt x="633765" y="565785"/>
                </a:lnTo>
                <a:cubicBezTo>
                  <a:pt x="639480" y="568642"/>
                  <a:pt x="641385" y="565785"/>
                  <a:pt x="648053" y="573405"/>
                </a:cubicBezTo>
                <a:cubicBezTo>
                  <a:pt x="652815" y="581025"/>
                  <a:pt x="647100" y="589597"/>
                  <a:pt x="647100" y="597217"/>
                </a:cubicBezTo>
                <a:cubicBezTo>
                  <a:pt x="664245" y="604837"/>
                  <a:pt x="692820" y="655320"/>
                  <a:pt x="709965" y="691515"/>
                </a:cubicBezTo>
                <a:lnTo>
                  <a:pt x="736635" y="706755"/>
                </a:lnTo>
                <a:cubicBezTo>
                  <a:pt x="745208" y="733425"/>
                  <a:pt x="750923" y="744855"/>
                  <a:pt x="749970" y="783907"/>
                </a:cubicBezTo>
                <a:cubicBezTo>
                  <a:pt x="732825" y="822960"/>
                  <a:pt x="729968" y="847725"/>
                  <a:pt x="670913" y="860107"/>
                </a:cubicBezTo>
                <a:lnTo>
                  <a:pt x="596618" y="861060"/>
                </a:lnTo>
                <a:cubicBezTo>
                  <a:pt x="583283" y="858202"/>
                  <a:pt x="588045" y="859155"/>
                  <a:pt x="577568" y="849630"/>
                </a:cubicBezTo>
                <a:lnTo>
                  <a:pt x="573758" y="878205"/>
                </a:lnTo>
                <a:lnTo>
                  <a:pt x="579473" y="944880"/>
                </a:lnTo>
                <a:cubicBezTo>
                  <a:pt x="594713" y="1013460"/>
                  <a:pt x="663293" y="1202055"/>
                  <a:pt x="698535" y="1316355"/>
                </a:cubicBezTo>
                <a:cubicBezTo>
                  <a:pt x="707108" y="1343025"/>
                  <a:pt x="668055" y="1327785"/>
                  <a:pt x="635670" y="1348740"/>
                </a:cubicBezTo>
                <a:cubicBezTo>
                  <a:pt x="647100" y="1411605"/>
                  <a:pt x="642338" y="1436370"/>
                  <a:pt x="642338" y="1503045"/>
                </a:cubicBezTo>
                <a:cubicBezTo>
                  <a:pt x="642338" y="1561147"/>
                  <a:pt x="645195" y="1609725"/>
                  <a:pt x="637575" y="1649730"/>
                </a:cubicBezTo>
                <a:cubicBezTo>
                  <a:pt x="625193" y="1667827"/>
                  <a:pt x="641385" y="1713547"/>
                  <a:pt x="630908" y="1748790"/>
                </a:cubicBezTo>
                <a:cubicBezTo>
                  <a:pt x="617573" y="1784985"/>
                  <a:pt x="613763" y="1787842"/>
                  <a:pt x="608048" y="1826895"/>
                </a:cubicBezTo>
                <a:cubicBezTo>
                  <a:pt x="606143" y="1837372"/>
                  <a:pt x="582330" y="1843087"/>
                  <a:pt x="586140" y="1853565"/>
                </a:cubicBezTo>
                <a:cubicBezTo>
                  <a:pt x="605190" y="1889760"/>
                  <a:pt x="578520" y="1894522"/>
                  <a:pt x="582330" y="1909762"/>
                </a:cubicBezTo>
                <a:cubicBezTo>
                  <a:pt x="589950" y="1950720"/>
                  <a:pt x="570900" y="2025967"/>
                  <a:pt x="565185" y="2065972"/>
                </a:cubicBezTo>
                <a:cubicBezTo>
                  <a:pt x="554708" y="2108835"/>
                  <a:pt x="551850" y="2133600"/>
                  <a:pt x="557565" y="2159317"/>
                </a:cubicBezTo>
                <a:cubicBezTo>
                  <a:pt x="569948" y="2185035"/>
                  <a:pt x="571853" y="2205037"/>
                  <a:pt x="561375" y="2228850"/>
                </a:cubicBezTo>
                <a:cubicBezTo>
                  <a:pt x="553755" y="2245042"/>
                  <a:pt x="556613" y="2254567"/>
                  <a:pt x="574710" y="2263140"/>
                </a:cubicBezTo>
                <a:cubicBezTo>
                  <a:pt x="583283" y="2269807"/>
                  <a:pt x="592808" y="2273617"/>
                  <a:pt x="567090" y="2307907"/>
                </a:cubicBezTo>
                <a:cubicBezTo>
                  <a:pt x="550898" y="2330767"/>
                  <a:pt x="649005" y="2381250"/>
                  <a:pt x="734730" y="2434590"/>
                </a:cubicBezTo>
                <a:cubicBezTo>
                  <a:pt x="749970" y="2446020"/>
                  <a:pt x="754733" y="2475547"/>
                  <a:pt x="740445" y="2486977"/>
                </a:cubicBezTo>
                <a:moveTo>
                  <a:pt x="319440" y="2458402"/>
                </a:moveTo>
                <a:cubicBezTo>
                  <a:pt x="356588" y="2486977"/>
                  <a:pt x="311820" y="2506027"/>
                  <a:pt x="213713" y="2495550"/>
                </a:cubicBezTo>
                <a:cubicBezTo>
                  <a:pt x="166088" y="2479357"/>
                  <a:pt x="120368" y="2465070"/>
                  <a:pt x="108938" y="2422207"/>
                </a:cubicBezTo>
              </a:path>
            </a:pathLst>
          </a:custGeom>
          <a:solidFill>
            <a:schemeClr val="accent1"/>
          </a:solidFill>
          <a:ln w="38100" cap="flat">
            <a:noFill/>
            <a:prstDash val="solid"/>
            <a:miter/>
          </a:ln>
        </p:spPr>
        <p:txBody>
          <a:bodyPr rtlCol="0" anchor="ctr"/>
          <a:lstStyle/>
          <a:p>
            <a:endParaRPr lang="en-US" dirty="0"/>
          </a:p>
        </p:txBody>
      </p:sp>
      <p:sp>
        <p:nvSpPr>
          <p:cNvPr id="2" name="Rectangle 1"/>
          <p:cNvSpPr/>
          <p:nvPr/>
        </p:nvSpPr>
        <p:spPr>
          <a:xfrm>
            <a:off x="678747" y="1345924"/>
            <a:ext cx="7202509" cy="3477875"/>
          </a:xfrm>
          <a:prstGeom prst="rect">
            <a:avLst/>
          </a:prstGeom>
          <a:ln>
            <a:solidFill>
              <a:schemeClr val="bg1"/>
            </a:solidFill>
          </a:ln>
        </p:spPr>
        <p:txBody>
          <a:bodyPr wrap="square">
            <a:spAutoFit/>
          </a:bodyPr>
          <a:lstStyle/>
          <a:p>
            <a:pPr algn="just"/>
            <a:r>
              <a:rPr lang="en-US" sz="2200" dirty="0" err="1">
                <a:solidFill>
                  <a:schemeClr val="bg1"/>
                </a:solidFill>
                <a:latin typeface="Comic Sans MS" pitchFamily="66" charset="0"/>
              </a:rPr>
              <a:t>Setelah</a:t>
            </a:r>
            <a:r>
              <a:rPr lang="en-US" sz="2200" dirty="0">
                <a:solidFill>
                  <a:schemeClr val="bg1"/>
                </a:solidFill>
                <a:latin typeface="Comic Sans MS" pitchFamily="66" charset="0"/>
              </a:rPr>
              <a:t> </a:t>
            </a:r>
            <a:r>
              <a:rPr lang="en-US" sz="2200" dirty="0" err="1">
                <a:solidFill>
                  <a:schemeClr val="bg1"/>
                </a:solidFill>
                <a:latin typeface="Comic Sans MS" pitchFamily="66" charset="0"/>
              </a:rPr>
              <a:t>membaca</a:t>
            </a:r>
            <a:r>
              <a:rPr lang="en-US" sz="2200" dirty="0">
                <a:solidFill>
                  <a:schemeClr val="bg1"/>
                </a:solidFill>
                <a:latin typeface="Comic Sans MS" pitchFamily="66" charset="0"/>
              </a:rPr>
              <a:t> </a:t>
            </a:r>
            <a:r>
              <a:rPr lang="en-US" sz="2200" dirty="0" err="1">
                <a:solidFill>
                  <a:schemeClr val="bg1"/>
                </a:solidFill>
                <a:latin typeface="Comic Sans MS" pitchFamily="66" charset="0"/>
              </a:rPr>
              <a:t>bab</a:t>
            </a:r>
            <a:r>
              <a:rPr lang="en-US" sz="2200" dirty="0">
                <a:solidFill>
                  <a:schemeClr val="bg1"/>
                </a:solidFill>
                <a:latin typeface="Comic Sans MS" pitchFamily="66" charset="0"/>
              </a:rPr>
              <a:t> </a:t>
            </a:r>
            <a:r>
              <a:rPr lang="en-US" sz="2200" dirty="0" err="1">
                <a:solidFill>
                  <a:schemeClr val="bg1"/>
                </a:solidFill>
                <a:latin typeface="Comic Sans MS" pitchFamily="66" charset="0"/>
              </a:rPr>
              <a:t>ini</a:t>
            </a:r>
            <a:r>
              <a:rPr lang="en-US" sz="2200" dirty="0">
                <a:solidFill>
                  <a:schemeClr val="bg1"/>
                </a:solidFill>
                <a:latin typeface="Comic Sans MS" pitchFamily="66" charset="0"/>
              </a:rPr>
              <a:t>, </a:t>
            </a:r>
            <a:r>
              <a:rPr lang="en-US" sz="2200" dirty="0" err="1">
                <a:solidFill>
                  <a:schemeClr val="bg1"/>
                </a:solidFill>
                <a:latin typeface="Comic Sans MS" pitchFamily="66" charset="0"/>
              </a:rPr>
              <a:t>Anda</a:t>
            </a:r>
            <a:r>
              <a:rPr lang="en-US" sz="2200" dirty="0">
                <a:solidFill>
                  <a:schemeClr val="bg1"/>
                </a:solidFill>
                <a:latin typeface="Comic Sans MS" pitchFamily="66" charset="0"/>
              </a:rPr>
              <a:t> </a:t>
            </a:r>
            <a:r>
              <a:rPr lang="en-US" sz="2200" dirty="0" err="1">
                <a:solidFill>
                  <a:schemeClr val="bg1"/>
                </a:solidFill>
                <a:latin typeface="Comic Sans MS" pitchFamily="66" charset="0"/>
              </a:rPr>
              <a:t>harus</a:t>
            </a:r>
            <a:r>
              <a:rPr lang="en-US" sz="2200" dirty="0" smtClean="0">
                <a:solidFill>
                  <a:schemeClr val="bg1"/>
                </a:solidFill>
                <a:latin typeface="Comic Sans MS" pitchFamily="66" charset="0"/>
              </a:rPr>
              <a:t>:</a:t>
            </a:r>
            <a:endParaRPr lang="id-ID" sz="2200" dirty="0" smtClean="0">
              <a:solidFill>
                <a:schemeClr val="bg1"/>
              </a:solidFill>
              <a:latin typeface="Comic Sans MS" pitchFamily="66" charset="0"/>
            </a:endParaRPr>
          </a:p>
          <a:p>
            <a:pPr algn="just"/>
            <a:endParaRPr lang="en-US" sz="2200" dirty="0">
              <a:solidFill>
                <a:schemeClr val="bg1"/>
              </a:solidFill>
              <a:latin typeface="Comic Sans MS" pitchFamily="66" charset="0"/>
            </a:endParaRPr>
          </a:p>
          <a:p>
            <a:pPr marL="285750" lvl="0" indent="-285750" algn="just">
              <a:buFont typeface="Wingdings" pitchFamily="2" charset="2"/>
              <a:buChar char="q"/>
            </a:pPr>
            <a:r>
              <a:rPr lang="en-US" sz="2200" dirty="0" err="1">
                <a:solidFill>
                  <a:schemeClr val="bg1"/>
                </a:solidFill>
                <a:latin typeface="Comic Sans MS" pitchFamily="66" charset="0"/>
              </a:rPr>
              <a:t>Dapatkan</a:t>
            </a:r>
            <a:r>
              <a:rPr lang="en-US" sz="2200" dirty="0">
                <a:solidFill>
                  <a:schemeClr val="bg1"/>
                </a:solidFill>
                <a:latin typeface="Comic Sans MS" pitchFamily="66" charset="0"/>
              </a:rPr>
              <a:t> </a:t>
            </a:r>
            <a:r>
              <a:rPr lang="en-US" sz="2200" dirty="0" err="1">
                <a:solidFill>
                  <a:schemeClr val="bg1"/>
                </a:solidFill>
                <a:latin typeface="Comic Sans MS" pitchFamily="66" charset="0"/>
              </a:rPr>
              <a:t>apresiasi</a:t>
            </a:r>
            <a:r>
              <a:rPr lang="en-US" sz="2200" dirty="0">
                <a:solidFill>
                  <a:schemeClr val="bg1"/>
                </a:solidFill>
                <a:latin typeface="Comic Sans MS" pitchFamily="66" charset="0"/>
              </a:rPr>
              <a:t> yang </a:t>
            </a:r>
            <a:r>
              <a:rPr lang="en-US" sz="2200" dirty="0" err="1">
                <a:solidFill>
                  <a:schemeClr val="bg1"/>
                </a:solidFill>
                <a:latin typeface="Comic Sans MS" pitchFamily="66" charset="0"/>
              </a:rPr>
              <a:t>lebih</a:t>
            </a:r>
            <a:r>
              <a:rPr lang="en-US" sz="2200" dirty="0">
                <a:solidFill>
                  <a:schemeClr val="bg1"/>
                </a:solidFill>
                <a:latin typeface="Comic Sans MS" pitchFamily="66" charset="0"/>
              </a:rPr>
              <a:t> </a:t>
            </a:r>
            <a:r>
              <a:rPr lang="en-US" sz="2200" dirty="0" err="1">
                <a:solidFill>
                  <a:schemeClr val="bg1"/>
                </a:solidFill>
                <a:latin typeface="Comic Sans MS" pitchFamily="66" charset="0"/>
              </a:rPr>
              <a:t>jelas</a:t>
            </a:r>
            <a:r>
              <a:rPr lang="en-US" sz="2200" dirty="0">
                <a:solidFill>
                  <a:schemeClr val="bg1"/>
                </a:solidFill>
                <a:latin typeface="Comic Sans MS" pitchFamily="66" charset="0"/>
              </a:rPr>
              <a:t> </a:t>
            </a:r>
            <a:r>
              <a:rPr lang="en-US" sz="2200" dirty="0" err="1">
                <a:solidFill>
                  <a:schemeClr val="bg1"/>
                </a:solidFill>
                <a:latin typeface="Comic Sans MS" pitchFamily="66" charset="0"/>
              </a:rPr>
              <a:t>tentang</a:t>
            </a:r>
            <a:r>
              <a:rPr lang="en-US" sz="2200" dirty="0">
                <a:solidFill>
                  <a:schemeClr val="bg1"/>
                </a:solidFill>
                <a:latin typeface="Comic Sans MS" pitchFamily="66" charset="0"/>
              </a:rPr>
              <a:t> </a:t>
            </a:r>
            <a:r>
              <a:rPr lang="en-US" sz="2200" dirty="0" err="1">
                <a:solidFill>
                  <a:schemeClr val="bg1"/>
                </a:solidFill>
                <a:latin typeface="Comic Sans MS" pitchFamily="66" charset="0"/>
              </a:rPr>
              <a:t>pengaruh</a:t>
            </a:r>
            <a:r>
              <a:rPr lang="en-US" sz="2200" dirty="0">
                <a:solidFill>
                  <a:schemeClr val="bg1"/>
                </a:solidFill>
                <a:latin typeface="Comic Sans MS" pitchFamily="66" charset="0"/>
              </a:rPr>
              <a:t> </a:t>
            </a:r>
            <a:r>
              <a:rPr lang="en-US" sz="2200" dirty="0" err="1">
                <a:solidFill>
                  <a:schemeClr val="bg1"/>
                </a:solidFill>
                <a:latin typeface="Comic Sans MS" pitchFamily="66" charset="0"/>
              </a:rPr>
              <a:t>nilai-nilai</a:t>
            </a:r>
            <a:r>
              <a:rPr lang="en-US" sz="2200" dirty="0">
                <a:solidFill>
                  <a:schemeClr val="bg1"/>
                </a:solidFill>
                <a:latin typeface="Comic Sans MS" pitchFamily="66" charset="0"/>
              </a:rPr>
              <a:t> </a:t>
            </a:r>
            <a:r>
              <a:rPr lang="en-US" sz="2200" dirty="0" err="1">
                <a:solidFill>
                  <a:schemeClr val="bg1"/>
                </a:solidFill>
                <a:latin typeface="Comic Sans MS" pitchFamily="66" charset="0"/>
              </a:rPr>
              <a:t>budaya</a:t>
            </a:r>
            <a:r>
              <a:rPr lang="en-US" sz="2200" dirty="0">
                <a:solidFill>
                  <a:schemeClr val="bg1"/>
                </a:solidFill>
                <a:latin typeface="Comic Sans MS" pitchFamily="66" charset="0"/>
              </a:rPr>
              <a:t> </a:t>
            </a:r>
            <a:r>
              <a:rPr lang="en-US" sz="2200" dirty="0" err="1">
                <a:solidFill>
                  <a:schemeClr val="bg1"/>
                </a:solidFill>
                <a:latin typeface="Comic Sans MS" pitchFamily="66" charset="0"/>
              </a:rPr>
              <a:t>terhadap</a:t>
            </a:r>
            <a:r>
              <a:rPr lang="en-US" sz="2200" dirty="0">
                <a:solidFill>
                  <a:schemeClr val="bg1"/>
                </a:solidFill>
                <a:latin typeface="Comic Sans MS" pitchFamily="66" charset="0"/>
              </a:rPr>
              <a:t> </a:t>
            </a:r>
            <a:r>
              <a:rPr lang="en-US" sz="2200" dirty="0" err="1">
                <a:solidFill>
                  <a:schemeClr val="bg1"/>
                </a:solidFill>
                <a:latin typeface="Comic Sans MS" pitchFamily="66" charset="0"/>
              </a:rPr>
              <a:t>cara</a:t>
            </a:r>
            <a:r>
              <a:rPr lang="en-US" sz="2200" dirty="0">
                <a:solidFill>
                  <a:schemeClr val="bg1"/>
                </a:solidFill>
                <a:latin typeface="Comic Sans MS" pitchFamily="66" charset="0"/>
              </a:rPr>
              <a:t> </a:t>
            </a:r>
            <a:r>
              <a:rPr lang="en-US" sz="2200" dirty="0" err="1">
                <a:solidFill>
                  <a:schemeClr val="bg1"/>
                </a:solidFill>
                <a:latin typeface="Comic Sans MS" pitchFamily="66" charset="0"/>
              </a:rPr>
              <a:t>kerja</a:t>
            </a:r>
            <a:r>
              <a:rPr lang="en-US" sz="2200" dirty="0">
                <a:solidFill>
                  <a:schemeClr val="bg1"/>
                </a:solidFill>
                <a:latin typeface="Comic Sans MS" pitchFamily="66" charset="0"/>
              </a:rPr>
              <a:t> </a:t>
            </a:r>
            <a:r>
              <a:rPr lang="en-US" sz="2200" dirty="0" err="1">
                <a:solidFill>
                  <a:schemeClr val="bg1"/>
                </a:solidFill>
                <a:latin typeface="Comic Sans MS" pitchFamily="66" charset="0"/>
              </a:rPr>
              <a:t>manajer</a:t>
            </a:r>
            <a:r>
              <a:rPr lang="en-US" sz="2200" dirty="0">
                <a:solidFill>
                  <a:schemeClr val="bg1"/>
                </a:solidFill>
                <a:latin typeface="Comic Sans MS" pitchFamily="66" charset="0"/>
              </a:rPr>
              <a:t>.</a:t>
            </a:r>
          </a:p>
          <a:p>
            <a:pPr marL="285750" lvl="0" indent="-285750" algn="just">
              <a:buFont typeface="Wingdings" pitchFamily="2" charset="2"/>
              <a:buChar char="q"/>
            </a:pPr>
            <a:r>
              <a:rPr lang="en-US" sz="2200" dirty="0" err="1">
                <a:solidFill>
                  <a:schemeClr val="bg1"/>
                </a:solidFill>
                <a:latin typeface="Comic Sans MS" pitchFamily="66" charset="0"/>
              </a:rPr>
              <a:t>Pahami</a:t>
            </a:r>
            <a:r>
              <a:rPr lang="en-US" sz="2200" dirty="0">
                <a:solidFill>
                  <a:schemeClr val="bg1"/>
                </a:solidFill>
                <a:latin typeface="Comic Sans MS" pitchFamily="66" charset="0"/>
              </a:rPr>
              <a:t> </a:t>
            </a:r>
            <a:r>
              <a:rPr lang="en-US" sz="2200" dirty="0" err="1">
                <a:solidFill>
                  <a:schemeClr val="bg1"/>
                </a:solidFill>
                <a:latin typeface="Comic Sans MS" pitchFamily="66" charset="0"/>
              </a:rPr>
              <a:t>bagaimana</a:t>
            </a:r>
            <a:r>
              <a:rPr lang="en-US" sz="2200" dirty="0">
                <a:solidFill>
                  <a:schemeClr val="bg1"/>
                </a:solidFill>
                <a:latin typeface="Comic Sans MS" pitchFamily="66" charset="0"/>
              </a:rPr>
              <a:t> </a:t>
            </a:r>
            <a:r>
              <a:rPr lang="en-US" sz="2200" dirty="0" err="1">
                <a:solidFill>
                  <a:schemeClr val="bg1"/>
                </a:solidFill>
                <a:latin typeface="Comic Sans MS" pitchFamily="66" charset="0"/>
              </a:rPr>
              <a:t>sejumlah</a:t>
            </a:r>
            <a:r>
              <a:rPr lang="en-US" sz="2200" dirty="0">
                <a:solidFill>
                  <a:schemeClr val="bg1"/>
                </a:solidFill>
                <a:latin typeface="Comic Sans MS" pitchFamily="66" charset="0"/>
              </a:rPr>
              <a:t> </a:t>
            </a:r>
            <a:r>
              <a:rPr lang="en-US" sz="2200" dirty="0" err="1">
                <a:solidFill>
                  <a:schemeClr val="bg1"/>
                </a:solidFill>
                <a:latin typeface="Comic Sans MS" pitchFamily="66" charset="0"/>
              </a:rPr>
              <a:t>praktik</a:t>
            </a:r>
            <a:r>
              <a:rPr lang="en-US" sz="2200" dirty="0">
                <a:solidFill>
                  <a:schemeClr val="bg1"/>
                </a:solidFill>
                <a:latin typeface="Comic Sans MS" pitchFamily="66" charset="0"/>
              </a:rPr>
              <a:t> </a:t>
            </a:r>
            <a:r>
              <a:rPr lang="en-US" sz="2200" dirty="0" err="1">
                <a:solidFill>
                  <a:schemeClr val="bg1"/>
                </a:solidFill>
                <a:latin typeface="Comic Sans MS" pitchFamily="66" charset="0"/>
              </a:rPr>
              <a:t>manajemen</a:t>
            </a:r>
            <a:r>
              <a:rPr lang="en-US" sz="2200" dirty="0">
                <a:solidFill>
                  <a:schemeClr val="bg1"/>
                </a:solidFill>
                <a:latin typeface="Comic Sans MS" pitchFamily="66" charset="0"/>
              </a:rPr>
              <a:t> </a:t>
            </a:r>
            <a:r>
              <a:rPr lang="en-US" sz="2200" dirty="0" err="1">
                <a:solidFill>
                  <a:schemeClr val="bg1"/>
                </a:solidFill>
                <a:latin typeface="Comic Sans MS" pitchFamily="66" charset="0"/>
              </a:rPr>
              <a:t>dibentuk</a:t>
            </a:r>
            <a:r>
              <a:rPr lang="en-US" sz="2200" dirty="0">
                <a:solidFill>
                  <a:schemeClr val="bg1"/>
                </a:solidFill>
                <a:latin typeface="Comic Sans MS" pitchFamily="66" charset="0"/>
              </a:rPr>
              <a:t> </a:t>
            </a:r>
            <a:r>
              <a:rPr lang="en-US" sz="2200" dirty="0" err="1">
                <a:solidFill>
                  <a:schemeClr val="bg1"/>
                </a:solidFill>
                <a:latin typeface="Comic Sans MS" pitchFamily="66" charset="0"/>
              </a:rPr>
              <a:t>sesuai</a:t>
            </a:r>
            <a:r>
              <a:rPr lang="en-US" sz="2200" dirty="0">
                <a:solidFill>
                  <a:schemeClr val="bg1"/>
                </a:solidFill>
                <a:latin typeface="Comic Sans MS" pitchFamily="66" charset="0"/>
              </a:rPr>
              <a:t> </a:t>
            </a:r>
            <a:r>
              <a:rPr lang="en-US" sz="2200" dirty="0" err="1">
                <a:solidFill>
                  <a:schemeClr val="bg1"/>
                </a:solidFill>
                <a:latin typeface="Comic Sans MS" pitchFamily="66" charset="0"/>
              </a:rPr>
              <a:t>dengan</a:t>
            </a:r>
            <a:r>
              <a:rPr lang="en-US" sz="2200" dirty="0">
                <a:solidFill>
                  <a:schemeClr val="bg1"/>
                </a:solidFill>
                <a:latin typeface="Comic Sans MS" pitchFamily="66" charset="0"/>
              </a:rPr>
              <a:t> </a:t>
            </a:r>
            <a:r>
              <a:rPr lang="en-US" sz="2200" dirty="0" err="1">
                <a:solidFill>
                  <a:schemeClr val="bg1"/>
                </a:solidFill>
                <a:latin typeface="Comic Sans MS" pitchFamily="66" charset="0"/>
              </a:rPr>
              <a:t>preferensi</a:t>
            </a:r>
            <a:r>
              <a:rPr lang="en-US" sz="2200" dirty="0">
                <a:solidFill>
                  <a:schemeClr val="bg1"/>
                </a:solidFill>
                <a:latin typeface="Comic Sans MS" pitchFamily="66" charset="0"/>
              </a:rPr>
              <a:t> </a:t>
            </a:r>
            <a:r>
              <a:rPr lang="en-US" sz="2200" dirty="0" err="1">
                <a:solidFill>
                  <a:schemeClr val="bg1"/>
                </a:solidFill>
                <a:latin typeface="Comic Sans MS" pitchFamily="66" charset="0"/>
              </a:rPr>
              <a:t>budaya</a:t>
            </a:r>
            <a:r>
              <a:rPr lang="en-US" sz="2200" dirty="0">
                <a:solidFill>
                  <a:schemeClr val="bg1"/>
                </a:solidFill>
                <a:latin typeface="Comic Sans MS" pitchFamily="66" charset="0"/>
              </a:rPr>
              <a:t> </a:t>
            </a:r>
            <a:r>
              <a:rPr lang="en-US" sz="2200" dirty="0" err="1">
                <a:solidFill>
                  <a:schemeClr val="bg1"/>
                </a:solidFill>
                <a:latin typeface="Comic Sans MS" pitchFamily="66" charset="0"/>
              </a:rPr>
              <a:t>dari</a:t>
            </a:r>
            <a:r>
              <a:rPr lang="en-US" sz="2200" dirty="0">
                <a:solidFill>
                  <a:schemeClr val="bg1"/>
                </a:solidFill>
                <a:latin typeface="Comic Sans MS" pitchFamily="66" charset="0"/>
              </a:rPr>
              <a:t> </a:t>
            </a:r>
            <a:r>
              <a:rPr lang="en-US" sz="2200" dirty="0" err="1">
                <a:solidFill>
                  <a:schemeClr val="bg1"/>
                </a:solidFill>
                <a:latin typeface="Comic Sans MS" pitchFamily="66" charset="0"/>
              </a:rPr>
              <a:t>manajer</a:t>
            </a:r>
            <a:r>
              <a:rPr lang="en-US" sz="2200" dirty="0">
                <a:solidFill>
                  <a:schemeClr val="bg1"/>
                </a:solidFill>
                <a:latin typeface="Comic Sans MS" pitchFamily="66" charset="0"/>
              </a:rPr>
              <a:t> yang </a:t>
            </a:r>
            <a:r>
              <a:rPr lang="en-US" sz="2200" dirty="0" err="1">
                <a:solidFill>
                  <a:schemeClr val="bg1"/>
                </a:solidFill>
                <a:latin typeface="Comic Sans MS" pitchFamily="66" charset="0"/>
              </a:rPr>
              <a:t>bersangkutan</a:t>
            </a:r>
            <a:r>
              <a:rPr lang="en-US" sz="2200" dirty="0">
                <a:solidFill>
                  <a:schemeClr val="bg1"/>
                </a:solidFill>
                <a:latin typeface="Comic Sans MS" pitchFamily="66" charset="0"/>
              </a:rPr>
              <a:t>.</a:t>
            </a:r>
          </a:p>
          <a:p>
            <a:pPr marL="285750" lvl="0" indent="-285750" algn="just">
              <a:buFont typeface="Wingdings" pitchFamily="2" charset="2"/>
              <a:buChar char="q"/>
            </a:pPr>
            <a:r>
              <a:rPr lang="en-US" sz="2200" dirty="0" err="1">
                <a:solidFill>
                  <a:schemeClr val="bg1"/>
                </a:solidFill>
                <a:latin typeface="Comic Sans MS" pitchFamily="66" charset="0"/>
              </a:rPr>
              <a:t>Waspadai</a:t>
            </a:r>
            <a:r>
              <a:rPr lang="en-US" sz="2200" dirty="0">
                <a:solidFill>
                  <a:schemeClr val="bg1"/>
                </a:solidFill>
                <a:latin typeface="Comic Sans MS" pitchFamily="66" charset="0"/>
              </a:rPr>
              <a:t> </a:t>
            </a:r>
            <a:r>
              <a:rPr lang="en-US" sz="2200" dirty="0" err="1">
                <a:solidFill>
                  <a:schemeClr val="bg1"/>
                </a:solidFill>
                <a:latin typeface="Comic Sans MS" pitchFamily="66" charset="0"/>
              </a:rPr>
              <a:t>berbagai</a:t>
            </a:r>
            <a:r>
              <a:rPr lang="en-US" sz="2200" dirty="0">
                <a:solidFill>
                  <a:schemeClr val="bg1"/>
                </a:solidFill>
                <a:latin typeface="Comic Sans MS" pitchFamily="66" charset="0"/>
              </a:rPr>
              <a:t> </a:t>
            </a:r>
            <a:r>
              <a:rPr lang="en-US" sz="2200" dirty="0" err="1">
                <a:solidFill>
                  <a:schemeClr val="bg1"/>
                </a:solidFill>
                <a:latin typeface="Comic Sans MS" pitchFamily="66" charset="0"/>
              </a:rPr>
              <a:t>gagasan</a:t>
            </a:r>
            <a:r>
              <a:rPr lang="en-US" sz="2200" dirty="0">
                <a:solidFill>
                  <a:schemeClr val="bg1"/>
                </a:solidFill>
                <a:latin typeface="Comic Sans MS" pitchFamily="66" charset="0"/>
              </a:rPr>
              <a:t> </a:t>
            </a:r>
            <a:r>
              <a:rPr lang="en-US" sz="2200" dirty="0" err="1">
                <a:solidFill>
                  <a:schemeClr val="bg1"/>
                </a:solidFill>
                <a:latin typeface="Comic Sans MS" pitchFamily="66" charset="0"/>
              </a:rPr>
              <a:t>tentang</a:t>
            </a:r>
            <a:r>
              <a:rPr lang="en-US" sz="2200" dirty="0">
                <a:solidFill>
                  <a:schemeClr val="bg1"/>
                </a:solidFill>
                <a:latin typeface="Comic Sans MS" pitchFamily="66" charset="0"/>
              </a:rPr>
              <a:t> </a:t>
            </a:r>
            <a:r>
              <a:rPr lang="en-US" sz="2200" dirty="0" err="1">
                <a:solidFill>
                  <a:schemeClr val="bg1"/>
                </a:solidFill>
                <a:latin typeface="Comic Sans MS" pitchFamily="66" charset="0"/>
              </a:rPr>
              <a:t>gagasan</a:t>
            </a:r>
            <a:r>
              <a:rPr lang="en-US" sz="2200" dirty="0">
                <a:solidFill>
                  <a:schemeClr val="bg1"/>
                </a:solidFill>
                <a:latin typeface="Comic Sans MS" pitchFamily="66" charset="0"/>
              </a:rPr>
              <a:t> </a:t>
            </a:r>
            <a:r>
              <a:rPr lang="en-US" sz="2200" dirty="0" err="1">
                <a:solidFill>
                  <a:schemeClr val="bg1"/>
                </a:solidFill>
                <a:latin typeface="Comic Sans MS" pitchFamily="66" charset="0"/>
              </a:rPr>
              <a:t>nilai</a:t>
            </a:r>
            <a:r>
              <a:rPr lang="en-US" sz="2200" dirty="0">
                <a:solidFill>
                  <a:schemeClr val="bg1"/>
                </a:solidFill>
                <a:latin typeface="Comic Sans MS" pitchFamily="66" charset="0"/>
              </a:rPr>
              <a:t> </a:t>
            </a:r>
            <a:r>
              <a:rPr lang="en-US" sz="2200" dirty="0" err="1">
                <a:solidFill>
                  <a:schemeClr val="bg1"/>
                </a:solidFill>
                <a:latin typeface="Comic Sans MS" pitchFamily="66" charset="0"/>
              </a:rPr>
              <a:t>budaya</a:t>
            </a:r>
            <a:r>
              <a:rPr lang="en-US" sz="2200" dirty="0">
                <a:solidFill>
                  <a:schemeClr val="bg1"/>
                </a:solidFill>
                <a:latin typeface="Comic Sans MS" pitchFamily="66" charset="0"/>
              </a:rPr>
              <a:t>. </a:t>
            </a:r>
          </a:p>
        </p:txBody>
      </p:sp>
    </p:spTree>
    <p:extLst>
      <p:ext uri="{BB962C8B-B14F-4D97-AF65-F5344CB8AC3E}">
        <p14:creationId xmlns:p14="http://schemas.microsoft.com/office/powerpoint/2010/main" val="575126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 xmlns:a16="http://schemas.microsoft.com/office/drawing/2014/main" id="{E9A9EF98-61CE-480C-B970-4FAA2CE21173}"/>
              </a:ext>
            </a:extLst>
          </p:cNvPr>
          <p:cNvSpPr txBox="1"/>
          <p:nvPr/>
        </p:nvSpPr>
        <p:spPr>
          <a:xfrm>
            <a:off x="3802743" y="181822"/>
            <a:ext cx="7982858" cy="1446550"/>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altLang="ko-KR" sz="4400" dirty="0" err="1">
                <a:solidFill>
                  <a:schemeClr val="accent1"/>
                </a:solidFill>
                <a:latin typeface="Bahnschrift SemiBold Condensed" pitchFamily="34" charset="0"/>
                <a:cs typeface="Arial" pitchFamily="34" charset="0"/>
              </a:rPr>
              <a:t>Konseptualisasi</a:t>
            </a:r>
            <a:r>
              <a:rPr lang="en-US" altLang="ko-KR" sz="4400" dirty="0">
                <a:solidFill>
                  <a:schemeClr val="accent1"/>
                </a:solidFill>
                <a:latin typeface="Bahnschrift SemiBold Condensed" pitchFamily="34" charset="0"/>
                <a:cs typeface="Arial" pitchFamily="34" charset="0"/>
              </a:rPr>
              <a:t> </a:t>
            </a:r>
            <a:r>
              <a:rPr lang="en-US" altLang="ko-KR" sz="4400" dirty="0" err="1">
                <a:solidFill>
                  <a:schemeClr val="accent1"/>
                </a:solidFill>
                <a:latin typeface="Bahnschrift SemiBold Condensed" pitchFamily="34" charset="0"/>
                <a:cs typeface="Arial" pitchFamily="34" charset="0"/>
              </a:rPr>
              <a:t>Budaya</a:t>
            </a:r>
            <a:r>
              <a:rPr lang="en-US" altLang="ko-KR" sz="4400" dirty="0">
                <a:solidFill>
                  <a:schemeClr val="accent1"/>
                </a:solidFill>
                <a:latin typeface="Bahnschrift SemiBold Condensed" pitchFamily="34" charset="0"/>
                <a:cs typeface="Arial" pitchFamily="34" charset="0"/>
              </a:rPr>
              <a:t> - </a:t>
            </a:r>
            <a:r>
              <a:rPr lang="en-US" altLang="ko-KR" sz="4400" dirty="0" err="1">
                <a:solidFill>
                  <a:schemeClr val="accent1"/>
                </a:solidFill>
                <a:latin typeface="Bahnschrift SemiBold Condensed" pitchFamily="34" charset="0"/>
                <a:cs typeface="Arial" pitchFamily="34" charset="0"/>
              </a:rPr>
              <a:t>Pendekatan</a:t>
            </a:r>
            <a:r>
              <a:rPr lang="en-US" altLang="ko-KR" sz="4400" dirty="0">
                <a:solidFill>
                  <a:schemeClr val="accent1"/>
                </a:solidFill>
                <a:latin typeface="Bahnschrift SemiBold Condensed" pitchFamily="34" charset="0"/>
                <a:cs typeface="Arial" pitchFamily="34" charset="0"/>
              </a:rPr>
              <a:t> </a:t>
            </a:r>
            <a:r>
              <a:rPr lang="en-US" altLang="ko-KR" sz="4400" dirty="0" err="1">
                <a:solidFill>
                  <a:schemeClr val="accent1"/>
                </a:solidFill>
                <a:latin typeface="Bahnschrift SemiBold Condensed" pitchFamily="34" charset="0"/>
                <a:cs typeface="Arial" pitchFamily="34" charset="0"/>
              </a:rPr>
              <a:t>Statis</a:t>
            </a:r>
            <a:r>
              <a:rPr lang="en-US" altLang="ko-KR" sz="4400" dirty="0">
                <a:solidFill>
                  <a:schemeClr val="accent1"/>
                </a:solidFill>
                <a:latin typeface="Bahnschrift SemiBold Condensed" pitchFamily="34" charset="0"/>
                <a:cs typeface="Arial" pitchFamily="34" charset="0"/>
              </a:rPr>
              <a:t> </a:t>
            </a:r>
            <a:r>
              <a:rPr lang="en-US" altLang="ko-KR" sz="4400" dirty="0" err="1">
                <a:solidFill>
                  <a:schemeClr val="accent1"/>
                </a:solidFill>
                <a:latin typeface="Bahnschrift SemiBold Condensed" pitchFamily="34" charset="0"/>
                <a:cs typeface="Arial" pitchFamily="34" charset="0"/>
              </a:rPr>
              <a:t>atau</a:t>
            </a:r>
            <a:r>
              <a:rPr lang="en-US" altLang="ko-KR" sz="4400" dirty="0">
                <a:solidFill>
                  <a:schemeClr val="accent1"/>
                </a:solidFill>
                <a:latin typeface="Bahnschrift SemiBold Condensed" pitchFamily="34" charset="0"/>
                <a:cs typeface="Arial" pitchFamily="34" charset="0"/>
              </a:rPr>
              <a:t> </a:t>
            </a:r>
            <a:r>
              <a:rPr lang="en-US" altLang="ko-KR" sz="4400" dirty="0" err="1">
                <a:solidFill>
                  <a:schemeClr val="accent1"/>
                </a:solidFill>
                <a:latin typeface="Bahnschrift SemiBold Condensed" pitchFamily="34" charset="0"/>
                <a:cs typeface="Arial" pitchFamily="34" charset="0"/>
              </a:rPr>
              <a:t>Dinamis</a:t>
            </a:r>
            <a:r>
              <a:rPr lang="en-US" altLang="ko-KR" sz="4400" dirty="0">
                <a:solidFill>
                  <a:schemeClr val="accent1"/>
                </a:solidFill>
                <a:latin typeface="Bahnschrift SemiBold Condensed" pitchFamily="34" charset="0"/>
                <a:cs typeface="Arial" pitchFamily="34" charset="0"/>
              </a:rPr>
              <a:t> </a:t>
            </a:r>
            <a:endParaRPr lang="ko-KR" altLang="en-US" sz="4400" dirty="0">
              <a:solidFill>
                <a:schemeClr val="accent1"/>
              </a:solidFill>
              <a:latin typeface="Bahnschrift SemiBold Condensed" pitchFamily="34" charset="0"/>
              <a:cs typeface="Arial" pitchFamily="34" charset="0"/>
            </a:endParaRPr>
          </a:p>
        </p:txBody>
      </p:sp>
      <p:sp>
        <p:nvSpPr>
          <p:cNvPr id="43" name="Freeform 36">
            <a:extLst>
              <a:ext uri="{FF2B5EF4-FFF2-40B4-BE49-F238E27FC236}">
                <a16:creationId xmlns="" xmlns:a16="http://schemas.microsoft.com/office/drawing/2014/main" id="{9BC368C7-833A-4A54-B292-1FC05222D6AB}"/>
              </a:ext>
            </a:extLst>
          </p:cNvPr>
          <p:cNvSpPr/>
          <p:nvPr/>
        </p:nvSpPr>
        <p:spPr>
          <a:xfrm>
            <a:off x="586872" y="1301496"/>
            <a:ext cx="2244075" cy="2654563"/>
          </a:xfrm>
          <a:custGeom>
            <a:avLst/>
            <a:gdLst>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658368 w 5493715"/>
              <a:gd name="connsiteY4" fmla="*/ 4308653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658368 w 5493715"/>
              <a:gd name="connsiteY4" fmla="*/ 4308653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658368 w 5493715"/>
              <a:gd name="connsiteY4" fmla="*/ 4308653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58368 w 5493715"/>
              <a:gd name="connsiteY5" fmla="*/ 3708806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04748 w 5493715"/>
              <a:gd name="connsiteY6" fmla="*/ 3569817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70585 w 5493715"/>
              <a:gd name="connsiteY7" fmla="*/ 3474720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60857 w 5493715"/>
              <a:gd name="connsiteY8" fmla="*/ 3357677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33697 w 5493715"/>
              <a:gd name="connsiteY8" fmla="*/ 3348624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33697 w 5493715"/>
              <a:gd name="connsiteY8" fmla="*/ 3348624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77900 w 5493715"/>
              <a:gd name="connsiteY9" fmla="*/ 3116275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73152 w 5493715"/>
              <a:gd name="connsiteY10" fmla="*/ 2787091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25619 w 5493715"/>
              <a:gd name="connsiteY13" fmla="*/ 2553005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1136 w 5493715"/>
              <a:gd name="connsiteY2" fmla="*/ 5259629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9524 w 5493715"/>
              <a:gd name="connsiteY2" fmla="*/ 5309946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9524 w 5493715"/>
              <a:gd name="connsiteY2" fmla="*/ 5309946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352544 w 5493715"/>
              <a:gd name="connsiteY15" fmla="*/ 5003597 h 5325465"/>
              <a:gd name="connsiteX16" fmla="*/ 5493715 w 5493715"/>
              <a:gd name="connsiteY16" fmla="*/ 5069433 h 5325465"/>
              <a:gd name="connsiteX0" fmla="*/ 0 w 5493715"/>
              <a:gd name="connsiteY0" fmla="*/ 5325465 h 5325465"/>
              <a:gd name="connsiteX1" fmla="*/ 0 w 5493715"/>
              <a:gd name="connsiteY1" fmla="*/ 5325465 h 5325465"/>
              <a:gd name="connsiteX2" fmla="*/ 2239524 w 5493715"/>
              <a:gd name="connsiteY2" fmla="*/ 5309946 h 5325465"/>
              <a:gd name="connsiteX3" fmla="*/ 1938528 w 5493715"/>
              <a:gd name="connsiteY3" fmla="*/ 4337913 h 5325465"/>
              <a:gd name="connsiteX4" fmla="*/ 833932 w 5493715"/>
              <a:gd name="connsiteY4" fmla="*/ 4411066 h 5325465"/>
              <a:gd name="connsiteX5" fmla="*/ 694944 w 5493715"/>
              <a:gd name="connsiteY5" fmla="*/ 3745382 h 5325465"/>
              <a:gd name="connsiteX6" fmla="*/ 519379 w 5493715"/>
              <a:gd name="connsiteY6" fmla="*/ 3599078 h 5325465"/>
              <a:gd name="connsiteX7" fmla="*/ 557005 w 5493715"/>
              <a:gd name="connsiteY7" fmla="*/ 3470193 h 5325465"/>
              <a:gd name="connsiteX8" fmla="*/ 456331 w 5493715"/>
              <a:gd name="connsiteY8" fmla="*/ 3362205 h 5325465"/>
              <a:gd name="connsiteX9" fmla="*/ 559793 w 5493715"/>
              <a:gd name="connsiteY9" fmla="*/ 3057428 h 5325465"/>
              <a:gd name="connsiteX10" fmla="*/ 118419 w 5493715"/>
              <a:gd name="connsiteY10" fmla="*/ 2818778 h 5325465"/>
              <a:gd name="connsiteX11" fmla="*/ 665683 w 5493715"/>
              <a:gd name="connsiteY11" fmla="*/ 1975104 h 5325465"/>
              <a:gd name="connsiteX12" fmla="*/ 2633472 w 5493715"/>
              <a:gd name="connsiteY12" fmla="*/ 0 h 5325465"/>
              <a:gd name="connsiteX13" fmla="*/ 4712039 w 5493715"/>
              <a:gd name="connsiteY13" fmla="*/ 2543951 h 5325465"/>
              <a:gd name="connsiteX14" fmla="*/ 4030675 w 5493715"/>
              <a:gd name="connsiteY14" fmla="*/ 3928262 h 5325465"/>
              <a:gd name="connsiteX15" fmla="*/ 4453179 w 5493715"/>
              <a:gd name="connsiteY15" fmla="*/ 5313893 h 5325465"/>
              <a:gd name="connsiteX16" fmla="*/ 5493715 w 5493715"/>
              <a:gd name="connsiteY16" fmla="*/ 5069433 h 5325465"/>
              <a:gd name="connsiteX0" fmla="*/ 0 w 5636283"/>
              <a:gd name="connsiteY0" fmla="*/ 5325465 h 5329410"/>
              <a:gd name="connsiteX1" fmla="*/ 0 w 5636283"/>
              <a:gd name="connsiteY1" fmla="*/ 5325465 h 5329410"/>
              <a:gd name="connsiteX2" fmla="*/ 2239524 w 5636283"/>
              <a:gd name="connsiteY2" fmla="*/ 5309946 h 5329410"/>
              <a:gd name="connsiteX3" fmla="*/ 1938528 w 5636283"/>
              <a:gd name="connsiteY3" fmla="*/ 4337913 h 5329410"/>
              <a:gd name="connsiteX4" fmla="*/ 833932 w 5636283"/>
              <a:gd name="connsiteY4" fmla="*/ 4411066 h 5329410"/>
              <a:gd name="connsiteX5" fmla="*/ 694944 w 5636283"/>
              <a:gd name="connsiteY5" fmla="*/ 3745382 h 5329410"/>
              <a:gd name="connsiteX6" fmla="*/ 519379 w 5636283"/>
              <a:gd name="connsiteY6" fmla="*/ 3599078 h 5329410"/>
              <a:gd name="connsiteX7" fmla="*/ 557005 w 5636283"/>
              <a:gd name="connsiteY7" fmla="*/ 3470193 h 5329410"/>
              <a:gd name="connsiteX8" fmla="*/ 456331 w 5636283"/>
              <a:gd name="connsiteY8" fmla="*/ 3362205 h 5329410"/>
              <a:gd name="connsiteX9" fmla="*/ 559793 w 5636283"/>
              <a:gd name="connsiteY9" fmla="*/ 3057428 h 5329410"/>
              <a:gd name="connsiteX10" fmla="*/ 118419 w 5636283"/>
              <a:gd name="connsiteY10" fmla="*/ 2818778 h 5329410"/>
              <a:gd name="connsiteX11" fmla="*/ 665683 w 5636283"/>
              <a:gd name="connsiteY11" fmla="*/ 1975104 h 5329410"/>
              <a:gd name="connsiteX12" fmla="*/ 2633472 w 5636283"/>
              <a:gd name="connsiteY12" fmla="*/ 0 h 5329410"/>
              <a:gd name="connsiteX13" fmla="*/ 4712039 w 5636283"/>
              <a:gd name="connsiteY13" fmla="*/ 2543951 h 5329410"/>
              <a:gd name="connsiteX14" fmla="*/ 4030675 w 5636283"/>
              <a:gd name="connsiteY14" fmla="*/ 3928262 h 5329410"/>
              <a:gd name="connsiteX15" fmla="*/ 4453179 w 5636283"/>
              <a:gd name="connsiteY15" fmla="*/ 5313893 h 5329410"/>
              <a:gd name="connsiteX16" fmla="*/ 5636283 w 5636283"/>
              <a:gd name="connsiteY16" fmla="*/ 5329410 h 5329410"/>
              <a:gd name="connsiteX0" fmla="*/ 0 w 5636283"/>
              <a:gd name="connsiteY0" fmla="*/ 5325465 h 5325465"/>
              <a:gd name="connsiteX1" fmla="*/ 0 w 5636283"/>
              <a:gd name="connsiteY1" fmla="*/ 5325465 h 5325465"/>
              <a:gd name="connsiteX2" fmla="*/ 2239524 w 5636283"/>
              <a:gd name="connsiteY2" fmla="*/ 5309946 h 5325465"/>
              <a:gd name="connsiteX3" fmla="*/ 1938528 w 5636283"/>
              <a:gd name="connsiteY3" fmla="*/ 4337913 h 5325465"/>
              <a:gd name="connsiteX4" fmla="*/ 833932 w 5636283"/>
              <a:gd name="connsiteY4" fmla="*/ 4411066 h 5325465"/>
              <a:gd name="connsiteX5" fmla="*/ 694944 w 5636283"/>
              <a:gd name="connsiteY5" fmla="*/ 3745382 h 5325465"/>
              <a:gd name="connsiteX6" fmla="*/ 519379 w 5636283"/>
              <a:gd name="connsiteY6" fmla="*/ 3599078 h 5325465"/>
              <a:gd name="connsiteX7" fmla="*/ 557005 w 5636283"/>
              <a:gd name="connsiteY7" fmla="*/ 3470193 h 5325465"/>
              <a:gd name="connsiteX8" fmla="*/ 456331 w 5636283"/>
              <a:gd name="connsiteY8" fmla="*/ 3362205 h 5325465"/>
              <a:gd name="connsiteX9" fmla="*/ 559793 w 5636283"/>
              <a:gd name="connsiteY9" fmla="*/ 3057428 h 5325465"/>
              <a:gd name="connsiteX10" fmla="*/ 118419 w 5636283"/>
              <a:gd name="connsiteY10" fmla="*/ 2818778 h 5325465"/>
              <a:gd name="connsiteX11" fmla="*/ 665683 w 5636283"/>
              <a:gd name="connsiteY11" fmla="*/ 1975104 h 5325465"/>
              <a:gd name="connsiteX12" fmla="*/ 2633472 w 5636283"/>
              <a:gd name="connsiteY12" fmla="*/ 0 h 5325465"/>
              <a:gd name="connsiteX13" fmla="*/ 4712039 w 5636283"/>
              <a:gd name="connsiteY13" fmla="*/ 2543951 h 5325465"/>
              <a:gd name="connsiteX14" fmla="*/ 4030675 w 5636283"/>
              <a:gd name="connsiteY14" fmla="*/ 3928262 h 5325465"/>
              <a:gd name="connsiteX15" fmla="*/ 4453179 w 5636283"/>
              <a:gd name="connsiteY15" fmla="*/ 5313893 h 5325465"/>
              <a:gd name="connsiteX16" fmla="*/ 5636283 w 5636283"/>
              <a:gd name="connsiteY16" fmla="*/ 5304251 h 5325465"/>
              <a:gd name="connsiteX0" fmla="*/ 0 w 5644670"/>
              <a:gd name="connsiteY0" fmla="*/ 5325465 h 5337795"/>
              <a:gd name="connsiteX1" fmla="*/ 0 w 5644670"/>
              <a:gd name="connsiteY1" fmla="*/ 5325465 h 5337795"/>
              <a:gd name="connsiteX2" fmla="*/ 2239524 w 5644670"/>
              <a:gd name="connsiteY2" fmla="*/ 5309946 h 5337795"/>
              <a:gd name="connsiteX3" fmla="*/ 1938528 w 5644670"/>
              <a:gd name="connsiteY3" fmla="*/ 4337913 h 5337795"/>
              <a:gd name="connsiteX4" fmla="*/ 833932 w 5644670"/>
              <a:gd name="connsiteY4" fmla="*/ 4411066 h 5337795"/>
              <a:gd name="connsiteX5" fmla="*/ 694944 w 5644670"/>
              <a:gd name="connsiteY5" fmla="*/ 3745382 h 5337795"/>
              <a:gd name="connsiteX6" fmla="*/ 519379 w 5644670"/>
              <a:gd name="connsiteY6" fmla="*/ 3599078 h 5337795"/>
              <a:gd name="connsiteX7" fmla="*/ 557005 w 5644670"/>
              <a:gd name="connsiteY7" fmla="*/ 3470193 h 5337795"/>
              <a:gd name="connsiteX8" fmla="*/ 456331 w 5644670"/>
              <a:gd name="connsiteY8" fmla="*/ 3362205 h 5337795"/>
              <a:gd name="connsiteX9" fmla="*/ 559793 w 5644670"/>
              <a:gd name="connsiteY9" fmla="*/ 3057428 h 5337795"/>
              <a:gd name="connsiteX10" fmla="*/ 118419 w 5644670"/>
              <a:gd name="connsiteY10" fmla="*/ 2818778 h 5337795"/>
              <a:gd name="connsiteX11" fmla="*/ 665683 w 5644670"/>
              <a:gd name="connsiteY11" fmla="*/ 1975104 h 5337795"/>
              <a:gd name="connsiteX12" fmla="*/ 2633472 w 5644670"/>
              <a:gd name="connsiteY12" fmla="*/ 0 h 5337795"/>
              <a:gd name="connsiteX13" fmla="*/ 4712039 w 5644670"/>
              <a:gd name="connsiteY13" fmla="*/ 2543951 h 5337795"/>
              <a:gd name="connsiteX14" fmla="*/ 4030675 w 5644670"/>
              <a:gd name="connsiteY14" fmla="*/ 3928262 h 5337795"/>
              <a:gd name="connsiteX15" fmla="*/ 4453179 w 5644670"/>
              <a:gd name="connsiteY15" fmla="*/ 5313893 h 5337795"/>
              <a:gd name="connsiteX16" fmla="*/ 5644670 w 5644670"/>
              <a:gd name="connsiteY16" fmla="*/ 5337795 h 5337795"/>
              <a:gd name="connsiteX0" fmla="*/ 0 w 5661442"/>
              <a:gd name="connsiteY0" fmla="*/ 5325465 h 5325465"/>
              <a:gd name="connsiteX1" fmla="*/ 0 w 5661442"/>
              <a:gd name="connsiteY1" fmla="*/ 5325465 h 5325465"/>
              <a:gd name="connsiteX2" fmla="*/ 2239524 w 5661442"/>
              <a:gd name="connsiteY2" fmla="*/ 5309946 h 5325465"/>
              <a:gd name="connsiteX3" fmla="*/ 1938528 w 5661442"/>
              <a:gd name="connsiteY3" fmla="*/ 4337913 h 5325465"/>
              <a:gd name="connsiteX4" fmla="*/ 833932 w 5661442"/>
              <a:gd name="connsiteY4" fmla="*/ 4411066 h 5325465"/>
              <a:gd name="connsiteX5" fmla="*/ 694944 w 5661442"/>
              <a:gd name="connsiteY5" fmla="*/ 3745382 h 5325465"/>
              <a:gd name="connsiteX6" fmla="*/ 519379 w 5661442"/>
              <a:gd name="connsiteY6" fmla="*/ 3599078 h 5325465"/>
              <a:gd name="connsiteX7" fmla="*/ 557005 w 5661442"/>
              <a:gd name="connsiteY7" fmla="*/ 3470193 h 5325465"/>
              <a:gd name="connsiteX8" fmla="*/ 456331 w 5661442"/>
              <a:gd name="connsiteY8" fmla="*/ 3362205 h 5325465"/>
              <a:gd name="connsiteX9" fmla="*/ 559793 w 5661442"/>
              <a:gd name="connsiteY9" fmla="*/ 3057428 h 5325465"/>
              <a:gd name="connsiteX10" fmla="*/ 118419 w 5661442"/>
              <a:gd name="connsiteY10" fmla="*/ 2818778 h 5325465"/>
              <a:gd name="connsiteX11" fmla="*/ 665683 w 5661442"/>
              <a:gd name="connsiteY11" fmla="*/ 1975104 h 5325465"/>
              <a:gd name="connsiteX12" fmla="*/ 2633472 w 5661442"/>
              <a:gd name="connsiteY12" fmla="*/ 0 h 5325465"/>
              <a:gd name="connsiteX13" fmla="*/ 4712039 w 5661442"/>
              <a:gd name="connsiteY13" fmla="*/ 2543951 h 5325465"/>
              <a:gd name="connsiteX14" fmla="*/ 4030675 w 5661442"/>
              <a:gd name="connsiteY14" fmla="*/ 3928262 h 5325465"/>
              <a:gd name="connsiteX15" fmla="*/ 4453179 w 5661442"/>
              <a:gd name="connsiteY15" fmla="*/ 5313893 h 5325465"/>
              <a:gd name="connsiteX16" fmla="*/ 5661442 w 5661442"/>
              <a:gd name="connsiteY16" fmla="*/ 5312636 h 5325465"/>
              <a:gd name="connsiteX0" fmla="*/ 0 w 5661442"/>
              <a:gd name="connsiteY0" fmla="*/ 5325465 h 5325465"/>
              <a:gd name="connsiteX1" fmla="*/ 0 w 5661442"/>
              <a:gd name="connsiteY1" fmla="*/ 5325465 h 5325465"/>
              <a:gd name="connsiteX2" fmla="*/ 2239524 w 5661442"/>
              <a:gd name="connsiteY2" fmla="*/ 5309946 h 5325465"/>
              <a:gd name="connsiteX3" fmla="*/ 1938528 w 5661442"/>
              <a:gd name="connsiteY3" fmla="*/ 4337913 h 5325465"/>
              <a:gd name="connsiteX4" fmla="*/ 833932 w 5661442"/>
              <a:gd name="connsiteY4" fmla="*/ 4411066 h 5325465"/>
              <a:gd name="connsiteX5" fmla="*/ 694944 w 5661442"/>
              <a:gd name="connsiteY5" fmla="*/ 3745382 h 5325465"/>
              <a:gd name="connsiteX6" fmla="*/ 519379 w 5661442"/>
              <a:gd name="connsiteY6" fmla="*/ 3599078 h 5325465"/>
              <a:gd name="connsiteX7" fmla="*/ 557005 w 5661442"/>
              <a:gd name="connsiteY7" fmla="*/ 3470193 h 5325465"/>
              <a:gd name="connsiteX8" fmla="*/ 456331 w 5661442"/>
              <a:gd name="connsiteY8" fmla="*/ 3362205 h 5325465"/>
              <a:gd name="connsiteX9" fmla="*/ 559793 w 5661442"/>
              <a:gd name="connsiteY9" fmla="*/ 3057428 h 5325465"/>
              <a:gd name="connsiteX10" fmla="*/ 118419 w 5661442"/>
              <a:gd name="connsiteY10" fmla="*/ 2818778 h 5325465"/>
              <a:gd name="connsiteX11" fmla="*/ 665683 w 5661442"/>
              <a:gd name="connsiteY11" fmla="*/ 1975104 h 5325465"/>
              <a:gd name="connsiteX12" fmla="*/ 2633472 w 5661442"/>
              <a:gd name="connsiteY12" fmla="*/ 0 h 5325465"/>
              <a:gd name="connsiteX13" fmla="*/ 4712039 w 5661442"/>
              <a:gd name="connsiteY13" fmla="*/ 2543951 h 5325465"/>
              <a:gd name="connsiteX14" fmla="*/ 4030675 w 5661442"/>
              <a:gd name="connsiteY14" fmla="*/ 3928262 h 5325465"/>
              <a:gd name="connsiteX15" fmla="*/ 4453179 w 5661442"/>
              <a:gd name="connsiteY15" fmla="*/ 5313893 h 5325465"/>
              <a:gd name="connsiteX16" fmla="*/ 5661442 w 5661442"/>
              <a:gd name="connsiteY16" fmla="*/ 5312636 h 5325465"/>
              <a:gd name="connsiteX0" fmla="*/ 10073 w 5671515"/>
              <a:gd name="connsiteY0" fmla="*/ 5325465 h 5345610"/>
              <a:gd name="connsiteX1" fmla="*/ 0 w 5671515"/>
              <a:gd name="connsiteY1" fmla="*/ 5345610 h 5345610"/>
              <a:gd name="connsiteX2" fmla="*/ 2249597 w 5671515"/>
              <a:gd name="connsiteY2" fmla="*/ 5309946 h 5345610"/>
              <a:gd name="connsiteX3" fmla="*/ 1948601 w 5671515"/>
              <a:gd name="connsiteY3" fmla="*/ 4337913 h 5345610"/>
              <a:gd name="connsiteX4" fmla="*/ 844005 w 5671515"/>
              <a:gd name="connsiteY4" fmla="*/ 4411066 h 5345610"/>
              <a:gd name="connsiteX5" fmla="*/ 705017 w 5671515"/>
              <a:gd name="connsiteY5" fmla="*/ 3745382 h 5345610"/>
              <a:gd name="connsiteX6" fmla="*/ 529452 w 5671515"/>
              <a:gd name="connsiteY6" fmla="*/ 3599078 h 5345610"/>
              <a:gd name="connsiteX7" fmla="*/ 567078 w 5671515"/>
              <a:gd name="connsiteY7" fmla="*/ 3470193 h 5345610"/>
              <a:gd name="connsiteX8" fmla="*/ 466404 w 5671515"/>
              <a:gd name="connsiteY8" fmla="*/ 3362205 h 5345610"/>
              <a:gd name="connsiteX9" fmla="*/ 569866 w 5671515"/>
              <a:gd name="connsiteY9" fmla="*/ 3057428 h 5345610"/>
              <a:gd name="connsiteX10" fmla="*/ 128492 w 5671515"/>
              <a:gd name="connsiteY10" fmla="*/ 2818778 h 5345610"/>
              <a:gd name="connsiteX11" fmla="*/ 675756 w 5671515"/>
              <a:gd name="connsiteY11" fmla="*/ 1975104 h 5345610"/>
              <a:gd name="connsiteX12" fmla="*/ 2643545 w 5671515"/>
              <a:gd name="connsiteY12" fmla="*/ 0 h 5345610"/>
              <a:gd name="connsiteX13" fmla="*/ 4722112 w 5671515"/>
              <a:gd name="connsiteY13" fmla="*/ 2543951 h 5345610"/>
              <a:gd name="connsiteX14" fmla="*/ 4040748 w 5671515"/>
              <a:gd name="connsiteY14" fmla="*/ 3928262 h 5345610"/>
              <a:gd name="connsiteX15" fmla="*/ 4463252 w 5671515"/>
              <a:gd name="connsiteY15" fmla="*/ 5313893 h 5345610"/>
              <a:gd name="connsiteX16" fmla="*/ 5671515 w 5671515"/>
              <a:gd name="connsiteY16" fmla="*/ 5312636 h 5345610"/>
              <a:gd name="connsiteX0" fmla="*/ 0 w 5661442"/>
              <a:gd name="connsiteY0" fmla="*/ 5325465 h 5325465"/>
              <a:gd name="connsiteX1" fmla="*/ 100731 w 5661442"/>
              <a:gd name="connsiteY1" fmla="*/ 5325465 h 5325465"/>
              <a:gd name="connsiteX2" fmla="*/ 2239524 w 5661442"/>
              <a:gd name="connsiteY2" fmla="*/ 5309946 h 5325465"/>
              <a:gd name="connsiteX3" fmla="*/ 1938528 w 5661442"/>
              <a:gd name="connsiteY3" fmla="*/ 4337913 h 5325465"/>
              <a:gd name="connsiteX4" fmla="*/ 833932 w 5661442"/>
              <a:gd name="connsiteY4" fmla="*/ 4411066 h 5325465"/>
              <a:gd name="connsiteX5" fmla="*/ 694944 w 5661442"/>
              <a:gd name="connsiteY5" fmla="*/ 3745382 h 5325465"/>
              <a:gd name="connsiteX6" fmla="*/ 519379 w 5661442"/>
              <a:gd name="connsiteY6" fmla="*/ 3599078 h 5325465"/>
              <a:gd name="connsiteX7" fmla="*/ 557005 w 5661442"/>
              <a:gd name="connsiteY7" fmla="*/ 3470193 h 5325465"/>
              <a:gd name="connsiteX8" fmla="*/ 456331 w 5661442"/>
              <a:gd name="connsiteY8" fmla="*/ 3362205 h 5325465"/>
              <a:gd name="connsiteX9" fmla="*/ 559793 w 5661442"/>
              <a:gd name="connsiteY9" fmla="*/ 3057428 h 5325465"/>
              <a:gd name="connsiteX10" fmla="*/ 118419 w 5661442"/>
              <a:gd name="connsiteY10" fmla="*/ 2818778 h 5325465"/>
              <a:gd name="connsiteX11" fmla="*/ 665683 w 5661442"/>
              <a:gd name="connsiteY11" fmla="*/ 1975104 h 5325465"/>
              <a:gd name="connsiteX12" fmla="*/ 2633472 w 5661442"/>
              <a:gd name="connsiteY12" fmla="*/ 0 h 5325465"/>
              <a:gd name="connsiteX13" fmla="*/ 4712039 w 5661442"/>
              <a:gd name="connsiteY13" fmla="*/ 2543951 h 5325465"/>
              <a:gd name="connsiteX14" fmla="*/ 4030675 w 5661442"/>
              <a:gd name="connsiteY14" fmla="*/ 3928262 h 5325465"/>
              <a:gd name="connsiteX15" fmla="*/ 4453179 w 5661442"/>
              <a:gd name="connsiteY15" fmla="*/ 5313893 h 5325465"/>
              <a:gd name="connsiteX16" fmla="*/ 5661442 w 5661442"/>
              <a:gd name="connsiteY16" fmla="*/ 5312636 h 5325465"/>
              <a:gd name="connsiteX0" fmla="*/ 0 w 5661442"/>
              <a:gd name="connsiteY0" fmla="*/ 5325465 h 5334477"/>
              <a:gd name="connsiteX1" fmla="*/ 100731 w 5661442"/>
              <a:gd name="connsiteY1" fmla="*/ 5325465 h 5334477"/>
              <a:gd name="connsiteX2" fmla="*/ 2239524 w 5661442"/>
              <a:gd name="connsiteY2" fmla="*/ 5309946 h 5334477"/>
              <a:gd name="connsiteX3" fmla="*/ 1938528 w 5661442"/>
              <a:gd name="connsiteY3" fmla="*/ 4337913 h 5334477"/>
              <a:gd name="connsiteX4" fmla="*/ 833932 w 5661442"/>
              <a:gd name="connsiteY4" fmla="*/ 4411066 h 5334477"/>
              <a:gd name="connsiteX5" fmla="*/ 694944 w 5661442"/>
              <a:gd name="connsiteY5" fmla="*/ 3745382 h 5334477"/>
              <a:gd name="connsiteX6" fmla="*/ 519379 w 5661442"/>
              <a:gd name="connsiteY6" fmla="*/ 3599078 h 5334477"/>
              <a:gd name="connsiteX7" fmla="*/ 557005 w 5661442"/>
              <a:gd name="connsiteY7" fmla="*/ 3470193 h 5334477"/>
              <a:gd name="connsiteX8" fmla="*/ 456331 w 5661442"/>
              <a:gd name="connsiteY8" fmla="*/ 3362205 h 5334477"/>
              <a:gd name="connsiteX9" fmla="*/ 559793 w 5661442"/>
              <a:gd name="connsiteY9" fmla="*/ 3057428 h 5334477"/>
              <a:gd name="connsiteX10" fmla="*/ 118419 w 5661442"/>
              <a:gd name="connsiteY10" fmla="*/ 2818778 h 5334477"/>
              <a:gd name="connsiteX11" fmla="*/ 665683 w 5661442"/>
              <a:gd name="connsiteY11" fmla="*/ 1975104 h 5334477"/>
              <a:gd name="connsiteX12" fmla="*/ 2633472 w 5661442"/>
              <a:gd name="connsiteY12" fmla="*/ 0 h 5334477"/>
              <a:gd name="connsiteX13" fmla="*/ 4712039 w 5661442"/>
              <a:gd name="connsiteY13" fmla="*/ 2543951 h 5334477"/>
              <a:gd name="connsiteX14" fmla="*/ 4030675 w 5661442"/>
              <a:gd name="connsiteY14" fmla="*/ 3928262 h 5334477"/>
              <a:gd name="connsiteX15" fmla="*/ 4453179 w 5661442"/>
              <a:gd name="connsiteY15" fmla="*/ 5313893 h 5334477"/>
              <a:gd name="connsiteX16" fmla="*/ 5661442 w 5661442"/>
              <a:gd name="connsiteY16" fmla="*/ 5312636 h 5334477"/>
              <a:gd name="connsiteX0" fmla="*/ 0 w 5661442"/>
              <a:gd name="connsiteY0" fmla="*/ 5325465 h 5327903"/>
              <a:gd name="connsiteX1" fmla="*/ 70513 w 5661442"/>
              <a:gd name="connsiteY1" fmla="*/ 5315392 h 5327903"/>
              <a:gd name="connsiteX2" fmla="*/ 2239524 w 5661442"/>
              <a:gd name="connsiteY2" fmla="*/ 5309946 h 5327903"/>
              <a:gd name="connsiteX3" fmla="*/ 1938528 w 5661442"/>
              <a:gd name="connsiteY3" fmla="*/ 4337913 h 5327903"/>
              <a:gd name="connsiteX4" fmla="*/ 833932 w 5661442"/>
              <a:gd name="connsiteY4" fmla="*/ 4411066 h 5327903"/>
              <a:gd name="connsiteX5" fmla="*/ 694944 w 5661442"/>
              <a:gd name="connsiteY5" fmla="*/ 3745382 h 5327903"/>
              <a:gd name="connsiteX6" fmla="*/ 519379 w 5661442"/>
              <a:gd name="connsiteY6" fmla="*/ 3599078 h 5327903"/>
              <a:gd name="connsiteX7" fmla="*/ 557005 w 5661442"/>
              <a:gd name="connsiteY7" fmla="*/ 3470193 h 5327903"/>
              <a:gd name="connsiteX8" fmla="*/ 456331 w 5661442"/>
              <a:gd name="connsiteY8" fmla="*/ 3362205 h 5327903"/>
              <a:gd name="connsiteX9" fmla="*/ 559793 w 5661442"/>
              <a:gd name="connsiteY9" fmla="*/ 3057428 h 5327903"/>
              <a:gd name="connsiteX10" fmla="*/ 118419 w 5661442"/>
              <a:gd name="connsiteY10" fmla="*/ 2818778 h 5327903"/>
              <a:gd name="connsiteX11" fmla="*/ 665683 w 5661442"/>
              <a:gd name="connsiteY11" fmla="*/ 1975104 h 5327903"/>
              <a:gd name="connsiteX12" fmla="*/ 2633472 w 5661442"/>
              <a:gd name="connsiteY12" fmla="*/ 0 h 5327903"/>
              <a:gd name="connsiteX13" fmla="*/ 4712039 w 5661442"/>
              <a:gd name="connsiteY13" fmla="*/ 2543951 h 5327903"/>
              <a:gd name="connsiteX14" fmla="*/ 4030675 w 5661442"/>
              <a:gd name="connsiteY14" fmla="*/ 3928262 h 5327903"/>
              <a:gd name="connsiteX15" fmla="*/ 4453179 w 5661442"/>
              <a:gd name="connsiteY15" fmla="*/ 5313893 h 5327903"/>
              <a:gd name="connsiteX16" fmla="*/ 5661442 w 5661442"/>
              <a:gd name="connsiteY16" fmla="*/ 5312636 h 5327903"/>
              <a:gd name="connsiteX0" fmla="*/ 0 w 5661442"/>
              <a:gd name="connsiteY0" fmla="*/ 5325465 h 5342377"/>
              <a:gd name="connsiteX1" fmla="*/ 30220 w 5661442"/>
              <a:gd name="connsiteY1" fmla="*/ 5335538 h 5342377"/>
              <a:gd name="connsiteX2" fmla="*/ 2239524 w 5661442"/>
              <a:gd name="connsiteY2" fmla="*/ 5309946 h 5342377"/>
              <a:gd name="connsiteX3" fmla="*/ 1938528 w 5661442"/>
              <a:gd name="connsiteY3" fmla="*/ 4337913 h 5342377"/>
              <a:gd name="connsiteX4" fmla="*/ 833932 w 5661442"/>
              <a:gd name="connsiteY4" fmla="*/ 4411066 h 5342377"/>
              <a:gd name="connsiteX5" fmla="*/ 694944 w 5661442"/>
              <a:gd name="connsiteY5" fmla="*/ 3745382 h 5342377"/>
              <a:gd name="connsiteX6" fmla="*/ 519379 w 5661442"/>
              <a:gd name="connsiteY6" fmla="*/ 3599078 h 5342377"/>
              <a:gd name="connsiteX7" fmla="*/ 557005 w 5661442"/>
              <a:gd name="connsiteY7" fmla="*/ 3470193 h 5342377"/>
              <a:gd name="connsiteX8" fmla="*/ 456331 w 5661442"/>
              <a:gd name="connsiteY8" fmla="*/ 3362205 h 5342377"/>
              <a:gd name="connsiteX9" fmla="*/ 559793 w 5661442"/>
              <a:gd name="connsiteY9" fmla="*/ 3057428 h 5342377"/>
              <a:gd name="connsiteX10" fmla="*/ 118419 w 5661442"/>
              <a:gd name="connsiteY10" fmla="*/ 2818778 h 5342377"/>
              <a:gd name="connsiteX11" fmla="*/ 665683 w 5661442"/>
              <a:gd name="connsiteY11" fmla="*/ 1975104 h 5342377"/>
              <a:gd name="connsiteX12" fmla="*/ 2633472 w 5661442"/>
              <a:gd name="connsiteY12" fmla="*/ 0 h 5342377"/>
              <a:gd name="connsiteX13" fmla="*/ 4712039 w 5661442"/>
              <a:gd name="connsiteY13" fmla="*/ 2543951 h 5342377"/>
              <a:gd name="connsiteX14" fmla="*/ 4030675 w 5661442"/>
              <a:gd name="connsiteY14" fmla="*/ 3928262 h 5342377"/>
              <a:gd name="connsiteX15" fmla="*/ 4453179 w 5661442"/>
              <a:gd name="connsiteY15" fmla="*/ 5313893 h 5342377"/>
              <a:gd name="connsiteX16" fmla="*/ 5661442 w 5661442"/>
              <a:gd name="connsiteY16" fmla="*/ 5312636 h 5342377"/>
              <a:gd name="connsiteX0" fmla="*/ 0 w 5661442"/>
              <a:gd name="connsiteY0" fmla="*/ 5325465 h 5335538"/>
              <a:gd name="connsiteX1" fmla="*/ 30220 w 5661442"/>
              <a:gd name="connsiteY1" fmla="*/ 5335538 h 5335538"/>
              <a:gd name="connsiteX2" fmla="*/ 2239524 w 5661442"/>
              <a:gd name="connsiteY2" fmla="*/ 5309946 h 5335538"/>
              <a:gd name="connsiteX3" fmla="*/ 1938528 w 5661442"/>
              <a:gd name="connsiteY3" fmla="*/ 4337913 h 5335538"/>
              <a:gd name="connsiteX4" fmla="*/ 833932 w 5661442"/>
              <a:gd name="connsiteY4" fmla="*/ 4411066 h 5335538"/>
              <a:gd name="connsiteX5" fmla="*/ 694944 w 5661442"/>
              <a:gd name="connsiteY5" fmla="*/ 3745382 h 5335538"/>
              <a:gd name="connsiteX6" fmla="*/ 519379 w 5661442"/>
              <a:gd name="connsiteY6" fmla="*/ 3599078 h 5335538"/>
              <a:gd name="connsiteX7" fmla="*/ 557005 w 5661442"/>
              <a:gd name="connsiteY7" fmla="*/ 3470193 h 5335538"/>
              <a:gd name="connsiteX8" fmla="*/ 456331 w 5661442"/>
              <a:gd name="connsiteY8" fmla="*/ 3362205 h 5335538"/>
              <a:gd name="connsiteX9" fmla="*/ 559793 w 5661442"/>
              <a:gd name="connsiteY9" fmla="*/ 3057428 h 5335538"/>
              <a:gd name="connsiteX10" fmla="*/ 118419 w 5661442"/>
              <a:gd name="connsiteY10" fmla="*/ 2818778 h 5335538"/>
              <a:gd name="connsiteX11" fmla="*/ 665683 w 5661442"/>
              <a:gd name="connsiteY11" fmla="*/ 1975104 h 5335538"/>
              <a:gd name="connsiteX12" fmla="*/ 2633472 w 5661442"/>
              <a:gd name="connsiteY12" fmla="*/ 0 h 5335538"/>
              <a:gd name="connsiteX13" fmla="*/ 4712039 w 5661442"/>
              <a:gd name="connsiteY13" fmla="*/ 2543951 h 5335538"/>
              <a:gd name="connsiteX14" fmla="*/ 4030675 w 5661442"/>
              <a:gd name="connsiteY14" fmla="*/ 3928262 h 5335538"/>
              <a:gd name="connsiteX15" fmla="*/ 4453179 w 5661442"/>
              <a:gd name="connsiteY15" fmla="*/ 5313893 h 5335538"/>
              <a:gd name="connsiteX16" fmla="*/ 5661442 w 5661442"/>
              <a:gd name="connsiteY16" fmla="*/ 5312636 h 5335538"/>
              <a:gd name="connsiteX0" fmla="*/ 0 w 5782319"/>
              <a:gd name="connsiteY0" fmla="*/ 5325465 h 5335538"/>
              <a:gd name="connsiteX1" fmla="*/ 30220 w 5782319"/>
              <a:gd name="connsiteY1" fmla="*/ 5335538 h 5335538"/>
              <a:gd name="connsiteX2" fmla="*/ 2239524 w 5782319"/>
              <a:gd name="connsiteY2" fmla="*/ 5309946 h 5335538"/>
              <a:gd name="connsiteX3" fmla="*/ 1938528 w 5782319"/>
              <a:gd name="connsiteY3" fmla="*/ 4337913 h 5335538"/>
              <a:gd name="connsiteX4" fmla="*/ 833932 w 5782319"/>
              <a:gd name="connsiteY4" fmla="*/ 4411066 h 5335538"/>
              <a:gd name="connsiteX5" fmla="*/ 694944 w 5782319"/>
              <a:gd name="connsiteY5" fmla="*/ 3745382 h 5335538"/>
              <a:gd name="connsiteX6" fmla="*/ 519379 w 5782319"/>
              <a:gd name="connsiteY6" fmla="*/ 3599078 h 5335538"/>
              <a:gd name="connsiteX7" fmla="*/ 557005 w 5782319"/>
              <a:gd name="connsiteY7" fmla="*/ 3470193 h 5335538"/>
              <a:gd name="connsiteX8" fmla="*/ 456331 w 5782319"/>
              <a:gd name="connsiteY8" fmla="*/ 3362205 h 5335538"/>
              <a:gd name="connsiteX9" fmla="*/ 559793 w 5782319"/>
              <a:gd name="connsiteY9" fmla="*/ 3057428 h 5335538"/>
              <a:gd name="connsiteX10" fmla="*/ 118419 w 5782319"/>
              <a:gd name="connsiteY10" fmla="*/ 2818778 h 5335538"/>
              <a:gd name="connsiteX11" fmla="*/ 665683 w 5782319"/>
              <a:gd name="connsiteY11" fmla="*/ 1975104 h 5335538"/>
              <a:gd name="connsiteX12" fmla="*/ 2633472 w 5782319"/>
              <a:gd name="connsiteY12" fmla="*/ 0 h 5335538"/>
              <a:gd name="connsiteX13" fmla="*/ 4712039 w 5782319"/>
              <a:gd name="connsiteY13" fmla="*/ 2543951 h 5335538"/>
              <a:gd name="connsiteX14" fmla="*/ 4030675 w 5782319"/>
              <a:gd name="connsiteY14" fmla="*/ 3928262 h 5335538"/>
              <a:gd name="connsiteX15" fmla="*/ 4453179 w 5782319"/>
              <a:gd name="connsiteY15" fmla="*/ 5313893 h 5335538"/>
              <a:gd name="connsiteX16" fmla="*/ 5782319 w 5782319"/>
              <a:gd name="connsiteY16" fmla="*/ 5312636 h 5335538"/>
              <a:gd name="connsiteX0" fmla="*/ 0 w 5782319"/>
              <a:gd name="connsiteY0" fmla="*/ 5325465 h 5335538"/>
              <a:gd name="connsiteX1" fmla="*/ 30220 w 5782319"/>
              <a:gd name="connsiteY1" fmla="*/ 5335538 h 5335538"/>
              <a:gd name="connsiteX2" fmla="*/ 2239524 w 5782319"/>
              <a:gd name="connsiteY2" fmla="*/ 5309946 h 5335538"/>
              <a:gd name="connsiteX3" fmla="*/ 1938528 w 5782319"/>
              <a:gd name="connsiteY3" fmla="*/ 4337913 h 5335538"/>
              <a:gd name="connsiteX4" fmla="*/ 833932 w 5782319"/>
              <a:gd name="connsiteY4" fmla="*/ 4411066 h 5335538"/>
              <a:gd name="connsiteX5" fmla="*/ 694944 w 5782319"/>
              <a:gd name="connsiteY5" fmla="*/ 3745382 h 5335538"/>
              <a:gd name="connsiteX6" fmla="*/ 519379 w 5782319"/>
              <a:gd name="connsiteY6" fmla="*/ 3599078 h 5335538"/>
              <a:gd name="connsiteX7" fmla="*/ 557005 w 5782319"/>
              <a:gd name="connsiteY7" fmla="*/ 3470193 h 5335538"/>
              <a:gd name="connsiteX8" fmla="*/ 456331 w 5782319"/>
              <a:gd name="connsiteY8" fmla="*/ 3362205 h 5335538"/>
              <a:gd name="connsiteX9" fmla="*/ 559793 w 5782319"/>
              <a:gd name="connsiteY9" fmla="*/ 3057428 h 5335538"/>
              <a:gd name="connsiteX10" fmla="*/ 118419 w 5782319"/>
              <a:gd name="connsiteY10" fmla="*/ 2818778 h 5335538"/>
              <a:gd name="connsiteX11" fmla="*/ 665683 w 5782319"/>
              <a:gd name="connsiteY11" fmla="*/ 1975104 h 5335538"/>
              <a:gd name="connsiteX12" fmla="*/ 2633472 w 5782319"/>
              <a:gd name="connsiteY12" fmla="*/ 0 h 5335538"/>
              <a:gd name="connsiteX13" fmla="*/ 4712039 w 5782319"/>
              <a:gd name="connsiteY13" fmla="*/ 2543951 h 5335538"/>
              <a:gd name="connsiteX14" fmla="*/ 4030675 w 5782319"/>
              <a:gd name="connsiteY14" fmla="*/ 3928262 h 5335538"/>
              <a:gd name="connsiteX15" fmla="*/ 4453179 w 5782319"/>
              <a:gd name="connsiteY15" fmla="*/ 5313893 h 5335538"/>
              <a:gd name="connsiteX16" fmla="*/ 5782319 w 5782319"/>
              <a:gd name="connsiteY16" fmla="*/ 5312636 h 5335538"/>
              <a:gd name="connsiteX0" fmla="*/ 0 w 5885894"/>
              <a:gd name="connsiteY0" fmla="*/ 5325465 h 5772967"/>
              <a:gd name="connsiteX1" fmla="*/ 30220 w 5885894"/>
              <a:gd name="connsiteY1" fmla="*/ 5335538 h 5772967"/>
              <a:gd name="connsiteX2" fmla="*/ 2239524 w 5885894"/>
              <a:gd name="connsiteY2" fmla="*/ 5309946 h 5772967"/>
              <a:gd name="connsiteX3" fmla="*/ 1938528 w 5885894"/>
              <a:gd name="connsiteY3" fmla="*/ 4337913 h 5772967"/>
              <a:gd name="connsiteX4" fmla="*/ 833932 w 5885894"/>
              <a:gd name="connsiteY4" fmla="*/ 4411066 h 5772967"/>
              <a:gd name="connsiteX5" fmla="*/ 694944 w 5885894"/>
              <a:gd name="connsiteY5" fmla="*/ 3745382 h 5772967"/>
              <a:gd name="connsiteX6" fmla="*/ 519379 w 5885894"/>
              <a:gd name="connsiteY6" fmla="*/ 3599078 h 5772967"/>
              <a:gd name="connsiteX7" fmla="*/ 557005 w 5885894"/>
              <a:gd name="connsiteY7" fmla="*/ 3470193 h 5772967"/>
              <a:gd name="connsiteX8" fmla="*/ 456331 w 5885894"/>
              <a:gd name="connsiteY8" fmla="*/ 3362205 h 5772967"/>
              <a:gd name="connsiteX9" fmla="*/ 559793 w 5885894"/>
              <a:gd name="connsiteY9" fmla="*/ 3057428 h 5772967"/>
              <a:gd name="connsiteX10" fmla="*/ 118419 w 5885894"/>
              <a:gd name="connsiteY10" fmla="*/ 2818778 h 5772967"/>
              <a:gd name="connsiteX11" fmla="*/ 665683 w 5885894"/>
              <a:gd name="connsiteY11" fmla="*/ 1975104 h 5772967"/>
              <a:gd name="connsiteX12" fmla="*/ 2633472 w 5885894"/>
              <a:gd name="connsiteY12" fmla="*/ 0 h 5772967"/>
              <a:gd name="connsiteX13" fmla="*/ 4712039 w 5885894"/>
              <a:gd name="connsiteY13" fmla="*/ 2543951 h 5772967"/>
              <a:gd name="connsiteX14" fmla="*/ 4030675 w 5885894"/>
              <a:gd name="connsiteY14" fmla="*/ 3928262 h 5772967"/>
              <a:gd name="connsiteX15" fmla="*/ 4453179 w 5885894"/>
              <a:gd name="connsiteY15" fmla="*/ 5313893 h 5772967"/>
              <a:gd name="connsiteX16" fmla="*/ 5885894 w 5885894"/>
              <a:gd name="connsiteY16" fmla="*/ 5772967 h 5772967"/>
              <a:gd name="connsiteX0" fmla="*/ 0 w 5828353"/>
              <a:gd name="connsiteY0" fmla="*/ 5325465 h 5588834"/>
              <a:gd name="connsiteX1" fmla="*/ 30220 w 5828353"/>
              <a:gd name="connsiteY1" fmla="*/ 5335538 h 5588834"/>
              <a:gd name="connsiteX2" fmla="*/ 2239524 w 5828353"/>
              <a:gd name="connsiteY2" fmla="*/ 5309946 h 5588834"/>
              <a:gd name="connsiteX3" fmla="*/ 1938528 w 5828353"/>
              <a:gd name="connsiteY3" fmla="*/ 4337913 h 5588834"/>
              <a:gd name="connsiteX4" fmla="*/ 833932 w 5828353"/>
              <a:gd name="connsiteY4" fmla="*/ 4411066 h 5588834"/>
              <a:gd name="connsiteX5" fmla="*/ 694944 w 5828353"/>
              <a:gd name="connsiteY5" fmla="*/ 3745382 h 5588834"/>
              <a:gd name="connsiteX6" fmla="*/ 519379 w 5828353"/>
              <a:gd name="connsiteY6" fmla="*/ 3599078 h 5588834"/>
              <a:gd name="connsiteX7" fmla="*/ 557005 w 5828353"/>
              <a:gd name="connsiteY7" fmla="*/ 3470193 h 5588834"/>
              <a:gd name="connsiteX8" fmla="*/ 456331 w 5828353"/>
              <a:gd name="connsiteY8" fmla="*/ 3362205 h 5588834"/>
              <a:gd name="connsiteX9" fmla="*/ 559793 w 5828353"/>
              <a:gd name="connsiteY9" fmla="*/ 3057428 h 5588834"/>
              <a:gd name="connsiteX10" fmla="*/ 118419 w 5828353"/>
              <a:gd name="connsiteY10" fmla="*/ 2818778 h 5588834"/>
              <a:gd name="connsiteX11" fmla="*/ 665683 w 5828353"/>
              <a:gd name="connsiteY11" fmla="*/ 1975104 h 5588834"/>
              <a:gd name="connsiteX12" fmla="*/ 2633472 w 5828353"/>
              <a:gd name="connsiteY12" fmla="*/ 0 h 5588834"/>
              <a:gd name="connsiteX13" fmla="*/ 4712039 w 5828353"/>
              <a:gd name="connsiteY13" fmla="*/ 2543951 h 5588834"/>
              <a:gd name="connsiteX14" fmla="*/ 4030675 w 5828353"/>
              <a:gd name="connsiteY14" fmla="*/ 3928262 h 5588834"/>
              <a:gd name="connsiteX15" fmla="*/ 4453179 w 5828353"/>
              <a:gd name="connsiteY15" fmla="*/ 5313893 h 5588834"/>
              <a:gd name="connsiteX16" fmla="*/ 5828353 w 5828353"/>
              <a:gd name="connsiteY16" fmla="*/ 5588834 h 5588834"/>
              <a:gd name="connsiteX0" fmla="*/ 0 w 5828353"/>
              <a:gd name="connsiteY0" fmla="*/ 5325465 h 5588835"/>
              <a:gd name="connsiteX1" fmla="*/ 30220 w 5828353"/>
              <a:gd name="connsiteY1" fmla="*/ 5335538 h 5588835"/>
              <a:gd name="connsiteX2" fmla="*/ 2239524 w 5828353"/>
              <a:gd name="connsiteY2" fmla="*/ 5309946 h 5588835"/>
              <a:gd name="connsiteX3" fmla="*/ 1938528 w 5828353"/>
              <a:gd name="connsiteY3" fmla="*/ 4337913 h 5588835"/>
              <a:gd name="connsiteX4" fmla="*/ 833932 w 5828353"/>
              <a:gd name="connsiteY4" fmla="*/ 4411066 h 5588835"/>
              <a:gd name="connsiteX5" fmla="*/ 694944 w 5828353"/>
              <a:gd name="connsiteY5" fmla="*/ 3745382 h 5588835"/>
              <a:gd name="connsiteX6" fmla="*/ 519379 w 5828353"/>
              <a:gd name="connsiteY6" fmla="*/ 3599078 h 5588835"/>
              <a:gd name="connsiteX7" fmla="*/ 557005 w 5828353"/>
              <a:gd name="connsiteY7" fmla="*/ 3470193 h 5588835"/>
              <a:gd name="connsiteX8" fmla="*/ 456331 w 5828353"/>
              <a:gd name="connsiteY8" fmla="*/ 3362205 h 5588835"/>
              <a:gd name="connsiteX9" fmla="*/ 559793 w 5828353"/>
              <a:gd name="connsiteY9" fmla="*/ 3057428 h 5588835"/>
              <a:gd name="connsiteX10" fmla="*/ 118419 w 5828353"/>
              <a:gd name="connsiteY10" fmla="*/ 2818778 h 5588835"/>
              <a:gd name="connsiteX11" fmla="*/ 665683 w 5828353"/>
              <a:gd name="connsiteY11" fmla="*/ 1975104 h 5588835"/>
              <a:gd name="connsiteX12" fmla="*/ 2633472 w 5828353"/>
              <a:gd name="connsiteY12" fmla="*/ 0 h 5588835"/>
              <a:gd name="connsiteX13" fmla="*/ 4712039 w 5828353"/>
              <a:gd name="connsiteY13" fmla="*/ 2543951 h 5588835"/>
              <a:gd name="connsiteX14" fmla="*/ 4030675 w 5828353"/>
              <a:gd name="connsiteY14" fmla="*/ 3928262 h 5588835"/>
              <a:gd name="connsiteX15" fmla="*/ 4510720 w 5828353"/>
              <a:gd name="connsiteY15" fmla="*/ 5544059 h 5588835"/>
              <a:gd name="connsiteX16" fmla="*/ 5828353 w 5828353"/>
              <a:gd name="connsiteY16" fmla="*/ 5588834 h 5588835"/>
              <a:gd name="connsiteX0" fmla="*/ 0 w 5828353"/>
              <a:gd name="connsiteY0" fmla="*/ 5325465 h 5554309"/>
              <a:gd name="connsiteX1" fmla="*/ 30220 w 5828353"/>
              <a:gd name="connsiteY1" fmla="*/ 5335538 h 5554309"/>
              <a:gd name="connsiteX2" fmla="*/ 2239524 w 5828353"/>
              <a:gd name="connsiteY2" fmla="*/ 5309946 h 5554309"/>
              <a:gd name="connsiteX3" fmla="*/ 1938528 w 5828353"/>
              <a:gd name="connsiteY3" fmla="*/ 4337913 h 5554309"/>
              <a:gd name="connsiteX4" fmla="*/ 833932 w 5828353"/>
              <a:gd name="connsiteY4" fmla="*/ 4411066 h 5554309"/>
              <a:gd name="connsiteX5" fmla="*/ 694944 w 5828353"/>
              <a:gd name="connsiteY5" fmla="*/ 3745382 h 5554309"/>
              <a:gd name="connsiteX6" fmla="*/ 519379 w 5828353"/>
              <a:gd name="connsiteY6" fmla="*/ 3599078 h 5554309"/>
              <a:gd name="connsiteX7" fmla="*/ 557005 w 5828353"/>
              <a:gd name="connsiteY7" fmla="*/ 3470193 h 5554309"/>
              <a:gd name="connsiteX8" fmla="*/ 456331 w 5828353"/>
              <a:gd name="connsiteY8" fmla="*/ 3362205 h 5554309"/>
              <a:gd name="connsiteX9" fmla="*/ 559793 w 5828353"/>
              <a:gd name="connsiteY9" fmla="*/ 3057428 h 5554309"/>
              <a:gd name="connsiteX10" fmla="*/ 118419 w 5828353"/>
              <a:gd name="connsiteY10" fmla="*/ 2818778 h 5554309"/>
              <a:gd name="connsiteX11" fmla="*/ 665683 w 5828353"/>
              <a:gd name="connsiteY11" fmla="*/ 1975104 h 5554309"/>
              <a:gd name="connsiteX12" fmla="*/ 2633472 w 5828353"/>
              <a:gd name="connsiteY12" fmla="*/ 0 h 5554309"/>
              <a:gd name="connsiteX13" fmla="*/ 4712039 w 5828353"/>
              <a:gd name="connsiteY13" fmla="*/ 2543951 h 5554309"/>
              <a:gd name="connsiteX14" fmla="*/ 4030675 w 5828353"/>
              <a:gd name="connsiteY14" fmla="*/ 3928262 h 5554309"/>
              <a:gd name="connsiteX15" fmla="*/ 4510720 w 5828353"/>
              <a:gd name="connsiteY15" fmla="*/ 5544059 h 5554309"/>
              <a:gd name="connsiteX16" fmla="*/ 5828353 w 5828353"/>
              <a:gd name="connsiteY16" fmla="*/ 5554309 h 5554309"/>
              <a:gd name="connsiteX0" fmla="*/ 280503 w 6108856"/>
              <a:gd name="connsiteY0" fmla="*/ 5325465 h 5554309"/>
              <a:gd name="connsiteX1" fmla="*/ 0 w 6108856"/>
              <a:gd name="connsiteY1" fmla="*/ 5554196 h 5554309"/>
              <a:gd name="connsiteX2" fmla="*/ 2520027 w 6108856"/>
              <a:gd name="connsiteY2" fmla="*/ 5309946 h 5554309"/>
              <a:gd name="connsiteX3" fmla="*/ 2219031 w 6108856"/>
              <a:gd name="connsiteY3" fmla="*/ 4337913 h 5554309"/>
              <a:gd name="connsiteX4" fmla="*/ 1114435 w 6108856"/>
              <a:gd name="connsiteY4" fmla="*/ 4411066 h 5554309"/>
              <a:gd name="connsiteX5" fmla="*/ 975447 w 6108856"/>
              <a:gd name="connsiteY5" fmla="*/ 3745382 h 5554309"/>
              <a:gd name="connsiteX6" fmla="*/ 799882 w 6108856"/>
              <a:gd name="connsiteY6" fmla="*/ 3599078 h 5554309"/>
              <a:gd name="connsiteX7" fmla="*/ 837508 w 6108856"/>
              <a:gd name="connsiteY7" fmla="*/ 3470193 h 5554309"/>
              <a:gd name="connsiteX8" fmla="*/ 736834 w 6108856"/>
              <a:gd name="connsiteY8" fmla="*/ 3362205 h 5554309"/>
              <a:gd name="connsiteX9" fmla="*/ 840296 w 6108856"/>
              <a:gd name="connsiteY9" fmla="*/ 3057428 h 5554309"/>
              <a:gd name="connsiteX10" fmla="*/ 398922 w 6108856"/>
              <a:gd name="connsiteY10" fmla="*/ 2818778 h 5554309"/>
              <a:gd name="connsiteX11" fmla="*/ 946186 w 6108856"/>
              <a:gd name="connsiteY11" fmla="*/ 1975104 h 5554309"/>
              <a:gd name="connsiteX12" fmla="*/ 2913975 w 6108856"/>
              <a:gd name="connsiteY12" fmla="*/ 0 h 5554309"/>
              <a:gd name="connsiteX13" fmla="*/ 4992542 w 6108856"/>
              <a:gd name="connsiteY13" fmla="*/ 2543951 h 5554309"/>
              <a:gd name="connsiteX14" fmla="*/ 4311178 w 6108856"/>
              <a:gd name="connsiteY14" fmla="*/ 3928262 h 5554309"/>
              <a:gd name="connsiteX15" fmla="*/ 4791223 w 6108856"/>
              <a:gd name="connsiteY15" fmla="*/ 5544059 h 5554309"/>
              <a:gd name="connsiteX16" fmla="*/ 6108856 w 6108856"/>
              <a:gd name="connsiteY16" fmla="*/ 5554309 h 5554309"/>
              <a:gd name="connsiteX0" fmla="*/ 0 w 6108856"/>
              <a:gd name="connsiteY0" fmla="*/ 5554196 h 5554309"/>
              <a:gd name="connsiteX1" fmla="*/ 2520027 w 6108856"/>
              <a:gd name="connsiteY1" fmla="*/ 5309946 h 5554309"/>
              <a:gd name="connsiteX2" fmla="*/ 2219031 w 6108856"/>
              <a:gd name="connsiteY2" fmla="*/ 4337913 h 5554309"/>
              <a:gd name="connsiteX3" fmla="*/ 1114435 w 6108856"/>
              <a:gd name="connsiteY3" fmla="*/ 4411066 h 5554309"/>
              <a:gd name="connsiteX4" fmla="*/ 975447 w 6108856"/>
              <a:gd name="connsiteY4" fmla="*/ 3745382 h 5554309"/>
              <a:gd name="connsiteX5" fmla="*/ 799882 w 6108856"/>
              <a:gd name="connsiteY5" fmla="*/ 3599078 h 5554309"/>
              <a:gd name="connsiteX6" fmla="*/ 837508 w 6108856"/>
              <a:gd name="connsiteY6" fmla="*/ 3470193 h 5554309"/>
              <a:gd name="connsiteX7" fmla="*/ 736834 w 6108856"/>
              <a:gd name="connsiteY7" fmla="*/ 3362205 h 5554309"/>
              <a:gd name="connsiteX8" fmla="*/ 840296 w 6108856"/>
              <a:gd name="connsiteY8" fmla="*/ 3057428 h 5554309"/>
              <a:gd name="connsiteX9" fmla="*/ 398922 w 6108856"/>
              <a:gd name="connsiteY9" fmla="*/ 2818778 h 5554309"/>
              <a:gd name="connsiteX10" fmla="*/ 946186 w 6108856"/>
              <a:gd name="connsiteY10" fmla="*/ 1975104 h 5554309"/>
              <a:gd name="connsiteX11" fmla="*/ 2913975 w 6108856"/>
              <a:gd name="connsiteY11" fmla="*/ 0 h 5554309"/>
              <a:gd name="connsiteX12" fmla="*/ 4992542 w 6108856"/>
              <a:gd name="connsiteY12" fmla="*/ 2543951 h 5554309"/>
              <a:gd name="connsiteX13" fmla="*/ 4311178 w 6108856"/>
              <a:gd name="connsiteY13" fmla="*/ 3928262 h 5554309"/>
              <a:gd name="connsiteX14" fmla="*/ 4791223 w 6108856"/>
              <a:gd name="connsiteY14" fmla="*/ 5544059 h 5554309"/>
              <a:gd name="connsiteX15" fmla="*/ 6108856 w 6108856"/>
              <a:gd name="connsiteY15" fmla="*/ 5554309 h 5554309"/>
              <a:gd name="connsiteX0" fmla="*/ 0 w 6108856"/>
              <a:gd name="connsiteY0" fmla="*/ 5554196 h 5554309"/>
              <a:gd name="connsiteX1" fmla="*/ 2589077 w 6108856"/>
              <a:gd name="connsiteY1" fmla="*/ 5540112 h 5554309"/>
              <a:gd name="connsiteX2" fmla="*/ 2219031 w 6108856"/>
              <a:gd name="connsiteY2" fmla="*/ 4337913 h 5554309"/>
              <a:gd name="connsiteX3" fmla="*/ 1114435 w 6108856"/>
              <a:gd name="connsiteY3" fmla="*/ 4411066 h 5554309"/>
              <a:gd name="connsiteX4" fmla="*/ 975447 w 6108856"/>
              <a:gd name="connsiteY4" fmla="*/ 3745382 h 5554309"/>
              <a:gd name="connsiteX5" fmla="*/ 799882 w 6108856"/>
              <a:gd name="connsiteY5" fmla="*/ 3599078 h 5554309"/>
              <a:gd name="connsiteX6" fmla="*/ 837508 w 6108856"/>
              <a:gd name="connsiteY6" fmla="*/ 3470193 h 5554309"/>
              <a:gd name="connsiteX7" fmla="*/ 736834 w 6108856"/>
              <a:gd name="connsiteY7" fmla="*/ 3362205 h 5554309"/>
              <a:gd name="connsiteX8" fmla="*/ 840296 w 6108856"/>
              <a:gd name="connsiteY8" fmla="*/ 3057428 h 5554309"/>
              <a:gd name="connsiteX9" fmla="*/ 398922 w 6108856"/>
              <a:gd name="connsiteY9" fmla="*/ 2818778 h 5554309"/>
              <a:gd name="connsiteX10" fmla="*/ 946186 w 6108856"/>
              <a:gd name="connsiteY10" fmla="*/ 1975104 h 5554309"/>
              <a:gd name="connsiteX11" fmla="*/ 2913975 w 6108856"/>
              <a:gd name="connsiteY11" fmla="*/ 0 h 5554309"/>
              <a:gd name="connsiteX12" fmla="*/ 4992542 w 6108856"/>
              <a:gd name="connsiteY12" fmla="*/ 2543951 h 5554309"/>
              <a:gd name="connsiteX13" fmla="*/ 4311178 w 6108856"/>
              <a:gd name="connsiteY13" fmla="*/ 3928262 h 5554309"/>
              <a:gd name="connsiteX14" fmla="*/ 4791223 w 6108856"/>
              <a:gd name="connsiteY14" fmla="*/ 5544059 h 5554309"/>
              <a:gd name="connsiteX15" fmla="*/ 6108856 w 6108856"/>
              <a:gd name="connsiteY15" fmla="*/ 5554309 h 5554309"/>
              <a:gd name="connsiteX0" fmla="*/ 0 w 6108856"/>
              <a:gd name="connsiteY0" fmla="*/ 5554196 h 5554309"/>
              <a:gd name="connsiteX1" fmla="*/ 2589077 w 6108856"/>
              <a:gd name="connsiteY1" fmla="*/ 5540112 h 5554309"/>
              <a:gd name="connsiteX2" fmla="*/ 2219031 w 6108856"/>
              <a:gd name="connsiteY2" fmla="*/ 4337913 h 5554309"/>
              <a:gd name="connsiteX3" fmla="*/ 1114435 w 6108856"/>
              <a:gd name="connsiteY3" fmla="*/ 4411066 h 5554309"/>
              <a:gd name="connsiteX4" fmla="*/ 975447 w 6108856"/>
              <a:gd name="connsiteY4" fmla="*/ 3745382 h 5554309"/>
              <a:gd name="connsiteX5" fmla="*/ 799882 w 6108856"/>
              <a:gd name="connsiteY5" fmla="*/ 3599078 h 5554309"/>
              <a:gd name="connsiteX6" fmla="*/ 837508 w 6108856"/>
              <a:gd name="connsiteY6" fmla="*/ 3470193 h 5554309"/>
              <a:gd name="connsiteX7" fmla="*/ 736834 w 6108856"/>
              <a:gd name="connsiteY7" fmla="*/ 3362205 h 5554309"/>
              <a:gd name="connsiteX8" fmla="*/ 840296 w 6108856"/>
              <a:gd name="connsiteY8" fmla="*/ 3057428 h 5554309"/>
              <a:gd name="connsiteX9" fmla="*/ 398922 w 6108856"/>
              <a:gd name="connsiteY9" fmla="*/ 2818778 h 5554309"/>
              <a:gd name="connsiteX10" fmla="*/ 946186 w 6108856"/>
              <a:gd name="connsiteY10" fmla="*/ 1975104 h 5554309"/>
              <a:gd name="connsiteX11" fmla="*/ 2913975 w 6108856"/>
              <a:gd name="connsiteY11" fmla="*/ 0 h 5554309"/>
              <a:gd name="connsiteX12" fmla="*/ 4992542 w 6108856"/>
              <a:gd name="connsiteY12" fmla="*/ 2543951 h 5554309"/>
              <a:gd name="connsiteX13" fmla="*/ 4311178 w 6108856"/>
              <a:gd name="connsiteY13" fmla="*/ 3928262 h 5554309"/>
              <a:gd name="connsiteX14" fmla="*/ 4791223 w 6108856"/>
              <a:gd name="connsiteY14" fmla="*/ 5544059 h 5554309"/>
              <a:gd name="connsiteX15" fmla="*/ 6108856 w 6108856"/>
              <a:gd name="connsiteY15" fmla="*/ 5554309 h 5554309"/>
              <a:gd name="connsiteX0" fmla="*/ 0 w 12139186"/>
              <a:gd name="connsiteY0" fmla="*/ 5531179 h 5554309"/>
              <a:gd name="connsiteX1" fmla="*/ 8619407 w 12139186"/>
              <a:gd name="connsiteY1" fmla="*/ 5540112 h 5554309"/>
              <a:gd name="connsiteX2" fmla="*/ 8249361 w 12139186"/>
              <a:gd name="connsiteY2" fmla="*/ 4337913 h 5554309"/>
              <a:gd name="connsiteX3" fmla="*/ 7144765 w 12139186"/>
              <a:gd name="connsiteY3" fmla="*/ 4411066 h 5554309"/>
              <a:gd name="connsiteX4" fmla="*/ 7005777 w 12139186"/>
              <a:gd name="connsiteY4" fmla="*/ 3745382 h 5554309"/>
              <a:gd name="connsiteX5" fmla="*/ 6830212 w 12139186"/>
              <a:gd name="connsiteY5" fmla="*/ 3599078 h 5554309"/>
              <a:gd name="connsiteX6" fmla="*/ 6867838 w 12139186"/>
              <a:gd name="connsiteY6" fmla="*/ 3470193 h 5554309"/>
              <a:gd name="connsiteX7" fmla="*/ 6767164 w 12139186"/>
              <a:gd name="connsiteY7" fmla="*/ 3362205 h 5554309"/>
              <a:gd name="connsiteX8" fmla="*/ 6870626 w 12139186"/>
              <a:gd name="connsiteY8" fmla="*/ 3057428 h 5554309"/>
              <a:gd name="connsiteX9" fmla="*/ 6429252 w 12139186"/>
              <a:gd name="connsiteY9" fmla="*/ 2818778 h 5554309"/>
              <a:gd name="connsiteX10" fmla="*/ 6976516 w 12139186"/>
              <a:gd name="connsiteY10" fmla="*/ 1975104 h 5554309"/>
              <a:gd name="connsiteX11" fmla="*/ 8944305 w 12139186"/>
              <a:gd name="connsiteY11" fmla="*/ 0 h 5554309"/>
              <a:gd name="connsiteX12" fmla="*/ 11022872 w 12139186"/>
              <a:gd name="connsiteY12" fmla="*/ 2543951 h 5554309"/>
              <a:gd name="connsiteX13" fmla="*/ 10341508 w 12139186"/>
              <a:gd name="connsiteY13" fmla="*/ 3928262 h 5554309"/>
              <a:gd name="connsiteX14" fmla="*/ 10821553 w 12139186"/>
              <a:gd name="connsiteY14" fmla="*/ 5544059 h 5554309"/>
              <a:gd name="connsiteX15" fmla="*/ 12139186 w 12139186"/>
              <a:gd name="connsiteY15" fmla="*/ 5554309 h 5554309"/>
              <a:gd name="connsiteX0" fmla="*/ 0 w 15025640"/>
              <a:gd name="connsiteY0" fmla="*/ 5531179 h 5554309"/>
              <a:gd name="connsiteX1" fmla="*/ 11505861 w 15025640"/>
              <a:gd name="connsiteY1" fmla="*/ 5540112 h 5554309"/>
              <a:gd name="connsiteX2" fmla="*/ 11135815 w 15025640"/>
              <a:gd name="connsiteY2" fmla="*/ 4337913 h 5554309"/>
              <a:gd name="connsiteX3" fmla="*/ 10031219 w 15025640"/>
              <a:gd name="connsiteY3" fmla="*/ 4411066 h 5554309"/>
              <a:gd name="connsiteX4" fmla="*/ 9892231 w 15025640"/>
              <a:gd name="connsiteY4" fmla="*/ 3745382 h 5554309"/>
              <a:gd name="connsiteX5" fmla="*/ 9716666 w 15025640"/>
              <a:gd name="connsiteY5" fmla="*/ 3599078 h 5554309"/>
              <a:gd name="connsiteX6" fmla="*/ 9754292 w 15025640"/>
              <a:gd name="connsiteY6" fmla="*/ 3470193 h 5554309"/>
              <a:gd name="connsiteX7" fmla="*/ 9653618 w 15025640"/>
              <a:gd name="connsiteY7" fmla="*/ 3362205 h 5554309"/>
              <a:gd name="connsiteX8" fmla="*/ 9757080 w 15025640"/>
              <a:gd name="connsiteY8" fmla="*/ 3057428 h 5554309"/>
              <a:gd name="connsiteX9" fmla="*/ 9315706 w 15025640"/>
              <a:gd name="connsiteY9" fmla="*/ 2818778 h 5554309"/>
              <a:gd name="connsiteX10" fmla="*/ 9862970 w 15025640"/>
              <a:gd name="connsiteY10" fmla="*/ 1975104 h 5554309"/>
              <a:gd name="connsiteX11" fmla="*/ 11830759 w 15025640"/>
              <a:gd name="connsiteY11" fmla="*/ 0 h 5554309"/>
              <a:gd name="connsiteX12" fmla="*/ 13909326 w 15025640"/>
              <a:gd name="connsiteY12" fmla="*/ 2543951 h 5554309"/>
              <a:gd name="connsiteX13" fmla="*/ 13227962 w 15025640"/>
              <a:gd name="connsiteY13" fmla="*/ 3928262 h 5554309"/>
              <a:gd name="connsiteX14" fmla="*/ 13708007 w 15025640"/>
              <a:gd name="connsiteY14" fmla="*/ 5544059 h 5554309"/>
              <a:gd name="connsiteX15" fmla="*/ 15025640 w 15025640"/>
              <a:gd name="connsiteY15" fmla="*/ 5554309 h 5554309"/>
              <a:gd name="connsiteX0" fmla="*/ 0 w 15600376"/>
              <a:gd name="connsiteY0" fmla="*/ 5531179 h 5544058"/>
              <a:gd name="connsiteX1" fmla="*/ 11505861 w 15600376"/>
              <a:gd name="connsiteY1" fmla="*/ 5540112 h 5544058"/>
              <a:gd name="connsiteX2" fmla="*/ 11135815 w 15600376"/>
              <a:gd name="connsiteY2" fmla="*/ 4337913 h 5544058"/>
              <a:gd name="connsiteX3" fmla="*/ 10031219 w 15600376"/>
              <a:gd name="connsiteY3" fmla="*/ 4411066 h 5544058"/>
              <a:gd name="connsiteX4" fmla="*/ 9892231 w 15600376"/>
              <a:gd name="connsiteY4" fmla="*/ 3745382 h 5544058"/>
              <a:gd name="connsiteX5" fmla="*/ 9716666 w 15600376"/>
              <a:gd name="connsiteY5" fmla="*/ 3599078 h 5544058"/>
              <a:gd name="connsiteX6" fmla="*/ 9754292 w 15600376"/>
              <a:gd name="connsiteY6" fmla="*/ 3470193 h 5544058"/>
              <a:gd name="connsiteX7" fmla="*/ 9653618 w 15600376"/>
              <a:gd name="connsiteY7" fmla="*/ 3362205 h 5544058"/>
              <a:gd name="connsiteX8" fmla="*/ 9757080 w 15600376"/>
              <a:gd name="connsiteY8" fmla="*/ 3057428 h 5544058"/>
              <a:gd name="connsiteX9" fmla="*/ 9315706 w 15600376"/>
              <a:gd name="connsiteY9" fmla="*/ 2818778 h 5544058"/>
              <a:gd name="connsiteX10" fmla="*/ 9862970 w 15600376"/>
              <a:gd name="connsiteY10" fmla="*/ 1975104 h 5544058"/>
              <a:gd name="connsiteX11" fmla="*/ 11830759 w 15600376"/>
              <a:gd name="connsiteY11" fmla="*/ 0 h 5544058"/>
              <a:gd name="connsiteX12" fmla="*/ 13909326 w 15600376"/>
              <a:gd name="connsiteY12" fmla="*/ 2543951 h 5544058"/>
              <a:gd name="connsiteX13" fmla="*/ 13227962 w 15600376"/>
              <a:gd name="connsiteY13" fmla="*/ 3928262 h 5544058"/>
              <a:gd name="connsiteX14" fmla="*/ 13708007 w 15600376"/>
              <a:gd name="connsiteY14" fmla="*/ 5544059 h 5544058"/>
              <a:gd name="connsiteX15" fmla="*/ 15600376 w 15600376"/>
              <a:gd name="connsiteY15" fmla="*/ 5541537 h 5544058"/>
              <a:gd name="connsiteX0" fmla="*/ 0 w 24588540"/>
              <a:gd name="connsiteY0" fmla="*/ 5531179 h 5544058"/>
              <a:gd name="connsiteX1" fmla="*/ 11505861 w 24588540"/>
              <a:gd name="connsiteY1" fmla="*/ 5540112 h 5544058"/>
              <a:gd name="connsiteX2" fmla="*/ 11135815 w 24588540"/>
              <a:gd name="connsiteY2" fmla="*/ 4337913 h 5544058"/>
              <a:gd name="connsiteX3" fmla="*/ 10031219 w 24588540"/>
              <a:gd name="connsiteY3" fmla="*/ 4411066 h 5544058"/>
              <a:gd name="connsiteX4" fmla="*/ 9892231 w 24588540"/>
              <a:gd name="connsiteY4" fmla="*/ 3745382 h 5544058"/>
              <a:gd name="connsiteX5" fmla="*/ 9716666 w 24588540"/>
              <a:gd name="connsiteY5" fmla="*/ 3599078 h 5544058"/>
              <a:gd name="connsiteX6" fmla="*/ 9754292 w 24588540"/>
              <a:gd name="connsiteY6" fmla="*/ 3470193 h 5544058"/>
              <a:gd name="connsiteX7" fmla="*/ 9653618 w 24588540"/>
              <a:gd name="connsiteY7" fmla="*/ 3362205 h 5544058"/>
              <a:gd name="connsiteX8" fmla="*/ 9757080 w 24588540"/>
              <a:gd name="connsiteY8" fmla="*/ 3057428 h 5544058"/>
              <a:gd name="connsiteX9" fmla="*/ 9315706 w 24588540"/>
              <a:gd name="connsiteY9" fmla="*/ 2818778 h 5544058"/>
              <a:gd name="connsiteX10" fmla="*/ 9862970 w 24588540"/>
              <a:gd name="connsiteY10" fmla="*/ 1975104 h 5544058"/>
              <a:gd name="connsiteX11" fmla="*/ 11830759 w 24588540"/>
              <a:gd name="connsiteY11" fmla="*/ 0 h 5544058"/>
              <a:gd name="connsiteX12" fmla="*/ 13909326 w 24588540"/>
              <a:gd name="connsiteY12" fmla="*/ 2543951 h 5544058"/>
              <a:gd name="connsiteX13" fmla="*/ 13227962 w 24588540"/>
              <a:gd name="connsiteY13" fmla="*/ 3928262 h 5544058"/>
              <a:gd name="connsiteX14" fmla="*/ 13708007 w 24588540"/>
              <a:gd name="connsiteY14" fmla="*/ 5544059 h 5544058"/>
              <a:gd name="connsiteX15" fmla="*/ 24588540 w 24588540"/>
              <a:gd name="connsiteY15" fmla="*/ 5541537 h 5544058"/>
              <a:gd name="connsiteX0" fmla="*/ 0 w 13999341"/>
              <a:gd name="connsiteY0" fmla="*/ 5531179 h 5544058"/>
              <a:gd name="connsiteX1" fmla="*/ 11505861 w 13999341"/>
              <a:gd name="connsiteY1" fmla="*/ 5540112 h 5544058"/>
              <a:gd name="connsiteX2" fmla="*/ 11135815 w 13999341"/>
              <a:gd name="connsiteY2" fmla="*/ 4337913 h 5544058"/>
              <a:gd name="connsiteX3" fmla="*/ 10031219 w 13999341"/>
              <a:gd name="connsiteY3" fmla="*/ 4411066 h 5544058"/>
              <a:gd name="connsiteX4" fmla="*/ 9892231 w 13999341"/>
              <a:gd name="connsiteY4" fmla="*/ 3745382 h 5544058"/>
              <a:gd name="connsiteX5" fmla="*/ 9716666 w 13999341"/>
              <a:gd name="connsiteY5" fmla="*/ 3599078 h 5544058"/>
              <a:gd name="connsiteX6" fmla="*/ 9754292 w 13999341"/>
              <a:gd name="connsiteY6" fmla="*/ 3470193 h 5544058"/>
              <a:gd name="connsiteX7" fmla="*/ 9653618 w 13999341"/>
              <a:gd name="connsiteY7" fmla="*/ 3362205 h 5544058"/>
              <a:gd name="connsiteX8" fmla="*/ 9757080 w 13999341"/>
              <a:gd name="connsiteY8" fmla="*/ 3057428 h 5544058"/>
              <a:gd name="connsiteX9" fmla="*/ 9315706 w 13999341"/>
              <a:gd name="connsiteY9" fmla="*/ 2818778 h 5544058"/>
              <a:gd name="connsiteX10" fmla="*/ 9862970 w 13999341"/>
              <a:gd name="connsiteY10" fmla="*/ 1975104 h 5544058"/>
              <a:gd name="connsiteX11" fmla="*/ 11830759 w 13999341"/>
              <a:gd name="connsiteY11" fmla="*/ 0 h 5544058"/>
              <a:gd name="connsiteX12" fmla="*/ 13909326 w 13999341"/>
              <a:gd name="connsiteY12" fmla="*/ 2543951 h 5544058"/>
              <a:gd name="connsiteX13" fmla="*/ 13227962 w 13999341"/>
              <a:gd name="connsiteY13" fmla="*/ 3928262 h 5544058"/>
              <a:gd name="connsiteX14" fmla="*/ 13708007 w 13999341"/>
              <a:gd name="connsiteY14" fmla="*/ 5544059 h 5544058"/>
              <a:gd name="connsiteX0" fmla="*/ 2193273 w 4686753"/>
              <a:gd name="connsiteY0" fmla="*/ 5540112 h 5544058"/>
              <a:gd name="connsiteX1" fmla="*/ 1823227 w 4686753"/>
              <a:gd name="connsiteY1" fmla="*/ 4337913 h 5544058"/>
              <a:gd name="connsiteX2" fmla="*/ 718631 w 4686753"/>
              <a:gd name="connsiteY2" fmla="*/ 4411066 h 5544058"/>
              <a:gd name="connsiteX3" fmla="*/ 579643 w 4686753"/>
              <a:gd name="connsiteY3" fmla="*/ 3745382 h 5544058"/>
              <a:gd name="connsiteX4" fmla="*/ 404078 w 4686753"/>
              <a:gd name="connsiteY4" fmla="*/ 3599078 h 5544058"/>
              <a:gd name="connsiteX5" fmla="*/ 441704 w 4686753"/>
              <a:gd name="connsiteY5" fmla="*/ 3470193 h 5544058"/>
              <a:gd name="connsiteX6" fmla="*/ 341030 w 4686753"/>
              <a:gd name="connsiteY6" fmla="*/ 3362205 h 5544058"/>
              <a:gd name="connsiteX7" fmla="*/ 444492 w 4686753"/>
              <a:gd name="connsiteY7" fmla="*/ 3057428 h 5544058"/>
              <a:gd name="connsiteX8" fmla="*/ 3118 w 4686753"/>
              <a:gd name="connsiteY8" fmla="*/ 2818778 h 5544058"/>
              <a:gd name="connsiteX9" fmla="*/ 550382 w 4686753"/>
              <a:gd name="connsiteY9" fmla="*/ 1975104 h 5544058"/>
              <a:gd name="connsiteX10" fmla="*/ 2518171 w 4686753"/>
              <a:gd name="connsiteY10" fmla="*/ 0 h 5544058"/>
              <a:gd name="connsiteX11" fmla="*/ 4596738 w 4686753"/>
              <a:gd name="connsiteY11" fmla="*/ 2543951 h 5544058"/>
              <a:gd name="connsiteX12" fmla="*/ 3915374 w 4686753"/>
              <a:gd name="connsiteY12" fmla="*/ 3928262 h 5544058"/>
              <a:gd name="connsiteX13" fmla="*/ 4395419 w 4686753"/>
              <a:gd name="connsiteY13" fmla="*/ 5544059 h 55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86753" h="5544058">
                <a:moveTo>
                  <a:pt x="2193273" y="5540112"/>
                </a:moveTo>
                <a:cubicBezTo>
                  <a:pt x="2129283" y="5232873"/>
                  <a:pt x="2045121" y="4564685"/>
                  <a:pt x="1823227" y="4337913"/>
                </a:cubicBezTo>
                <a:cubicBezTo>
                  <a:pt x="1725691" y="4218431"/>
                  <a:pt x="1020993" y="4625644"/>
                  <a:pt x="718631" y="4411066"/>
                </a:cubicBezTo>
                <a:cubicBezTo>
                  <a:pt x="396762" y="4162349"/>
                  <a:pt x="652795" y="3833165"/>
                  <a:pt x="579643" y="3745382"/>
                </a:cubicBezTo>
                <a:cubicBezTo>
                  <a:pt x="521121" y="3696614"/>
                  <a:pt x="418021" y="3646108"/>
                  <a:pt x="404078" y="3599078"/>
                </a:cubicBezTo>
                <a:cubicBezTo>
                  <a:pt x="384933" y="3557625"/>
                  <a:pt x="411055" y="3507120"/>
                  <a:pt x="441704" y="3470193"/>
                </a:cubicBezTo>
                <a:lnTo>
                  <a:pt x="341030" y="3362205"/>
                </a:lnTo>
                <a:cubicBezTo>
                  <a:pt x="298564" y="3284755"/>
                  <a:pt x="414531" y="3157511"/>
                  <a:pt x="444492" y="3057428"/>
                </a:cubicBezTo>
                <a:cubicBezTo>
                  <a:pt x="297367" y="2977878"/>
                  <a:pt x="59708" y="2939068"/>
                  <a:pt x="3118" y="2818778"/>
                </a:cubicBezTo>
                <a:cubicBezTo>
                  <a:pt x="-45325" y="2691462"/>
                  <a:pt x="485656" y="2374024"/>
                  <a:pt x="550382" y="1975104"/>
                </a:cubicBezTo>
                <a:cubicBezTo>
                  <a:pt x="500141" y="266534"/>
                  <a:pt x="1916562" y="11046"/>
                  <a:pt x="2518171" y="0"/>
                </a:cubicBezTo>
                <a:cubicBezTo>
                  <a:pt x="3500737" y="-24"/>
                  <a:pt x="5080834" y="647274"/>
                  <a:pt x="4596738" y="2543951"/>
                </a:cubicBezTo>
                <a:cubicBezTo>
                  <a:pt x="4410358" y="3037075"/>
                  <a:pt x="3846018" y="3622783"/>
                  <a:pt x="3915374" y="3928262"/>
                </a:cubicBezTo>
                <a:cubicBezTo>
                  <a:pt x="3986450" y="4327448"/>
                  <a:pt x="4288129" y="5185614"/>
                  <a:pt x="4395419" y="5544059"/>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dirty="0"/>
          </a:p>
        </p:txBody>
      </p:sp>
      <p:sp>
        <p:nvSpPr>
          <p:cNvPr id="47" name="Freeform: Shape 46">
            <a:extLst>
              <a:ext uri="{FF2B5EF4-FFF2-40B4-BE49-F238E27FC236}">
                <a16:creationId xmlns="" xmlns:a16="http://schemas.microsoft.com/office/drawing/2014/main" id="{C22EC44D-DEBB-46A9-8BE2-41137D69C498}"/>
              </a:ext>
            </a:extLst>
          </p:cNvPr>
          <p:cNvSpPr>
            <a:spLocks noChangeAspect="1"/>
          </p:cNvSpPr>
          <p:nvPr/>
        </p:nvSpPr>
        <p:spPr>
          <a:xfrm>
            <a:off x="1019541" y="1772197"/>
            <a:ext cx="1378735" cy="1398528"/>
          </a:xfrm>
          <a:custGeom>
            <a:avLst/>
            <a:gdLst>
              <a:gd name="connsiteX0" fmla="*/ 1386945 w 1386945"/>
              <a:gd name="connsiteY0" fmla="*/ 331202 h 1398528"/>
              <a:gd name="connsiteX1" fmla="*/ 1384863 w 1386945"/>
              <a:gd name="connsiteY1" fmla="*/ 338970 h 1398528"/>
              <a:gd name="connsiteX2" fmla="*/ 1382746 w 1386945"/>
              <a:gd name="connsiteY2" fmla="*/ 335705 h 1398528"/>
              <a:gd name="connsiteX3" fmla="*/ 768527 w 1386945"/>
              <a:gd name="connsiteY3" fmla="*/ 0 h 1398528"/>
              <a:gd name="connsiteX4" fmla="*/ 972253 w 1386945"/>
              <a:gd name="connsiteY4" fmla="*/ 54588 h 1398528"/>
              <a:gd name="connsiteX5" fmla="*/ 969334 w 1386945"/>
              <a:gd name="connsiteY5" fmla="*/ 228103 h 1398528"/>
              <a:gd name="connsiteX6" fmla="*/ 964004 w 1386945"/>
              <a:gd name="connsiteY6" fmla="*/ 226675 h 1398528"/>
              <a:gd name="connsiteX7" fmla="*/ 1079866 w 1386945"/>
              <a:gd name="connsiteY7" fmla="*/ 316610 h 1398528"/>
              <a:gd name="connsiteX8" fmla="*/ 1234336 w 1386945"/>
              <a:gd name="connsiteY8" fmla="*/ 278200 h 1398528"/>
              <a:gd name="connsiteX9" fmla="*/ 1333355 w 1386945"/>
              <a:gd name="connsiteY9" fmla="*/ 464426 h 1398528"/>
              <a:gd name="connsiteX10" fmla="*/ 1223290 w 1386945"/>
              <a:gd name="connsiteY10" fmla="*/ 563656 h 1398528"/>
              <a:gd name="connsiteX11" fmla="*/ 1241255 w 1386945"/>
              <a:gd name="connsiteY11" fmla="*/ 720028 h 1398528"/>
              <a:gd name="connsiteX12" fmla="*/ 1378735 w 1386945"/>
              <a:gd name="connsiteY12" fmla="*/ 796347 h 1398528"/>
              <a:gd name="connsiteX13" fmla="*/ 1324146 w 1386945"/>
              <a:gd name="connsiteY13" fmla="*/ 1000074 h 1398528"/>
              <a:gd name="connsiteX14" fmla="*/ 1157323 w 1386945"/>
              <a:gd name="connsiteY14" fmla="*/ 997268 h 1398528"/>
              <a:gd name="connsiteX15" fmla="*/ 1082042 w 1386945"/>
              <a:gd name="connsiteY15" fmla="*/ 1092670 h 1398528"/>
              <a:gd name="connsiteX16" fmla="*/ 1136829 w 1386945"/>
              <a:gd name="connsiteY16" fmla="*/ 1235662 h 1398528"/>
              <a:gd name="connsiteX17" fmla="*/ 964059 w 1386945"/>
              <a:gd name="connsiteY17" fmla="*/ 1356637 h 1398528"/>
              <a:gd name="connsiteX18" fmla="*/ 833014 w 1386945"/>
              <a:gd name="connsiteY18" fmla="*/ 1242868 h 1398528"/>
              <a:gd name="connsiteX19" fmla="*/ 848962 w 1386945"/>
              <a:gd name="connsiteY19" fmla="*/ 1231702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6051 w 1386945"/>
              <a:gd name="connsiteY24" fmla="*/ 1090028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8691 w 1386945"/>
              <a:gd name="connsiteY24" fmla="*/ 1095691 h 1398528"/>
              <a:gd name="connsiteX25" fmla="*/ 128320 w 1386945"/>
              <a:gd name="connsiteY25" fmla="*/ 1128695 h 1398528"/>
              <a:gd name="connsiteX26" fmla="*/ 39183 w 1386945"/>
              <a:gd name="connsiteY26" fmla="*/ 937542 h 1398528"/>
              <a:gd name="connsiteX27" fmla="*/ 154405 w 1386945"/>
              <a:gd name="connsiteY27" fmla="*/ 844117 h 1398528"/>
              <a:gd name="connsiteX28" fmla="*/ 135673 w 1386945"/>
              <a:gd name="connsiteY28" fmla="*/ 704255 h 1398528"/>
              <a:gd name="connsiteX29" fmla="*/ 0 w 1386945"/>
              <a:gd name="connsiteY29" fmla="*/ 628938 h 1398528"/>
              <a:gd name="connsiteX30" fmla="*/ 54588 w 1386945"/>
              <a:gd name="connsiteY30" fmla="*/ 425211 h 1398528"/>
              <a:gd name="connsiteX31" fmla="*/ 210062 w 1386945"/>
              <a:gd name="connsiteY31" fmla="*/ 427826 h 1398528"/>
              <a:gd name="connsiteX32" fmla="*/ 285437 w 1386945"/>
              <a:gd name="connsiteY32" fmla="*/ 326289 h 1398528"/>
              <a:gd name="connsiteX33" fmla="*/ 233363 w 1386945"/>
              <a:gd name="connsiteY33" fmla="*/ 165678 h 1398528"/>
              <a:gd name="connsiteX34" fmla="*/ 412228 w 1386945"/>
              <a:gd name="connsiteY34" fmla="*/ 53911 h 1398528"/>
              <a:gd name="connsiteX35" fmla="*/ 537137 w 1386945"/>
              <a:gd name="connsiteY35" fmla="*/ 174382 h 1398528"/>
              <a:gd name="connsiteX36" fmla="*/ 535882 w 1386945"/>
              <a:gd name="connsiteY36" fmla="*/ 175167 h 1398528"/>
              <a:gd name="connsiteX37" fmla="*/ 689625 w 1386945"/>
              <a:gd name="connsiteY37" fmla="*/ 153155 h 1398528"/>
              <a:gd name="connsiteX38" fmla="*/ 684296 w 1386945"/>
              <a:gd name="connsiteY38" fmla="*/ 151727 h 1398528"/>
              <a:gd name="connsiteX39" fmla="*/ 768527 w 1386945"/>
              <a:gd name="connsiteY39"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35724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8691 w 1386945"/>
              <a:gd name="connsiteY24" fmla="*/ 1095691 h 1398528"/>
              <a:gd name="connsiteX25" fmla="*/ 128320 w 1386945"/>
              <a:gd name="connsiteY25" fmla="*/ 1128695 h 1398528"/>
              <a:gd name="connsiteX26" fmla="*/ 39183 w 1386945"/>
              <a:gd name="connsiteY26" fmla="*/ 937542 h 1398528"/>
              <a:gd name="connsiteX27" fmla="*/ 154405 w 1386945"/>
              <a:gd name="connsiteY27" fmla="*/ 844117 h 1398528"/>
              <a:gd name="connsiteX28" fmla="*/ 135673 w 1386945"/>
              <a:gd name="connsiteY28" fmla="*/ 704255 h 1398528"/>
              <a:gd name="connsiteX29" fmla="*/ 0 w 1386945"/>
              <a:gd name="connsiteY29" fmla="*/ 628938 h 1398528"/>
              <a:gd name="connsiteX30" fmla="*/ 54588 w 1386945"/>
              <a:gd name="connsiteY30" fmla="*/ 425211 h 1398528"/>
              <a:gd name="connsiteX31" fmla="*/ 210062 w 1386945"/>
              <a:gd name="connsiteY31" fmla="*/ 427826 h 1398528"/>
              <a:gd name="connsiteX32" fmla="*/ 285437 w 1386945"/>
              <a:gd name="connsiteY32" fmla="*/ 326289 h 1398528"/>
              <a:gd name="connsiteX33" fmla="*/ 233363 w 1386945"/>
              <a:gd name="connsiteY33" fmla="*/ 165678 h 1398528"/>
              <a:gd name="connsiteX34" fmla="*/ 412228 w 1386945"/>
              <a:gd name="connsiteY34" fmla="*/ 53911 h 1398528"/>
              <a:gd name="connsiteX35" fmla="*/ 537137 w 1386945"/>
              <a:gd name="connsiteY35" fmla="*/ 174382 h 1398528"/>
              <a:gd name="connsiteX36" fmla="*/ 535882 w 1386945"/>
              <a:gd name="connsiteY36" fmla="*/ 175167 h 1398528"/>
              <a:gd name="connsiteX37" fmla="*/ 689625 w 1386945"/>
              <a:gd name="connsiteY37" fmla="*/ 153155 h 1398528"/>
              <a:gd name="connsiteX38" fmla="*/ 684296 w 1386945"/>
              <a:gd name="connsiteY38" fmla="*/ 151727 h 1398528"/>
              <a:gd name="connsiteX39" fmla="*/ 768527 w 1386945"/>
              <a:gd name="connsiteY39" fmla="*/ 0 h 1398528"/>
              <a:gd name="connsiteX0" fmla="*/ 1382746 w 1384863"/>
              <a:gd name="connsiteY0" fmla="*/ 335705 h 1398528"/>
              <a:gd name="connsiteX1" fmla="*/ 1384863 w 1384863"/>
              <a:gd name="connsiteY1" fmla="*/ 338970 h 1398528"/>
              <a:gd name="connsiteX2" fmla="*/ 1382746 w 1384863"/>
              <a:gd name="connsiteY2" fmla="*/ 335705 h 1398528"/>
              <a:gd name="connsiteX3" fmla="*/ 768527 w 1384863"/>
              <a:gd name="connsiteY3" fmla="*/ 0 h 1398528"/>
              <a:gd name="connsiteX4" fmla="*/ 972253 w 1384863"/>
              <a:gd name="connsiteY4" fmla="*/ 54588 h 1398528"/>
              <a:gd name="connsiteX5" fmla="*/ 969334 w 1384863"/>
              <a:gd name="connsiteY5" fmla="*/ 228103 h 1398528"/>
              <a:gd name="connsiteX6" fmla="*/ 964004 w 1384863"/>
              <a:gd name="connsiteY6" fmla="*/ 226675 h 1398528"/>
              <a:gd name="connsiteX7" fmla="*/ 1079866 w 1384863"/>
              <a:gd name="connsiteY7" fmla="*/ 316610 h 1398528"/>
              <a:gd name="connsiteX8" fmla="*/ 1234336 w 1384863"/>
              <a:gd name="connsiteY8" fmla="*/ 278200 h 1398528"/>
              <a:gd name="connsiteX9" fmla="*/ 1333355 w 1384863"/>
              <a:gd name="connsiteY9" fmla="*/ 464426 h 1398528"/>
              <a:gd name="connsiteX10" fmla="*/ 1223290 w 1384863"/>
              <a:gd name="connsiteY10" fmla="*/ 563656 h 1398528"/>
              <a:gd name="connsiteX11" fmla="*/ 1241255 w 1384863"/>
              <a:gd name="connsiteY11" fmla="*/ 720028 h 1398528"/>
              <a:gd name="connsiteX12" fmla="*/ 1378735 w 1384863"/>
              <a:gd name="connsiteY12" fmla="*/ 796347 h 1398528"/>
              <a:gd name="connsiteX13" fmla="*/ 1324146 w 1384863"/>
              <a:gd name="connsiteY13" fmla="*/ 1000074 h 1398528"/>
              <a:gd name="connsiteX14" fmla="*/ 1157323 w 1384863"/>
              <a:gd name="connsiteY14" fmla="*/ 997268 h 1398528"/>
              <a:gd name="connsiteX15" fmla="*/ 1082042 w 1384863"/>
              <a:gd name="connsiteY15" fmla="*/ 1092670 h 1398528"/>
              <a:gd name="connsiteX16" fmla="*/ 1136829 w 1384863"/>
              <a:gd name="connsiteY16" fmla="*/ 1235662 h 1398528"/>
              <a:gd name="connsiteX17" fmla="*/ 964059 w 1384863"/>
              <a:gd name="connsiteY17" fmla="*/ 1356637 h 1398528"/>
              <a:gd name="connsiteX18" fmla="*/ 833014 w 1384863"/>
              <a:gd name="connsiteY18" fmla="*/ 1235724 h 1398528"/>
              <a:gd name="connsiteX19" fmla="*/ 691570 w 1384863"/>
              <a:gd name="connsiteY19" fmla="*/ 1255455 h 1398528"/>
              <a:gd name="connsiteX20" fmla="*/ 612145 w 1384863"/>
              <a:gd name="connsiteY20" fmla="*/ 1398528 h 1398528"/>
              <a:gd name="connsiteX21" fmla="*/ 408418 w 1384863"/>
              <a:gd name="connsiteY21" fmla="*/ 1343940 h 1398528"/>
              <a:gd name="connsiteX22" fmla="*/ 411171 w 1384863"/>
              <a:gd name="connsiteY22" fmla="*/ 1180323 h 1398528"/>
              <a:gd name="connsiteX23" fmla="*/ 298691 w 1384863"/>
              <a:gd name="connsiteY23" fmla="*/ 1095691 h 1398528"/>
              <a:gd name="connsiteX24" fmla="*/ 128320 w 1384863"/>
              <a:gd name="connsiteY24" fmla="*/ 1128695 h 1398528"/>
              <a:gd name="connsiteX25" fmla="*/ 39183 w 1384863"/>
              <a:gd name="connsiteY25" fmla="*/ 937542 h 1398528"/>
              <a:gd name="connsiteX26" fmla="*/ 154405 w 1384863"/>
              <a:gd name="connsiteY26" fmla="*/ 844117 h 1398528"/>
              <a:gd name="connsiteX27" fmla="*/ 135673 w 1384863"/>
              <a:gd name="connsiteY27" fmla="*/ 704255 h 1398528"/>
              <a:gd name="connsiteX28" fmla="*/ 0 w 1384863"/>
              <a:gd name="connsiteY28" fmla="*/ 628938 h 1398528"/>
              <a:gd name="connsiteX29" fmla="*/ 54588 w 1384863"/>
              <a:gd name="connsiteY29" fmla="*/ 425211 h 1398528"/>
              <a:gd name="connsiteX30" fmla="*/ 210062 w 1384863"/>
              <a:gd name="connsiteY30" fmla="*/ 427826 h 1398528"/>
              <a:gd name="connsiteX31" fmla="*/ 285437 w 1384863"/>
              <a:gd name="connsiteY31" fmla="*/ 326289 h 1398528"/>
              <a:gd name="connsiteX32" fmla="*/ 233363 w 1384863"/>
              <a:gd name="connsiteY32" fmla="*/ 165678 h 1398528"/>
              <a:gd name="connsiteX33" fmla="*/ 412228 w 1384863"/>
              <a:gd name="connsiteY33" fmla="*/ 53911 h 1398528"/>
              <a:gd name="connsiteX34" fmla="*/ 537137 w 1384863"/>
              <a:gd name="connsiteY34" fmla="*/ 174382 h 1398528"/>
              <a:gd name="connsiteX35" fmla="*/ 535882 w 1384863"/>
              <a:gd name="connsiteY35" fmla="*/ 175167 h 1398528"/>
              <a:gd name="connsiteX36" fmla="*/ 689625 w 1384863"/>
              <a:gd name="connsiteY36" fmla="*/ 153155 h 1398528"/>
              <a:gd name="connsiteX37" fmla="*/ 684296 w 1384863"/>
              <a:gd name="connsiteY37" fmla="*/ 151727 h 1398528"/>
              <a:gd name="connsiteX38" fmla="*/ 768527 w 1384863"/>
              <a:gd name="connsiteY38"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964004 w 1378735"/>
              <a:gd name="connsiteY3" fmla="*/ 226675 h 1398528"/>
              <a:gd name="connsiteX4" fmla="*/ 1079866 w 1378735"/>
              <a:gd name="connsiteY4" fmla="*/ 316610 h 1398528"/>
              <a:gd name="connsiteX5" fmla="*/ 1234336 w 1378735"/>
              <a:gd name="connsiteY5" fmla="*/ 278200 h 1398528"/>
              <a:gd name="connsiteX6" fmla="*/ 1333355 w 1378735"/>
              <a:gd name="connsiteY6" fmla="*/ 464426 h 1398528"/>
              <a:gd name="connsiteX7" fmla="*/ 1223290 w 1378735"/>
              <a:gd name="connsiteY7" fmla="*/ 563656 h 1398528"/>
              <a:gd name="connsiteX8" fmla="*/ 1241255 w 1378735"/>
              <a:gd name="connsiteY8" fmla="*/ 720028 h 1398528"/>
              <a:gd name="connsiteX9" fmla="*/ 1378735 w 1378735"/>
              <a:gd name="connsiteY9" fmla="*/ 796347 h 1398528"/>
              <a:gd name="connsiteX10" fmla="*/ 1324146 w 1378735"/>
              <a:gd name="connsiteY10" fmla="*/ 1000074 h 1398528"/>
              <a:gd name="connsiteX11" fmla="*/ 1157323 w 1378735"/>
              <a:gd name="connsiteY11" fmla="*/ 997268 h 1398528"/>
              <a:gd name="connsiteX12" fmla="*/ 1082042 w 1378735"/>
              <a:gd name="connsiteY12" fmla="*/ 1092670 h 1398528"/>
              <a:gd name="connsiteX13" fmla="*/ 1136829 w 1378735"/>
              <a:gd name="connsiteY13" fmla="*/ 1235662 h 1398528"/>
              <a:gd name="connsiteX14" fmla="*/ 964059 w 1378735"/>
              <a:gd name="connsiteY14" fmla="*/ 1356637 h 1398528"/>
              <a:gd name="connsiteX15" fmla="*/ 833014 w 1378735"/>
              <a:gd name="connsiteY15" fmla="*/ 1235724 h 1398528"/>
              <a:gd name="connsiteX16" fmla="*/ 691570 w 1378735"/>
              <a:gd name="connsiteY16" fmla="*/ 1255455 h 1398528"/>
              <a:gd name="connsiteX17" fmla="*/ 612145 w 1378735"/>
              <a:gd name="connsiteY17" fmla="*/ 1398528 h 1398528"/>
              <a:gd name="connsiteX18" fmla="*/ 408418 w 1378735"/>
              <a:gd name="connsiteY18" fmla="*/ 1343940 h 1398528"/>
              <a:gd name="connsiteX19" fmla="*/ 411171 w 1378735"/>
              <a:gd name="connsiteY19" fmla="*/ 1180323 h 1398528"/>
              <a:gd name="connsiteX20" fmla="*/ 298691 w 1378735"/>
              <a:gd name="connsiteY20" fmla="*/ 1095691 h 1398528"/>
              <a:gd name="connsiteX21" fmla="*/ 128320 w 1378735"/>
              <a:gd name="connsiteY21" fmla="*/ 1128695 h 1398528"/>
              <a:gd name="connsiteX22" fmla="*/ 39183 w 1378735"/>
              <a:gd name="connsiteY22" fmla="*/ 937542 h 1398528"/>
              <a:gd name="connsiteX23" fmla="*/ 154405 w 1378735"/>
              <a:gd name="connsiteY23" fmla="*/ 844117 h 1398528"/>
              <a:gd name="connsiteX24" fmla="*/ 135673 w 1378735"/>
              <a:gd name="connsiteY24" fmla="*/ 704255 h 1398528"/>
              <a:gd name="connsiteX25" fmla="*/ 0 w 1378735"/>
              <a:gd name="connsiteY25" fmla="*/ 628938 h 1398528"/>
              <a:gd name="connsiteX26" fmla="*/ 54588 w 1378735"/>
              <a:gd name="connsiteY26" fmla="*/ 425211 h 1398528"/>
              <a:gd name="connsiteX27" fmla="*/ 210062 w 1378735"/>
              <a:gd name="connsiteY27" fmla="*/ 427826 h 1398528"/>
              <a:gd name="connsiteX28" fmla="*/ 285437 w 1378735"/>
              <a:gd name="connsiteY28" fmla="*/ 326289 h 1398528"/>
              <a:gd name="connsiteX29" fmla="*/ 233363 w 1378735"/>
              <a:gd name="connsiteY29" fmla="*/ 165678 h 1398528"/>
              <a:gd name="connsiteX30" fmla="*/ 412228 w 1378735"/>
              <a:gd name="connsiteY30" fmla="*/ 53911 h 1398528"/>
              <a:gd name="connsiteX31" fmla="*/ 537137 w 1378735"/>
              <a:gd name="connsiteY31" fmla="*/ 174382 h 1398528"/>
              <a:gd name="connsiteX32" fmla="*/ 535882 w 1378735"/>
              <a:gd name="connsiteY32" fmla="*/ 175167 h 1398528"/>
              <a:gd name="connsiteX33" fmla="*/ 689625 w 1378735"/>
              <a:gd name="connsiteY33" fmla="*/ 153155 h 1398528"/>
              <a:gd name="connsiteX34" fmla="*/ 684296 w 1378735"/>
              <a:gd name="connsiteY34" fmla="*/ 151727 h 1398528"/>
              <a:gd name="connsiteX35" fmla="*/ 768527 w 1378735"/>
              <a:gd name="connsiteY35"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684296 w 1378735"/>
              <a:gd name="connsiteY33" fmla="*/ 151727 h 1398528"/>
              <a:gd name="connsiteX34" fmla="*/ 768527 w 1378735"/>
              <a:gd name="connsiteY34"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684296 w 1378735"/>
              <a:gd name="connsiteY33" fmla="*/ 151727 h 1398528"/>
              <a:gd name="connsiteX34" fmla="*/ 768527 w 1378735"/>
              <a:gd name="connsiteY34"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768527 w 1378735"/>
              <a:gd name="connsiteY33"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689625 w 1378735"/>
              <a:gd name="connsiteY31" fmla="*/ 153155 h 1398528"/>
              <a:gd name="connsiteX32" fmla="*/ 768527 w 1378735"/>
              <a:gd name="connsiteY32" fmla="*/ 0 h 13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78735" h="1398528">
                <a:moveTo>
                  <a:pt x="768527" y="0"/>
                </a:moveTo>
                <a:lnTo>
                  <a:pt x="972253" y="54588"/>
                </a:lnTo>
                <a:lnTo>
                  <a:pt x="969334" y="228103"/>
                </a:lnTo>
                <a:lnTo>
                  <a:pt x="1079866" y="316610"/>
                </a:lnTo>
                <a:lnTo>
                  <a:pt x="1234336" y="278200"/>
                </a:lnTo>
                <a:lnTo>
                  <a:pt x="1333355" y="464426"/>
                </a:lnTo>
                <a:lnTo>
                  <a:pt x="1223290" y="563656"/>
                </a:lnTo>
                <a:cubicBezTo>
                  <a:pt x="1237087" y="613911"/>
                  <a:pt x="1243590" y="666535"/>
                  <a:pt x="1241255" y="720028"/>
                </a:cubicBezTo>
                <a:lnTo>
                  <a:pt x="1378735" y="796347"/>
                </a:lnTo>
                <a:lnTo>
                  <a:pt x="1324146" y="1000074"/>
                </a:lnTo>
                <a:lnTo>
                  <a:pt x="1157323" y="997268"/>
                </a:lnTo>
                <a:cubicBezTo>
                  <a:pt x="1136231" y="1032510"/>
                  <a:pt x="1110676" y="1064296"/>
                  <a:pt x="1082042" y="1092670"/>
                </a:cubicBezTo>
                <a:lnTo>
                  <a:pt x="1136829" y="1235662"/>
                </a:lnTo>
                <a:lnTo>
                  <a:pt x="964059" y="1356637"/>
                </a:lnTo>
                <a:lnTo>
                  <a:pt x="833014" y="1235724"/>
                </a:lnTo>
                <a:lnTo>
                  <a:pt x="691570" y="1255455"/>
                </a:lnTo>
                <a:lnTo>
                  <a:pt x="612145" y="1398528"/>
                </a:lnTo>
                <a:lnTo>
                  <a:pt x="408418" y="1343940"/>
                </a:lnTo>
                <a:cubicBezTo>
                  <a:pt x="409336" y="1289401"/>
                  <a:pt x="410253" y="1234862"/>
                  <a:pt x="411171" y="1180323"/>
                </a:cubicBezTo>
                <a:cubicBezTo>
                  <a:pt x="369070" y="1150854"/>
                  <a:pt x="331546" y="1116202"/>
                  <a:pt x="298691" y="1095691"/>
                </a:cubicBezTo>
                <a:lnTo>
                  <a:pt x="128320" y="1128695"/>
                </a:lnTo>
                <a:lnTo>
                  <a:pt x="39183" y="937542"/>
                </a:lnTo>
                <a:lnTo>
                  <a:pt x="154405" y="844117"/>
                </a:lnTo>
                <a:cubicBezTo>
                  <a:pt x="142107" y="799040"/>
                  <a:pt x="135683" y="752063"/>
                  <a:pt x="135673" y="704255"/>
                </a:cubicBezTo>
                <a:lnTo>
                  <a:pt x="0" y="628938"/>
                </a:lnTo>
                <a:lnTo>
                  <a:pt x="54588" y="425211"/>
                </a:lnTo>
                <a:lnTo>
                  <a:pt x="210062" y="427826"/>
                </a:lnTo>
                <a:cubicBezTo>
                  <a:pt x="231154" y="390604"/>
                  <a:pt x="256624" y="356666"/>
                  <a:pt x="285437" y="326289"/>
                </a:cubicBezTo>
                <a:lnTo>
                  <a:pt x="233363" y="165678"/>
                </a:lnTo>
                <a:lnTo>
                  <a:pt x="412228" y="53911"/>
                </a:lnTo>
                <a:lnTo>
                  <a:pt x="537137" y="174382"/>
                </a:lnTo>
                <a:lnTo>
                  <a:pt x="689625" y="153155"/>
                </a:lnTo>
                <a:lnTo>
                  <a:pt x="768527" y="0"/>
                </a:lnTo>
                <a:close/>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1" name="Freeform: Shape 50">
            <a:extLst>
              <a:ext uri="{FF2B5EF4-FFF2-40B4-BE49-F238E27FC236}">
                <a16:creationId xmlns="" xmlns:a16="http://schemas.microsoft.com/office/drawing/2014/main" id="{234A13A7-4C2A-4307-9A17-7E5B32659A91}"/>
              </a:ext>
            </a:extLst>
          </p:cNvPr>
          <p:cNvSpPr/>
          <p:nvPr/>
        </p:nvSpPr>
        <p:spPr>
          <a:xfrm>
            <a:off x="1584650" y="2122122"/>
            <a:ext cx="356861" cy="698675"/>
          </a:xfrm>
          <a:custGeom>
            <a:avLst/>
            <a:gdLst>
              <a:gd name="connsiteX0" fmla="*/ 178431 w 356861"/>
              <a:gd name="connsiteY0" fmla="*/ 0 h 698675"/>
              <a:gd name="connsiteX1" fmla="*/ 356861 w 356861"/>
              <a:gd name="connsiteY1" fmla="*/ 178431 h 698675"/>
              <a:gd name="connsiteX2" fmla="*/ 304600 w 356861"/>
              <a:gd name="connsiteY2" fmla="*/ 304601 h 698675"/>
              <a:gd name="connsiteX3" fmla="*/ 282306 w 356861"/>
              <a:gd name="connsiteY3" fmla="*/ 319632 h 698675"/>
              <a:gd name="connsiteX4" fmla="*/ 337514 w 356861"/>
              <a:gd name="connsiteY4" fmla="*/ 620208 h 698675"/>
              <a:gd name="connsiteX5" fmla="*/ 285920 w 356861"/>
              <a:gd name="connsiteY5" fmla="*/ 698675 h 698675"/>
              <a:gd name="connsiteX6" fmla="*/ 70943 w 356861"/>
              <a:gd name="connsiteY6" fmla="*/ 698675 h 698675"/>
              <a:gd name="connsiteX7" fmla="*/ 18274 w 356861"/>
              <a:gd name="connsiteY7" fmla="*/ 620208 h 698675"/>
              <a:gd name="connsiteX8" fmla="*/ 73601 w 356861"/>
              <a:gd name="connsiteY8" fmla="*/ 318987 h 698675"/>
              <a:gd name="connsiteX9" fmla="*/ 52262 w 356861"/>
              <a:gd name="connsiteY9" fmla="*/ 304601 h 698675"/>
              <a:gd name="connsiteX10" fmla="*/ 0 w 356861"/>
              <a:gd name="connsiteY10" fmla="*/ 178431 h 698675"/>
              <a:gd name="connsiteX11" fmla="*/ 178431 w 356861"/>
              <a:gd name="connsiteY11" fmla="*/ 0 h 6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861" h="698675">
                <a:moveTo>
                  <a:pt x="178431" y="0"/>
                </a:moveTo>
                <a:cubicBezTo>
                  <a:pt x="276976" y="0"/>
                  <a:pt x="356861" y="79887"/>
                  <a:pt x="356861" y="178431"/>
                </a:cubicBezTo>
                <a:cubicBezTo>
                  <a:pt x="356861" y="227703"/>
                  <a:pt x="336890" y="272311"/>
                  <a:pt x="304600" y="304601"/>
                </a:cubicBezTo>
                <a:lnTo>
                  <a:pt x="282306" y="319632"/>
                </a:lnTo>
                <a:lnTo>
                  <a:pt x="337514" y="620208"/>
                </a:lnTo>
                <a:cubicBezTo>
                  <a:pt x="338590" y="663204"/>
                  <a:pt x="314942" y="698675"/>
                  <a:pt x="285920" y="698675"/>
                </a:cubicBezTo>
                <a:lnTo>
                  <a:pt x="70943" y="698675"/>
                </a:lnTo>
                <a:cubicBezTo>
                  <a:pt x="41922" y="698675"/>
                  <a:pt x="18274" y="663204"/>
                  <a:pt x="18274" y="620208"/>
                </a:cubicBezTo>
                <a:lnTo>
                  <a:pt x="73601" y="318987"/>
                </a:lnTo>
                <a:lnTo>
                  <a:pt x="52262" y="304601"/>
                </a:lnTo>
                <a:cubicBezTo>
                  <a:pt x="19972" y="272311"/>
                  <a:pt x="0" y="227703"/>
                  <a:pt x="0" y="178431"/>
                </a:cubicBezTo>
                <a:cubicBezTo>
                  <a:pt x="0" y="79887"/>
                  <a:pt x="79887" y="0"/>
                  <a:pt x="178431" y="0"/>
                </a:cubicBezTo>
                <a:close/>
              </a:path>
            </a:pathLst>
          </a:custGeom>
          <a:noFill/>
          <a:ln w="38100" cap="flat">
            <a:solidFill>
              <a:schemeClr val="accent2"/>
            </a:solid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F6375926-BC4D-4083-9046-5A44D34C73EB}"/>
              </a:ext>
            </a:extLst>
          </p:cNvPr>
          <p:cNvSpPr/>
          <p:nvPr/>
        </p:nvSpPr>
        <p:spPr>
          <a:xfrm rot="2435724">
            <a:off x="1962546" y="1520659"/>
            <a:ext cx="2001053" cy="1901602"/>
          </a:xfrm>
          <a:custGeom>
            <a:avLst/>
            <a:gdLst>
              <a:gd name="connsiteX0" fmla="*/ 1531909 w 1732097"/>
              <a:gd name="connsiteY0" fmla="*/ 236637 h 1658450"/>
              <a:gd name="connsiteX1" fmla="*/ 1333000 w 1732097"/>
              <a:gd name="connsiteY1" fmla="*/ 185737 h 1658450"/>
              <a:gd name="connsiteX2" fmla="*/ 1207270 w 1732097"/>
              <a:gd name="connsiteY2" fmla="*/ 388620 h 1658450"/>
              <a:gd name="connsiteX3" fmla="*/ 1192030 w 1732097"/>
              <a:gd name="connsiteY3" fmla="*/ 406717 h 1658450"/>
              <a:gd name="connsiteX4" fmla="*/ 1059632 w 1732097"/>
              <a:gd name="connsiteY4" fmla="*/ 409575 h 1658450"/>
              <a:gd name="connsiteX5" fmla="*/ 1027247 w 1732097"/>
              <a:gd name="connsiteY5" fmla="*/ 378142 h 1658450"/>
              <a:gd name="connsiteX6" fmla="*/ 745307 w 1732097"/>
              <a:gd name="connsiteY6" fmla="*/ 145732 h 1658450"/>
              <a:gd name="connsiteX7" fmla="*/ 535757 w 1732097"/>
              <a:gd name="connsiteY7" fmla="*/ 430530 h 1658450"/>
              <a:gd name="connsiteX8" fmla="*/ 773882 w 1732097"/>
              <a:gd name="connsiteY8" fmla="*/ 638175 h 1658450"/>
              <a:gd name="connsiteX9" fmla="*/ 913900 w 1732097"/>
              <a:gd name="connsiteY9" fmla="*/ 599122 h 1658450"/>
              <a:gd name="connsiteX10" fmla="*/ 942475 w 1732097"/>
              <a:gd name="connsiteY10" fmla="*/ 603885 h 1658450"/>
              <a:gd name="connsiteX11" fmla="*/ 964382 w 1732097"/>
              <a:gd name="connsiteY11" fmla="*/ 627697 h 1658450"/>
              <a:gd name="connsiteX12" fmla="*/ 975812 w 1732097"/>
              <a:gd name="connsiteY12" fmla="*/ 632460 h 1658450"/>
              <a:gd name="connsiteX13" fmla="*/ 983432 w 1732097"/>
              <a:gd name="connsiteY13" fmla="*/ 620077 h 1658450"/>
              <a:gd name="connsiteX14" fmla="*/ 981527 w 1732097"/>
              <a:gd name="connsiteY14" fmla="*/ 607695 h 1658450"/>
              <a:gd name="connsiteX15" fmla="*/ 1086302 w 1732097"/>
              <a:gd name="connsiteY15" fmla="*/ 506730 h 1658450"/>
              <a:gd name="connsiteX16" fmla="*/ 1224415 w 1732097"/>
              <a:gd name="connsiteY16" fmla="*/ 662940 h 1658450"/>
              <a:gd name="connsiteX17" fmla="*/ 1162502 w 1732097"/>
              <a:gd name="connsiteY17" fmla="*/ 750570 h 1658450"/>
              <a:gd name="connsiteX18" fmla="*/ 1111067 w 1732097"/>
              <a:gd name="connsiteY18" fmla="*/ 751522 h 1658450"/>
              <a:gd name="connsiteX19" fmla="*/ 1088207 w 1732097"/>
              <a:gd name="connsiteY19" fmla="*/ 757237 h 1658450"/>
              <a:gd name="connsiteX20" fmla="*/ 1097732 w 1732097"/>
              <a:gd name="connsiteY20" fmla="*/ 774382 h 1658450"/>
              <a:gd name="connsiteX21" fmla="*/ 1113925 w 1732097"/>
              <a:gd name="connsiteY21" fmla="*/ 791527 h 1658450"/>
              <a:gd name="connsiteX22" fmla="*/ 1115830 w 1732097"/>
              <a:gd name="connsiteY22" fmla="*/ 823912 h 1658450"/>
              <a:gd name="connsiteX23" fmla="*/ 1066300 w 1732097"/>
              <a:gd name="connsiteY23" fmla="*/ 956310 h 1658450"/>
              <a:gd name="connsiteX24" fmla="*/ 1312997 w 1732097"/>
              <a:gd name="connsiteY24" fmla="*/ 1220152 h 1658450"/>
              <a:gd name="connsiteX25" fmla="*/ 1351097 w 1732097"/>
              <a:gd name="connsiteY25" fmla="*/ 1217295 h 1658450"/>
              <a:gd name="connsiteX26" fmla="*/ 1548265 w 1732097"/>
              <a:gd name="connsiteY26" fmla="*/ 1047750 h 1658450"/>
              <a:gd name="connsiteX27" fmla="*/ 1484447 w 1732097"/>
              <a:gd name="connsiteY27" fmla="*/ 793432 h 1658450"/>
              <a:gd name="connsiteX28" fmla="*/ 1333000 w 1732097"/>
              <a:gd name="connsiteY28" fmla="*/ 725805 h 1658450"/>
              <a:gd name="connsiteX29" fmla="*/ 1315855 w 1732097"/>
              <a:gd name="connsiteY29" fmla="*/ 702945 h 1658450"/>
              <a:gd name="connsiteX30" fmla="*/ 1331095 w 1732097"/>
              <a:gd name="connsiteY30" fmla="*/ 568642 h 1658450"/>
              <a:gd name="connsiteX31" fmla="*/ 1358717 w 1732097"/>
              <a:gd name="connsiteY31" fmla="*/ 547687 h 1658450"/>
              <a:gd name="connsiteX32" fmla="*/ 1461587 w 1732097"/>
              <a:gd name="connsiteY32" fmla="*/ 538162 h 1658450"/>
              <a:gd name="connsiteX33" fmla="*/ 1570172 w 1732097"/>
              <a:gd name="connsiteY33" fmla="*/ 299085 h 1658450"/>
              <a:gd name="connsiteX34" fmla="*/ 1531909 w 1732097"/>
              <a:gd name="connsiteY34" fmla="*/ 236637 h 1658450"/>
              <a:gd name="connsiteX35" fmla="*/ 1645643 w 1732097"/>
              <a:gd name="connsiteY35" fmla="*/ 136464 h 1658450"/>
              <a:gd name="connsiteX36" fmla="*/ 1696855 w 1732097"/>
              <a:gd name="connsiteY36" fmla="*/ 211455 h 1658450"/>
              <a:gd name="connsiteX37" fmla="*/ 1731145 w 1732097"/>
              <a:gd name="connsiteY37" fmla="*/ 318135 h 1658450"/>
              <a:gd name="connsiteX38" fmla="*/ 1732097 w 1732097"/>
              <a:gd name="connsiteY38" fmla="*/ 412432 h 1658450"/>
              <a:gd name="connsiteX39" fmla="*/ 1684472 w 1732097"/>
              <a:gd name="connsiteY39" fmla="*/ 540067 h 1658450"/>
              <a:gd name="connsiteX40" fmla="*/ 1571125 w 1732097"/>
              <a:gd name="connsiteY40" fmla="*/ 653415 h 1658450"/>
              <a:gd name="connsiteX41" fmla="*/ 1569220 w 1732097"/>
              <a:gd name="connsiteY41" fmla="*/ 674370 h 1658450"/>
              <a:gd name="connsiteX42" fmla="*/ 1705427 w 1732097"/>
              <a:gd name="connsiteY42" fmla="*/ 943927 h 1658450"/>
              <a:gd name="connsiteX43" fmla="*/ 1445395 w 1732097"/>
              <a:gd name="connsiteY43" fmla="*/ 1343977 h 1658450"/>
              <a:gd name="connsiteX44" fmla="*/ 1066300 w 1732097"/>
              <a:gd name="connsiteY44" fmla="*/ 1281112 h 1658450"/>
              <a:gd name="connsiteX45" fmla="*/ 917710 w 1732097"/>
              <a:gd name="connsiteY45" fmla="*/ 973455 h 1658450"/>
              <a:gd name="connsiteX46" fmla="*/ 899612 w 1732097"/>
              <a:gd name="connsiteY46" fmla="*/ 996315 h 1658450"/>
              <a:gd name="connsiteX47" fmla="*/ 864370 w 1732097"/>
              <a:gd name="connsiteY47" fmla="*/ 1093470 h 1658450"/>
              <a:gd name="connsiteX48" fmla="*/ 843415 w 1732097"/>
              <a:gd name="connsiteY48" fmla="*/ 1108710 h 1658450"/>
              <a:gd name="connsiteX49" fmla="*/ 745307 w 1732097"/>
              <a:gd name="connsiteY49" fmla="*/ 1113472 h 1658450"/>
              <a:gd name="connsiteX50" fmla="*/ 769120 w 1732097"/>
              <a:gd name="connsiteY50" fmla="*/ 1163002 h 1658450"/>
              <a:gd name="connsiteX51" fmla="*/ 720542 w 1732097"/>
              <a:gd name="connsiteY51" fmla="*/ 1270635 h 1658450"/>
              <a:gd name="connsiteX52" fmla="*/ 603385 w 1732097"/>
              <a:gd name="connsiteY52" fmla="*/ 1259205 h 1658450"/>
              <a:gd name="connsiteX53" fmla="*/ 572905 w 1732097"/>
              <a:gd name="connsiteY53" fmla="*/ 1259205 h 1658450"/>
              <a:gd name="connsiteX54" fmla="*/ 139867 w 1732097"/>
              <a:gd name="connsiteY54" fmla="*/ 1658450 h 1658450"/>
              <a:gd name="connsiteX55" fmla="*/ 0 w 1732097"/>
              <a:gd name="connsiteY55" fmla="*/ 1504896 h 1658450"/>
              <a:gd name="connsiteX56" fmla="*/ 436697 w 1732097"/>
              <a:gd name="connsiteY56" fmla="*/ 1106805 h 1658450"/>
              <a:gd name="connsiteX57" fmla="*/ 438602 w 1732097"/>
              <a:gd name="connsiteY57" fmla="*/ 1083945 h 1658450"/>
              <a:gd name="connsiteX58" fmla="*/ 446222 w 1732097"/>
              <a:gd name="connsiteY58" fmla="*/ 947737 h 1658450"/>
              <a:gd name="connsiteX59" fmla="*/ 581477 w 1732097"/>
              <a:gd name="connsiteY59" fmla="*/ 941070 h 1658450"/>
              <a:gd name="connsiteX60" fmla="*/ 596717 w 1732097"/>
              <a:gd name="connsiteY60" fmla="*/ 934402 h 1658450"/>
              <a:gd name="connsiteX61" fmla="*/ 607195 w 1732097"/>
              <a:gd name="connsiteY61" fmla="*/ 855345 h 1658450"/>
              <a:gd name="connsiteX62" fmla="*/ 627197 w 1732097"/>
              <a:gd name="connsiteY62" fmla="*/ 832485 h 1658450"/>
              <a:gd name="connsiteX63" fmla="*/ 755373 w 1732097"/>
              <a:gd name="connsiteY63" fmla="*/ 809555 h 1658450"/>
              <a:gd name="connsiteX64" fmla="*/ 697682 w 1732097"/>
              <a:gd name="connsiteY64" fmla="*/ 782955 h 1658450"/>
              <a:gd name="connsiteX65" fmla="*/ 389072 w 1732097"/>
              <a:gd name="connsiteY65" fmla="*/ 446722 h 1658450"/>
              <a:gd name="connsiteX66" fmla="*/ 710065 w 1732097"/>
              <a:gd name="connsiteY66" fmla="*/ 4762 h 1658450"/>
              <a:gd name="connsiteX67" fmla="*/ 731020 w 1732097"/>
              <a:gd name="connsiteY67" fmla="*/ 0 h 1658450"/>
              <a:gd name="connsiteX68" fmla="*/ 826270 w 1732097"/>
              <a:gd name="connsiteY68" fmla="*/ 0 h 1658450"/>
              <a:gd name="connsiteX69" fmla="*/ 834842 w 1732097"/>
              <a:gd name="connsiteY69" fmla="*/ 1905 h 1658450"/>
              <a:gd name="connsiteX70" fmla="*/ 1097732 w 1732097"/>
              <a:gd name="connsiteY70" fmla="*/ 160972 h 1658450"/>
              <a:gd name="connsiteX71" fmla="*/ 1119640 w 1732097"/>
              <a:gd name="connsiteY71" fmla="*/ 160972 h 1658450"/>
              <a:gd name="connsiteX72" fmla="*/ 1645643 w 1732097"/>
              <a:gd name="connsiteY72" fmla="*/ 136464 h 1658450"/>
              <a:gd name="connsiteX0" fmla="*/ 1825913 w 2026101"/>
              <a:gd name="connsiteY0" fmla="*/ 236637 h 1769959"/>
              <a:gd name="connsiteX1" fmla="*/ 1627004 w 2026101"/>
              <a:gd name="connsiteY1" fmla="*/ 185737 h 1769959"/>
              <a:gd name="connsiteX2" fmla="*/ 1501274 w 2026101"/>
              <a:gd name="connsiteY2" fmla="*/ 388620 h 1769959"/>
              <a:gd name="connsiteX3" fmla="*/ 1486034 w 2026101"/>
              <a:gd name="connsiteY3" fmla="*/ 406717 h 1769959"/>
              <a:gd name="connsiteX4" fmla="*/ 1353636 w 2026101"/>
              <a:gd name="connsiteY4" fmla="*/ 409575 h 1769959"/>
              <a:gd name="connsiteX5" fmla="*/ 1321251 w 2026101"/>
              <a:gd name="connsiteY5" fmla="*/ 378142 h 1769959"/>
              <a:gd name="connsiteX6" fmla="*/ 1039311 w 2026101"/>
              <a:gd name="connsiteY6" fmla="*/ 145732 h 1769959"/>
              <a:gd name="connsiteX7" fmla="*/ 829761 w 2026101"/>
              <a:gd name="connsiteY7" fmla="*/ 430530 h 1769959"/>
              <a:gd name="connsiteX8" fmla="*/ 1067886 w 2026101"/>
              <a:gd name="connsiteY8" fmla="*/ 638175 h 1769959"/>
              <a:gd name="connsiteX9" fmla="*/ 1207904 w 2026101"/>
              <a:gd name="connsiteY9" fmla="*/ 599122 h 1769959"/>
              <a:gd name="connsiteX10" fmla="*/ 1236479 w 2026101"/>
              <a:gd name="connsiteY10" fmla="*/ 603885 h 1769959"/>
              <a:gd name="connsiteX11" fmla="*/ 1258386 w 2026101"/>
              <a:gd name="connsiteY11" fmla="*/ 627697 h 1769959"/>
              <a:gd name="connsiteX12" fmla="*/ 1269816 w 2026101"/>
              <a:gd name="connsiteY12" fmla="*/ 632460 h 1769959"/>
              <a:gd name="connsiteX13" fmla="*/ 1277436 w 2026101"/>
              <a:gd name="connsiteY13" fmla="*/ 620077 h 1769959"/>
              <a:gd name="connsiteX14" fmla="*/ 1275531 w 2026101"/>
              <a:gd name="connsiteY14" fmla="*/ 607695 h 1769959"/>
              <a:gd name="connsiteX15" fmla="*/ 1380306 w 2026101"/>
              <a:gd name="connsiteY15" fmla="*/ 506730 h 1769959"/>
              <a:gd name="connsiteX16" fmla="*/ 1518419 w 2026101"/>
              <a:gd name="connsiteY16" fmla="*/ 662940 h 1769959"/>
              <a:gd name="connsiteX17" fmla="*/ 1456506 w 2026101"/>
              <a:gd name="connsiteY17" fmla="*/ 750570 h 1769959"/>
              <a:gd name="connsiteX18" fmla="*/ 1405071 w 2026101"/>
              <a:gd name="connsiteY18" fmla="*/ 751522 h 1769959"/>
              <a:gd name="connsiteX19" fmla="*/ 1382211 w 2026101"/>
              <a:gd name="connsiteY19" fmla="*/ 757237 h 1769959"/>
              <a:gd name="connsiteX20" fmla="*/ 1391736 w 2026101"/>
              <a:gd name="connsiteY20" fmla="*/ 774382 h 1769959"/>
              <a:gd name="connsiteX21" fmla="*/ 1407929 w 2026101"/>
              <a:gd name="connsiteY21" fmla="*/ 791527 h 1769959"/>
              <a:gd name="connsiteX22" fmla="*/ 1409834 w 2026101"/>
              <a:gd name="connsiteY22" fmla="*/ 823912 h 1769959"/>
              <a:gd name="connsiteX23" fmla="*/ 1360304 w 2026101"/>
              <a:gd name="connsiteY23" fmla="*/ 956310 h 1769959"/>
              <a:gd name="connsiteX24" fmla="*/ 1607001 w 2026101"/>
              <a:gd name="connsiteY24" fmla="*/ 1220152 h 1769959"/>
              <a:gd name="connsiteX25" fmla="*/ 1645101 w 2026101"/>
              <a:gd name="connsiteY25" fmla="*/ 1217295 h 1769959"/>
              <a:gd name="connsiteX26" fmla="*/ 1842269 w 2026101"/>
              <a:gd name="connsiteY26" fmla="*/ 1047750 h 1769959"/>
              <a:gd name="connsiteX27" fmla="*/ 1778451 w 2026101"/>
              <a:gd name="connsiteY27" fmla="*/ 793432 h 1769959"/>
              <a:gd name="connsiteX28" fmla="*/ 1627004 w 2026101"/>
              <a:gd name="connsiteY28" fmla="*/ 725805 h 1769959"/>
              <a:gd name="connsiteX29" fmla="*/ 1609859 w 2026101"/>
              <a:gd name="connsiteY29" fmla="*/ 702945 h 1769959"/>
              <a:gd name="connsiteX30" fmla="*/ 1625099 w 2026101"/>
              <a:gd name="connsiteY30" fmla="*/ 568642 h 1769959"/>
              <a:gd name="connsiteX31" fmla="*/ 1652721 w 2026101"/>
              <a:gd name="connsiteY31" fmla="*/ 547687 h 1769959"/>
              <a:gd name="connsiteX32" fmla="*/ 1755591 w 2026101"/>
              <a:gd name="connsiteY32" fmla="*/ 538162 h 1769959"/>
              <a:gd name="connsiteX33" fmla="*/ 1864176 w 2026101"/>
              <a:gd name="connsiteY33" fmla="*/ 299085 h 1769959"/>
              <a:gd name="connsiteX34" fmla="*/ 1825913 w 2026101"/>
              <a:gd name="connsiteY34" fmla="*/ 236637 h 1769959"/>
              <a:gd name="connsiteX35" fmla="*/ 1939647 w 2026101"/>
              <a:gd name="connsiteY35" fmla="*/ 136464 h 1769959"/>
              <a:gd name="connsiteX36" fmla="*/ 1990859 w 2026101"/>
              <a:gd name="connsiteY36" fmla="*/ 211455 h 1769959"/>
              <a:gd name="connsiteX37" fmla="*/ 2025149 w 2026101"/>
              <a:gd name="connsiteY37" fmla="*/ 318135 h 1769959"/>
              <a:gd name="connsiteX38" fmla="*/ 2026101 w 2026101"/>
              <a:gd name="connsiteY38" fmla="*/ 412432 h 1769959"/>
              <a:gd name="connsiteX39" fmla="*/ 1978476 w 2026101"/>
              <a:gd name="connsiteY39" fmla="*/ 540067 h 1769959"/>
              <a:gd name="connsiteX40" fmla="*/ 1865129 w 2026101"/>
              <a:gd name="connsiteY40" fmla="*/ 653415 h 1769959"/>
              <a:gd name="connsiteX41" fmla="*/ 1863224 w 2026101"/>
              <a:gd name="connsiteY41" fmla="*/ 674370 h 1769959"/>
              <a:gd name="connsiteX42" fmla="*/ 1999431 w 2026101"/>
              <a:gd name="connsiteY42" fmla="*/ 943927 h 1769959"/>
              <a:gd name="connsiteX43" fmla="*/ 1739399 w 2026101"/>
              <a:gd name="connsiteY43" fmla="*/ 1343977 h 1769959"/>
              <a:gd name="connsiteX44" fmla="*/ 1360304 w 2026101"/>
              <a:gd name="connsiteY44" fmla="*/ 1281112 h 1769959"/>
              <a:gd name="connsiteX45" fmla="*/ 1211714 w 2026101"/>
              <a:gd name="connsiteY45" fmla="*/ 973455 h 1769959"/>
              <a:gd name="connsiteX46" fmla="*/ 1193616 w 2026101"/>
              <a:gd name="connsiteY46" fmla="*/ 996315 h 1769959"/>
              <a:gd name="connsiteX47" fmla="*/ 1158374 w 2026101"/>
              <a:gd name="connsiteY47" fmla="*/ 1093470 h 1769959"/>
              <a:gd name="connsiteX48" fmla="*/ 1137419 w 2026101"/>
              <a:gd name="connsiteY48" fmla="*/ 1108710 h 1769959"/>
              <a:gd name="connsiteX49" fmla="*/ 1039311 w 2026101"/>
              <a:gd name="connsiteY49" fmla="*/ 1113472 h 1769959"/>
              <a:gd name="connsiteX50" fmla="*/ 1063124 w 2026101"/>
              <a:gd name="connsiteY50" fmla="*/ 1163002 h 1769959"/>
              <a:gd name="connsiteX51" fmla="*/ 1014546 w 2026101"/>
              <a:gd name="connsiteY51" fmla="*/ 1270635 h 1769959"/>
              <a:gd name="connsiteX52" fmla="*/ 897389 w 2026101"/>
              <a:gd name="connsiteY52" fmla="*/ 1259205 h 1769959"/>
              <a:gd name="connsiteX53" fmla="*/ 866909 w 2026101"/>
              <a:gd name="connsiteY53" fmla="*/ 1259205 h 1769959"/>
              <a:gd name="connsiteX54" fmla="*/ 433871 w 2026101"/>
              <a:gd name="connsiteY54" fmla="*/ 1658450 h 1769959"/>
              <a:gd name="connsiteX55" fmla="*/ 0 w 2026101"/>
              <a:gd name="connsiteY55" fmla="*/ 1769959 h 1769959"/>
              <a:gd name="connsiteX56" fmla="*/ 730701 w 2026101"/>
              <a:gd name="connsiteY56" fmla="*/ 1106805 h 1769959"/>
              <a:gd name="connsiteX57" fmla="*/ 732606 w 2026101"/>
              <a:gd name="connsiteY57" fmla="*/ 1083945 h 1769959"/>
              <a:gd name="connsiteX58" fmla="*/ 740226 w 2026101"/>
              <a:gd name="connsiteY58" fmla="*/ 947737 h 1769959"/>
              <a:gd name="connsiteX59" fmla="*/ 875481 w 2026101"/>
              <a:gd name="connsiteY59" fmla="*/ 941070 h 1769959"/>
              <a:gd name="connsiteX60" fmla="*/ 890721 w 2026101"/>
              <a:gd name="connsiteY60" fmla="*/ 934402 h 1769959"/>
              <a:gd name="connsiteX61" fmla="*/ 901199 w 2026101"/>
              <a:gd name="connsiteY61" fmla="*/ 855345 h 1769959"/>
              <a:gd name="connsiteX62" fmla="*/ 921201 w 2026101"/>
              <a:gd name="connsiteY62" fmla="*/ 832485 h 1769959"/>
              <a:gd name="connsiteX63" fmla="*/ 1049377 w 2026101"/>
              <a:gd name="connsiteY63" fmla="*/ 809555 h 1769959"/>
              <a:gd name="connsiteX64" fmla="*/ 991686 w 2026101"/>
              <a:gd name="connsiteY64" fmla="*/ 782955 h 1769959"/>
              <a:gd name="connsiteX65" fmla="*/ 683076 w 2026101"/>
              <a:gd name="connsiteY65" fmla="*/ 446722 h 1769959"/>
              <a:gd name="connsiteX66" fmla="*/ 1004069 w 2026101"/>
              <a:gd name="connsiteY66" fmla="*/ 4762 h 1769959"/>
              <a:gd name="connsiteX67" fmla="*/ 1025024 w 2026101"/>
              <a:gd name="connsiteY67" fmla="*/ 0 h 1769959"/>
              <a:gd name="connsiteX68" fmla="*/ 1120274 w 2026101"/>
              <a:gd name="connsiteY68" fmla="*/ 0 h 1769959"/>
              <a:gd name="connsiteX69" fmla="*/ 1128846 w 2026101"/>
              <a:gd name="connsiteY69" fmla="*/ 1905 h 1769959"/>
              <a:gd name="connsiteX70" fmla="*/ 1391736 w 2026101"/>
              <a:gd name="connsiteY70" fmla="*/ 160972 h 1769959"/>
              <a:gd name="connsiteX71" fmla="*/ 1413644 w 2026101"/>
              <a:gd name="connsiteY71" fmla="*/ 160972 h 1769959"/>
              <a:gd name="connsiteX72" fmla="*/ 1939647 w 2026101"/>
              <a:gd name="connsiteY72" fmla="*/ 136464 h 1769959"/>
              <a:gd name="connsiteX0" fmla="*/ 1825913 w 2026101"/>
              <a:gd name="connsiteY0" fmla="*/ 236637 h 1925404"/>
              <a:gd name="connsiteX1" fmla="*/ 1627004 w 2026101"/>
              <a:gd name="connsiteY1" fmla="*/ 185737 h 1925404"/>
              <a:gd name="connsiteX2" fmla="*/ 1501274 w 2026101"/>
              <a:gd name="connsiteY2" fmla="*/ 388620 h 1925404"/>
              <a:gd name="connsiteX3" fmla="*/ 1486034 w 2026101"/>
              <a:gd name="connsiteY3" fmla="*/ 406717 h 1925404"/>
              <a:gd name="connsiteX4" fmla="*/ 1353636 w 2026101"/>
              <a:gd name="connsiteY4" fmla="*/ 409575 h 1925404"/>
              <a:gd name="connsiteX5" fmla="*/ 1321251 w 2026101"/>
              <a:gd name="connsiteY5" fmla="*/ 378142 h 1925404"/>
              <a:gd name="connsiteX6" fmla="*/ 1039311 w 2026101"/>
              <a:gd name="connsiteY6" fmla="*/ 145732 h 1925404"/>
              <a:gd name="connsiteX7" fmla="*/ 829761 w 2026101"/>
              <a:gd name="connsiteY7" fmla="*/ 430530 h 1925404"/>
              <a:gd name="connsiteX8" fmla="*/ 1067886 w 2026101"/>
              <a:gd name="connsiteY8" fmla="*/ 638175 h 1925404"/>
              <a:gd name="connsiteX9" fmla="*/ 1207904 w 2026101"/>
              <a:gd name="connsiteY9" fmla="*/ 599122 h 1925404"/>
              <a:gd name="connsiteX10" fmla="*/ 1236479 w 2026101"/>
              <a:gd name="connsiteY10" fmla="*/ 603885 h 1925404"/>
              <a:gd name="connsiteX11" fmla="*/ 1258386 w 2026101"/>
              <a:gd name="connsiteY11" fmla="*/ 627697 h 1925404"/>
              <a:gd name="connsiteX12" fmla="*/ 1269816 w 2026101"/>
              <a:gd name="connsiteY12" fmla="*/ 632460 h 1925404"/>
              <a:gd name="connsiteX13" fmla="*/ 1277436 w 2026101"/>
              <a:gd name="connsiteY13" fmla="*/ 620077 h 1925404"/>
              <a:gd name="connsiteX14" fmla="*/ 1275531 w 2026101"/>
              <a:gd name="connsiteY14" fmla="*/ 607695 h 1925404"/>
              <a:gd name="connsiteX15" fmla="*/ 1380306 w 2026101"/>
              <a:gd name="connsiteY15" fmla="*/ 506730 h 1925404"/>
              <a:gd name="connsiteX16" fmla="*/ 1518419 w 2026101"/>
              <a:gd name="connsiteY16" fmla="*/ 662940 h 1925404"/>
              <a:gd name="connsiteX17" fmla="*/ 1456506 w 2026101"/>
              <a:gd name="connsiteY17" fmla="*/ 750570 h 1925404"/>
              <a:gd name="connsiteX18" fmla="*/ 1405071 w 2026101"/>
              <a:gd name="connsiteY18" fmla="*/ 751522 h 1925404"/>
              <a:gd name="connsiteX19" fmla="*/ 1382211 w 2026101"/>
              <a:gd name="connsiteY19" fmla="*/ 757237 h 1925404"/>
              <a:gd name="connsiteX20" fmla="*/ 1391736 w 2026101"/>
              <a:gd name="connsiteY20" fmla="*/ 774382 h 1925404"/>
              <a:gd name="connsiteX21" fmla="*/ 1407929 w 2026101"/>
              <a:gd name="connsiteY21" fmla="*/ 791527 h 1925404"/>
              <a:gd name="connsiteX22" fmla="*/ 1409834 w 2026101"/>
              <a:gd name="connsiteY22" fmla="*/ 823912 h 1925404"/>
              <a:gd name="connsiteX23" fmla="*/ 1360304 w 2026101"/>
              <a:gd name="connsiteY23" fmla="*/ 956310 h 1925404"/>
              <a:gd name="connsiteX24" fmla="*/ 1607001 w 2026101"/>
              <a:gd name="connsiteY24" fmla="*/ 1220152 h 1925404"/>
              <a:gd name="connsiteX25" fmla="*/ 1645101 w 2026101"/>
              <a:gd name="connsiteY25" fmla="*/ 1217295 h 1925404"/>
              <a:gd name="connsiteX26" fmla="*/ 1842269 w 2026101"/>
              <a:gd name="connsiteY26" fmla="*/ 1047750 h 1925404"/>
              <a:gd name="connsiteX27" fmla="*/ 1778451 w 2026101"/>
              <a:gd name="connsiteY27" fmla="*/ 793432 h 1925404"/>
              <a:gd name="connsiteX28" fmla="*/ 1627004 w 2026101"/>
              <a:gd name="connsiteY28" fmla="*/ 725805 h 1925404"/>
              <a:gd name="connsiteX29" fmla="*/ 1609859 w 2026101"/>
              <a:gd name="connsiteY29" fmla="*/ 702945 h 1925404"/>
              <a:gd name="connsiteX30" fmla="*/ 1625099 w 2026101"/>
              <a:gd name="connsiteY30" fmla="*/ 568642 h 1925404"/>
              <a:gd name="connsiteX31" fmla="*/ 1652721 w 2026101"/>
              <a:gd name="connsiteY31" fmla="*/ 547687 h 1925404"/>
              <a:gd name="connsiteX32" fmla="*/ 1755591 w 2026101"/>
              <a:gd name="connsiteY32" fmla="*/ 538162 h 1925404"/>
              <a:gd name="connsiteX33" fmla="*/ 1864176 w 2026101"/>
              <a:gd name="connsiteY33" fmla="*/ 299085 h 1925404"/>
              <a:gd name="connsiteX34" fmla="*/ 1825913 w 2026101"/>
              <a:gd name="connsiteY34" fmla="*/ 236637 h 1925404"/>
              <a:gd name="connsiteX35" fmla="*/ 1939647 w 2026101"/>
              <a:gd name="connsiteY35" fmla="*/ 136464 h 1925404"/>
              <a:gd name="connsiteX36" fmla="*/ 1990859 w 2026101"/>
              <a:gd name="connsiteY36" fmla="*/ 211455 h 1925404"/>
              <a:gd name="connsiteX37" fmla="*/ 2025149 w 2026101"/>
              <a:gd name="connsiteY37" fmla="*/ 318135 h 1925404"/>
              <a:gd name="connsiteX38" fmla="*/ 2026101 w 2026101"/>
              <a:gd name="connsiteY38" fmla="*/ 412432 h 1925404"/>
              <a:gd name="connsiteX39" fmla="*/ 1978476 w 2026101"/>
              <a:gd name="connsiteY39" fmla="*/ 540067 h 1925404"/>
              <a:gd name="connsiteX40" fmla="*/ 1865129 w 2026101"/>
              <a:gd name="connsiteY40" fmla="*/ 653415 h 1925404"/>
              <a:gd name="connsiteX41" fmla="*/ 1863224 w 2026101"/>
              <a:gd name="connsiteY41" fmla="*/ 674370 h 1925404"/>
              <a:gd name="connsiteX42" fmla="*/ 1999431 w 2026101"/>
              <a:gd name="connsiteY42" fmla="*/ 943927 h 1925404"/>
              <a:gd name="connsiteX43" fmla="*/ 1739399 w 2026101"/>
              <a:gd name="connsiteY43" fmla="*/ 1343977 h 1925404"/>
              <a:gd name="connsiteX44" fmla="*/ 1360304 w 2026101"/>
              <a:gd name="connsiteY44" fmla="*/ 1281112 h 1925404"/>
              <a:gd name="connsiteX45" fmla="*/ 1211714 w 2026101"/>
              <a:gd name="connsiteY45" fmla="*/ 973455 h 1925404"/>
              <a:gd name="connsiteX46" fmla="*/ 1193616 w 2026101"/>
              <a:gd name="connsiteY46" fmla="*/ 996315 h 1925404"/>
              <a:gd name="connsiteX47" fmla="*/ 1158374 w 2026101"/>
              <a:gd name="connsiteY47" fmla="*/ 1093470 h 1925404"/>
              <a:gd name="connsiteX48" fmla="*/ 1137419 w 2026101"/>
              <a:gd name="connsiteY48" fmla="*/ 1108710 h 1925404"/>
              <a:gd name="connsiteX49" fmla="*/ 1039311 w 2026101"/>
              <a:gd name="connsiteY49" fmla="*/ 1113472 h 1925404"/>
              <a:gd name="connsiteX50" fmla="*/ 1063124 w 2026101"/>
              <a:gd name="connsiteY50" fmla="*/ 1163002 h 1925404"/>
              <a:gd name="connsiteX51" fmla="*/ 1014546 w 2026101"/>
              <a:gd name="connsiteY51" fmla="*/ 1270635 h 1925404"/>
              <a:gd name="connsiteX52" fmla="*/ 897389 w 2026101"/>
              <a:gd name="connsiteY52" fmla="*/ 1259205 h 1925404"/>
              <a:gd name="connsiteX53" fmla="*/ 866909 w 2026101"/>
              <a:gd name="connsiteY53" fmla="*/ 1259205 h 1925404"/>
              <a:gd name="connsiteX54" fmla="*/ 141485 w 2026101"/>
              <a:gd name="connsiteY54" fmla="*/ 1925404 h 1925404"/>
              <a:gd name="connsiteX55" fmla="*/ 0 w 2026101"/>
              <a:gd name="connsiteY55" fmla="*/ 1769959 h 1925404"/>
              <a:gd name="connsiteX56" fmla="*/ 730701 w 2026101"/>
              <a:gd name="connsiteY56" fmla="*/ 1106805 h 1925404"/>
              <a:gd name="connsiteX57" fmla="*/ 732606 w 2026101"/>
              <a:gd name="connsiteY57" fmla="*/ 1083945 h 1925404"/>
              <a:gd name="connsiteX58" fmla="*/ 740226 w 2026101"/>
              <a:gd name="connsiteY58" fmla="*/ 947737 h 1925404"/>
              <a:gd name="connsiteX59" fmla="*/ 875481 w 2026101"/>
              <a:gd name="connsiteY59" fmla="*/ 941070 h 1925404"/>
              <a:gd name="connsiteX60" fmla="*/ 890721 w 2026101"/>
              <a:gd name="connsiteY60" fmla="*/ 934402 h 1925404"/>
              <a:gd name="connsiteX61" fmla="*/ 901199 w 2026101"/>
              <a:gd name="connsiteY61" fmla="*/ 855345 h 1925404"/>
              <a:gd name="connsiteX62" fmla="*/ 921201 w 2026101"/>
              <a:gd name="connsiteY62" fmla="*/ 832485 h 1925404"/>
              <a:gd name="connsiteX63" fmla="*/ 1049377 w 2026101"/>
              <a:gd name="connsiteY63" fmla="*/ 809555 h 1925404"/>
              <a:gd name="connsiteX64" fmla="*/ 991686 w 2026101"/>
              <a:gd name="connsiteY64" fmla="*/ 782955 h 1925404"/>
              <a:gd name="connsiteX65" fmla="*/ 683076 w 2026101"/>
              <a:gd name="connsiteY65" fmla="*/ 446722 h 1925404"/>
              <a:gd name="connsiteX66" fmla="*/ 1004069 w 2026101"/>
              <a:gd name="connsiteY66" fmla="*/ 4762 h 1925404"/>
              <a:gd name="connsiteX67" fmla="*/ 1025024 w 2026101"/>
              <a:gd name="connsiteY67" fmla="*/ 0 h 1925404"/>
              <a:gd name="connsiteX68" fmla="*/ 1120274 w 2026101"/>
              <a:gd name="connsiteY68" fmla="*/ 0 h 1925404"/>
              <a:gd name="connsiteX69" fmla="*/ 1128846 w 2026101"/>
              <a:gd name="connsiteY69" fmla="*/ 1905 h 1925404"/>
              <a:gd name="connsiteX70" fmla="*/ 1391736 w 2026101"/>
              <a:gd name="connsiteY70" fmla="*/ 160972 h 1925404"/>
              <a:gd name="connsiteX71" fmla="*/ 1413644 w 2026101"/>
              <a:gd name="connsiteY71" fmla="*/ 160972 h 1925404"/>
              <a:gd name="connsiteX72" fmla="*/ 1939647 w 2026101"/>
              <a:gd name="connsiteY72" fmla="*/ 136464 h 1925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026101" h="1925404">
                <a:moveTo>
                  <a:pt x="1825913" y="236637"/>
                </a:moveTo>
                <a:cubicBezTo>
                  <a:pt x="1777023" y="183773"/>
                  <a:pt x="1699870" y="161448"/>
                  <a:pt x="1627004" y="185737"/>
                </a:cubicBezTo>
                <a:cubicBezTo>
                  <a:pt x="1553661" y="210502"/>
                  <a:pt x="1490796" y="283845"/>
                  <a:pt x="1501274" y="388620"/>
                </a:cubicBezTo>
                <a:cubicBezTo>
                  <a:pt x="1502226" y="401955"/>
                  <a:pt x="1499369" y="405765"/>
                  <a:pt x="1486034" y="406717"/>
                </a:cubicBezTo>
                <a:cubicBezTo>
                  <a:pt x="1442219" y="408622"/>
                  <a:pt x="1397451" y="408622"/>
                  <a:pt x="1353636" y="409575"/>
                </a:cubicBezTo>
                <a:cubicBezTo>
                  <a:pt x="1321251" y="410527"/>
                  <a:pt x="1322204" y="410527"/>
                  <a:pt x="1321251" y="378142"/>
                </a:cubicBezTo>
                <a:cubicBezTo>
                  <a:pt x="1317441" y="243840"/>
                  <a:pt x="1196474" y="122872"/>
                  <a:pt x="1039311" y="145732"/>
                </a:cubicBezTo>
                <a:cubicBezTo>
                  <a:pt x="898341" y="165735"/>
                  <a:pt x="809759" y="290512"/>
                  <a:pt x="829761" y="430530"/>
                </a:cubicBezTo>
                <a:cubicBezTo>
                  <a:pt x="846906" y="546735"/>
                  <a:pt x="950729" y="637222"/>
                  <a:pt x="1067886" y="638175"/>
                </a:cubicBezTo>
                <a:cubicBezTo>
                  <a:pt x="1118369" y="639127"/>
                  <a:pt x="1165041" y="626745"/>
                  <a:pt x="1207904" y="599122"/>
                </a:cubicBezTo>
                <a:cubicBezTo>
                  <a:pt x="1220286" y="591502"/>
                  <a:pt x="1227906" y="592455"/>
                  <a:pt x="1236479" y="603885"/>
                </a:cubicBezTo>
                <a:cubicBezTo>
                  <a:pt x="1243146" y="612457"/>
                  <a:pt x="1250766" y="620077"/>
                  <a:pt x="1258386" y="627697"/>
                </a:cubicBezTo>
                <a:cubicBezTo>
                  <a:pt x="1261244" y="630555"/>
                  <a:pt x="1264101" y="635317"/>
                  <a:pt x="1269816" y="632460"/>
                </a:cubicBezTo>
                <a:cubicBezTo>
                  <a:pt x="1274579" y="629602"/>
                  <a:pt x="1278389" y="625792"/>
                  <a:pt x="1277436" y="620077"/>
                </a:cubicBezTo>
                <a:cubicBezTo>
                  <a:pt x="1277436" y="616267"/>
                  <a:pt x="1276484" y="611505"/>
                  <a:pt x="1275531" y="607695"/>
                </a:cubicBezTo>
                <a:cubicBezTo>
                  <a:pt x="1266006" y="544830"/>
                  <a:pt x="1317441" y="495300"/>
                  <a:pt x="1380306" y="506730"/>
                </a:cubicBezTo>
                <a:cubicBezTo>
                  <a:pt x="1456506" y="520065"/>
                  <a:pt x="1514609" y="585787"/>
                  <a:pt x="1518419" y="662940"/>
                </a:cubicBezTo>
                <a:cubicBezTo>
                  <a:pt x="1520324" y="702945"/>
                  <a:pt x="1495559" y="739140"/>
                  <a:pt x="1456506" y="750570"/>
                </a:cubicBezTo>
                <a:cubicBezTo>
                  <a:pt x="1439361" y="755332"/>
                  <a:pt x="1422216" y="756285"/>
                  <a:pt x="1405071" y="751522"/>
                </a:cubicBezTo>
                <a:cubicBezTo>
                  <a:pt x="1396499" y="749617"/>
                  <a:pt x="1386974" y="747712"/>
                  <a:pt x="1382211" y="757237"/>
                </a:cubicBezTo>
                <a:cubicBezTo>
                  <a:pt x="1377449" y="766762"/>
                  <a:pt x="1387926" y="768667"/>
                  <a:pt x="1391736" y="774382"/>
                </a:cubicBezTo>
                <a:cubicBezTo>
                  <a:pt x="1396499" y="780097"/>
                  <a:pt x="1401261" y="785812"/>
                  <a:pt x="1407929" y="791527"/>
                </a:cubicBezTo>
                <a:cubicBezTo>
                  <a:pt x="1420311" y="802005"/>
                  <a:pt x="1420311" y="810577"/>
                  <a:pt x="1409834" y="823912"/>
                </a:cubicBezTo>
                <a:cubicBezTo>
                  <a:pt x="1379354" y="862012"/>
                  <a:pt x="1363161" y="907732"/>
                  <a:pt x="1360304" y="956310"/>
                </a:cubicBezTo>
                <a:cubicBezTo>
                  <a:pt x="1349826" y="1101090"/>
                  <a:pt x="1462221" y="1220152"/>
                  <a:pt x="1607001" y="1220152"/>
                </a:cubicBezTo>
                <a:cubicBezTo>
                  <a:pt x="1619384" y="1219200"/>
                  <a:pt x="1632719" y="1220152"/>
                  <a:pt x="1645101" y="1217295"/>
                </a:cubicBezTo>
                <a:cubicBezTo>
                  <a:pt x="1743209" y="1199197"/>
                  <a:pt x="1812741" y="1143000"/>
                  <a:pt x="1842269" y="1047750"/>
                </a:cubicBezTo>
                <a:cubicBezTo>
                  <a:pt x="1872749" y="951547"/>
                  <a:pt x="1849889" y="864870"/>
                  <a:pt x="1778451" y="793432"/>
                </a:cubicBezTo>
                <a:cubicBezTo>
                  <a:pt x="1737494" y="752475"/>
                  <a:pt x="1685106" y="730567"/>
                  <a:pt x="1627004" y="725805"/>
                </a:cubicBezTo>
                <a:cubicBezTo>
                  <a:pt x="1610811" y="724852"/>
                  <a:pt x="1607954" y="717232"/>
                  <a:pt x="1609859" y="702945"/>
                </a:cubicBezTo>
                <a:cubicBezTo>
                  <a:pt x="1615574" y="658177"/>
                  <a:pt x="1620336" y="613410"/>
                  <a:pt x="1625099" y="568642"/>
                </a:cubicBezTo>
                <a:cubicBezTo>
                  <a:pt x="1627956" y="544830"/>
                  <a:pt x="1628909" y="543877"/>
                  <a:pt x="1652721" y="547687"/>
                </a:cubicBezTo>
                <a:cubicBezTo>
                  <a:pt x="1687964" y="553402"/>
                  <a:pt x="1722254" y="551497"/>
                  <a:pt x="1755591" y="538162"/>
                </a:cubicBezTo>
                <a:cubicBezTo>
                  <a:pt x="1850841" y="501015"/>
                  <a:pt x="1898466" y="394335"/>
                  <a:pt x="1864176" y="299085"/>
                </a:cubicBezTo>
                <a:cubicBezTo>
                  <a:pt x="1855365" y="275272"/>
                  <a:pt x="1842209" y="254258"/>
                  <a:pt x="1825913" y="236637"/>
                </a:cubicBezTo>
                <a:close/>
                <a:moveTo>
                  <a:pt x="1939647" y="136464"/>
                </a:moveTo>
                <a:cubicBezTo>
                  <a:pt x="1959382" y="158338"/>
                  <a:pt x="1976691" y="183356"/>
                  <a:pt x="1990859" y="211455"/>
                </a:cubicBezTo>
                <a:cubicBezTo>
                  <a:pt x="2008004" y="245745"/>
                  <a:pt x="2016576" y="281940"/>
                  <a:pt x="2025149" y="318135"/>
                </a:cubicBezTo>
                <a:cubicBezTo>
                  <a:pt x="2026101" y="349567"/>
                  <a:pt x="2026101" y="381000"/>
                  <a:pt x="2026101" y="412432"/>
                </a:cubicBezTo>
                <a:cubicBezTo>
                  <a:pt x="2015624" y="457200"/>
                  <a:pt x="2003241" y="501015"/>
                  <a:pt x="1978476" y="540067"/>
                </a:cubicBezTo>
                <a:cubicBezTo>
                  <a:pt x="1949901" y="586740"/>
                  <a:pt x="1912754" y="624840"/>
                  <a:pt x="1865129" y="653415"/>
                </a:cubicBezTo>
                <a:cubicBezTo>
                  <a:pt x="1849889" y="662940"/>
                  <a:pt x="1849889" y="662940"/>
                  <a:pt x="1863224" y="674370"/>
                </a:cubicBezTo>
                <a:cubicBezTo>
                  <a:pt x="1944186" y="745807"/>
                  <a:pt x="1989906" y="835342"/>
                  <a:pt x="1999431" y="943927"/>
                </a:cubicBezTo>
                <a:cubicBezTo>
                  <a:pt x="2013719" y="1120140"/>
                  <a:pt x="1907991" y="1285875"/>
                  <a:pt x="1739399" y="1343977"/>
                </a:cubicBezTo>
                <a:cubicBezTo>
                  <a:pt x="1603191" y="1391602"/>
                  <a:pt x="1474604" y="1370647"/>
                  <a:pt x="1360304" y="1281112"/>
                </a:cubicBezTo>
                <a:cubicBezTo>
                  <a:pt x="1261244" y="1203007"/>
                  <a:pt x="1213619" y="1098232"/>
                  <a:pt x="1211714" y="973455"/>
                </a:cubicBezTo>
                <a:cubicBezTo>
                  <a:pt x="1183933" y="925989"/>
                  <a:pt x="1202506" y="976313"/>
                  <a:pt x="1193616" y="996315"/>
                </a:cubicBezTo>
                <a:cubicBezTo>
                  <a:pt x="1181234" y="1028700"/>
                  <a:pt x="1169804" y="1061085"/>
                  <a:pt x="1158374" y="1093470"/>
                </a:cubicBezTo>
                <a:cubicBezTo>
                  <a:pt x="1154564" y="1104900"/>
                  <a:pt x="1148849" y="1108710"/>
                  <a:pt x="1137419" y="1108710"/>
                </a:cubicBezTo>
                <a:cubicBezTo>
                  <a:pt x="1105986" y="1109662"/>
                  <a:pt x="1073601" y="1111567"/>
                  <a:pt x="1039311" y="1113472"/>
                </a:cubicBezTo>
                <a:cubicBezTo>
                  <a:pt x="1050741" y="1130617"/>
                  <a:pt x="1059314" y="1145857"/>
                  <a:pt x="1063124" y="1163002"/>
                </a:cubicBezTo>
                <a:cubicBezTo>
                  <a:pt x="1071696" y="1203960"/>
                  <a:pt x="1051694" y="1248727"/>
                  <a:pt x="1014546" y="1270635"/>
                </a:cubicBezTo>
                <a:cubicBezTo>
                  <a:pt x="976446" y="1292542"/>
                  <a:pt x="926916" y="1288732"/>
                  <a:pt x="897389" y="1259205"/>
                </a:cubicBezTo>
                <a:cubicBezTo>
                  <a:pt x="885006" y="1246822"/>
                  <a:pt x="878339" y="1248727"/>
                  <a:pt x="866909" y="1259205"/>
                </a:cubicBezTo>
                <a:lnTo>
                  <a:pt x="141485" y="1925404"/>
                </a:lnTo>
                <a:lnTo>
                  <a:pt x="0" y="1769959"/>
                </a:lnTo>
                <a:lnTo>
                  <a:pt x="730701" y="1106805"/>
                </a:lnTo>
                <a:cubicBezTo>
                  <a:pt x="762259" y="1078078"/>
                  <a:pt x="740226" y="1093470"/>
                  <a:pt x="732606" y="1083945"/>
                </a:cubicBezTo>
                <a:cubicBezTo>
                  <a:pt x="699269" y="1042035"/>
                  <a:pt x="703079" y="984885"/>
                  <a:pt x="740226" y="947737"/>
                </a:cubicBezTo>
                <a:cubicBezTo>
                  <a:pt x="776421" y="911542"/>
                  <a:pt x="833571" y="908685"/>
                  <a:pt x="875481" y="941070"/>
                </a:cubicBezTo>
                <a:cubicBezTo>
                  <a:pt x="900563" y="938848"/>
                  <a:pt x="886435" y="948690"/>
                  <a:pt x="890721" y="934402"/>
                </a:cubicBezTo>
                <a:cubicBezTo>
                  <a:pt x="894531" y="907732"/>
                  <a:pt x="898341" y="882015"/>
                  <a:pt x="901199" y="855345"/>
                </a:cubicBezTo>
                <a:cubicBezTo>
                  <a:pt x="902151" y="842010"/>
                  <a:pt x="896505" y="840117"/>
                  <a:pt x="921201" y="832485"/>
                </a:cubicBezTo>
                <a:cubicBezTo>
                  <a:pt x="945897" y="824853"/>
                  <a:pt x="1012074" y="801103"/>
                  <a:pt x="1049377" y="809555"/>
                </a:cubicBezTo>
                <a:cubicBezTo>
                  <a:pt x="1022989" y="787723"/>
                  <a:pt x="1023634" y="795239"/>
                  <a:pt x="991686" y="782955"/>
                </a:cubicBezTo>
                <a:cubicBezTo>
                  <a:pt x="834473" y="722506"/>
                  <a:pt x="705936" y="609600"/>
                  <a:pt x="683076" y="446722"/>
                </a:cubicBezTo>
                <a:cubicBezTo>
                  <a:pt x="653549" y="238125"/>
                  <a:pt x="796424" y="40957"/>
                  <a:pt x="1004069" y="4762"/>
                </a:cubicBezTo>
                <a:cubicBezTo>
                  <a:pt x="1010736" y="3810"/>
                  <a:pt x="1018356" y="1905"/>
                  <a:pt x="1025024" y="0"/>
                </a:cubicBezTo>
                <a:lnTo>
                  <a:pt x="1120274" y="0"/>
                </a:lnTo>
                <a:cubicBezTo>
                  <a:pt x="1123131" y="952"/>
                  <a:pt x="1125989" y="1905"/>
                  <a:pt x="1128846" y="1905"/>
                </a:cubicBezTo>
                <a:cubicBezTo>
                  <a:pt x="1237431" y="20002"/>
                  <a:pt x="1326014" y="72390"/>
                  <a:pt x="1391736" y="160972"/>
                </a:cubicBezTo>
                <a:cubicBezTo>
                  <a:pt x="1403166" y="176212"/>
                  <a:pt x="1403166" y="176212"/>
                  <a:pt x="1413644" y="160972"/>
                </a:cubicBezTo>
                <a:cubicBezTo>
                  <a:pt x="1544493" y="-15717"/>
                  <a:pt x="1801504" y="-16654"/>
                  <a:pt x="1939647" y="136464"/>
                </a:cubicBezTo>
                <a:close/>
              </a:path>
            </a:pathLst>
          </a:custGeom>
          <a:solidFill>
            <a:schemeClr val="accent2"/>
          </a:solidFill>
          <a:ln w="9525" cap="flat">
            <a:noFill/>
            <a:prstDash val="solid"/>
            <a:miter/>
          </a:ln>
        </p:spPr>
        <p:txBody>
          <a:bodyPr wrap="square" rtlCol="0" anchor="ctr">
            <a:noAutofit/>
          </a:bodyPr>
          <a:lstStyle/>
          <a:p>
            <a:endParaRPr lang="en-US" dirty="0"/>
          </a:p>
        </p:txBody>
      </p:sp>
      <p:sp>
        <p:nvSpPr>
          <p:cNvPr id="2" name="Rectangle 1"/>
          <p:cNvSpPr/>
          <p:nvPr/>
        </p:nvSpPr>
        <p:spPr>
          <a:xfrm>
            <a:off x="4630058" y="2082133"/>
            <a:ext cx="6937828" cy="1631216"/>
          </a:xfrm>
          <a:prstGeom prst="rect">
            <a:avLst/>
          </a:prstGeom>
        </p:spPr>
        <p:txBody>
          <a:bodyPr wrap="square">
            <a:spAutoFit/>
          </a:bodyPr>
          <a:lstStyle/>
          <a:p>
            <a:r>
              <a:rPr lang="id-ID" sz="2000" dirty="0">
                <a:latin typeface="Comic Sans MS" pitchFamily="66" charset="0"/>
              </a:rPr>
              <a:t>Teori lintas budaya seperti yang dibuat oleh Hofstede dan Trompenaars, dan yang diperiksa di bab-bab sebelumnya, menggunakan kriteria untuk klasifikasi budaya mereka yang pada dasarnya dapat dianggap statis dan dianggap absolut atau universal. </a:t>
            </a:r>
            <a:endParaRPr lang="en-US" sz="2000" dirty="0">
              <a:latin typeface="Comic Sans MS" pitchFamily="66" charset="0"/>
            </a:endParaRPr>
          </a:p>
        </p:txBody>
      </p:sp>
      <p:sp>
        <p:nvSpPr>
          <p:cNvPr id="3" name="Rectangle 2"/>
          <p:cNvSpPr/>
          <p:nvPr/>
        </p:nvSpPr>
        <p:spPr>
          <a:xfrm>
            <a:off x="917943" y="4488881"/>
            <a:ext cx="10766060" cy="1631216"/>
          </a:xfrm>
          <a:prstGeom prst="rect">
            <a:avLst/>
          </a:prstGeom>
        </p:spPr>
        <p:txBody>
          <a:bodyPr wrap="square">
            <a:spAutoFit/>
          </a:bodyPr>
          <a:lstStyle/>
          <a:p>
            <a:pPr algn="just"/>
            <a:r>
              <a:rPr lang="en-US" sz="2000" dirty="0" err="1">
                <a:solidFill>
                  <a:schemeClr val="bg1"/>
                </a:solidFill>
                <a:latin typeface="Comic Sans MS" pitchFamily="66" charset="0"/>
              </a:rPr>
              <a:t>Identitas</a:t>
            </a:r>
            <a:r>
              <a:rPr lang="en-US" sz="2000" dirty="0">
                <a:solidFill>
                  <a:schemeClr val="bg1"/>
                </a:solidFill>
                <a:latin typeface="Comic Sans MS" pitchFamily="66" charset="0"/>
              </a:rPr>
              <a:t> </a:t>
            </a:r>
            <a:r>
              <a:rPr lang="en-US" sz="2000" dirty="0" err="1">
                <a:solidFill>
                  <a:schemeClr val="bg1"/>
                </a:solidFill>
                <a:latin typeface="Comic Sans MS" pitchFamily="66" charset="0"/>
              </a:rPr>
              <a:t>budaya</a:t>
            </a:r>
            <a:r>
              <a:rPr lang="en-US" sz="2000" dirty="0">
                <a:solidFill>
                  <a:schemeClr val="bg1"/>
                </a:solidFill>
                <a:latin typeface="Comic Sans MS" pitchFamily="66" charset="0"/>
              </a:rPr>
              <a:t> </a:t>
            </a:r>
            <a:r>
              <a:rPr lang="en-US" sz="2000" dirty="0" err="1">
                <a:solidFill>
                  <a:schemeClr val="bg1"/>
                </a:solidFill>
                <a:latin typeface="Comic Sans MS" pitchFamily="66" charset="0"/>
              </a:rPr>
              <a:t>masyarakat</a:t>
            </a:r>
            <a:r>
              <a:rPr lang="en-US" sz="2000" dirty="0">
                <a:solidFill>
                  <a:schemeClr val="bg1"/>
                </a:solidFill>
                <a:latin typeface="Comic Sans MS" pitchFamily="66" charset="0"/>
              </a:rPr>
              <a:t> </a:t>
            </a:r>
            <a:r>
              <a:rPr lang="en-US" sz="2000" dirty="0" err="1">
                <a:solidFill>
                  <a:schemeClr val="bg1"/>
                </a:solidFill>
                <a:latin typeface="Comic Sans MS" pitchFamily="66" charset="0"/>
              </a:rPr>
              <a:t>ditentukan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oleh</a:t>
            </a:r>
            <a:r>
              <a:rPr lang="en-US" sz="2000" dirty="0">
                <a:solidFill>
                  <a:schemeClr val="bg1"/>
                </a:solidFill>
                <a:latin typeface="Comic Sans MS" pitchFamily="66" charset="0"/>
              </a:rPr>
              <a:t> </a:t>
            </a:r>
            <a:r>
              <a:rPr lang="en-US" sz="2000" dirty="0" err="1">
                <a:solidFill>
                  <a:schemeClr val="bg1"/>
                </a:solidFill>
                <a:latin typeface="Comic Sans MS" pitchFamily="66" charset="0"/>
              </a:rPr>
              <a:t>konteks</a:t>
            </a:r>
            <a:r>
              <a:rPr lang="en-US" sz="2000" dirty="0">
                <a:solidFill>
                  <a:schemeClr val="bg1"/>
                </a:solidFill>
                <a:latin typeface="Comic Sans MS" pitchFamily="66" charset="0"/>
              </a:rPr>
              <a:t>:</a:t>
            </a:r>
          </a:p>
          <a:p>
            <a:pPr algn="just"/>
            <a:r>
              <a:rPr lang="id-ID" sz="2000" i="1" dirty="0">
                <a:solidFill>
                  <a:schemeClr val="bg1"/>
                </a:solidFill>
                <a:latin typeface="Comic Sans MS" pitchFamily="66" charset="0"/>
              </a:rPr>
              <a:t>Pendekatan relasional terhadap budaya dan kompleksitas budaya dan gagasan kompleksitas budaya menunjukkan bahwa setiap individu mewujudkan kombinasi unik dari pengalaman pribadi, budaya dan sosial, dan dengan demikian pada akhirnya setiap komunikasi dan negosiasi adalah antar budaya. </a:t>
            </a:r>
            <a:r>
              <a:rPr lang="en-US" sz="2000" i="1" dirty="0" err="1">
                <a:solidFill>
                  <a:schemeClr val="bg1"/>
                </a:solidFill>
                <a:latin typeface="Comic Sans MS" pitchFamily="66" charset="0"/>
              </a:rPr>
              <a:t>Søderberg</a:t>
            </a:r>
            <a:r>
              <a:rPr lang="en-US" sz="2000" i="1" dirty="0">
                <a:solidFill>
                  <a:schemeClr val="bg1"/>
                </a:solidFill>
                <a:latin typeface="Comic Sans MS" pitchFamily="66" charset="0"/>
              </a:rPr>
              <a:t> </a:t>
            </a:r>
            <a:r>
              <a:rPr lang="en-US" sz="2000" i="1" dirty="0" err="1">
                <a:solidFill>
                  <a:schemeClr val="bg1"/>
                </a:solidFill>
                <a:latin typeface="Comic Sans MS" pitchFamily="66" charset="0"/>
              </a:rPr>
              <a:t>dan</a:t>
            </a:r>
            <a:r>
              <a:rPr lang="en-US" sz="2000" i="1" dirty="0">
                <a:solidFill>
                  <a:schemeClr val="bg1"/>
                </a:solidFill>
                <a:latin typeface="Comic Sans MS" pitchFamily="66" charset="0"/>
              </a:rPr>
              <a:t> Holden, 2002: 112</a:t>
            </a:r>
            <a:endParaRPr lang="en-US" sz="2000" dirty="0">
              <a:solidFill>
                <a:schemeClr val="bg1"/>
              </a:solidFill>
              <a:latin typeface="Comic Sans MS" pitchFamily="66" charset="0"/>
            </a:endParaRPr>
          </a:p>
        </p:txBody>
      </p:sp>
    </p:spTree>
    <p:extLst>
      <p:ext uri="{BB962C8B-B14F-4D97-AF65-F5344CB8AC3E}">
        <p14:creationId xmlns:p14="http://schemas.microsoft.com/office/powerpoint/2010/main" val="62470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 xmlns:a16="http://schemas.microsoft.com/office/drawing/2014/main" id="{6A1FE394-1E25-45B4-8C38-117C9C5E9A4F}"/>
              </a:ext>
            </a:extLst>
          </p:cNvPr>
          <p:cNvGrpSpPr/>
          <p:nvPr/>
        </p:nvGrpSpPr>
        <p:grpSpPr>
          <a:xfrm>
            <a:off x="3" y="477136"/>
            <a:ext cx="11543104" cy="5939367"/>
            <a:chOff x="3" y="477136"/>
            <a:chExt cx="11543104" cy="5939367"/>
          </a:xfrm>
        </p:grpSpPr>
        <p:cxnSp>
          <p:nvCxnSpPr>
            <p:cNvPr id="5" name="Straight Connector 4">
              <a:extLst>
                <a:ext uri="{FF2B5EF4-FFF2-40B4-BE49-F238E27FC236}">
                  <a16:creationId xmlns="" xmlns:a16="http://schemas.microsoft.com/office/drawing/2014/main" id="{62CA5C34-AEAB-4565-8553-966BFF95E170}"/>
                </a:ext>
              </a:extLst>
            </p:cNvPr>
            <p:cNvCxnSpPr>
              <a:cxnSpLocks/>
            </p:cNvCxnSpPr>
            <p:nvPr/>
          </p:nvCxnSpPr>
          <p:spPr>
            <a:xfrm flipV="1">
              <a:off x="4361457" y="477136"/>
              <a:ext cx="0" cy="4873075"/>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 xmlns:a16="http://schemas.microsoft.com/office/drawing/2014/main" id="{EB320C04-AD47-41B4-9088-8E72BA6F5A2B}"/>
                </a:ext>
              </a:extLst>
            </p:cNvPr>
            <p:cNvCxnSpPr>
              <a:cxnSpLocks/>
            </p:cNvCxnSpPr>
            <p:nvPr/>
          </p:nvCxnSpPr>
          <p:spPr>
            <a:xfrm flipH="1">
              <a:off x="4361457" y="477136"/>
              <a:ext cx="7181650" cy="0"/>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 xmlns:a16="http://schemas.microsoft.com/office/drawing/2014/main" id="{D3A7F5A2-C864-49B7-A535-F494A9B122A6}"/>
                </a:ext>
              </a:extLst>
            </p:cNvPr>
            <p:cNvCxnSpPr>
              <a:cxnSpLocks/>
            </p:cNvCxnSpPr>
            <p:nvPr/>
          </p:nvCxnSpPr>
          <p:spPr>
            <a:xfrm flipV="1">
              <a:off x="11543107" y="516048"/>
              <a:ext cx="0" cy="5896218"/>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 xmlns:a16="http://schemas.microsoft.com/office/drawing/2014/main" id="{56E35D2B-BC4C-4889-BE5E-FA96991814A0}"/>
                </a:ext>
              </a:extLst>
            </p:cNvPr>
            <p:cNvCxnSpPr>
              <a:cxnSpLocks/>
            </p:cNvCxnSpPr>
            <p:nvPr/>
          </p:nvCxnSpPr>
          <p:spPr>
            <a:xfrm flipH="1">
              <a:off x="2976596" y="6392850"/>
              <a:ext cx="8566511" cy="13272"/>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 xmlns:a16="http://schemas.microsoft.com/office/drawing/2014/main" id="{DB375BFD-436D-4602-937E-73C14D4F7F32}"/>
                </a:ext>
              </a:extLst>
            </p:cNvPr>
            <p:cNvCxnSpPr>
              <a:cxnSpLocks/>
              <a:stCxn id="4" idx="26"/>
            </p:cNvCxnSpPr>
            <p:nvPr/>
          </p:nvCxnSpPr>
          <p:spPr>
            <a:xfrm flipH="1" flipV="1">
              <a:off x="3" y="6392851"/>
              <a:ext cx="1538042" cy="23652"/>
            </a:xfrm>
            <a:prstGeom prst="line">
              <a:avLst/>
            </a:prstGeom>
            <a:ln w="444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 xmlns:a16="http://schemas.microsoft.com/office/drawing/2014/main" id="{A837C386-A900-4691-B1C5-EE765A4FE47A}"/>
              </a:ext>
            </a:extLst>
          </p:cNvPr>
          <p:cNvSpPr/>
          <p:nvPr/>
        </p:nvSpPr>
        <p:spPr>
          <a:xfrm>
            <a:off x="4098811" y="1828956"/>
            <a:ext cx="525292" cy="525292"/>
          </a:xfrm>
          <a:prstGeom prst="ellipse">
            <a:avLst/>
          </a:prstGeom>
          <a:solidFill>
            <a:schemeClr val="accent2"/>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 xmlns:a16="http://schemas.microsoft.com/office/drawing/2014/main" id="{F6A7C010-FFE9-4891-8E03-FF5B046CE149}"/>
              </a:ext>
            </a:extLst>
          </p:cNvPr>
          <p:cNvSpPr/>
          <p:nvPr/>
        </p:nvSpPr>
        <p:spPr>
          <a:xfrm>
            <a:off x="4098811" y="2963259"/>
            <a:ext cx="525292" cy="525292"/>
          </a:xfrm>
          <a:prstGeom prst="ellipse">
            <a:avLst/>
          </a:prstGeom>
          <a:solidFill>
            <a:schemeClr val="accent2"/>
          </a:solid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 xmlns:a16="http://schemas.microsoft.com/office/drawing/2014/main" id="{D3576D67-CAA0-47FD-83DB-6412997A7313}"/>
              </a:ext>
            </a:extLst>
          </p:cNvPr>
          <p:cNvSpPr/>
          <p:nvPr/>
        </p:nvSpPr>
        <p:spPr>
          <a:xfrm>
            <a:off x="4098811" y="4097562"/>
            <a:ext cx="525292" cy="525292"/>
          </a:xfrm>
          <a:prstGeom prst="ellipse">
            <a:avLst/>
          </a:prstGeom>
          <a:solidFill>
            <a:schemeClr val="accent2"/>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 xmlns:a16="http://schemas.microsoft.com/office/drawing/2014/main" id="{1F79786C-1663-4AFA-9A78-37E50541B0BD}"/>
              </a:ext>
            </a:extLst>
          </p:cNvPr>
          <p:cNvSpPr/>
          <p:nvPr/>
        </p:nvSpPr>
        <p:spPr>
          <a:xfrm>
            <a:off x="4098811" y="5231865"/>
            <a:ext cx="525292" cy="525292"/>
          </a:xfrm>
          <a:prstGeom prst="ellipse">
            <a:avLst/>
          </a:prstGeom>
          <a:solidFill>
            <a:schemeClr val="accent2"/>
          </a:solid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1">
            <a:extLst>
              <a:ext uri="{FF2B5EF4-FFF2-40B4-BE49-F238E27FC236}">
                <a16:creationId xmlns="" xmlns:a16="http://schemas.microsoft.com/office/drawing/2014/main" id="{D0CD6368-2F30-482E-A881-EC53FC1EF706}"/>
              </a:ext>
            </a:extLst>
          </p:cNvPr>
          <p:cNvSpPr/>
          <p:nvPr/>
        </p:nvSpPr>
        <p:spPr>
          <a:xfrm>
            <a:off x="1012805" y="500136"/>
            <a:ext cx="2055726" cy="5926460"/>
          </a:xfrm>
          <a:custGeom>
            <a:avLst/>
            <a:gdLst>
              <a:gd name="connsiteX0" fmla="*/ 1616869 w 2419350"/>
              <a:gd name="connsiteY0" fmla="*/ 6188326 h 6248400"/>
              <a:gd name="connsiteX1" fmla="*/ 1569244 w 2419350"/>
              <a:gd name="connsiteY1" fmla="*/ 5871144 h 6248400"/>
              <a:gd name="connsiteX2" fmla="*/ 1516856 w 2419350"/>
              <a:gd name="connsiteY2" fmla="*/ 5754939 h 6248400"/>
              <a:gd name="connsiteX3" fmla="*/ 1487329 w 2419350"/>
              <a:gd name="connsiteY3" fmla="*/ 5746366 h 6248400"/>
              <a:gd name="connsiteX4" fmla="*/ 1428274 w 2419350"/>
              <a:gd name="connsiteY4" fmla="*/ 5517766 h 6248400"/>
              <a:gd name="connsiteX5" fmla="*/ 1421606 w 2419350"/>
              <a:gd name="connsiteY5" fmla="*/ 5484428 h 6248400"/>
              <a:gd name="connsiteX6" fmla="*/ 1373981 w 2419350"/>
              <a:gd name="connsiteY6" fmla="*/ 5171056 h 6248400"/>
              <a:gd name="connsiteX7" fmla="*/ 1364456 w 2419350"/>
              <a:gd name="connsiteY7" fmla="*/ 5141528 h 6248400"/>
              <a:gd name="connsiteX8" fmla="*/ 1277779 w 2419350"/>
              <a:gd name="connsiteY8" fmla="*/ 4721476 h 6248400"/>
              <a:gd name="connsiteX9" fmla="*/ 1272064 w 2419350"/>
              <a:gd name="connsiteY9" fmla="*/ 4690044 h 6248400"/>
              <a:gd name="connsiteX10" fmla="*/ 1262539 w 2419350"/>
              <a:gd name="connsiteY10" fmla="*/ 4628131 h 6248400"/>
              <a:gd name="connsiteX11" fmla="*/ 1220629 w 2419350"/>
              <a:gd name="connsiteY11" fmla="*/ 4311901 h 6248400"/>
              <a:gd name="connsiteX12" fmla="*/ 1154906 w 2419350"/>
              <a:gd name="connsiteY12" fmla="*/ 3894706 h 6248400"/>
              <a:gd name="connsiteX13" fmla="*/ 1126331 w 2419350"/>
              <a:gd name="connsiteY13" fmla="*/ 3940426 h 6248400"/>
              <a:gd name="connsiteX14" fmla="*/ 1109186 w 2419350"/>
              <a:gd name="connsiteY14" fmla="*/ 4152833 h 6248400"/>
              <a:gd name="connsiteX15" fmla="*/ 1110139 w 2419350"/>
              <a:gd name="connsiteY15" fmla="*/ 4317616 h 6248400"/>
              <a:gd name="connsiteX16" fmla="*/ 1067276 w 2419350"/>
              <a:gd name="connsiteY16" fmla="*/ 4646228 h 6248400"/>
              <a:gd name="connsiteX17" fmla="*/ 1063466 w 2419350"/>
              <a:gd name="connsiteY17" fmla="*/ 5118669 h 6248400"/>
              <a:gd name="connsiteX18" fmla="*/ 1055846 w 2419350"/>
              <a:gd name="connsiteY18" fmla="*/ 5326314 h 6248400"/>
              <a:gd name="connsiteX19" fmla="*/ 1072039 w 2419350"/>
              <a:gd name="connsiteY19" fmla="*/ 5501573 h 6248400"/>
              <a:gd name="connsiteX20" fmla="*/ 1078706 w 2419350"/>
              <a:gd name="connsiteY20" fmla="*/ 5531101 h 6248400"/>
              <a:gd name="connsiteX21" fmla="*/ 1086326 w 2419350"/>
              <a:gd name="connsiteY21" fmla="*/ 5559676 h 6248400"/>
              <a:gd name="connsiteX22" fmla="*/ 1092994 w 2419350"/>
              <a:gd name="connsiteY22" fmla="*/ 5956869 h 6248400"/>
              <a:gd name="connsiteX23" fmla="*/ 1075849 w 2419350"/>
              <a:gd name="connsiteY23" fmla="*/ 5986396 h 6248400"/>
              <a:gd name="connsiteX24" fmla="*/ 1016794 w 2419350"/>
              <a:gd name="connsiteY24" fmla="*/ 6187373 h 6248400"/>
              <a:gd name="connsiteX25" fmla="*/ 1531144 w 2419350"/>
              <a:gd name="connsiteY25" fmla="*/ 6177848 h 6248400"/>
              <a:gd name="connsiteX26" fmla="*/ 636746 w 2419350"/>
              <a:gd name="connsiteY26" fmla="*/ 6177848 h 6248400"/>
              <a:gd name="connsiteX27" fmla="*/ 659606 w 2419350"/>
              <a:gd name="connsiteY27" fmla="*/ 6088314 h 6248400"/>
              <a:gd name="connsiteX28" fmla="*/ 675799 w 2419350"/>
              <a:gd name="connsiteY28" fmla="*/ 5969251 h 6248400"/>
              <a:gd name="connsiteX29" fmla="*/ 591979 w 2419350"/>
              <a:gd name="connsiteY29" fmla="*/ 5503478 h 6248400"/>
              <a:gd name="connsiteX30" fmla="*/ 591026 w 2419350"/>
              <a:gd name="connsiteY30" fmla="*/ 5496811 h 6248400"/>
              <a:gd name="connsiteX31" fmla="*/ 562451 w 2419350"/>
              <a:gd name="connsiteY31" fmla="*/ 5056756 h 6248400"/>
              <a:gd name="connsiteX32" fmla="*/ 519589 w 2419350"/>
              <a:gd name="connsiteY32" fmla="*/ 4753861 h 6248400"/>
              <a:gd name="connsiteX33" fmla="*/ 441484 w 2419350"/>
              <a:gd name="connsiteY33" fmla="*/ 4308091 h 6248400"/>
              <a:gd name="connsiteX34" fmla="*/ 419576 w 2419350"/>
              <a:gd name="connsiteY34" fmla="*/ 3916614 h 6248400"/>
              <a:gd name="connsiteX35" fmla="*/ 381476 w 2419350"/>
              <a:gd name="connsiteY35" fmla="*/ 3476558 h 6248400"/>
              <a:gd name="connsiteX36" fmla="*/ 377666 w 2419350"/>
              <a:gd name="connsiteY36" fmla="*/ 3347018 h 6248400"/>
              <a:gd name="connsiteX37" fmla="*/ 364331 w 2419350"/>
              <a:gd name="connsiteY37" fmla="*/ 3262246 h 6248400"/>
              <a:gd name="connsiteX38" fmla="*/ 334804 w 2419350"/>
              <a:gd name="connsiteY38" fmla="*/ 3227003 h 6248400"/>
              <a:gd name="connsiteX39" fmla="*/ 260509 w 2419350"/>
              <a:gd name="connsiteY39" fmla="*/ 3167949 h 6248400"/>
              <a:gd name="connsiteX40" fmla="*/ 225266 w 2419350"/>
              <a:gd name="connsiteY40" fmla="*/ 3123181 h 6248400"/>
              <a:gd name="connsiteX41" fmla="*/ 140494 w 2419350"/>
              <a:gd name="connsiteY41" fmla="*/ 2957446 h 6248400"/>
              <a:gd name="connsiteX42" fmla="*/ 128111 w 2419350"/>
              <a:gd name="connsiteY42" fmla="*/ 2769803 h 6248400"/>
              <a:gd name="connsiteX43" fmla="*/ 127159 w 2419350"/>
              <a:gd name="connsiteY43" fmla="*/ 2750753 h 6248400"/>
              <a:gd name="connsiteX44" fmla="*/ 74771 w 2419350"/>
              <a:gd name="connsiteY44" fmla="*/ 2556443 h 6248400"/>
              <a:gd name="connsiteX45" fmla="*/ 74771 w 2419350"/>
              <a:gd name="connsiteY45" fmla="*/ 2556443 h 6248400"/>
              <a:gd name="connsiteX46" fmla="*/ 74771 w 2419350"/>
              <a:gd name="connsiteY46" fmla="*/ 2556443 h 6248400"/>
              <a:gd name="connsiteX47" fmla="*/ 74771 w 2419350"/>
              <a:gd name="connsiteY47" fmla="*/ 2556443 h 6248400"/>
              <a:gd name="connsiteX48" fmla="*/ 35719 w 2419350"/>
              <a:gd name="connsiteY48" fmla="*/ 2211638 h 6248400"/>
              <a:gd name="connsiteX49" fmla="*/ 49054 w 2419350"/>
              <a:gd name="connsiteY49" fmla="*/ 2104006 h 6248400"/>
              <a:gd name="connsiteX50" fmla="*/ 90964 w 2419350"/>
              <a:gd name="connsiteY50" fmla="*/ 1915411 h 6248400"/>
              <a:gd name="connsiteX51" fmla="*/ 191929 w 2419350"/>
              <a:gd name="connsiteY51" fmla="*/ 1143886 h 6248400"/>
              <a:gd name="connsiteX52" fmla="*/ 240506 w 2419350"/>
              <a:gd name="connsiteY52" fmla="*/ 1099118 h 6248400"/>
              <a:gd name="connsiteX53" fmla="*/ 681514 w 2419350"/>
              <a:gd name="connsiteY53" fmla="*/ 954338 h 6248400"/>
              <a:gd name="connsiteX54" fmla="*/ 746284 w 2419350"/>
              <a:gd name="connsiteY54" fmla="*/ 921001 h 6248400"/>
              <a:gd name="connsiteX55" fmla="*/ 808196 w 2419350"/>
              <a:gd name="connsiteY55" fmla="*/ 881948 h 6248400"/>
              <a:gd name="connsiteX56" fmla="*/ 887254 w 2419350"/>
              <a:gd name="connsiteY56" fmla="*/ 700021 h 6248400"/>
              <a:gd name="connsiteX57" fmla="*/ 880586 w 2419350"/>
              <a:gd name="connsiteY57" fmla="*/ 621916 h 6248400"/>
              <a:gd name="connsiteX58" fmla="*/ 860584 w 2419350"/>
              <a:gd name="connsiteY58" fmla="*/ 532381 h 6248400"/>
              <a:gd name="connsiteX59" fmla="*/ 844391 w 2419350"/>
              <a:gd name="connsiteY59" fmla="*/ 402841 h 6248400"/>
              <a:gd name="connsiteX60" fmla="*/ 845344 w 2419350"/>
              <a:gd name="connsiteY60" fmla="*/ 399983 h 6248400"/>
              <a:gd name="connsiteX61" fmla="*/ 867251 w 2419350"/>
              <a:gd name="connsiteY61" fmla="*/ 377123 h 6248400"/>
              <a:gd name="connsiteX62" fmla="*/ 884396 w 2419350"/>
              <a:gd name="connsiteY62" fmla="*/ 396173 h 6248400"/>
              <a:gd name="connsiteX63" fmla="*/ 883444 w 2419350"/>
              <a:gd name="connsiteY63" fmla="*/ 360931 h 6248400"/>
              <a:gd name="connsiteX64" fmla="*/ 884396 w 2419350"/>
              <a:gd name="connsiteY64" fmla="*/ 318068 h 6248400"/>
              <a:gd name="connsiteX65" fmla="*/ 892016 w 2419350"/>
              <a:gd name="connsiteY65" fmla="*/ 284731 h 6248400"/>
              <a:gd name="connsiteX66" fmla="*/ 897731 w 2419350"/>
              <a:gd name="connsiteY66" fmla="*/ 264728 h 6248400"/>
              <a:gd name="connsiteX67" fmla="*/ 901541 w 2419350"/>
              <a:gd name="connsiteY67" fmla="*/ 244726 h 6248400"/>
              <a:gd name="connsiteX68" fmla="*/ 907256 w 2419350"/>
              <a:gd name="connsiteY68" fmla="*/ 224723 h 6248400"/>
              <a:gd name="connsiteX69" fmla="*/ 913924 w 2419350"/>
              <a:gd name="connsiteY69" fmla="*/ 204721 h 6248400"/>
              <a:gd name="connsiteX70" fmla="*/ 921544 w 2419350"/>
              <a:gd name="connsiteY70" fmla="*/ 179956 h 6248400"/>
              <a:gd name="connsiteX71" fmla="*/ 933926 w 2419350"/>
              <a:gd name="connsiteY71" fmla="*/ 164716 h 6248400"/>
              <a:gd name="connsiteX72" fmla="*/ 949166 w 2419350"/>
              <a:gd name="connsiteY72" fmla="*/ 144713 h 6248400"/>
              <a:gd name="connsiteX73" fmla="*/ 965359 w 2419350"/>
              <a:gd name="connsiteY73" fmla="*/ 127568 h 6248400"/>
              <a:gd name="connsiteX74" fmla="*/ 981551 w 2419350"/>
              <a:gd name="connsiteY74" fmla="*/ 114233 h 6248400"/>
              <a:gd name="connsiteX75" fmla="*/ 996791 w 2419350"/>
              <a:gd name="connsiteY75" fmla="*/ 98041 h 6248400"/>
              <a:gd name="connsiteX76" fmla="*/ 1013936 w 2419350"/>
              <a:gd name="connsiteY76" fmla="*/ 80896 h 6248400"/>
              <a:gd name="connsiteX77" fmla="*/ 1032986 w 2419350"/>
              <a:gd name="connsiteY77" fmla="*/ 77086 h 6248400"/>
              <a:gd name="connsiteX78" fmla="*/ 1062514 w 2419350"/>
              <a:gd name="connsiteY78" fmla="*/ 64703 h 6248400"/>
              <a:gd name="connsiteX79" fmla="*/ 1093946 w 2419350"/>
              <a:gd name="connsiteY79" fmla="*/ 55178 h 6248400"/>
              <a:gd name="connsiteX80" fmla="*/ 1126331 w 2419350"/>
              <a:gd name="connsiteY80" fmla="*/ 48511 h 6248400"/>
              <a:gd name="connsiteX81" fmla="*/ 1158716 w 2419350"/>
              <a:gd name="connsiteY81" fmla="*/ 42796 h 6248400"/>
              <a:gd name="connsiteX82" fmla="*/ 1192054 w 2419350"/>
              <a:gd name="connsiteY82" fmla="*/ 38986 h 6248400"/>
              <a:gd name="connsiteX83" fmla="*/ 1225391 w 2419350"/>
              <a:gd name="connsiteY83" fmla="*/ 38033 h 6248400"/>
              <a:gd name="connsiteX84" fmla="*/ 1244441 w 2419350"/>
              <a:gd name="connsiteY84" fmla="*/ 38986 h 6248400"/>
              <a:gd name="connsiteX85" fmla="*/ 1264444 w 2419350"/>
              <a:gd name="connsiteY85" fmla="*/ 44701 h 6248400"/>
              <a:gd name="connsiteX86" fmla="*/ 1283494 w 2419350"/>
              <a:gd name="connsiteY86" fmla="*/ 51368 h 6248400"/>
              <a:gd name="connsiteX87" fmla="*/ 1293019 w 2419350"/>
              <a:gd name="connsiteY87" fmla="*/ 41843 h 6248400"/>
              <a:gd name="connsiteX88" fmla="*/ 1298734 w 2419350"/>
              <a:gd name="connsiteY88" fmla="*/ 64703 h 6248400"/>
              <a:gd name="connsiteX89" fmla="*/ 1320641 w 2419350"/>
              <a:gd name="connsiteY89" fmla="*/ 79943 h 6248400"/>
              <a:gd name="connsiteX90" fmla="*/ 1344454 w 2419350"/>
              <a:gd name="connsiteY90" fmla="*/ 105661 h 6248400"/>
              <a:gd name="connsiteX91" fmla="*/ 1364456 w 2419350"/>
              <a:gd name="connsiteY91" fmla="*/ 127568 h 6248400"/>
              <a:gd name="connsiteX92" fmla="*/ 1381601 w 2419350"/>
              <a:gd name="connsiteY92" fmla="*/ 144713 h 6248400"/>
              <a:gd name="connsiteX93" fmla="*/ 1398746 w 2419350"/>
              <a:gd name="connsiteY93" fmla="*/ 164716 h 6248400"/>
              <a:gd name="connsiteX94" fmla="*/ 1413986 w 2419350"/>
              <a:gd name="connsiteY94" fmla="*/ 186623 h 6248400"/>
              <a:gd name="connsiteX95" fmla="*/ 1427321 w 2419350"/>
              <a:gd name="connsiteY95" fmla="*/ 206626 h 6248400"/>
              <a:gd name="connsiteX96" fmla="*/ 1437799 w 2419350"/>
              <a:gd name="connsiteY96" fmla="*/ 233296 h 6248400"/>
              <a:gd name="connsiteX97" fmla="*/ 1443514 w 2419350"/>
              <a:gd name="connsiteY97" fmla="*/ 253298 h 6248400"/>
              <a:gd name="connsiteX98" fmla="*/ 1447324 w 2419350"/>
              <a:gd name="connsiteY98" fmla="*/ 268538 h 6248400"/>
              <a:gd name="connsiteX99" fmla="*/ 1451134 w 2419350"/>
              <a:gd name="connsiteY99" fmla="*/ 306638 h 6248400"/>
              <a:gd name="connsiteX100" fmla="*/ 1448276 w 2419350"/>
              <a:gd name="connsiteY100" fmla="*/ 347596 h 6248400"/>
              <a:gd name="connsiteX101" fmla="*/ 1453991 w 2419350"/>
              <a:gd name="connsiteY101" fmla="*/ 422843 h 6248400"/>
              <a:gd name="connsiteX102" fmla="*/ 1453991 w 2419350"/>
              <a:gd name="connsiteY102" fmla="*/ 422843 h 6248400"/>
              <a:gd name="connsiteX103" fmla="*/ 1498759 w 2419350"/>
              <a:gd name="connsiteY103" fmla="*/ 439988 h 6248400"/>
              <a:gd name="connsiteX104" fmla="*/ 1485424 w 2419350"/>
              <a:gd name="connsiteY104" fmla="*/ 523808 h 6248400"/>
              <a:gd name="connsiteX105" fmla="*/ 1470184 w 2419350"/>
              <a:gd name="connsiteY105" fmla="*/ 543811 h 6248400"/>
              <a:gd name="connsiteX106" fmla="*/ 1352074 w 2419350"/>
              <a:gd name="connsiteY106" fmla="*/ 770506 h 6248400"/>
              <a:gd name="connsiteX107" fmla="*/ 1474946 w 2419350"/>
              <a:gd name="connsiteY107" fmla="*/ 983866 h 6248400"/>
              <a:gd name="connsiteX108" fmla="*/ 1837849 w 2419350"/>
              <a:gd name="connsiteY108" fmla="*/ 1107691 h 6248400"/>
              <a:gd name="connsiteX109" fmla="*/ 1915954 w 2419350"/>
              <a:gd name="connsiteY109" fmla="*/ 1210561 h 6248400"/>
              <a:gd name="connsiteX110" fmla="*/ 1939766 w 2419350"/>
              <a:gd name="connsiteY110" fmla="*/ 1421063 h 6248400"/>
              <a:gd name="connsiteX111" fmla="*/ 2010251 w 2419350"/>
              <a:gd name="connsiteY111" fmla="*/ 2038283 h 6248400"/>
              <a:gd name="connsiteX112" fmla="*/ 2022634 w 2419350"/>
              <a:gd name="connsiteY112" fmla="*/ 2154488 h 6248400"/>
              <a:gd name="connsiteX113" fmla="*/ 2051209 w 2419350"/>
              <a:gd name="connsiteY113" fmla="*/ 2234499 h 6248400"/>
              <a:gd name="connsiteX114" fmla="*/ 2066449 w 2419350"/>
              <a:gd name="connsiteY114" fmla="*/ 2302126 h 6248400"/>
              <a:gd name="connsiteX115" fmla="*/ 2063591 w 2419350"/>
              <a:gd name="connsiteY115" fmla="*/ 2470718 h 6248400"/>
              <a:gd name="connsiteX116" fmla="*/ 2071211 w 2419350"/>
              <a:gd name="connsiteY116" fmla="*/ 2532631 h 6248400"/>
              <a:gd name="connsiteX117" fmla="*/ 2095024 w 2419350"/>
              <a:gd name="connsiteY117" fmla="*/ 3065078 h 6248400"/>
              <a:gd name="connsiteX118" fmla="*/ 2085499 w 2419350"/>
              <a:gd name="connsiteY118" fmla="*/ 3180331 h 6248400"/>
              <a:gd name="connsiteX119" fmla="*/ 2075974 w 2419350"/>
              <a:gd name="connsiteY119" fmla="*/ 3283201 h 6248400"/>
              <a:gd name="connsiteX120" fmla="*/ 2098834 w 2419350"/>
              <a:gd name="connsiteY120" fmla="*/ 3372736 h 6248400"/>
              <a:gd name="connsiteX121" fmla="*/ 2089309 w 2419350"/>
              <a:gd name="connsiteY121" fmla="*/ 3472749 h 6248400"/>
              <a:gd name="connsiteX122" fmla="*/ 2075974 w 2419350"/>
              <a:gd name="connsiteY122" fmla="*/ 3672774 h 6248400"/>
              <a:gd name="connsiteX123" fmla="*/ 2164556 w 2419350"/>
              <a:gd name="connsiteY123" fmla="*/ 3915661 h 6248400"/>
              <a:gd name="connsiteX124" fmla="*/ 2227421 w 2419350"/>
              <a:gd name="connsiteY124" fmla="*/ 3938521 h 6248400"/>
              <a:gd name="connsiteX125" fmla="*/ 2270284 w 2419350"/>
              <a:gd name="connsiteY125" fmla="*/ 4039486 h 6248400"/>
              <a:gd name="connsiteX126" fmla="*/ 2360771 w 2419350"/>
              <a:gd name="connsiteY126" fmla="*/ 4259514 h 6248400"/>
              <a:gd name="connsiteX127" fmla="*/ 2371249 w 2419350"/>
              <a:gd name="connsiteY127" fmla="*/ 4398578 h 6248400"/>
              <a:gd name="connsiteX128" fmla="*/ 2378869 w 2419350"/>
              <a:gd name="connsiteY128" fmla="*/ 4691949 h 6248400"/>
              <a:gd name="connsiteX129" fmla="*/ 2365534 w 2419350"/>
              <a:gd name="connsiteY129" fmla="*/ 4836728 h 6248400"/>
              <a:gd name="connsiteX130" fmla="*/ 2283619 w 2419350"/>
              <a:gd name="connsiteY130" fmla="*/ 4939598 h 6248400"/>
              <a:gd name="connsiteX131" fmla="*/ 2136934 w 2419350"/>
              <a:gd name="connsiteY131" fmla="*/ 4949123 h 6248400"/>
              <a:gd name="connsiteX132" fmla="*/ 2074069 w 2419350"/>
              <a:gd name="connsiteY132" fmla="*/ 4942456 h 6248400"/>
              <a:gd name="connsiteX133" fmla="*/ 1953101 w 2419350"/>
              <a:gd name="connsiteY133" fmla="*/ 4931978 h 6248400"/>
              <a:gd name="connsiteX134" fmla="*/ 1962626 w 2419350"/>
              <a:gd name="connsiteY134" fmla="*/ 5309169 h 6248400"/>
              <a:gd name="connsiteX135" fmla="*/ 1970246 w 2419350"/>
              <a:gd name="connsiteY135" fmla="*/ 5373939 h 6248400"/>
              <a:gd name="connsiteX136" fmla="*/ 1974056 w 2419350"/>
              <a:gd name="connsiteY136" fmla="*/ 5405371 h 6248400"/>
              <a:gd name="connsiteX137" fmla="*/ 2018824 w 2419350"/>
              <a:gd name="connsiteY137" fmla="*/ 5731126 h 6248400"/>
              <a:gd name="connsiteX138" fmla="*/ 1967389 w 2419350"/>
              <a:gd name="connsiteY138" fmla="*/ 5767321 h 6248400"/>
              <a:gd name="connsiteX139" fmla="*/ 2010251 w 2419350"/>
              <a:gd name="connsiteY139" fmla="*/ 5815898 h 6248400"/>
              <a:gd name="connsiteX140" fmla="*/ 2022634 w 2419350"/>
              <a:gd name="connsiteY140" fmla="*/ 5842569 h 6248400"/>
              <a:gd name="connsiteX141" fmla="*/ 2045494 w 2419350"/>
              <a:gd name="connsiteY141" fmla="*/ 5929246 h 6248400"/>
              <a:gd name="connsiteX142" fmla="*/ 2163604 w 2419350"/>
              <a:gd name="connsiteY142" fmla="*/ 6074978 h 6248400"/>
              <a:gd name="connsiteX143" fmla="*/ 2248376 w 2419350"/>
              <a:gd name="connsiteY143" fmla="*/ 6122603 h 6248400"/>
              <a:gd name="connsiteX144" fmla="*/ 2293144 w 2419350"/>
              <a:gd name="connsiteY144" fmla="*/ 6215948 h 6248400"/>
              <a:gd name="connsiteX145" fmla="*/ 2011204 w 2419350"/>
              <a:gd name="connsiteY145" fmla="*/ 3803266 h 6248400"/>
              <a:gd name="connsiteX146" fmla="*/ 1959769 w 2419350"/>
              <a:gd name="connsiteY146" fmla="*/ 3670868 h 6248400"/>
              <a:gd name="connsiteX147" fmla="*/ 1949291 w 2419350"/>
              <a:gd name="connsiteY147" fmla="*/ 3671821 h 6248400"/>
              <a:gd name="connsiteX148" fmla="*/ 1936909 w 2419350"/>
              <a:gd name="connsiteY148" fmla="*/ 3808028 h 6248400"/>
              <a:gd name="connsiteX149" fmla="*/ 2011204 w 2419350"/>
              <a:gd name="connsiteY149" fmla="*/ 3803266 h 6248400"/>
              <a:gd name="connsiteX150" fmla="*/ 2011204 w 2419350"/>
              <a:gd name="connsiteY150" fmla="*/ 3803266 h 6248400"/>
              <a:gd name="connsiteX151" fmla="*/ 2011204 w 2419350"/>
              <a:gd name="connsiteY151" fmla="*/ 3803266 h 6248400"/>
              <a:gd name="connsiteX152" fmla="*/ 2011204 w 2419350"/>
              <a:gd name="connsiteY152" fmla="*/ 3803266 h 6248400"/>
              <a:gd name="connsiteX153" fmla="*/ 1865471 w 2419350"/>
              <a:gd name="connsiteY153" fmla="*/ 3193666 h 6248400"/>
              <a:gd name="connsiteX154" fmla="*/ 2041684 w 2419350"/>
              <a:gd name="connsiteY154" fmla="*/ 3193666 h 6248400"/>
              <a:gd name="connsiteX155" fmla="*/ 2005489 w 2419350"/>
              <a:gd name="connsiteY155" fmla="*/ 3108893 h 6248400"/>
              <a:gd name="connsiteX156" fmla="*/ 1853089 w 2419350"/>
              <a:gd name="connsiteY156" fmla="*/ 3125086 h 6248400"/>
              <a:gd name="connsiteX157" fmla="*/ 1865471 w 2419350"/>
              <a:gd name="connsiteY157" fmla="*/ 3193666 h 6248400"/>
              <a:gd name="connsiteX158" fmla="*/ 1865471 w 2419350"/>
              <a:gd name="connsiteY158" fmla="*/ 3193666 h 6248400"/>
              <a:gd name="connsiteX159" fmla="*/ 1865471 w 2419350"/>
              <a:gd name="connsiteY159" fmla="*/ 3193666 h 6248400"/>
              <a:gd name="connsiteX160" fmla="*/ 1865471 w 2419350"/>
              <a:gd name="connsiteY160" fmla="*/ 3193666 h 6248400"/>
              <a:gd name="connsiteX161" fmla="*/ 1823561 w 2419350"/>
              <a:gd name="connsiteY161" fmla="*/ 3418456 h 6248400"/>
              <a:gd name="connsiteX162" fmla="*/ 1839754 w 2419350"/>
              <a:gd name="connsiteY162" fmla="*/ 3211764 h 6248400"/>
              <a:gd name="connsiteX163" fmla="*/ 1759744 w 2419350"/>
              <a:gd name="connsiteY163" fmla="*/ 3060316 h 6248400"/>
              <a:gd name="connsiteX164" fmla="*/ 1823561 w 2419350"/>
              <a:gd name="connsiteY164" fmla="*/ 3418456 h 6248400"/>
              <a:gd name="connsiteX165" fmla="*/ 1823561 w 2419350"/>
              <a:gd name="connsiteY165" fmla="*/ 3418456 h 6248400"/>
              <a:gd name="connsiteX166" fmla="*/ 1823561 w 2419350"/>
              <a:gd name="connsiteY166" fmla="*/ 3418456 h 6248400"/>
              <a:gd name="connsiteX167" fmla="*/ 1823561 w 2419350"/>
              <a:gd name="connsiteY167" fmla="*/ 3418456 h 6248400"/>
              <a:gd name="connsiteX168" fmla="*/ 1312069 w 2419350"/>
              <a:gd name="connsiteY168" fmla="*/ 1409633 h 6248400"/>
              <a:gd name="connsiteX169" fmla="*/ 1314926 w 2419350"/>
              <a:gd name="connsiteY169" fmla="*/ 1086736 h 6248400"/>
              <a:gd name="connsiteX170" fmla="*/ 1242536 w 2419350"/>
              <a:gd name="connsiteY170" fmla="*/ 1191511 h 6248400"/>
              <a:gd name="connsiteX171" fmla="*/ 1225391 w 2419350"/>
              <a:gd name="connsiteY171" fmla="*/ 1165793 h 6248400"/>
              <a:gd name="connsiteX172" fmla="*/ 1204436 w 2419350"/>
              <a:gd name="connsiteY172" fmla="*/ 1138171 h 6248400"/>
              <a:gd name="connsiteX173" fmla="*/ 1194911 w 2419350"/>
              <a:gd name="connsiteY173" fmla="*/ 1142933 h 6248400"/>
              <a:gd name="connsiteX174" fmla="*/ 1312069 w 2419350"/>
              <a:gd name="connsiteY174" fmla="*/ 1409633 h 6248400"/>
              <a:gd name="connsiteX175" fmla="*/ 1228249 w 2419350"/>
              <a:gd name="connsiteY175" fmla="*/ 1165793 h 6248400"/>
              <a:gd name="connsiteX176" fmla="*/ 1314926 w 2419350"/>
              <a:gd name="connsiteY176" fmla="*/ 1040063 h 6248400"/>
              <a:gd name="connsiteX177" fmla="*/ 1315879 w 2419350"/>
              <a:gd name="connsiteY177" fmla="*/ 892426 h 6248400"/>
              <a:gd name="connsiteX178" fmla="*/ 1158716 w 2419350"/>
              <a:gd name="connsiteY178" fmla="*/ 1001011 h 6248400"/>
              <a:gd name="connsiteX179" fmla="*/ 1228249 w 2419350"/>
              <a:gd name="connsiteY179" fmla="*/ 1165793 h 6248400"/>
              <a:gd name="connsiteX180" fmla="*/ 1228249 w 2419350"/>
              <a:gd name="connsiteY180" fmla="*/ 1165793 h 6248400"/>
              <a:gd name="connsiteX181" fmla="*/ 1228249 w 2419350"/>
              <a:gd name="connsiteY181" fmla="*/ 1165793 h 6248400"/>
              <a:gd name="connsiteX182" fmla="*/ 1228249 w 2419350"/>
              <a:gd name="connsiteY182" fmla="*/ 1165793 h 6248400"/>
              <a:gd name="connsiteX183" fmla="*/ 1070134 w 2419350"/>
              <a:gd name="connsiteY183" fmla="*/ 1442971 h 6248400"/>
              <a:gd name="connsiteX184" fmla="*/ 1098709 w 2419350"/>
              <a:gd name="connsiteY184" fmla="*/ 1151506 h 6248400"/>
              <a:gd name="connsiteX185" fmla="*/ 1077754 w 2419350"/>
              <a:gd name="connsiteY185" fmla="*/ 1146743 h 6248400"/>
              <a:gd name="connsiteX186" fmla="*/ 1038701 w 2419350"/>
              <a:gd name="connsiteY186" fmla="*/ 1203893 h 6248400"/>
              <a:gd name="connsiteX187" fmla="*/ 972979 w 2419350"/>
              <a:gd name="connsiteY187" fmla="*/ 1138171 h 6248400"/>
              <a:gd name="connsiteX188" fmla="*/ 1070134 w 2419350"/>
              <a:gd name="connsiteY188" fmla="*/ 1442971 h 6248400"/>
              <a:gd name="connsiteX189" fmla="*/ 1035844 w 2419350"/>
              <a:gd name="connsiteY189" fmla="*/ 1173413 h 6248400"/>
              <a:gd name="connsiteX190" fmla="*/ 1116806 w 2419350"/>
              <a:gd name="connsiteY190" fmla="*/ 1004821 h 6248400"/>
              <a:gd name="connsiteX191" fmla="*/ 896779 w 2419350"/>
              <a:gd name="connsiteY191" fmla="*/ 842896 h 6248400"/>
              <a:gd name="connsiteX192" fmla="*/ 1035844 w 2419350"/>
              <a:gd name="connsiteY192" fmla="*/ 1173413 h 6248400"/>
              <a:gd name="connsiteX193" fmla="*/ 1035844 w 2419350"/>
              <a:gd name="connsiteY193" fmla="*/ 1173413 h 6248400"/>
              <a:gd name="connsiteX194" fmla="*/ 1035844 w 2419350"/>
              <a:gd name="connsiteY194" fmla="*/ 1173413 h 6248400"/>
              <a:gd name="connsiteX195" fmla="*/ 1035844 w 2419350"/>
              <a:gd name="connsiteY195" fmla="*/ 1173413 h 6248400"/>
              <a:gd name="connsiteX196" fmla="*/ 344329 w 2419350"/>
              <a:gd name="connsiteY196" fmla="*/ 3195571 h 6248400"/>
              <a:gd name="connsiteX197" fmla="*/ 510064 w 2419350"/>
              <a:gd name="connsiteY197" fmla="*/ 2988878 h 6248400"/>
              <a:gd name="connsiteX198" fmla="*/ 298609 w 2419350"/>
              <a:gd name="connsiteY198" fmla="*/ 3164139 h 6248400"/>
              <a:gd name="connsiteX199" fmla="*/ 344329 w 2419350"/>
              <a:gd name="connsiteY199" fmla="*/ 3195571 h 6248400"/>
              <a:gd name="connsiteX200" fmla="*/ 344329 w 2419350"/>
              <a:gd name="connsiteY200" fmla="*/ 3195571 h 6248400"/>
              <a:gd name="connsiteX201" fmla="*/ 344329 w 2419350"/>
              <a:gd name="connsiteY201" fmla="*/ 3195571 h 6248400"/>
              <a:gd name="connsiteX202" fmla="*/ 344329 w 2419350"/>
              <a:gd name="connsiteY202" fmla="*/ 3195571 h 6248400"/>
              <a:gd name="connsiteX0" fmla="*/ 1581150 w 2352349"/>
              <a:gd name="connsiteY0" fmla="*/ 6152608 h 6180230"/>
              <a:gd name="connsiteX1" fmla="*/ 1533525 w 2352349"/>
              <a:gd name="connsiteY1" fmla="*/ 5835426 h 6180230"/>
              <a:gd name="connsiteX2" fmla="*/ 1481137 w 2352349"/>
              <a:gd name="connsiteY2" fmla="*/ 5719221 h 6180230"/>
              <a:gd name="connsiteX3" fmla="*/ 1451610 w 2352349"/>
              <a:gd name="connsiteY3" fmla="*/ 5710648 h 6180230"/>
              <a:gd name="connsiteX4" fmla="*/ 1392555 w 2352349"/>
              <a:gd name="connsiteY4" fmla="*/ 5482048 h 6180230"/>
              <a:gd name="connsiteX5" fmla="*/ 1385887 w 2352349"/>
              <a:gd name="connsiteY5" fmla="*/ 5448710 h 6180230"/>
              <a:gd name="connsiteX6" fmla="*/ 1338262 w 2352349"/>
              <a:gd name="connsiteY6" fmla="*/ 5135338 h 6180230"/>
              <a:gd name="connsiteX7" fmla="*/ 1328737 w 2352349"/>
              <a:gd name="connsiteY7" fmla="*/ 5105810 h 6180230"/>
              <a:gd name="connsiteX8" fmla="*/ 1242060 w 2352349"/>
              <a:gd name="connsiteY8" fmla="*/ 4685758 h 6180230"/>
              <a:gd name="connsiteX9" fmla="*/ 1236345 w 2352349"/>
              <a:gd name="connsiteY9" fmla="*/ 4654326 h 6180230"/>
              <a:gd name="connsiteX10" fmla="*/ 1226820 w 2352349"/>
              <a:gd name="connsiteY10" fmla="*/ 4592413 h 6180230"/>
              <a:gd name="connsiteX11" fmla="*/ 1184910 w 2352349"/>
              <a:gd name="connsiteY11" fmla="*/ 4276183 h 6180230"/>
              <a:gd name="connsiteX12" fmla="*/ 1119187 w 2352349"/>
              <a:gd name="connsiteY12" fmla="*/ 3858988 h 6180230"/>
              <a:gd name="connsiteX13" fmla="*/ 1090612 w 2352349"/>
              <a:gd name="connsiteY13" fmla="*/ 3904708 h 6180230"/>
              <a:gd name="connsiteX14" fmla="*/ 1073467 w 2352349"/>
              <a:gd name="connsiteY14" fmla="*/ 4117115 h 6180230"/>
              <a:gd name="connsiteX15" fmla="*/ 1074420 w 2352349"/>
              <a:gd name="connsiteY15" fmla="*/ 4281898 h 6180230"/>
              <a:gd name="connsiteX16" fmla="*/ 1031557 w 2352349"/>
              <a:gd name="connsiteY16" fmla="*/ 4610510 h 6180230"/>
              <a:gd name="connsiteX17" fmla="*/ 1027747 w 2352349"/>
              <a:gd name="connsiteY17" fmla="*/ 5082951 h 6180230"/>
              <a:gd name="connsiteX18" fmla="*/ 1020127 w 2352349"/>
              <a:gd name="connsiteY18" fmla="*/ 5290596 h 6180230"/>
              <a:gd name="connsiteX19" fmla="*/ 1036320 w 2352349"/>
              <a:gd name="connsiteY19" fmla="*/ 5465855 h 6180230"/>
              <a:gd name="connsiteX20" fmla="*/ 1042987 w 2352349"/>
              <a:gd name="connsiteY20" fmla="*/ 5495383 h 6180230"/>
              <a:gd name="connsiteX21" fmla="*/ 1050607 w 2352349"/>
              <a:gd name="connsiteY21" fmla="*/ 5523958 h 6180230"/>
              <a:gd name="connsiteX22" fmla="*/ 1057275 w 2352349"/>
              <a:gd name="connsiteY22" fmla="*/ 5921151 h 6180230"/>
              <a:gd name="connsiteX23" fmla="*/ 1040130 w 2352349"/>
              <a:gd name="connsiteY23" fmla="*/ 5950678 h 6180230"/>
              <a:gd name="connsiteX24" fmla="*/ 981075 w 2352349"/>
              <a:gd name="connsiteY24" fmla="*/ 6142063 h 6180230"/>
              <a:gd name="connsiteX25" fmla="*/ 1495425 w 2352349"/>
              <a:gd name="connsiteY25" fmla="*/ 6142130 h 6180230"/>
              <a:gd name="connsiteX26" fmla="*/ 601027 w 2352349"/>
              <a:gd name="connsiteY26" fmla="*/ 6142130 h 6180230"/>
              <a:gd name="connsiteX27" fmla="*/ 623887 w 2352349"/>
              <a:gd name="connsiteY27" fmla="*/ 6052596 h 6180230"/>
              <a:gd name="connsiteX28" fmla="*/ 640080 w 2352349"/>
              <a:gd name="connsiteY28" fmla="*/ 5933533 h 6180230"/>
              <a:gd name="connsiteX29" fmla="*/ 556260 w 2352349"/>
              <a:gd name="connsiteY29" fmla="*/ 5467760 h 6180230"/>
              <a:gd name="connsiteX30" fmla="*/ 555307 w 2352349"/>
              <a:gd name="connsiteY30" fmla="*/ 5461093 h 6180230"/>
              <a:gd name="connsiteX31" fmla="*/ 526732 w 2352349"/>
              <a:gd name="connsiteY31" fmla="*/ 5021038 h 6180230"/>
              <a:gd name="connsiteX32" fmla="*/ 483870 w 2352349"/>
              <a:gd name="connsiteY32" fmla="*/ 4718143 h 6180230"/>
              <a:gd name="connsiteX33" fmla="*/ 405765 w 2352349"/>
              <a:gd name="connsiteY33" fmla="*/ 4272373 h 6180230"/>
              <a:gd name="connsiteX34" fmla="*/ 383857 w 2352349"/>
              <a:gd name="connsiteY34" fmla="*/ 3880896 h 6180230"/>
              <a:gd name="connsiteX35" fmla="*/ 345757 w 2352349"/>
              <a:gd name="connsiteY35" fmla="*/ 3440840 h 6180230"/>
              <a:gd name="connsiteX36" fmla="*/ 341947 w 2352349"/>
              <a:gd name="connsiteY36" fmla="*/ 3311300 h 6180230"/>
              <a:gd name="connsiteX37" fmla="*/ 328612 w 2352349"/>
              <a:gd name="connsiteY37" fmla="*/ 3226528 h 6180230"/>
              <a:gd name="connsiteX38" fmla="*/ 299085 w 2352349"/>
              <a:gd name="connsiteY38" fmla="*/ 3191285 h 6180230"/>
              <a:gd name="connsiteX39" fmla="*/ 224790 w 2352349"/>
              <a:gd name="connsiteY39" fmla="*/ 3132231 h 6180230"/>
              <a:gd name="connsiteX40" fmla="*/ 189547 w 2352349"/>
              <a:gd name="connsiteY40" fmla="*/ 3087463 h 6180230"/>
              <a:gd name="connsiteX41" fmla="*/ 104775 w 2352349"/>
              <a:gd name="connsiteY41" fmla="*/ 2921728 h 6180230"/>
              <a:gd name="connsiteX42" fmla="*/ 92392 w 2352349"/>
              <a:gd name="connsiteY42" fmla="*/ 2734085 h 6180230"/>
              <a:gd name="connsiteX43" fmla="*/ 91440 w 2352349"/>
              <a:gd name="connsiteY43" fmla="*/ 2715035 h 6180230"/>
              <a:gd name="connsiteX44" fmla="*/ 39052 w 2352349"/>
              <a:gd name="connsiteY44" fmla="*/ 2520725 h 6180230"/>
              <a:gd name="connsiteX45" fmla="*/ 39052 w 2352349"/>
              <a:gd name="connsiteY45" fmla="*/ 2520725 h 6180230"/>
              <a:gd name="connsiteX46" fmla="*/ 39052 w 2352349"/>
              <a:gd name="connsiteY46" fmla="*/ 2520725 h 6180230"/>
              <a:gd name="connsiteX47" fmla="*/ 39052 w 2352349"/>
              <a:gd name="connsiteY47" fmla="*/ 2520725 h 6180230"/>
              <a:gd name="connsiteX48" fmla="*/ 0 w 2352349"/>
              <a:gd name="connsiteY48" fmla="*/ 2175920 h 6180230"/>
              <a:gd name="connsiteX49" fmla="*/ 13335 w 2352349"/>
              <a:gd name="connsiteY49" fmla="*/ 2068288 h 6180230"/>
              <a:gd name="connsiteX50" fmla="*/ 55245 w 2352349"/>
              <a:gd name="connsiteY50" fmla="*/ 1879693 h 6180230"/>
              <a:gd name="connsiteX51" fmla="*/ 156210 w 2352349"/>
              <a:gd name="connsiteY51" fmla="*/ 1108168 h 6180230"/>
              <a:gd name="connsiteX52" fmla="*/ 204787 w 2352349"/>
              <a:gd name="connsiteY52" fmla="*/ 1063400 h 6180230"/>
              <a:gd name="connsiteX53" fmla="*/ 645795 w 2352349"/>
              <a:gd name="connsiteY53" fmla="*/ 918620 h 6180230"/>
              <a:gd name="connsiteX54" fmla="*/ 710565 w 2352349"/>
              <a:gd name="connsiteY54" fmla="*/ 885283 h 6180230"/>
              <a:gd name="connsiteX55" fmla="*/ 772477 w 2352349"/>
              <a:gd name="connsiteY55" fmla="*/ 846230 h 6180230"/>
              <a:gd name="connsiteX56" fmla="*/ 851535 w 2352349"/>
              <a:gd name="connsiteY56" fmla="*/ 664303 h 6180230"/>
              <a:gd name="connsiteX57" fmla="*/ 844867 w 2352349"/>
              <a:gd name="connsiteY57" fmla="*/ 586198 h 6180230"/>
              <a:gd name="connsiteX58" fmla="*/ 824865 w 2352349"/>
              <a:gd name="connsiteY58" fmla="*/ 496663 h 6180230"/>
              <a:gd name="connsiteX59" fmla="*/ 808672 w 2352349"/>
              <a:gd name="connsiteY59" fmla="*/ 367123 h 6180230"/>
              <a:gd name="connsiteX60" fmla="*/ 809625 w 2352349"/>
              <a:gd name="connsiteY60" fmla="*/ 364265 h 6180230"/>
              <a:gd name="connsiteX61" fmla="*/ 831532 w 2352349"/>
              <a:gd name="connsiteY61" fmla="*/ 341405 h 6180230"/>
              <a:gd name="connsiteX62" fmla="*/ 848677 w 2352349"/>
              <a:gd name="connsiteY62" fmla="*/ 360455 h 6180230"/>
              <a:gd name="connsiteX63" fmla="*/ 847725 w 2352349"/>
              <a:gd name="connsiteY63" fmla="*/ 325213 h 6180230"/>
              <a:gd name="connsiteX64" fmla="*/ 848677 w 2352349"/>
              <a:gd name="connsiteY64" fmla="*/ 282350 h 6180230"/>
              <a:gd name="connsiteX65" fmla="*/ 856297 w 2352349"/>
              <a:gd name="connsiteY65" fmla="*/ 249013 h 6180230"/>
              <a:gd name="connsiteX66" fmla="*/ 862012 w 2352349"/>
              <a:gd name="connsiteY66" fmla="*/ 229010 h 6180230"/>
              <a:gd name="connsiteX67" fmla="*/ 865822 w 2352349"/>
              <a:gd name="connsiteY67" fmla="*/ 209008 h 6180230"/>
              <a:gd name="connsiteX68" fmla="*/ 871537 w 2352349"/>
              <a:gd name="connsiteY68" fmla="*/ 189005 h 6180230"/>
              <a:gd name="connsiteX69" fmla="*/ 878205 w 2352349"/>
              <a:gd name="connsiteY69" fmla="*/ 169003 h 6180230"/>
              <a:gd name="connsiteX70" fmla="*/ 885825 w 2352349"/>
              <a:gd name="connsiteY70" fmla="*/ 144238 h 6180230"/>
              <a:gd name="connsiteX71" fmla="*/ 898207 w 2352349"/>
              <a:gd name="connsiteY71" fmla="*/ 128998 h 6180230"/>
              <a:gd name="connsiteX72" fmla="*/ 913447 w 2352349"/>
              <a:gd name="connsiteY72" fmla="*/ 108995 h 6180230"/>
              <a:gd name="connsiteX73" fmla="*/ 929640 w 2352349"/>
              <a:gd name="connsiteY73" fmla="*/ 91850 h 6180230"/>
              <a:gd name="connsiteX74" fmla="*/ 945832 w 2352349"/>
              <a:gd name="connsiteY74" fmla="*/ 78515 h 6180230"/>
              <a:gd name="connsiteX75" fmla="*/ 961072 w 2352349"/>
              <a:gd name="connsiteY75" fmla="*/ 62323 h 6180230"/>
              <a:gd name="connsiteX76" fmla="*/ 978217 w 2352349"/>
              <a:gd name="connsiteY76" fmla="*/ 45178 h 6180230"/>
              <a:gd name="connsiteX77" fmla="*/ 997267 w 2352349"/>
              <a:gd name="connsiteY77" fmla="*/ 41368 h 6180230"/>
              <a:gd name="connsiteX78" fmla="*/ 1026795 w 2352349"/>
              <a:gd name="connsiteY78" fmla="*/ 28985 h 6180230"/>
              <a:gd name="connsiteX79" fmla="*/ 1058227 w 2352349"/>
              <a:gd name="connsiteY79" fmla="*/ 19460 h 6180230"/>
              <a:gd name="connsiteX80" fmla="*/ 1090612 w 2352349"/>
              <a:gd name="connsiteY80" fmla="*/ 12793 h 6180230"/>
              <a:gd name="connsiteX81" fmla="*/ 1122997 w 2352349"/>
              <a:gd name="connsiteY81" fmla="*/ 7078 h 6180230"/>
              <a:gd name="connsiteX82" fmla="*/ 1156335 w 2352349"/>
              <a:gd name="connsiteY82" fmla="*/ 3268 h 6180230"/>
              <a:gd name="connsiteX83" fmla="*/ 1189672 w 2352349"/>
              <a:gd name="connsiteY83" fmla="*/ 2315 h 6180230"/>
              <a:gd name="connsiteX84" fmla="*/ 1208722 w 2352349"/>
              <a:gd name="connsiteY84" fmla="*/ 3268 h 6180230"/>
              <a:gd name="connsiteX85" fmla="*/ 1228725 w 2352349"/>
              <a:gd name="connsiteY85" fmla="*/ 8983 h 6180230"/>
              <a:gd name="connsiteX86" fmla="*/ 1247775 w 2352349"/>
              <a:gd name="connsiteY86" fmla="*/ 15650 h 6180230"/>
              <a:gd name="connsiteX87" fmla="*/ 1257300 w 2352349"/>
              <a:gd name="connsiteY87" fmla="*/ 6125 h 6180230"/>
              <a:gd name="connsiteX88" fmla="*/ 1263015 w 2352349"/>
              <a:gd name="connsiteY88" fmla="*/ 28985 h 6180230"/>
              <a:gd name="connsiteX89" fmla="*/ 1284922 w 2352349"/>
              <a:gd name="connsiteY89" fmla="*/ 44225 h 6180230"/>
              <a:gd name="connsiteX90" fmla="*/ 1308735 w 2352349"/>
              <a:gd name="connsiteY90" fmla="*/ 69943 h 6180230"/>
              <a:gd name="connsiteX91" fmla="*/ 1328737 w 2352349"/>
              <a:gd name="connsiteY91" fmla="*/ 91850 h 6180230"/>
              <a:gd name="connsiteX92" fmla="*/ 1345882 w 2352349"/>
              <a:gd name="connsiteY92" fmla="*/ 108995 h 6180230"/>
              <a:gd name="connsiteX93" fmla="*/ 1363027 w 2352349"/>
              <a:gd name="connsiteY93" fmla="*/ 128998 h 6180230"/>
              <a:gd name="connsiteX94" fmla="*/ 1378267 w 2352349"/>
              <a:gd name="connsiteY94" fmla="*/ 150905 h 6180230"/>
              <a:gd name="connsiteX95" fmla="*/ 1391602 w 2352349"/>
              <a:gd name="connsiteY95" fmla="*/ 170908 h 6180230"/>
              <a:gd name="connsiteX96" fmla="*/ 1402080 w 2352349"/>
              <a:gd name="connsiteY96" fmla="*/ 197578 h 6180230"/>
              <a:gd name="connsiteX97" fmla="*/ 1407795 w 2352349"/>
              <a:gd name="connsiteY97" fmla="*/ 217580 h 6180230"/>
              <a:gd name="connsiteX98" fmla="*/ 1411605 w 2352349"/>
              <a:gd name="connsiteY98" fmla="*/ 232820 h 6180230"/>
              <a:gd name="connsiteX99" fmla="*/ 1415415 w 2352349"/>
              <a:gd name="connsiteY99" fmla="*/ 270920 h 6180230"/>
              <a:gd name="connsiteX100" fmla="*/ 1412557 w 2352349"/>
              <a:gd name="connsiteY100" fmla="*/ 311878 h 6180230"/>
              <a:gd name="connsiteX101" fmla="*/ 1418272 w 2352349"/>
              <a:gd name="connsiteY101" fmla="*/ 387125 h 6180230"/>
              <a:gd name="connsiteX102" fmla="*/ 1418272 w 2352349"/>
              <a:gd name="connsiteY102" fmla="*/ 387125 h 6180230"/>
              <a:gd name="connsiteX103" fmla="*/ 1463040 w 2352349"/>
              <a:gd name="connsiteY103" fmla="*/ 404270 h 6180230"/>
              <a:gd name="connsiteX104" fmla="*/ 1449705 w 2352349"/>
              <a:gd name="connsiteY104" fmla="*/ 488090 h 6180230"/>
              <a:gd name="connsiteX105" fmla="*/ 1434465 w 2352349"/>
              <a:gd name="connsiteY105" fmla="*/ 508093 h 6180230"/>
              <a:gd name="connsiteX106" fmla="*/ 1316355 w 2352349"/>
              <a:gd name="connsiteY106" fmla="*/ 734788 h 6180230"/>
              <a:gd name="connsiteX107" fmla="*/ 1439227 w 2352349"/>
              <a:gd name="connsiteY107" fmla="*/ 948148 h 6180230"/>
              <a:gd name="connsiteX108" fmla="*/ 1802130 w 2352349"/>
              <a:gd name="connsiteY108" fmla="*/ 1071973 h 6180230"/>
              <a:gd name="connsiteX109" fmla="*/ 1880235 w 2352349"/>
              <a:gd name="connsiteY109" fmla="*/ 1174843 h 6180230"/>
              <a:gd name="connsiteX110" fmla="*/ 1904047 w 2352349"/>
              <a:gd name="connsiteY110" fmla="*/ 1385345 h 6180230"/>
              <a:gd name="connsiteX111" fmla="*/ 1974532 w 2352349"/>
              <a:gd name="connsiteY111" fmla="*/ 2002565 h 6180230"/>
              <a:gd name="connsiteX112" fmla="*/ 1986915 w 2352349"/>
              <a:gd name="connsiteY112" fmla="*/ 2118770 h 6180230"/>
              <a:gd name="connsiteX113" fmla="*/ 2015490 w 2352349"/>
              <a:gd name="connsiteY113" fmla="*/ 2198781 h 6180230"/>
              <a:gd name="connsiteX114" fmla="*/ 2030730 w 2352349"/>
              <a:gd name="connsiteY114" fmla="*/ 2266408 h 6180230"/>
              <a:gd name="connsiteX115" fmla="*/ 2027872 w 2352349"/>
              <a:gd name="connsiteY115" fmla="*/ 2435000 h 6180230"/>
              <a:gd name="connsiteX116" fmla="*/ 2035492 w 2352349"/>
              <a:gd name="connsiteY116" fmla="*/ 2496913 h 6180230"/>
              <a:gd name="connsiteX117" fmla="*/ 2059305 w 2352349"/>
              <a:gd name="connsiteY117" fmla="*/ 3029360 h 6180230"/>
              <a:gd name="connsiteX118" fmla="*/ 2049780 w 2352349"/>
              <a:gd name="connsiteY118" fmla="*/ 3144613 h 6180230"/>
              <a:gd name="connsiteX119" fmla="*/ 2040255 w 2352349"/>
              <a:gd name="connsiteY119" fmla="*/ 3247483 h 6180230"/>
              <a:gd name="connsiteX120" fmla="*/ 2063115 w 2352349"/>
              <a:gd name="connsiteY120" fmla="*/ 3337018 h 6180230"/>
              <a:gd name="connsiteX121" fmla="*/ 2053590 w 2352349"/>
              <a:gd name="connsiteY121" fmla="*/ 3437031 h 6180230"/>
              <a:gd name="connsiteX122" fmla="*/ 2040255 w 2352349"/>
              <a:gd name="connsiteY122" fmla="*/ 3637056 h 6180230"/>
              <a:gd name="connsiteX123" fmla="*/ 2128837 w 2352349"/>
              <a:gd name="connsiteY123" fmla="*/ 3879943 h 6180230"/>
              <a:gd name="connsiteX124" fmla="*/ 2191702 w 2352349"/>
              <a:gd name="connsiteY124" fmla="*/ 3902803 h 6180230"/>
              <a:gd name="connsiteX125" fmla="*/ 2234565 w 2352349"/>
              <a:gd name="connsiteY125" fmla="*/ 4003768 h 6180230"/>
              <a:gd name="connsiteX126" fmla="*/ 2325052 w 2352349"/>
              <a:gd name="connsiteY126" fmla="*/ 4223796 h 6180230"/>
              <a:gd name="connsiteX127" fmla="*/ 2335530 w 2352349"/>
              <a:gd name="connsiteY127" fmla="*/ 4362860 h 6180230"/>
              <a:gd name="connsiteX128" fmla="*/ 2343150 w 2352349"/>
              <a:gd name="connsiteY128" fmla="*/ 4656231 h 6180230"/>
              <a:gd name="connsiteX129" fmla="*/ 2329815 w 2352349"/>
              <a:gd name="connsiteY129" fmla="*/ 4801010 h 6180230"/>
              <a:gd name="connsiteX130" fmla="*/ 2247900 w 2352349"/>
              <a:gd name="connsiteY130" fmla="*/ 4903880 h 6180230"/>
              <a:gd name="connsiteX131" fmla="*/ 2101215 w 2352349"/>
              <a:gd name="connsiteY131" fmla="*/ 4913405 h 6180230"/>
              <a:gd name="connsiteX132" fmla="*/ 2038350 w 2352349"/>
              <a:gd name="connsiteY132" fmla="*/ 4906738 h 6180230"/>
              <a:gd name="connsiteX133" fmla="*/ 1917382 w 2352349"/>
              <a:gd name="connsiteY133" fmla="*/ 4896260 h 6180230"/>
              <a:gd name="connsiteX134" fmla="*/ 1926907 w 2352349"/>
              <a:gd name="connsiteY134" fmla="*/ 5273451 h 6180230"/>
              <a:gd name="connsiteX135" fmla="*/ 1934527 w 2352349"/>
              <a:gd name="connsiteY135" fmla="*/ 5338221 h 6180230"/>
              <a:gd name="connsiteX136" fmla="*/ 1938337 w 2352349"/>
              <a:gd name="connsiteY136" fmla="*/ 5369653 h 6180230"/>
              <a:gd name="connsiteX137" fmla="*/ 1983105 w 2352349"/>
              <a:gd name="connsiteY137" fmla="*/ 5695408 h 6180230"/>
              <a:gd name="connsiteX138" fmla="*/ 1931670 w 2352349"/>
              <a:gd name="connsiteY138" fmla="*/ 5731603 h 6180230"/>
              <a:gd name="connsiteX139" fmla="*/ 1974532 w 2352349"/>
              <a:gd name="connsiteY139" fmla="*/ 5780180 h 6180230"/>
              <a:gd name="connsiteX140" fmla="*/ 1986915 w 2352349"/>
              <a:gd name="connsiteY140" fmla="*/ 5806851 h 6180230"/>
              <a:gd name="connsiteX141" fmla="*/ 2009775 w 2352349"/>
              <a:gd name="connsiteY141" fmla="*/ 5893528 h 6180230"/>
              <a:gd name="connsiteX142" fmla="*/ 2127885 w 2352349"/>
              <a:gd name="connsiteY142" fmla="*/ 6039260 h 6180230"/>
              <a:gd name="connsiteX143" fmla="*/ 2212657 w 2352349"/>
              <a:gd name="connsiteY143" fmla="*/ 6086885 h 6180230"/>
              <a:gd name="connsiteX144" fmla="*/ 2257425 w 2352349"/>
              <a:gd name="connsiteY144" fmla="*/ 6180230 h 6180230"/>
              <a:gd name="connsiteX145" fmla="*/ 1975485 w 2352349"/>
              <a:gd name="connsiteY145" fmla="*/ 3767548 h 6180230"/>
              <a:gd name="connsiteX146" fmla="*/ 1924050 w 2352349"/>
              <a:gd name="connsiteY146" fmla="*/ 3635150 h 6180230"/>
              <a:gd name="connsiteX147" fmla="*/ 1913572 w 2352349"/>
              <a:gd name="connsiteY147" fmla="*/ 3636103 h 6180230"/>
              <a:gd name="connsiteX148" fmla="*/ 1901190 w 2352349"/>
              <a:gd name="connsiteY148" fmla="*/ 3772310 h 6180230"/>
              <a:gd name="connsiteX149" fmla="*/ 1975485 w 2352349"/>
              <a:gd name="connsiteY149" fmla="*/ 3767548 h 6180230"/>
              <a:gd name="connsiteX150" fmla="*/ 1975485 w 2352349"/>
              <a:gd name="connsiteY150" fmla="*/ 3767548 h 6180230"/>
              <a:gd name="connsiteX151" fmla="*/ 1975485 w 2352349"/>
              <a:gd name="connsiteY151" fmla="*/ 3767548 h 6180230"/>
              <a:gd name="connsiteX152" fmla="*/ 1975485 w 2352349"/>
              <a:gd name="connsiteY152" fmla="*/ 3767548 h 6180230"/>
              <a:gd name="connsiteX153" fmla="*/ 1829752 w 2352349"/>
              <a:gd name="connsiteY153" fmla="*/ 3157948 h 6180230"/>
              <a:gd name="connsiteX154" fmla="*/ 2005965 w 2352349"/>
              <a:gd name="connsiteY154" fmla="*/ 3157948 h 6180230"/>
              <a:gd name="connsiteX155" fmla="*/ 1969770 w 2352349"/>
              <a:gd name="connsiteY155" fmla="*/ 3073175 h 6180230"/>
              <a:gd name="connsiteX156" fmla="*/ 1817370 w 2352349"/>
              <a:gd name="connsiteY156" fmla="*/ 3089368 h 6180230"/>
              <a:gd name="connsiteX157" fmla="*/ 1829752 w 2352349"/>
              <a:gd name="connsiteY157" fmla="*/ 3157948 h 6180230"/>
              <a:gd name="connsiteX158" fmla="*/ 1829752 w 2352349"/>
              <a:gd name="connsiteY158" fmla="*/ 3157948 h 6180230"/>
              <a:gd name="connsiteX159" fmla="*/ 1829752 w 2352349"/>
              <a:gd name="connsiteY159" fmla="*/ 3157948 h 6180230"/>
              <a:gd name="connsiteX160" fmla="*/ 1829752 w 2352349"/>
              <a:gd name="connsiteY160" fmla="*/ 3157948 h 6180230"/>
              <a:gd name="connsiteX161" fmla="*/ 1787842 w 2352349"/>
              <a:gd name="connsiteY161" fmla="*/ 3382738 h 6180230"/>
              <a:gd name="connsiteX162" fmla="*/ 1804035 w 2352349"/>
              <a:gd name="connsiteY162" fmla="*/ 3176046 h 6180230"/>
              <a:gd name="connsiteX163" fmla="*/ 1724025 w 2352349"/>
              <a:gd name="connsiteY163" fmla="*/ 3024598 h 6180230"/>
              <a:gd name="connsiteX164" fmla="*/ 1787842 w 2352349"/>
              <a:gd name="connsiteY164" fmla="*/ 3382738 h 6180230"/>
              <a:gd name="connsiteX165" fmla="*/ 1787842 w 2352349"/>
              <a:gd name="connsiteY165" fmla="*/ 3382738 h 6180230"/>
              <a:gd name="connsiteX166" fmla="*/ 1787842 w 2352349"/>
              <a:gd name="connsiteY166" fmla="*/ 3382738 h 6180230"/>
              <a:gd name="connsiteX167" fmla="*/ 1787842 w 2352349"/>
              <a:gd name="connsiteY167" fmla="*/ 3382738 h 6180230"/>
              <a:gd name="connsiteX168" fmla="*/ 1276350 w 2352349"/>
              <a:gd name="connsiteY168" fmla="*/ 1373915 h 6180230"/>
              <a:gd name="connsiteX169" fmla="*/ 1279207 w 2352349"/>
              <a:gd name="connsiteY169" fmla="*/ 1051018 h 6180230"/>
              <a:gd name="connsiteX170" fmla="*/ 1206817 w 2352349"/>
              <a:gd name="connsiteY170" fmla="*/ 1155793 h 6180230"/>
              <a:gd name="connsiteX171" fmla="*/ 1189672 w 2352349"/>
              <a:gd name="connsiteY171" fmla="*/ 1130075 h 6180230"/>
              <a:gd name="connsiteX172" fmla="*/ 1168717 w 2352349"/>
              <a:gd name="connsiteY172" fmla="*/ 1102453 h 6180230"/>
              <a:gd name="connsiteX173" fmla="*/ 1159192 w 2352349"/>
              <a:gd name="connsiteY173" fmla="*/ 1107215 h 6180230"/>
              <a:gd name="connsiteX174" fmla="*/ 1276350 w 2352349"/>
              <a:gd name="connsiteY174" fmla="*/ 1373915 h 6180230"/>
              <a:gd name="connsiteX175" fmla="*/ 1192530 w 2352349"/>
              <a:gd name="connsiteY175" fmla="*/ 1130075 h 6180230"/>
              <a:gd name="connsiteX176" fmla="*/ 1279207 w 2352349"/>
              <a:gd name="connsiteY176" fmla="*/ 1004345 h 6180230"/>
              <a:gd name="connsiteX177" fmla="*/ 1280160 w 2352349"/>
              <a:gd name="connsiteY177" fmla="*/ 856708 h 6180230"/>
              <a:gd name="connsiteX178" fmla="*/ 1122997 w 2352349"/>
              <a:gd name="connsiteY178" fmla="*/ 965293 h 6180230"/>
              <a:gd name="connsiteX179" fmla="*/ 1192530 w 2352349"/>
              <a:gd name="connsiteY179" fmla="*/ 1130075 h 6180230"/>
              <a:gd name="connsiteX180" fmla="*/ 1192530 w 2352349"/>
              <a:gd name="connsiteY180" fmla="*/ 1130075 h 6180230"/>
              <a:gd name="connsiteX181" fmla="*/ 1192530 w 2352349"/>
              <a:gd name="connsiteY181" fmla="*/ 1130075 h 6180230"/>
              <a:gd name="connsiteX182" fmla="*/ 1192530 w 2352349"/>
              <a:gd name="connsiteY182" fmla="*/ 1130075 h 6180230"/>
              <a:gd name="connsiteX183" fmla="*/ 1034415 w 2352349"/>
              <a:gd name="connsiteY183" fmla="*/ 1407253 h 6180230"/>
              <a:gd name="connsiteX184" fmla="*/ 1062990 w 2352349"/>
              <a:gd name="connsiteY184" fmla="*/ 1115788 h 6180230"/>
              <a:gd name="connsiteX185" fmla="*/ 1042035 w 2352349"/>
              <a:gd name="connsiteY185" fmla="*/ 1111025 h 6180230"/>
              <a:gd name="connsiteX186" fmla="*/ 1002982 w 2352349"/>
              <a:gd name="connsiteY186" fmla="*/ 1168175 h 6180230"/>
              <a:gd name="connsiteX187" fmla="*/ 937260 w 2352349"/>
              <a:gd name="connsiteY187" fmla="*/ 1102453 h 6180230"/>
              <a:gd name="connsiteX188" fmla="*/ 1034415 w 2352349"/>
              <a:gd name="connsiteY188" fmla="*/ 1407253 h 6180230"/>
              <a:gd name="connsiteX189" fmla="*/ 1000125 w 2352349"/>
              <a:gd name="connsiteY189" fmla="*/ 1137695 h 6180230"/>
              <a:gd name="connsiteX190" fmla="*/ 1081087 w 2352349"/>
              <a:gd name="connsiteY190" fmla="*/ 969103 h 6180230"/>
              <a:gd name="connsiteX191" fmla="*/ 861060 w 2352349"/>
              <a:gd name="connsiteY191" fmla="*/ 807178 h 6180230"/>
              <a:gd name="connsiteX192" fmla="*/ 1000125 w 2352349"/>
              <a:gd name="connsiteY192" fmla="*/ 1137695 h 6180230"/>
              <a:gd name="connsiteX193" fmla="*/ 1000125 w 2352349"/>
              <a:gd name="connsiteY193" fmla="*/ 1137695 h 6180230"/>
              <a:gd name="connsiteX194" fmla="*/ 1000125 w 2352349"/>
              <a:gd name="connsiteY194" fmla="*/ 1137695 h 6180230"/>
              <a:gd name="connsiteX195" fmla="*/ 1000125 w 2352349"/>
              <a:gd name="connsiteY195" fmla="*/ 1137695 h 6180230"/>
              <a:gd name="connsiteX196" fmla="*/ 308610 w 2352349"/>
              <a:gd name="connsiteY196" fmla="*/ 3159853 h 6180230"/>
              <a:gd name="connsiteX197" fmla="*/ 474345 w 2352349"/>
              <a:gd name="connsiteY197" fmla="*/ 2953160 h 6180230"/>
              <a:gd name="connsiteX198" fmla="*/ 262890 w 2352349"/>
              <a:gd name="connsiteY198" fmla="*/ 3128421 h 6180230"/>
              <a:gd name="connsiteX199" fmla="*/ 308610 w 2352349"/>
              <a:gd name="connsiteY199" fmla="*/ 3159853 h 6180230"/>
              <a:gd name="connsiteX200" fmla="*/ 308610 w 2352349"/>
              <a:gd name="connsiteY200" fmla="*/ 3159853 h 6180230"/>
              <a:gd name="connsiteX201" fmla="*/ 308610 w 2352349"/>
              <a:gd name="connsiteY201" fmla="*/ 3159853 h 6180230"/>
              <a:gd name="connsiteX202" fmla="*/ 308610 w 2352349"/>
              <a:gd name="connsiteY202" fmla="*/ 3159853 h 6180230"/>
              <a:gd name="connsiteX0" fmla="*/ 1581150 w 2352349"/>
              <a:gd name="connsiteY0" fmla="*/ 6152608 h 6243595"/>
              <a:gd name="connsiteX1" fmla="*/ 1533525 w 2352349"/>
              <a:gd name="connsiteY1" fmla="*/ 5835426 h 6243595"/>
              <a:gd name="connsiteX2" fmla="*/ 1481137 w 2352349"/>
              <a:gd name="connsiteY2" fmla="*/ 5719221 h 6243595"/>
              <a:gd name="connsiteX3" fmla="*/ 1451610 w 2352349"/>
              <a:gd name="connsiteY3" fmla="*/ 5710648 h 6243595"/>
              <a:gd name="connsiteX4" fmla="*/ 1392555 w 2352349"/>
              <a:gd name="connsiteY4" fmla="*/ 5482048 h 6243595"/>
              <a:gd name="connsiteX5" fmla="*/ 1385887 w 2352349"/>
              <a:gd name="connsiteY5" fmla="*/ 5448710 h 6243595"/>
              <a:gd name="connsiteX6" fmla="*/ 1338262 w 2352349"/>
              <a:gd name="connsiteY6" fmla="*/ 5135338 h 6243595"/>
              <a:gd name="connsiteX7" fmla="*/ 1328737 w 2352349"/>
              <a:gd name="connsiteY7" fmla="*/ 5105810 h 6243595"/>
              <a:gd name="connsiteX8" fmla="*/ 1242060 w 2352349"/>
              <a:gd name="connsiteY8" fmla="*/ 4685758 h 6243595"/>
              <a:gd name="connsiteX9" fmla="*/ 1236345 w 2352349"/>
              <a:gd name="connsiteY9" fmla="*/ 4654326 h 6243595"/>
              <a:gd name="connsiteX10" fmla="*/ 1226820 w 2352349"/>
              <a:gd name="connsiteY10" fmla="*/ 4592413 h 6243595"/>
              <a:gd name="connsiteX11" fmla="*/ 1184910 w 2352349"/>
              <a:gd name="connsiteY11" fmla="*/ 4276183 h 6243595"/>
              <a:gd name="connsiteX12" fmla="*/ 1119187 w 2352349"/>
              <a:gd name="connsiteY12" fmla="*/ 3858988 h 6243595"/>
              <a:gd name="connsiteX13" fmla="*/ 1090612 w 2352349"/>
              <a:gd name="connsiteY13" fmla="*/ 3904708 h 6243595"/>
              <a:gd name="connsiteX14" fmla="*/ 1073467 w 2352349"/>
              <a:gd name="connsiteY14" fmla="*/ 4117115 h 6243595"/>
              <a:gd name="connsiteX15" fmla="*/ 1074420 w 2352349"/>
              <a:gd name="connsiteY15" fmla="*/ 4281898 h 6243595"/>
              <a:gd name="connsiteX16" fmla="*/ 1031557 w 2352349"/>
              <a:gd name="connsiteY16" fmla="*/ 4610510 h 6243595"/>
              <a:gd name="connsiteX17" fmla="*/ 1027747 w 2352349"/>
              <a:gd name="connsiteY17" fmla="*/ 5082951 h 6243595"/>
              <a:gd name="connsiteX18" fmla="*/ 1020127 w 2352349"/>
              <a:gd name="connsiteY18" fmla="*/ 5290596 h 6243595"/>
              <a:gd name="connsiteX19" fmla="*/ 1036320 w 2352349"/>
              <a:gd name="connsiteY19" fmla="*/ 5465855 h 6243595"/>
              <a:gd name="connsiteX20" fmla="*/ 1042987 w 2352349"/>
              <a:gd name="connsiteY20" fmla="*/ 5495383 h 6243595"/>
              <a:gd name="connsiteX21" fmla="*/ 1050607 w 2352349"/>
              <a:gd name="connsiteY21" fmla="*/ 5523958 h 6243595"/>
              <a:gd name="connsiteX22" fmla="*/ 1057275 w 2352349"/>
              <a:gd name="connsiteY22" fmla="*/ 5921151 h 6243595"/>
              <a:gd name="connsiteX23" fmla="*/ 1040130 w 2352349"/>
              <a:gd name="connsiteY23" fmla="*/ 5950678 h 6243595"/>
              <a:gd name="connsiteX24" fmla="*/ 981075 w 2352349"/>
              <a:gd name="connsiteY24" fmla="*/ 6142063 h 6243595"/>
              <a:gd name="connsiteX25" fmla="*/ 1495425 w 2352349"/>
              <a:gd name="connsiteY25" fmla="*/ 6142130 h 6243595"/>
              <a:gd name="connsiteX26" fmla="*/ 601027 w 2352349"/>
              <a:gd name="connsiteY26" fmla="*/ 6142130 h 6243595"/>
              <a:gd name="connsiteX27" fmla="*/ 623887 w 2352349"/>
              <a:gd name="connsiteY27" fmla="*/ 6052596 h 6243595"/>
              <a:gd name="connsiteX28" fmla="*/ 640080 w 2352349"/>
              <a:gd name="connsiteY28" fmla="*/ 5933533 h 6243595"/>
              <a:gd name="connsiteX29" fmla="*/ 556260 w 2352349"/>
              <a:gd name="connsiteY29" fmla="*/ 5467760 h 6243595"/>
              <a:gd name="connsiteX30" fmla="*/ 555307 w 2352349"/>
              <a:gd name="connsiteY30" fmla="*/ 5461093 h 6243595"/>
              <a:gd name="connsiteX31" fmla="*/ 526732 w 2352349"/>
              <a:gd name="connsiteY31" fmla="*/ 5021038 h 6243595"/>
              <a:gd name="connsiteX32" fmla="*/ 483870 w 2352349"/>
              <a:gd name="connsiteY32" fmla="*/ 4718143 h 6243595"/>
              <a:gd name="connsiteX33" fmla="*/ 405765 w 2352349"/>
              <a:gd name="connsiteY33" fmla="*/ 4272373 h 6243595"/>
              <a:gd name="connsiteX34" fmla="*/ 383857 w 2352349"/>
              <a:gd name="connsiteY34" fmla="*/ 3880896 h 6243595"/>
              <a:gd name="connsiteX35" fmla="*/ 345757 w 2352349"/>
              <a:gd name="connsiteY35" fmla="*/ 3440840 h 6243595"/>
              <a:gd name="connsiteX36" fmla="*/ 341947 w 2352349"/>
              <a:gd name="connsiteY36" fmla="*/ 3311300 h 6243595"/>
              <a:gd name="connsiteX37" fmla="*/ 328612 w 2352349"/>
              <a:gd name="connsiteY37" fmla="*/ 3226528 h 6243595"/>
              <a:gd name="connsiteX38" fmla="*/ 299085 w 2352349"/>
              <a:gd name="connsiteY38" fmla="*/ 3191285 h 6243595"/>
              <a:gd name="connsiteX39" fmla="*/ 224790 w 2352349"/>
              <a:gd name="connsiteY39" fmla="*/ 3132231 h 6243595"/>
              <a:gd name="connsiteX40" fmla="*/ 189547 w 2352349"/>
              <a:gd name="connsiteY40" fmla="*/ 3087463 h 6243595"/>
              <a:gd name="connsiteX41" fmla="*/ 104775 w 2352349"/>
              <a:gd name="connsiteY41" fmla="*/ 2921728 h 6243595"/>
              <a:gd name="connsiteX42" fmla="*/ 92392 w 2352349"/>
              <a:gd name="connsiteY42" fmla="*/ 2734085 h 6243595"/>
              <a:gd name="connsiteX43" fmla="*/ 91440 w 2352349"/>
              <a:gd name="connsiteY43" fmla="*/ 2715035 h 6243595"/>
              <a:gd name="connsiteX44" fmla="*/ 39052 w 2352349"/>
              <a:gd name="connsiteY44" fmla="*/ 2520725 h 6243595"/>
              <a:gd name="connsiteX45" fmla="*/ 39052 w 2352349"/>
              <a:gd name="connsiteY45" fmla="*/ 2520725 h 6243595"/>
              <a:gd name="connsiteX46" fmla="*/ 39052 w 2352349"/>
              <a:gd name="connsiteY46" fmla="*/ 2520725 h 6243595"/>
              <a:gd name="connsiteX47" fmla="*/ 39052 w 2352349"/>
              <a:gd name="connsiteY47" fmla="*/ 2520725 h 6243595"/>
              <a:gd name="connsiteX48" fmla="*/ 0 w 2352349"/>
              <a:gd name="connsiteY48" fmla="*/ 2175920 h 6243595"/>
              <a:gd name="connsiteX49" fmla="*/ 13335 w 2352349"/>
              <a:gd name="connsiteY49" fmla="*/ 2068288 h 6243595"/>
              <a:gd name="connsiteX50" fmla="*/ 55245 w 2352349"/>
              <a:gd name="connsiteY50" fmla="*/ 1879693 h 6243595"/>
              <a:gd name="connsiteX51" fmla="*/ 156210 w 2352349"/>
              <a:gd name="connsiteY51" fmla="*/ 1108168 h 6243595"/>
              <a:gd name="connsiteX52" fmla="*/ 204787 w 2352349"/>
              <a:gd name="connsiteY52" fmla="*/ 1063400 h 6243595"/>
              <a:gd name="connsiteX53" fmla="*/ 645795 w 2352349"/>
              <a:gd name="connsiteY53" fmla="*/ 918620 h 6243595"/>
              <a:gd name="connsiteX54" fmla="*/ 710565 w 2352349"/>
              <a:gd name="connsiteY54" fmla="*/ 885283 h 6243595"/>
              <a:gd name="connsiteX55" fmla="*/ 772477 w 2352349"/>
              <a:gd name="connsiteY55" fmla="*/ 846230 h 6243595"/>
              <a:gd name="connsiteX56" fmla="*/ 851535 w 2352349"/>
              <a:gd name="connsiteY56" fmla="*/ 664303 h 6243595"/>
              <a:gd name="connsiteX57" fmla="*/ 844867 w 2352349"/>
              <a:gd name="connsiteY57" fmla="*/ 586198 h 6243595"/>
              <a:gd name="connsiteX58" fmla="*/ 824865 w 2352349"/>
              <a:gd name="connsiteY58" fmla="*/ 496663 h 6243595"/>
              <a:gd name="connsiteX59" fmla="*/ 808672 w 2352349"/>
              <a:gd name="connsiteY59" fmla="*/ 367123 h 6243595"/>
              <a:gd name="connsiteX60" fmla="*/ 809625 w 2352349"/>
              <a:gd name="connsiteY60" fmla="*/ 364265 h 6243595"/>
              <a:gd name="connsiteX61" fmla="*/ 831532 w 2352349"/>
              <a:gd name="connsiteY61" fmla="*/ 341405 h 6243595"/>
              <a:gd name="connsiteX62" fmla="*/ 848677 w 2352349"/>
              <a:gd name="connsiteY62" fmla="*/ 360455 h 6243595"/>
              <a:gd name="connsiteX63" fmla="*/ 847725 w 2352349"/>
              <a:gd name="connsiteY63" fmla="*/ 325213 h 6243595"/>
              <a:gd name="connsiteX64" fmla="*/ 848677 w 2352349"/>
              <a:gd name="connsiteY64" fmla="*/ 282350 h 6243595"/>
              <a:gd name="connsiteX65" fmla="*/ 856297 w 2352349"/>
              <a:gd name="connsiteY65" fmla="*/ 249013 h 6243595"/>
              <a:gd name="connsiteX66" fmla="*/ 862012 w 2352349"/>
              <a:gd name="connsiteY66" fmla="*/ 229010 h 6243595"/>
              <a:gd name="connsiteX67" fmla="*/ 865822 w 2352349"/>
              <a:gd name="connsiteY67" fmla="*/ 209008 h 6243595"/>
              <a:gd name="connsiteX68" fmla="*/ 871537 w 2352349"/>
              <a:gd name="connsiteY68" fmla="*/ 189005 h 6243595"/>
              <a:gd name="connsiteX69" fmla="*/ 878205 w 2352349"/>
              <a:gd name="connsiteY69" fmla="*/ 169003 h 6243595"/>
              <a:gd name="connsiteX70" fmla="*/ 885825 w 2352349"/>
              <a:gd name="connsiteY70" fmla="*/ 144238 h 6243595"/>
              <a:gd name="connsiteX71" fmla="*/ 898207 w 2352349"/>
              <a:gd name="connsiteY71" fmla="*/ 128998 h 6243595"/>
              <a:gd name="connsiteX72" fmla="*/ 913447 w 2352349"/>
              <a:gd name="connsiteY72" fmla="*/ 108995 h 6243595"/>
              <a:gd name="connsiteX73" fmla="*/ 929640 w 2352349"/>
              <a:gd name="connsiteY73" fmla="*/ 91850 h 6243595"/>
              <a:gd name="connsiteX74" fmla="*/ 945832 w 2352349"/>
              <a:gd name="connsiteY74" fmla="*/ 78515 h 6243595"/>
              <a:gd name="connsiteX75" fmla="*/ 961072 w 2352349"/>
              <a:gd name="connsiteY75" fmla="*/ 62323 h 6243595"/>
              <a:gd name="connsiteX76" fmla="*/ 978217 w 2352349"/>
              <a:gd name="connsiteY76" fmla="*/ 45178 h 6243595"/>
              <a:gd name="connsiteX77" fmla="*/ 997267 w 2352349"/>
              <a:gd name="connsiteY77" fmla="*/ 41368 h 6243595"/>
              <a:gd name="connsiteX78" fmla="*/ 1026795 w 2352349"/>
              <a:gd name="connsiteY78" fmla="*/ 28985 h 6243595"/>
              <a:gd name="connsiteX79" fmla="*/ 1058227 w 2352349"/>
              <a:gd name="connsiteY79" fmla="*/ 19460 h 6243595"/>
              <a:gd name="connsiteX80" fmla="*/ 1090612 w 2352349"/>
              <a:gd name="connsiteY80" fmla="*/ 12793 h 6243595"/>
              <a:gd name="connsiteX81" fmla="*/ 1122997 w 2352349"/>
              <a:gd name="connsiteY81" fmla="*/ 7078 h 6243595"/>
              <a:gd name="connsiteX82" fmla="*/ 1156335 w 2352349"/>
              <a:gd name="connsiteY82" fmla="*/ 3268 h 6243595"/>
              <a:gd name="connsiteX83" fmla="*/ 1189672 w 2352349"/>
              <a:gd name="connsiteY83" fmla="*/ 2315 h 6243595"/>
              <a:gd name="connsiteX84" fmla="*/ 1208722 w 2352349"/>
              <a:gd name="connsiteY84" fmla="*/ 3268 h 6243595"/>
              <a:gd name="connsiteX85" fmla="*/ 1228725 w 2352349"/>
              <a:gd name="connsiteY85" fmla="*/ 8983 h 6243595"/>
              <a:gd name="connsiteX86" fmla="*/ 1247775 w 2352349"/>
              <a:gd name="connsiteY86" fmla="*/ 15650 h 6243595"/>
              <a:gd name="connsiteX87" fmla="*/ 1257300 w 2352349"/>
              <a:gd name="connsiteY87" fmla="*/ 6125 h 6243595"/>
              <a:gd name="connsiteX88" fmla="*/ 1263015 w 2352349"/>
              <a:gd name="connsiteY88" fmla="*/ 28985 h 6243595"/>
              <a:gd name="connsiteX89" fmla="*/ 1284922 w 2352349"/>
              <a:gd name="connsiteY89" fmla="*/ 44225 h 6243595"/>
              <a:gd name="connsiteX90" fmla="*/ 1308735 w 2352349"/>
              <a:gd name="connsiteY90" fmla="*/ 69943 h 6243595"/>
              <a:gd name="connsiteX91" fmla="*/ 1328737 w 2352349"/>
              <a:gd name="connsiteY91" fmla="*/ 91850 h 6243595"/>
              <a:gd name="connsiteX92" fmla="*/ 1345882 w 2352349"/>
              <a:gd name="connsiteY92" fmla="*/ 108995 h 6243595"/>
              <a:gd name="connsiteX93" fmla="*/ 1363027 w 2352349"/>
              <a:gd name="connsiteY93" fmla="*/ 128998 h 6243595"/>
              <a:gd name="connsiteX94" fmla="*/ 1378267 w 2352349"/>
              <a:gd name="connsiteY94" fmla="*/ 150905 h 6243595"/>
              <a:gd name="connsiteX95" fmla="*/ 1391602 w 2352349"/>
              <a:gd name="connsiteY95" fmla="*/ 170908 h 6243595"/>
              <a:gd name="connsiteX96" fmla="*/ 1402080 w 2352349"/>
              <a:gd name="connsiteY96" fmla="*/ 197578 h 6243595"/>
              <a:gd name="connsiteX97" fmla="*/ 1407795 w 2352349"/>
              <a:gd name="connsiteY97" fmla="*/ 217580 h 6243595"/>
              <a:gd name="connsiteX98" fmla="*/ 1411605 w 2352349"/>
              <a:gd name="connsiteY98" fmla="*/ 232820 h 6243595"/>
              <a:gd name="connsiteX99" fmla="*/ 1415415 w 2352349"/>
              <a:gd name="connsiteY99" fmla="*/ 270920 h 6243595"/>
              <a:gd name="connsiteX100" fmla="*/ 1412557 w 2352349"/>
              <a:gd name="connsiteY100" fmla="*/ 311878 h 6243595"/>
              <a:gd name="connsiteX101" fmla="*/ 1418272 w 2352349"/>
              <a:gd name="connsiteY101" fmla="*/ 387125 h 6243595"/>
              <a:gd name="connsiteX102" fmla="*/ 1418272 w 2352349"/>
              <a:gd name="connsiteY102" fmla="*/ 387125 h 6243595"/>
              <a:gd name="connsiteX103" fmla="*/ 1463040 w 2352349"/>
              <a:gd name="connsiteY103" fmla="*/ 404270 h 6243595"/>
              <a:gd name="connsiteX104" fmla="*/ 1449705 w 2352349"/>
              <a:gd name="connsiteY104" fmla="*/ 488090 h 6243595"/>
              <a:gd name="connsiteX105" fmla="*/ 1434465 w 2352349"/>
              <a:gd name="connsiteY105" fmla="*/ 508093 h 6243595"/>
              <a:gd name="connsiteX106" fmla="*/ 1316355 w 2352349"/>
              <a:gd name="connsiteY106" fmla="*/ 734788 h 6243595"/>
              <a:gd name="connsiteX107" fmla="*/ 1439227 w 2352349"/>
              <a:gd name="connsiteY107" fmla="*/ 948148 h 6243595"/>
              <a:gd name="connsiteX108" fmla="*/ 1802130 w 2352349"/>
              <a:gd name="connsiteY108" fmla="*/ 1071973 h 6243595"/>
              <a:gd name="connsiteX109" fmla="*/ 1880235 w 2352349"/>
              <a:gd name="connsiteY109" fmla="*/ 1174843 h 6243595"/>
              <a:gd name="connsiteX110" fmla="*/ 1904047 w 2352349"/>
              <a:gd name="connsiteY110" fmla="*/ 1385345 h 6243595"/>
              <a:gd name="connsiteX111" fmla="*/ 1974532 w 2352349"/>
              <a:gd name="connsiteY111" fmla="*/ 2002565 h 6243595"/>
              <a:gd name="connsiteX112" fmla="*/ 1986915 w 2352349"/>
              <a:gd name="connsiteY112" fmla="*/ 2118770 h 6243595"/>
              <a:gd name="connsiteX113" fmla="*/ 2015490 w 2352349"/>
              <a:gd name="connsiteY113" fmla="*/ 2198781 h 6243595"/>
              <a:gd name="connsiteX114" fmla="*/ 2030730 w 2352349"/>
              <a:gd name="connsiteY114" fmla="*/ 2266408 h 6243595"/>
              <a:gd name="connsiteX115" fmla="*/ 2027872 w 2352349"/>
              <a:gd name="connsiteY115" fmla="*/ 2435000 h 6243595"/>
              <a:gd name="connsiteX116" fmla="*/ 2035492 w 2352349"/>
              <a:gd name="connsiteY116" fmla="*/ 2496913 h 6243595"/>
              <a:gd name="connsiteX117" fmla="*/ 2059305 w 2352349"/>
              <a:gd name="connsiteY117" fmla="*/ 3029360 h 6243595"/>
              <a:gd name="connsiteX118" fmla="*/ 2049780 w 2352349"/>
              <a:gd name="connsiteY118" fmla="*/ 3144613 h 6243595"/>
              <a:gd name="connsiteX119" fmla="*/ 2040255 w 2352349"/>
              <a:gd name="connsiteY119" fmla="*/ 3247483 h 6243595"/>
              <a:gd name="connsiteX120" fmla="*/ 2063115 w 2352349"/>
              <a:gd name="connsiteY120" fmla="*/ 3337018 h 6243595"/>
              <a:gd name="connsiteX121" fmla="*/ 2053590 w 2352349"/>
              <a:gd name="connsiteY121" fmla="*/ 3437031 h 6243595"/>
              <a:gd name="connsiteX122" fmla="*/ 2040255 w 2352349"/>
              <a:gd name="connsiteY122" fmla="*/ 3637056 h 6243595"/>
              <a:gd name="connsiteX123" fmla="*/ 2128837 w 2352349"/>
              <a:gd name="connsiteY123" fmla="*/ 3879943 h 6243595"/>
              <a:gd name="connsiteX124" fmla="*/ 2191702 w 2352349"/>
              <a:gd name="connsiteY124" fmla="*/ 3902803 h 6243595"/>
              <a:gd name="connsiteX125" fmla="*/ 2234565 w 2352349"/>
              <a:gd name="connsiteY125" fmla="*/ 4003768 h 6243595"/>
              <a:gd name="connsiteX126" fmla="*/ 2325052 w 2352349"/>
              <a:gd name="connsiteY126" fmla="*/ 4223796 h 6243595"/>
              <a:gd name="connsiteX127" fmla="*/ 2335530 w 2352349"/>
              <a:gd name="connsiteY127" fmla="*/ 4362860 h 6243595"/>
              <a:gd name="connsiteX128" fmla="*/ 2343150 w 2352349"/>
              <a:gd name="connsiteY128" fmla="*/ 4656231 h 6243595"/>
              <a:gd name="connsiteX129" fmla="*/ 2329815 w 2352349"/>
              <a:gd name="connsiteY129" fmla="*/ 4801010 h 6243595"/>
              <a:gd name="connsiteX130" fmla="*/ 2247900 w 2352349"/>
              <a:gd name="connsiteY130" fmla="*/ 4903880 h 6243595"/>
              <a:gd name="connsiteX131" fmla="*/ 2101215 w 2352349"/>
              <a:gd name="connsiteY131" fmla="*/ 4913405 h 6243595"/>
              <a:gd name="connsiteX132" fmla="*/ 2038350 w 2352349"/>
              <a:gd name="connsiteY132" fmla="*/ 4906738 h 6243595"/>
              <a:gd name="connsiteX133" fmla="*/ 1917382 w 2352349"/>
              <a:gd name="connsiteY133" fmla="*/ 4896260 h 6243595"/>
              <a:gd name="connsiteX134" fmla="*/ 1926907 w 2352349"/>
              <a:gd name="connsiteY134" fmla="*/ 5273451 h 6243595"/>
              <a:gd name="connsiteX135" fmla="*/ 1934527 w 2352349"/>
              <a:gd name="connsiteY135" fmla="*/ 5338221 h 6243595"/>
              <a:gd name="connsiteX136" fmla="*/ 1938337 w 2352349"/>
              <a:gd name="connsiteY136" fmla="*/ 5369653 h 6243595"/>
              <a:gd name="connsiteX137" fmla="*/ 1983105 w 2352349"/>
              <a:gd name="connsiteY137" fmla="*/ 5695408 h 6243595"/>
              <a:gd name="connsiteX138" fmla="*/ 1931670 w 2352349"/>
              <a:gd name="connsiteY138" fmla="*/ 5731603 h 6243595"/>
              <a:gd name="connsiteX139" fmla="*/ 1974532 w 2352349"/>
              <a:gd name="connsiteY139" fmla="*/ 5780180 h 6243595"/>
              <a:gd name="connsiteX140" fmla="*/ 1986915 w 2352349"/>
              <a:gd name="connsiteY140" fmla="*/ 5806851 h 6243595"/>
              <a:gd name="connsiteX141" fmla="*/ 2009775 w 2352349"/>
              <a:gd name="connsiteY141" fmla="*/ 5893528 h 6243595"/>
              <a:gd name="connsiteX142" fmla="*/ 2127885 w 2352349"/>
              <a:gd name="connsiteY142" fmla="*/ 6039260 h 6243595"/>
              <a:gd name="connsiteX143" fmla="*/ 2212657 w 2352349"/>
              <a:gd name="connsiteY143" fmla="*/ 6086885 h 6243595"/>
              <a:gd name="connsiteX144" fmla="*/ 2257425 w 2352349"/>
              <a:gd name="connsiteY144" fmla="*/ 6180230 h 6243595"/>
              <a:gd name="connsiteX145" fmla="*/ 1975485 w 2352349"/>
              <a:gd name="connsiteY145" fmla="*/ 3767548 h 6243595"/>
              <a:gd name="connsiteX146" fmla="*/ 1924050 w 2352349"/>
              <a:gd name="connsiteY146" fmla="*/ 3635150 h 6243595"/>
              <a:gd name="connsiteX147" fmla="*/ 1913572 w 2352349"/>
              <a:gd name="connsiteY147" fmla="*/ 3636103 h 6243595"/>
              <a:gd name="connsiteX148" fmla="*/ 1901190 w 2352349"/>
              <a:gd name="connsiteY148" fmla="*/ 3772310 h 6243595"/>
              <a:gd name="connsiteX149" fmla="*/ 1975485 w 2352349"/>
              <a:gd name="connsiteY149" fmla="*/ 3767548 h 6243595"/>
              <a:gd name="connsiteX150" fmla="*/ 1975485 w 2352349"/>
              <a:gd name="connsiteY150" fmla="*/ 3767548 h 6243595"/>
              <a:gd name="connsiteX151" fmla="*/ 1975485 w 2352349"/>
              <a:gd name="connsiteY151" fmla="*/ 3767548 h 6243595"/>
              <a:gd name="connsiteX152" fmla="*/ 1975485 w 2352349"/>
              <a:gd name="connsiteY152" fmla="*/ 3767548 h 6243595"/>
              <a:gd name="connsiteX153" fmla="*/ 1829752 w 2352349"/>
              <a:gd name="connsiteY153" fmla="*/ 3157948 h 6243595"/>
              <a:gd name="connsiteX154" fmla="*/ 2005965 w 2352349"/>
              <a:gd name="connsiteY154" fmla="*/ 3157948 h 6243595"/>
              <a:gd name="connsiteX155" fmla="*/ 1969770 w 2352349"/>
              <a:gd name="connsiteY155" fmla="*/ 3073175 h 6243595"/>
              <a:gd name="connsiteX156" fmla="*/ 1817370 w 2352349"/>
              <a:gd name="connsiteY156" fmla="*/ 3089368 h 6243595"/>
              <a:gd name="connsiteX157" fmla="*/ 1829752 w 2352349"/>
              <a:gd name="connsiteY157" fmla="*/ 3157948 h 6243595"/>
              <a:gd name="connsiteX158" fmla="*/ 1829752 w 2352349"/>
              <a:gd name="connsiteY158" fmla="*/ 3157948 h 6243595"/>
              <a:gd name="connsiteX159" fmla="*/ 1829752 w 2352349"/>
              <a:gd name="connsiteY159" fmla="*/ 3157948 h 6243595"/>
              <a:gd name="connsiteX160" fmla="*/ 1829752 w 2352349"/>
              <a:gd name="connsiteY160" fmla="*/ 3157948 h 6243595"/>
              <a:gd name="connsiteX161" fmla="*/ 1787842 w 2352349"/>
              <a:gd name="connsiteY161" fmla="*/ 3382738 h 6243595"/>
              <a:gd name="connsiteX162" fmla="*/ 1804035 w 2352349"/>
              <a:gd name="connsiteY162" fmla="*/ 3176046 h 6243595"/>
              <a:gd name="connsiteX163" fmla="*/ 1724025 w 2352349"/>
              <a:gd name="connsiteY163" fmla="*/ 3024598 h 6243595"/>
              <a:gd name="connsiteX164" fmla="*/ 1787842 w 2352349"/>
              <a:gd name="connsiteY164" fmla="*/ 3382738 h 6243595"/>
              <a:gd name="connsiteX165" fmla="*/ 1787842 w 2352349"/>
              <a:gd name="connsiteY165" fmla="*/ 3382738 h 6243595"/>
              <a:gd name="connsiteX166" fmla="*/ 1787842 w 2352349"/>
              <a:gd name="connsiteY166" fmla="*/ 3382738 h 6243595"/>
              <a:gd name="connsiteX167" fmla="*/ 1787842 w 2352349"/>
              <a:gd name="connsiteY167" fmla="*/ 3382738 h 6243595"/>
              <a:gd name="connsiteX168" fmla="*/ 1276350 w 2352349"/>
              <a:gd name="connsiteY168" fmla="*/ 1373915 h 6243595"/>
              <a:gd name="connsiteX169" fmla="*/ 1279207 w 2352349"/>
              <a:gd name="connsiteY169" fmla="*/ 1051018 h 6243595"/>
              <a:gd name="connsiteX170" fmla="*/ 1206817 w 2352349"/>
              <a:gd name="connsiteY170" fmla="*/ 1155793 h 6243595"/>
              <a:gd name="connsiteX171" fmla="*/ 1189672 w 2352349"/>
              <a:gd name="connsiteY171" fmla="*/ 1130075 h 6243595"/>
              <a:gd name="connsiteX172" fmla="*/ 1168717 w 2352349"/>
              <a:gd name="connsiteY172" fmla="*/ 1102453 h 6243595"/>
              <a:gd name="connsiteX173" fmla="*/ 1159192 w 2352349"/>
              <a:gd name="connsiteY173" fmla="*/ 1107215 h 6243595"/>
              <a:gd name="connsiteX174" fmla="*/ 1276350 w 2352349"/>
              <a:gd name="connsiteY174" fmla="*/ 1373915 h 6243595"/>
              <a:gd name="connsiteX175" fmla="*/ 1192530 w 2352349"/>
              <a:gd name="connsiteY175" fmla="*/ 1130075 h 6243595"/>
              <a:gd name="connsiteX176" fmla="*/ 1279207 w 2352349"/>
              <a:gd name="connsiteY176" fmla="*/ 1004345 h 6243595"/>
              <a:gd name="connsiteX177" fmla="*/ 1280160 w 2352349"/>
              <a:gd name="connsiteY177" fmla="*/ 856708 h 6243595"/>
              <a:gd name="connsiteX178" fmla="*/ 1122997 w 2352349"/>
              <a:gd name="connsiteY178" fmla="*/ 965293 h 6243595"/>
              <a:gd name="connsiteX179" fmla="*/ 1192530 w 2352349"/>
              <a:gd name="connsiteY179" fmla="*/ 1130075 h 6243595"/>
              <a:gd name="connsiteX180" fmla="*/ 1192530 w 2352349"/>
              <a:gd name="connsiteY180" fmla="*/ 1130075 h 6243595"/>
              <a:gd name="connsiteX181" fmla="*/ 1192530 w 2352349"/>
              <a:gd name="connsiteY181" fmla="*/ 1130075 h 6243595"/>
              <a:gd name="connsiteX182" fmla="*/ 1192530 w 2352349"/>
              <a:gd name="connsiteY182" fmla="*/ 1130075 h 6243595"/>
              <a:gd name="connsiteX183" fmla="*/ 1034415 w 2352349"/>
              <a:gd name="connsiteY183" fmla="*/ 1407253 h 6243595"/>
              <a:gd name="connsiteX184" fmla="*/ 1062990 w 2352349"/>
              <a:gd name="connsiteY184" fmla="*/ 1115788 h 6243595"/>
              <a:gd name="connsiteX185" fmla="*/ 1042035 w 2352349"/>
              <a:gd name="connsiteY185" fmla="*/ 1111025 h 6243595"/>
              <a:gd name="connsiteX186" fmla="*/ 1002982 w 2352349"/>
              <a:gd name="connsiteY186" fmla="*/ 1168175 h 6243595"/>
              <a:gd name="connsiteX187" fmla="*/ 937260 w 2352349"/>
              <a:gd name="connsiteY187" fmla="*/ 1102453 h 6243595"/>
              <a:gd name="connsiteX188" fmla="*/ 1034415 w 2352349"/>
              <a:gd name="connsiteY188" fmla="*/ 1407253 h 6243595"/>
              <a:gd name="connsiteX189" fmla="*/ 1000125 w 2352349"/>
              <a:gd name="connsiteY189" fmla="*/ 1137695 h 6243595"/>
              <a:gd name="connsiteX190" fmla="*/ 1081087 w 2352349"/>
              <a:gd name="connsiteY190" fmla="*/ 969103 h 6243595"/>
              <a:gd name="connsiteX191" fmla="*/ 861060 w 2352349"/>
              <a:gd name="connsiteY191" fmla="*/ 807178 h 6243595"/>
              <a:gd name="connsiteX192" fmla="*/ 1000125 w 2352349"/>
              <a:gd name="connsiteY192" fmla="*/ 1137695 h 6243595"/>
              <a:gd name="connsiteX193" fmla="*/ 1000125 w 2352349"/>
              <a:gd name="connsiteY193" fmla="*/ 1137695 h 6243595"/>
              <a:gd name="connsiteX194" fmla="*/ 1000125 w 2352349"/>
              <a:gd name="connsiteY194" fmla="*/ 1137695 h 6243595"/>
              <a:gd name="connsiteX195" fmla="*/ 1000125 w 2352349"/>
              <a:gd name="connsiteY195" fmla="*/ 1137695 h 6243595"/>
              <a:gd name="connsiteX196" fmla="*/ 308610 w 2352349"/>
              <a:gd name="connsiteY196" fmla="*/ 3159853 h 6243595"/>
              <a:gd name="connsiteX197" fmla="*/ 474345 w 2352349"/>
              <a:gd name="connsiteY197" fmla="*/ 2953160 h 6243595"/>
              <a:gd name="connsiteX198" fmla="*/ 262890 w 2352349"/>
              <a:gd name="connsiteY198" fmla="*/ 3128421 h 6243595"/>
              <a:gd name="connsiteX199" fmla="*/ 308610 w 2352349"/>
              <a:gd name="connsiteY199" fmla="*/ 3159853 h 6243595"/>
              <a:gd name="connsiteX200" fmla="*/ 308610 w 2352349"/>
              <a:gd name="connsiteY200" fmla="*/ 3159853 h 6243595"/>
              <a:gd name="connsiteX201" fmla="*/ 308610 w 2352349"/>
              <a:gd name="connsiteY201" fmla="*/ 3159853 h 6243595"/>
              <a:gd name="connsiteX202" fmla="*/ 308610 w 2352349"/>
              <a:gd name="connsiteY202" fmla="*/ 3159853 h 6243595"/>
              <a:gd name="connsiteX0" fmla="*/ 1581150 w 2352349"/>
              <a:gd name="connsiteY0" fmla="*/ 6152608 h 6180230"/>
              <a:gd name="connsiteX1" fmla="*/ 1533525 w 2352349"/>
              <a:gd name="connsiteY1" fmla="*/ 5835426 h 6180230"/>
              <a:gd name="connsiteX2" fmla="*/ 1481137 w 2352349"/>
              <a:gd name="connsiteY2" fmla="*/ 5719221 h 6180230"/>
              <a:gd name="connsiteX3" fmla="*/ 1451610 w 2352349"/>
              <a:gd name="connsiteY3" fmla="*/ 5710648 h 6180230"/>
              <a:gd name="connsiteX4" fmla="*/ 1392555 w 2352349"/>
              <a:gd name="connsiteY4" fmla="*/ 5482048 h 6180230"/>
              <a:gd name="connsiteX5" fmla="*/ 1385887 w 2352349"/>
              <a:gd name="connsiteY5" fmla="*/ 5448710 h 6180230"/>
              <a:gd name="connsiteX6" fmla="*/ 1338262 w 2352349"/>
              <a:gd name="connsiteY6" fmla="*/ 5135338 h 6180230"/>
              <a:gd name="connsiteX7" fmla="*/ 1328737 w 2352349"/>
              <a:gd name="connsiteY7" fmla="*/ 5105810 h 6180230"/>
              <a:gd name="connsiteX8" fmla="*/ 1242060 w 2352349"/>
              <a:gd name="connsiteY8" fmla="*/ 4685758 h 6180230"/>
              <a:gd name="connsiteX9" fmla="*/ 1236345 w 2352349"/>
              <a:gd name="connsiteY9" fmla="*/ 4654326 h 6180230"/>
              <a:gd name="connsiteX10" fmla="*/ 1226820 w 2352349"/>
              <a:gd name="connsiteY10" fmla="*/ 4592413 h 6180230"/>
              <a:gd name="connsiteX11" fmla="*/ 1184910 w 2352349"/>
              <a:gd name="connsiteY11" fmla="*/ 4276183 h 6180230"/>
              <a:gd name="connsiteX12" fmla="*/ 1119187 w 2352349"/>
              <a:gd name="connsiteY12" fmla="*/ 3858988 h 6180230"/>
              <a:gd name="connsiteX13" fmla="*/ 1090612 w 2352349"/>
              <a:gd name="connsiteY13" fmla="*/ 3904708 h 6180230"/>
              <a:gd name="connsiteX14" fmla="*/ 1073467 w 2352349"/>
              <a:gd name="connsiteY14" fmla="*/ 4117115 h 6180230"/>
              <a:gd name="connsiteX15" fmla="*/ 1074420 w 2352349"/>
              <a:gd name="connsiteY15" fmla="*/ 4281898 h 6180230"/>
              <a:gd name="connsiteX16" fmla="*/ 1031557 w 2352349"/>
              <a:gd name="connsiteY16" fmla="*/ 4610510 h 6180230"/>
              <a:gd name="connsiteX17" fmla="*/ 1027747 w 2352349"/>
              <a:gd name="connsiteY17" fmla="*/ 5082951 h 6180230"/>
              <a:gd name="connsiteX18" fmla="*/ 1020127 w 2352349"/>
              <a:gd name="connsiteY18" fmla="*/ 5290596 h 6180230"/>
              <a:gd name="connsiteX19" fmla="*/ 1036320 w 2352349"/>
              <a:gd name="connsiteY19" fmla="*/ 5465855 h 6180230"/>
              <a:gd name="connsiteX20" fmla="*/ 1042987 w 2352349"/>
              <a:gd name="connsiteY20" fmla="*/ 5495383 h 6180230"/>
              <a:gd name="connsiteX21" fmla="*/ 1050607 w 2352349"/>
              <a:gd name="connsiteY21" fmla="*/ 5523958 h 6180230"/>
              <a:gd name="connsiteX22" fmla="*/ 1057275 w 2352349"/>
              <a:gd name="connsiteY22" fmla="*/ 5921151 h 6180230"/>
              <a:gd name="connsiteX23" fmla="*/ 1040130 w 2352349"/>
              <a:gd name="connsiteY23" fmla="*/ 5950678 h 6180230"/>
              <a:gd name="connsiteX24" fmla="*/ 981075 w 2352349"/>
              <a:gd name="connsiteY24" fmla="*/ 6142063 h 6180230"/>
              <a:gd name="connsiteX25" fmla="*/ 1495425 w 2352349"/>
              <a:gd name="connsiteY25" fmla="*/ 6142130 h 6180230"/>
              <a:gd name="connsiteX26" fmla="*/ 601027 w 2352349"/>
              <a:gd name="connsiteY26" fmla="*/ 6142130 h 6180230"/>
              <a:gd name="connsiteX27" fmla="*/ 623887 w 2352349"/>
              <a:gd name="connsiteY27" fmla="*/ 6052596 h 6180230"/>
              <a:gd name="connsiteX28" fmla="*/ 640080 w 2352349"/>
              <a:gd name="connsiteY28" fmla="*/ 5933533 h 6180230"/>
              <a:gd name="connsiteX29" fmla="*/ 556260 w 2352349"/>
              <a:gd name="connsiteY29" fmla="*/ 5467760 h 6180230"/>
              <a:gd name="connsiteX30" fmla="*/ 555307 w 2352349"/>
              <a:gd name="connsiteY30" fmla="*/ 5461093 h 6180230"/>
              <a:gd name="connsiteX31" fmla="*/ 526732 w 2352349"/>
              <a:gd name="connsiteY31" fmla="*/ 5021038 h 6180230"/>
              <a:gd name="connsiteX32" fmla="*/ 483870 w 2352349"/>
              <a:gd name="connsiteY32" fmla="*/ 4718143 h 6180230"/>
              <a:gd name="connsiteX33" fmla="*/ 405765 w 2352349"/>
              <a:gd name="connsiteY33" fmla="*/ 4272373 h 6180230"/>
              <a:gd name="connsiteX34" fmla="*/ 383857 w 2352349"/>
              <a:gd name="connsiteY34" fmla="*/ 3880896 h 6180230"/>
              <a:gd name="connsiteX35" fmla="*/ 345757 w 2352349"/>
              <a:gd name="connsiteY35" fmla="*/ 3440840 h 6180230"/>
              <a:gd name="connsiteX36" fmla="*/ 341947 w 2352349"/>
              <a:gd name="connsiteY36" fmla="*/ 3311300 h 6180230"/>
              <a:gd name="connsiteX37" fmla="*/ 328612 w 2352349"/>
              <a:gd name="connsiteY37" fmla="*/ 3226528 h 6180230"/>
              <a:gd name="connsiteX38" fmla="*/ 299085 w 2352349"/>
              <a:gd name="connsiteY38" fmla="*/ 3191285 h 6180230"/>
              <a:gd name="connsiteX39" fmla="*/ 224790 w 2352349"/>
              <a:gd name="connsiteY39" fmla="*/ 3132231 h 6180230"/>
              <a:gd name="connsiteX40" fmla="*/ 189547 w 2352349"/>
              <a:gd name="connsiteY40" fmla="*/ 3087463 h 6180230"/>
              <a:gd name="connsiteX41" fmla="*/ 104775 w 2352349"/>
              <a:gd name="connsiteY41" fmla="*/ 2921728 h 6180230"/>
              <a:gd name="connsiteX42" fmla="*/ 92392 w 2352349"/>
              <a:gd name="connsiteY42" fmla="*/ 2734085 h 6180230"/>
              <a:gd name="connsiteX43" fmla="*/ 91440 w 2352349"/>
              <a:gd name="connsiteY43" fmla="*/ 2715035 h 6180230"/>
              <a:gd name="connsiteX44" fmla="*/ 39052 w 2352349"/>
              <a:gd name="connsiteY44" fmla="*/ 2520725 h 6180230"/>
              <a:gd name="connsiteX45" fmla="*/ 39052 w 2352349"/>
              <a:gd name="connsiteY45" fmla="*/ 2520725 h 6180230"/>
              <a:gd name="connsiteX46" fmla="*/ 39052 w 2352349"/>
              <a:gd name="connsiteY46" fmla="*/ 2520725 h 6180230"/>
              <a:gd name="connsiteX47" fmla="*/ 39052 w 2352349"/>
              <a:gd name="connsiteY47" fmla="*/ 2520725 h 6180230"/>
              <a:gd name="connsiteX48" fmla="*/ 0 w 2352349"/>
              <a:gd name="connsiteY48" fmla="*/ 2175920 h 6180230"/>
              <a:gd name="connsiteX49" fmla="*/ 13335 w 2352349"/>
              <a:gd name="connsiteY49" fmla="*/ 2068288 h 6180230"/>
              <a:gd name="connsiteX50" fmla="*/ 55245 w 2352349"/>
              <a:gd name="connsiteY50" fmla="*/ 1879693 h 6180230"/>
              <a:gd name="connsiteX51" fmla="*/ 156210 w 2352349"/>
              <a:gd name="connsiteY51" fmla="*/ 1108168 h 6180230"/>
              <a:gd name="connsiteX52" fmla="*/ 204787 w 2352349"/>
              <a:gd name="connsiteY52" fmla="*/ 1063400 h 6180230"/>
              <a:gd name="connsiteX53" fmla="*/ 645795 w 2352349"/>
              <a:gd name="connsiteY53" fmla="*/ 918620 h 6180230"/>
              <a:gd name="connsiteX54" fmla="*/ 710565 w 2352349"/>
              <a:gd name="connsiteY54" fmla="*/ 885283 h 6180230"/>
              <a:gd name="connsiteX55" fmla="*/ 772477 w 2352349"/>
              <a:gd name="connsiteY55" fmla="*/ 846230 h 6180230"/>
              <a:gd name="connsiteX56" fmla="*/ 851535 w 2352349"/>
              <a:gd name="connsiteY56" fmla="*/ 664303 h 6180230"/>
              <a:gd name="connsiteX57" fmla="*/ 844867 w 2352349"/>
              <a:gd name="connsiteY57" fmla="*/ 586198 h 6180230"/>
              <a:gd name="connsiteX58" fmla="*/ 824865 w 2352349"/>
              <a:gd name="connsiteY58" fmla="*/ 496663 h 6180230"/>
              <a:gd name="connsiteX59" fmla="*/ 808672 w 2352349"/>
              <a:gd name="connsiteY59" fmla="*/ 367123 h 6180230"/>
              <a:gd name="connsiteX60" fmla="*/ 809625 w 2352349"/>
              <a:gd name="connsiteY60" fmla="*/ 364265 h 6180230"/>
              <a:gd name="connsiteX61" fmla="*/ 831532 w 2352349"/>
              <a:gd name="connsiteY61" fmla="*/ 341405 h 6180230"/>
              <a:gd name="connsiteX62" fmla="*/ 848677 w 2352349"/>
              <a:gd name="connsiteY62" fmla="*/ 360455 h 6180230"/>
              <a:gd name="connsiteX63" fmla="*/ 847725 w 2352349"/>
              <a:gd name="connsiteY63" fmla="*/ 325213 h 6180230"/>
              <a:gd name="connsiteX64" fmla="*/ 848677 w 2352349"/>
              <a:gd name="connsiteY64" fmla="*/ 282350 h 6180230"/>
              <a:gd name="connsiteX65" fmla="*/ 856297 w 2352349"/>
              <a:gd name="connsiteY65" fmla="*/ 249013 h 6180230"/>
              <a:gd name="connsiteX66" fmla="*/ 862012 w 2352349"/>
              <a:gd name="connsiteY66" fmla="*/ 229010 h 6180230"/>
              <a:gd name="connsiteX67" fmla="*/ 865822 w 2352349"/>
              <a:gd name="connsiteY67" fmla="*/ 209008 h 6180230"/>
              <a:gd name="connsiteX68" fmla="*/ 871537 w 2352349"/>
              <a:gd name="connsiteY68" fmla="*/ 189005 h 6180230"/>
              <a:gd name="connsiteX69" fmla="*/ 878205 w 2352349"/>
              <a:gd name="connsiteY69" fmla="*/ 169003 h 6180230"/>
              <a:gd name="connsiteX70" fmla="*/ 885825 w 2352349"/>
              <a:gd name="connsiteY70" fmla="*/ 144238 h 6180230"/>
              <a:gd name="connsiteX71" fmla="*/ 898207 w 2352349"/>
              <a:gd name="connsiteY71" fmla="*/ 128998 h 6180230"/>
              <a:gd name="connsiteX72" fmla="*/ 913447 w 2352349"/>
              <a:gd name="connsiteY72" fmla="*/ 108995 h 6180230"/>
              <a:gd name="connsiteX73" fmla="*/ 929640 w 2352349"/>
              <a:gd name="connsiteY73" fmla="*/ 91850 h 6180230"/>
              <a:gd name="connsiteX74" fmla="*/ 945832 w 2352349"/>
              <a:gd name="connsiteY74" fmla="*/ 78515 h 6180230"/>
              <a:gd name="connsiteX75" fmla="*/ 961072 w 2352349"/>
              <a:gd name="connsiteY75" fmla="*/ 62323 h 6180230"/>
              <a:gd name="connsiteX76" fmla="*/ 978217 w 2352349"/>
              <a:gd name="connsiteY76" fmla="*/ 45178 h 6180230"/>
              <a:gd name="connsiteX77" fmla="*/ 997267 w 2352349"/>
              <a:gd name="connsiteY77" fmla="*/ 41368 h 6180230"/>
              <a:gd name="connsiteX78" fmla="*/ 1026795 w 2352349"/>
              <a:gd name="connsiteY78" fmla="*/ 28985 h 6180230"/>
              <a:gd name="connsiteX79" fmla="*/ 1058227 w 2352349"/>
              <a:gd name="connsiteY79" fmla="*/ 19460 h 6180230"/>
              <a:gd name="connsiteX80" fmla="*/ 1090612 w 2352349"/>
              <a:gd name="connsiteY80" fmla="*/ 12793 h 6180230"/>
              <a:gd name="connsiteX81" fmla="*/ 1122997 w 2352349"/>
              <a:gd name="connsiteY81" fmla="*/ 7078 h 6180230"/>
              <a:gd name="connsiteX82" fmla="*/ 1156335 w 2352349"/>
              <a:gd name="connsiteY82" fmla="*/ 3268 h 6180230"/>
              <a:gd name="connsiteX83" fmla="*/ 1189672 w 2352349"/>
              <a:gd name="connsiteY83" fmla="*/ 2315 h 6180230"/>
              <a:gd name="connsiteX84" fmla="*/ 1208722 w 2352349"/>
              <a:gd name="connsiteY84" fmla="*/ 3268 h 6180230"/>
              <a:gd name="connsiteX85" fmla="*/ 1228725 w 2352349"/>
              <a:gd name="connsiteY85" fmla="*/ 8983 h 6180230"/>
              <a:gd name="connsiteX86" fmla="*/ 1247775 w 2352349"/>
              <a:gd name="connsiteY86" fmla="*/ 15650 h 6180230"/>
              <a:gd name="connsiteX87" fmla="*/ 1257300 w 2352349"/>
              <a:gd name="connsiteY87" fmla="*/ 6125 h 6180230"/>
              <a:gd name="connsiteX88" fmla="*/ 1263015 w 2352349"/>
              <a:gd name="connsiteY88" fmla="*/ 28985 h 6180230"/>
              <a:gd name="connsiteX89" fmla="*/ 1284922 w 2352349"/>
              <a:gd name="connsiteY89" fmla="*/ 44225 h 6180230"/>
              <a:gd name="connsiteX90" fmla="*/ 1308735 w 2352349"/>
              <a:gd name="connsiteY90" fmla="*/ 69943 h 6180230"/>
              <a:gd name="connsiteX91" fmla="*/ 1328737 w 2352349"/>
              <a:gd name="connsiteY91" fmla="*/ 91850 h 6180230"/>
              <a:gd name="connsiteX92" fmla="*/ 1345882 w 2352349"/>
              <a:gd name="connsiteY92" fmla="*/ 108995 h 6180230"/>
              <a:gd name="connsiteX93" fmla="*/ 1363027 w 2352349"/>
              <a:gd name="connsiteY93" fmla="*/ 128998 h 6180230"/>
              <a:gd name="connsiteX94" fmla="*/ 1378267 w 2352349"/>
              <a:gd name="connsiteY94" fmla="*/ 150905 h 6180230"/>
              <a:gd name="connsiteX95" fmla="*/ 1391602 w 2352349"/>
              <a:gd name="connsiteY95" fmla="*/ 170908 h 6180230"/>
              <a:gd name="connsiteX96" fmla="*/ 1402080 w 2352349"/>
              <a:gd name="connsiteY96" fmla="*/ 197578 h 6180230"/>
              <a:gd name="connsiteX97" fmla="*/ 1407795 w 2352349"/>
              <a:gd name="connsiteY97" fmla="*/ 217580 h 6180230"/>
              <a:gd name="connsiteX98" fmla="*/ 1411605 w 2352349"/>
              <a:gd name="connsiteY98" fmla="*/ 232820 h 6180230"/>
              <a:gd name="connsiteX99" fmla="*/ 1415415 w 2352349"/>
              <a:gd name="connsiteY99" fmla="*/ 270920 h 6180230"/>
              <a:gd name="connsiteX100" fmla="*/ 1412557 w 2352349"/>
              <a:gd name="connsiteY100" fmla="*/ 311878 h 6180230"/>
              <a:gd name="connsiteX101" fmla="*/ 1418272 w 2352349"/>
              <a:gd name="connsiteY101" fmla="*/ 387125 h 6180230"/>
              <a:gd name="connsiteX102" fmla="*/ 1418272 w 2352349"/>
              <a:gd name="connsiteY102" fmla="*/ 387125 h 6180230"/>
              <a:gd name="connsiteX103" fmla="*/ 1463040 w 2352349"/>
              <a:gd name="connsiteY103" fmla="*/ 404270 h 6180230"/>
              <a:gd name="connsiteX104" fmla="*/ 1449705 w 2352349"/>
              <a:gd name="connsiteY104" fmla="*/ 488090 h 6180230"/>
              <a:gd name="connsiteX105" fmla="*/ 1434465 w 2352349"/>
              <a:gd name="connsiteY105" fmla="*/ 508093 h 6180230"/>
              <a:gd name="connsiteX106" fmla="*/ 1316355 w 2352349"/>
              <a:gd name="connsiteY106" fmla="*/ 734788 h 6180230"/>
              <a:gd name="connsiteX107" fmla="*/ 1439227 w 2352349"/>
              <a:gd name="connsiteY107" fmla="*/ 948148 h 6180230"/>
              <a:gd name="connsiteX108" fmla="*/ 1802130 w 2352349"/>
              <a:gd name="connsiteY108" fmla="*/ 1071973 h 6180230"/>
              <a:gd name="connsiteX109" fmla="*/ 1880235 w 2352349"/>
              <a:gd name="connsiteY109" fmla="*/ 1174843 h 6180230"/>
              <a:gd name="connsiteX110" fmla="*/ 1904047 w 2352349"/>
              <a:gd name="connsiteY110" fmla="*/ 1385345 h 6180230"/>
              <a:gd name="connsiteX111" fmla="*/ 1974532 w 2352349"/>
              <a:gd name="connsiteY111" fmla="*/ 2002565 h 6180230"/>
              <a:gd name="connsiteX112" fmla="*/ 1986915 w 2352349"/>
              <a:gd name="connsiteY112" fmla="*/ 2118770 h 6180230"/>
              <a:gd name="connsiteX113" fmla="*/ 2015490 w 2352349"/>
              <a:gd name="connsiteY113" fmla="*/ 2198781 h 6180230"/>
              <a:gd name="connsiteX114" fmla="*/ 2030730 w 2352349"/>
              <a:gd name="connsiteY114" fmla="*/ 2266408 h 6180230"/>
              <a:gd name="connsiteX115" fmla="*/ 2027872 w 2352349"/>
              <a:gd name="connsiteY115" fmla="*/ 2435000 h 6180230"/>
              <a:gd name="connsiteX116" fmla="*/ 2035492 w 2352349"/>
              <a:gd name="connsiteY116" fmla="*/ 2496913 h 6180230"/>
              <a:gd name="connsiteX117" fmla="*/ 2059305 w 2352349"/>
              <a:gd name="connsiteY117" fmla="*/ 3029360 h 6180230"/>
              <a:gd name="connsiteX118" fmla="*/ 2049780 w 2352349"/>
              <a:gd name="connsiteY118" fmla="*/ 3144613 h 6180230"/>
              <a:gd name="connsiteX119" fmla="*/ 2040255 w 2352349"/>
              <a:gd name="connsiteY119" fmla="*/ 3247483 h 6180230"/>
              <a:gd name="connsiteX120" fmla="*/ 2063115 w 2352349"/>
              <a:gd name="connsiteY120" fmla="*/ 3337018 h 6180230"/>
              <a:gd name="connsiteX121" fmla="*/ 2053590 w 2352349"/>
              <a:gd name="connsiteY121" fmla="*/ 3437031 h 6180230"/>
              <a:gd name="connsiteX122" fmla="*/ 2040255 w 2352349"/>
              <a:gd name="connsiteY122" fmla="*/ 3637056 h 6180230"/>
              <a:gd name="connsiteX123" fmla="*/ 2128837 w 2352349"/>
              <a:gd name="connsiteY123" fmla="*/ 3879943 h 6180230"/>
              <a:gd name="connsiteX124" fmla="*/ 2191702 w 2352349"/>
              <a:gd name="connsiteY124" fmla="*/ 3902803 h 6180230"/>
              <a:gd name="connsiteX125" fmla="*/ 2234565 w 2352349"/>
              <a:gd name="connsiteY125" fmla="*/ 4003768 h 6180230"/>
              <a:gd name="connsiteX126" fmla="*/ 2325052 w 2352349"/>
              <a:gd name="connsiteY126" fmla="*/ 4223796 h 6180230"/>
              <a:gd name="connsiteX127" fmla="*/ 2335530 w 2352349"/>
              <a:gd name="connsiteY127" fmla="*/ 4362860 h 6180230"/>
              <a:gd name="connsiteX128" fmla="*/ 2343150 w 2352349"/>
              <a:gd name="connsiteY128" fmla="*/ 4656231 h 6180230"/>
              <a:gd name="connsiteX129" fmla="*/ 2329815 w 2352349"/>
              <a:gd name="connsiteY129" fmla="*/ 4801010 h 6180230"/>
              <a:gd name="connsiteX130" fmla="*/ 2247900 w 2352349"/>
              <a:gd name="connsiteY130" fmla="*/ 4903880 h 6180230"/>
              <a:gd name="connsiteX131" fmla="*/ 2101215 w 2352349"/>
              <a:gd name="connsiteY131" fmla="*/ 4913405 h 6180230"/>
              <a:gd name="connsiteX132" fmla="*/ 2038350 w 2352349"/>
              <a:gd name="connsiteY132" fmla="*/ 4906738 h 6180230"/>
              <a:gd name="connsiteX133" fmla="*/ 1917382 w 2352349"/>
              <a:gd name="connsiteY133" fmla="*/ 4896260 h 6180230"/>
              <a:gd name="connsiteX134" fmla="*/ 1926907 w 2352349"/>
              <a:gd name="connsiteY134" fmla="*/ 5273451 h 6180230"/>
              <a:gd name="connsiteX135" fmla="*/ 1934527 w 2352349"/>
              <a:gd name="connsiteY135" fmla="*/ 5338221 h 6180230"/>
              <a:gd name="connsiteX136" fmla="*/ 1938337 w 2352349"/>
              <a:gd name="connsiteY136" fmla="*/ 5369653 h 6180230"/>
              <a:gd name="connsiteX137" fmla="*/ 1983105 w 2352349"/>
              <a:gd name="connsiteY137" fmla="*/ 5695408 h 6180230"/>
              <a:gd name="connsiteX138" fmla="*/ 1931670 w 2352349"/>
              <a:gd name="connsiteY138" fmla="*/ 5731603 h 6180230"/>
              <a:gd name="connsiteX139" fmla="*/ 1974532 w 2352349"/>
              <a:gd name="connsiteY139" fmla="*/ 5780180 h 6180230"/>
              <a:gd name="connsiteX140" fmla="*/ 1986915 w 2352349"/>
              <a:gd name="connsiteY140" fmla="*/ 5806851 h 6180230"/>
              <a:gd name="connsiteX141" fmla="*/ 2009775 w 2352349"/>
              <a:gd name="connsiteY141" fmla="*/ 5893528 h 6180230"/>
              <a:gd name="connsiteX142" fmla="*/ 2127885 w 2352349"/>
              <a:gd name="connsiteY142" fmla="*/ 6039260 h 6180230"/>
              <a:gd name="connsiteX143" fmla="*/ 2212657 w 2352349"/>
              <a:gd name="connsiteY143" fmla="*/ 6086885 h 6180230"/>
              <a:gd name="connsiteX144" fmla="*/ 2257425 w 2352349"/>
              <a:gd name="connsiteY144" fmla="*/ 6180230 h 6180230"/>
              <a:gd name="connsiteX145" fmla="*/ 1975485 w 2352349"/>
              <a:gd name="connsiteY145" fmla="*/ 3767548 h 6180230"/>
              <a:gd name="connsiteX146" fmla="*/ 1924050 w 2352349"/>
              <a:gd name="connsiteY146" fmla="*/ 3635150 h 6180230"/>
              <a:gd name="connsiteX147" fmla="*/ 1913572 w 2352349"/>
              <a:gd name="connsiteY147" fmla="*/ 3636103 h 6180230"/>
              <a:gd name="connsiteX148" fmla="*/ 1901190 w 2352349"/>
              <a:gd name="connsiteY148" fmla="*/ 3772310 h 6180230"/>
              <a:gd name="connsiteX149" fmla="*/ 1975485 w 2352349"/>
              <a:gd name="connsiteY149" fmla="*/ 3767548 h 6180230"/>
              <a:gd name="connsiteX150" fmla="*/ 1975485 w 2352349"/>
              <a:gd name="connsiteY150" fmla="*/ 3767548 h 6180230"/>
              <a:gd name="connsiteX151" fmla="*/ 1975485 w 2352349"/>
              <a:gd name="connsiteY151" fmla="*/ 3767548 h 6180230"/>
              <a:gd name="connsiteX152" fmla="*/ 1975485 w 2352349"/>
              <a:gd name="connsiteY152" fmla="*/ 3767548 h 6180230"/>
              <a:gd name="connsiteX153" fmla="*/ 1829752 w 2352349"/>
              <a:gd name="connsiteY153" fmla="*/ 3157948 h 6180230"/>
              <a:gd name="connsiteX154" fmla="*/ 2005965 w 2352349"/>
              <a:gd name="connsiteY154" fmla="*/ 3157948 h 6180230"/>
              <a:gd name="connsiteX155" fmla="*/ 1969770 w 2352349"/>
              <a:gd name="connsiteY155" fmla="*/ 3073175 h 6180230"/>
              <a:gd name="connsiteX156" fmla="*/ 1817370 w 2352349"/>
              <a:gd name="connsiteY156" fmla="*/ 3089368 h 6180230"/>
              <a:gd name="connsiteX157" fmla="*/ 1829752 w 2352349"/>
              <a:gd name="connsiteY157" fmla="*/ 3157948 h 6180230"/>
              <a:gd name="connsiteX158" fmla="*/ 1829752 w 2352349"/>
              <a:gd name="connsiteY158" fmla="*/ 3157948 h 6180230"/>
              <a:gd name="connsiteX159" fmla="*/ 1829752 w 2352349"/>
              <a:gd name="connsiteY159" fmla="*/ 3157948 h 6180230"/>
              <a:gd name="connsiteX160" fmla="*/ 1829752 w 2352349"/>
              <a:gd name="connsiteY160" fmla="*/ 3157948 h 6180230"/>
              <a:gd name="connsiteX161" fmla="*/ 1787842 w 2352349"/>
              <a:gd name="connsiteY161" fmla="*/ 3382738 h 6180230"/>
              <a:gd name="connsiteX162" fmla="*/ 1804035 w 2352349"/>
              <a:gd name="connsiteY162" fmla="*/ 3176046 h 6180230"/>
              <a:gd name="connsiteX163" fmla="*/ 1724025 w 2352349"/>
              <a:gd name="connsiteY163" fmla="*/ 3024598 h 6180230"/>
              <a:gd name="connsiteX164" fmla="*/ 1787842 w 2352349"/>
              <a:gd name="connsiteY164" fmla="*/ 3382738 h 6180230"/>
              <a:gd name="connsiteX165" fmla="*/ 1787842 w 2352349"/>
              <a:gd name="connsiteY165" fmla="*/ 3382738 h 6180230"/>
              <a:gd name="connsiteX166" fmla="*/ 1787842 w 2352349"/>
              <a:gd name="connsiteY166" fmla="*/ 3382738 h 6180230"/>
              <a:gd name="connsiteX167" fmla="*/ 1787842 w 2352349"/>
              <a:gd name="connsiteY167" fmla="*/ 3382738 h 6180230"/>
              <a:gd name="connsiteX168" fmla="*/ 1276350 w 2352349"/>
              <a:gd name="connsiteY168" fmla="*/ 1373915 h 6180230"/>
              <a:gd name="connsiteX169" fmla="*/ 1279207 w 2352349"/>
              <a:gd name="connsiteY169" fmla="*/ 1051018 h 6180230"/>
              <a:gd name="connsiteX170" fmla="*/ 1206817 w 2352349"/>
              <a:gd name="connsiteY170" fmla="*/ 1155793 h 6180230"/>
              <a:gd name="connsiteX171" fmla="*/ 1189672 w 2352349"/>
              <a:gd name="connsiteY171" fmla="*/ 1130075 h 6180230"/>
              <a:gd name="connsiteX172" fmla="*/ 1168717 w 2352349"/>
              <a:gd name="connsiteY172" fmla="*/ 1102453 h 6180230"/>
              <a:gd name="connsiteX173" fmla="*/ 1159192 w 2352349"/>
              <a:gd name="connsiteY173" fmla="*/ 1107215 h 6180230"/>
              <a:gd name="connsiteX174" fmla="*/ 1276350 w 2352349"/>
              <a:gd name="connsiteY174" fmla="*/ 1373915 h 6180230"/>
              <a:gd name="connsiteX175" fmla="*/ 1192530 w 2352349"/>
              <a:gd name="connsiteY175" fmla="*/ 1130075 h 6180230"/>
              <a:gd name="connsiteX176" fmla="*/ 1279207 w 2352349"/>
              <a:gd name="connsiteY176" fmla="*/ 1004345 h 6180230"/>
              <a:gd name="connsiteX177" fmla="*/ 1280160 w 2352349"/>
              <a:gd name="connsiteY177" fmla="*/ 856708 h 6180230"/>
              <a:gd name="connsiteX178" fmla="*/ 1122997 w 2352349"/>
              <a:gd name="connsiteY178" fmla="*/ 965293 h 6180230"/>
              <a:gd name="connsiteX179" fmla="*/ 1192530 w 2352349"/>
              <a:gd name="connsiteY179" fmla="*/ 1130075 h 6180230"/>
              <a:gd name="connsiteX180" fmla="*/ 1192530 w 2352349"/>
              <a:gd name="connsiteY180" fmla="*/ 1130075 h 6180230"/>
              <a:gd name="connsiteX181" fmla="*/ 1192530 w 2352349"/>
              <a:gd name="connsiteY181" fmla="*/ 1130075 h 6180230"/>
              <a:gd name="connsiteX182" fmla="*/ 1192530 w 2352349"/>
              <a:gd name="connsiteY182" fmla="*/ 1130075 h 6180230"/>
              <a:gd name="connsiteX183" fmla="*/ 1034415 w 2352349"/>
              <a:gd name="connsiteY183" fmla="*/ 1407253 h 6180230"/>
              <a:gd name="connsiteX184" fmla="*/ 1062990 w 2352349"/>
              <a:gd name="connsiteY184" fmla="*/ 1115788 h 6180230"/>
              <a:gd name="connsiteX185" fmla="*/ 1042035 w 2352349"/>
              <a:gd name="connsiteY185" fmla="*/ 1111025 h 6180230"/>
              <a:gd name="connsiteX186" fmla="*/ 1002982 w 2352349"/>
              <a:gd name="connsiteY186" fmla="*/ 1168175 h 6180230"/>
              <a:gd name="connsiteX187" fmla="*/ 937260 w 2352349"/>
              <a:gd name="connsiteY187" fmla="*/ 1102453 h 6180230"/>
              <a:gd name="connsiteX188" fmla="*/ 1034415 w 2352349"/>
              <a:gd name="connsiteY188" fmla="*/ 1407253 h 6180230"/>
              <a:gd name="connsiteX189" fmla="*/ 1000125 w 2352349"/>
              <a:gd name="connsiteY189" fmla="*/ 1137695 h 6180230"/>
              <a:gd name="connsiteX190" fmla="*/ 1081087 w 2352349"/>
              <a:gd name="connsiteY190" fmla="*/ 969103 h 6180230"/>
              <a:gd name="connsiteX191" fmla="*/ 861060 w 2352349"/>
              <a:gd name="connsiteY191" fmla="*/ 807178 h 6180230"/>
              <a:gd name="connsiteX192" fmla="*/ 1000125 w 2352349"/>
              <a:gd name="connsiteY192" fmla="*/ 1137695 h 6180230"/>
              <a:gd name="connsiteX193" fmla="*/ 1000125 w 2352349"/>
              <a:gd name="connsiteY193" fmla="*/ 1137695 h 6180230"/>
              <a:gd name="connsiteX194" fmla="*/ 1000125 w 2352349"/>
              <a:gd name="connsiteY194" fmla="*/ 1137695 h 6180230"/>
              <a:gd name="connsiteX195" fmla="*/ 1000125 w 2352349"/>
              <a:gd name="connsiteY195" fmla="*/ 1137695 h 6180230"/>
              <a:gd name="connsiteX196" fmla="*/ 308610 w 2352349"/>
              <a:gd name="connsiteY196" fmla="*/ 3159853 h 6180230"/>
              <a:gd name="connsiteX197" fmla="*/ 474345 w 2352349"/>
              <a:gd name="connsiteY197" fmla="*/ 2953160 h 6180230"/>
              <a:gd name="connsiteX198" fmla="*/ 262890 w 2352349"/>
              <a:gd name="connsiteY198" fmla="*/ 3128421 h 6180230"/>
              <a:gd name="connsiteX199" fmla="*/ 308610 w 2352349"/>
              <a:gd name="connsiteY199" fmla="*/ 3159853 h 6180230"/>
              <a:gd name="connsiteX200" fmla="*/ 308610 w 2352349"/>
              <a:gd name="connsiteY200" fmla="*/ 3159853 h 6180230"/>
              <a:gd name="connsiteX201" fmla="*/ 308610 w 2352349"/>
              <a:gd name="connsiteY201" fmla="*/ 3159853 h 6180230"/>
              <a:gd name="connsiteX202" fmla="*/ 308610 w 2352349"/>
              <a:gd name="connsiteY202" fmla="*/ 3159853 h 6180230"/>
              <a:gd name="connsiteX0" fmla="*/ 1581150 w 2352349"/>
              <a:gd name="connsiteY0" fmla="*/ 6152608 h 6180230"/>
              <a:gd name="connsiteX1" fmla="*/ 1533525 w 2352349"/>
              <a:gd name="connsiteY1" fmla="*/ 5835426 h 6180230"/>
              <a:gd name="connsiteX2" fmla="*/ 1481137 w 2352349"/>
              <a:gd name="connsiteY2" fmla="*/ 5719221 h 6180230"/>
              <a:gd name="connsiteX3" fmla="*/ 1451610 w 2352349"/>
              <a:gd name="connsiteY3" fmla="*/ 5710648 h 6180230"/>
              <a:gd name="connsiteX4" fmla="*/ 1392555 w 2352349"/>
              <a:gd name="connsiteY4" fmla="*/ 5482048 h 6180230"/>
              <a:gd name="connsiteX5" fmla="*/ 1385887 w 2352349"/>
              <a:gd name="connsiteY5" fmla="*/ 5448710 h 6180230"/>
              <a:gd name="connsiteX6" fmla="*/ 1338262 w 2352349"/>
              <a:gd name="connsiteY6" fmla="*/ 5135338 h 6180230"/>
              <a:gd name="connsiteX7" fmla="*/ 1328737 w 2352349"/>
              <a:gd name="connsiteY7" fmla="*/ 5105810 h 6180230"/>
              <a:gd name="connsiteX8" fmla="*/ 1242060 w 2352349"/>
              <a:gd name="connsiteY8" fmla="*/ 4685758 h 6180230"/>
              <a:gd name="connsiteX9" fmla="*/ 1236345 w 2352349"/>
              <a:gd name="connsiteY9" fmla="*/ 4654326 h 6180230"/>
              <a:gd name="connsiteX10" fmla="*/ 1226820 w 2352349"/>
              <a:gd name="connsiteY10" fmla="*/ 4592413 h 6180230"/>
              <a:gd name="connsiteX11" fmla="*/ 1184910 w 2352349"/>
              <a:gd name="connsiteY11" fmla="*/ 4276183 h 6180230"/>
              <a:gd name="connsiteX12" fmla="*/ 1119187 w 2352349"/>
              <a:gd name="connsiteY12" fmla="*/ 3858988 h 6180230"/>
              <a:gd name="connsiteX13" fmla="*/ 1090612 w 2352349"/>
              <a:gd name="connsiteY13" fmla="*/ 3904708 h 6180230"/>
              <a:gd name="connsiteX14" fmla="*/ 1073467 w 2352349"/>
              <a:gd name="connsiteY14" fmla="*/ 4117115 h 6180230"/>
              <a:gd name="connsiteX15" fmla="*/ 1074420 w 2352349"/>
              <a:gd name="connsiteY15" fmla="*/ 4281898 h 6180230"/>
              <a:gd name="connsiteX16" fmla="*/ 1031557 w 2352349"/>
              <a:gd name="connsiteY16" fmla="*/ 4610510 h 6180230"/>
              <a:gd name="connsiteX17" fmla="*/ 1027747 w 2352349"/>
              <a:gd name="connsiteY17" fmla="*/ 5082951 h 6180230"/>
              <a:gd name="connsiteX18" fmla="*/ 1020127 w 2352349"/>
              <a:gd name="connsiteY18" fmla="*/ 5290596 h 6180230"/>
              <a:gd name="connsiteX19" fmla="*/ 1036320 w 2352349"/>
              <a:gd name="connsiteY19" fmla="*/ 5465855 h 6180230"/>
              <a:gd name="connsiteX20" fmla="*/ 1042987 w 2352349"/>
              <a:gd name="connsiteY20" fmla="*/ 5495383 h 6180230"/>
              <a:gd name="connsiteX21" fmla="*/ 1050607 w 2352349"/>
              <a:gd name="connsiteY21" fmla="*/ 5523958 h 6180230"/>
              <a:gd name="connsiteX22" fmla="*/ 1057275 w 2352349"/>
              <a:gd name="connsiteY22" fmla="*/ 5921151 h 6180230"/>
              <a:gd name="connsiteX23" fmla="*/ 1040130 w 2352349"/>
              <a:gd name="connsiteY23" fmla="*/ 5950678 h 6180230"/>
              <a:gd name="connsiteX24" fmla="*/ 981075 w 2352349"/>
              <a:gd name="connsiteY24" fmla="*/ 6142063 h 6180230"/>
              <a:gd name="connsiteX25" fmla="*/ 1584946 w 2352349"/>
              <a:gd name="connsiteY25" fmla="*/ 6148524 h 6180230"/>
              <a:gd name="connsiteX26" fmla="*/ 601027 w 2352349"/>
              <a:gd name="connsiteY26" fmla="*/ 6142130 h 6180230"/>
              <a:gd name="connsiteX27" fmla="*/ 623887 w 2352349"/>
              <a:gd name="connsiteY27" fmla="*/ 6052596 h 6180230"/>
              <a:gd name="connsiteX28" fmla="*/ 640080 w 2352349"/>
              <a:gd name="connsiteY28" fmla="*/ 5933533 h 6180230"/>
              <a:gd name="connsiteX29" fmla="*/ 556260 w 2352349"/>
              <a:gd name="connsiteY29" fmla="*/ 5467760 h 6180230"/>
              <a:gd name="connsiteX30" fmla="*/ 555307 w 2352349"/>
              <a:gd name="connsiteY30" fmla="*/ 5461093 h 6180230"/>
              <a:gd name="connsiteX31" fmla="*/ 526732 w 2352349"/>
              <a:gd name="connsiteY31" fmla="*/ 5021038 h 6180230"/>
              <a:gd name="connsiteX32" fmla="*/ 483870 w 2352349"/>
              <a:gd name="connsiteY32" fmla="*/ 4718143 h 6180230"/>
              <a:gd name="connsiteX33" fmla="*/ 405765 w 2352349"/>
              <a:gd name="connsiteY33" fmla="*/ 4272373 h 6180230"/>
              <a:gd name="connsiteX34" fmla="*/ 383857 w 2352349"/>
              <a:gd name="connsiteY34" fmla="*/ 3880896 h 6180230"/>
              <a:gd name="connsiteX35" fmla="*/ 345757 w 2352349"/>
              <a:gd name="connsiteY35" fmla="*/ 3440840 h 6180230"/>
              <a:gd name="connsiteX36" fmla="*/ 341947 w 2352349"/>
              <a:gd name="connsiteY36" fmla="*/ 3311300 h 6180230"/>
              <a:gd name="connsiteX37" fmla="*/ 328612 w 2352349"/>
              <a:gd name="connsiteY37" fmla="*/ 3226528 h 6180230"/>
              <a:gd name="connsiteX38" fmla="*/ 299085 w 2352349"/>
              <a:gd name="connsiteY38" fmla="*/ 3191285 h 6180230"/>
              <a:gd name="connsiteX39" fmla="*/ 224790 w 2352349"/>
              <a:gd name="connsiteY39" fmla="*/ 3132231 h 6180230"/>
              <a:gd name="connsiteX40" fmla="*/ 189547 w 2352349"/>
              <a:gd name="connsiteY40" fmla="*/ 3087463 h 6180230"/>
              <a:gd name="connsiteX41" fmla="*/ 104775 w 2352349"/>
              <a:gd name="connsiteY41" fmla="*/ 2921728 h 6180230"/>
              <a:gd name="connsiteX42" fmla="*/ 92392 w 2352349"/>
              <a:gd name="connsiteY42" fmla="*/ 2734085 h 6180230"/>
              <a:gd name="connsiteX43" fmla="*/ 91440 w 2352349"/>
              <a:gd name="connsiteY43" fmla="*/ 2715035 h 6180230"/>
              <a:gd name="connsiteX44" fmla="*/ 39052 w 2352349"/>
              <a:gd name="connsiteY44" fmla="*/ 2520725 h 6180230"/>
              <a:gd name="connsiteX45" fmla="*/ 39052 w 2352349"/>
              <a:gd name="connsiteY45" fmla="*/ 2520725 h 6180230"/>
              <a:gd name="connsiteX46" fmla="*/ 39052 w 2352349"/>
              <a:gd name="connsiteY46" fmla="*/ 2520725 h 6180230"/>
              <a:gd name="connsiteX47" fmla="*/ 39052 w 2352349"/>
              <a:gd name="connsiteY47" fmla="*/ 2520725 h 6180230"/>
              <a:gd name="connsiteX48" fmla="*/ 0 w 2352349"/>
              <a:gd name="connsiteY48" fmla="*/ 2175920 h 6180230"/>
              <a:gd name="connsiteX49" fmla="*/ 13335 w 2352349"/>
              <a:gd name="connsiteY49" fmla="*/ 2068288 h 6180230"/>
              <a:gd name="connsiteX50" fmla="*/ 55245 w 2352349"/>
              <a:gd name="connsiteY50" fmla="*/ 1879693 h 6180230"/>
              <a:gd name="connsiteX51" fmla="*/ 156210 w 2352349"/>
              <a:gd name="connsiteY51" fmla="*/ 1108168 h 6180230"/>
              <a:gd name="connsiteX52" fmla="*/ 204787 w 2352349"/>
              <a:gd name="connsiteY52" fmla="*/ 1063400 h 6180230"/>
              <a:gd name="connsiteX53" fmla="*/ 645795 w 2352349"/>
              <a:gd name="connsiteY53" fmla="*/ 918620 h 6180230"/>
              <a:gd name="connsiteX54" fmla="*/ 710565 w 2352349"/>
              <a:gd name="connsiteY54" fmla="*/ 885283 h 6180230"/>
              <a:gd name="connsiteX55" fmla="*/ 772477 w 2352349"/>
              <a:gd name="connsiteY55" fmla="*/ 846230 h 6180230"/>
              <a:gd name="connsiteX56" fmla="*/ 851535 w 2352349"/>
              <a:gd name="connsiteY56" fmla="*/ 664303 h 6180230"/>
              <a:gd name="connsiteX57" fmla="*/ 844867 w 2352349"/>
              <a:gd name="connsiteY57" fmla="*/ 586198 h 6180230"/>
              <a:gd name="connsiteX58" fmla="*/ 824865 w 2352349"/>
              <a:gd name="connsiteY58" fmla="*/ 496663 h 6180230"/>
              <a:gd name="connsiteX59" fmla="*/ 808672 w 2352349"/>
              <a:gd name="connsiteY59" fmla="*/ 367123 h 6180230"/>
              <a:gd name="connsiteX60" fmla="*/ 809625 w 2352349"/>
              <a:gd name="connsiteY60" fmla="*/ 364265 h 6180230"/>
              <a:gd name="connsiteX61" fmla="*/ 831532 w 2352349"/>
              <a:gd name="connsiteY61" fmla="*/ 341405 h 6180230"/>
              <a:gd name="connsiteX62" fmla="*/ 848677 w 2352349"/>
              <a:gd name="connsiteY62" fmla="*/ 360455 h 6180230"/>
              <a:gd name="connsiteX63" fmla="*/ 847725 w 2352349"/>
              <a:gd name="connsiteY63" fmla="*/ 325213 h 6180230"/>
              <a:gd name="connsiteX64" fmla="*/ 848677 w 2352349"/>
              <a:gd name="connsiteY64" fmla="*/ 282350 h 6180230"/>
              <a:gd name="connsiteX65" fmla="*/ 856297 w 2352349"/>
              <a:gd name="connsiteY65" fmla="*/ 249013 h 6180230"/>
              <a:gd name="connsiteX66" fmla="*/ 862012 w 2352349"/>
              <a:gd name="connsiteY66" fmla="*/ 229010 h 6180230"/>
              <a:gd name="connsiteX67" fmla="*/ 865822 w 2352349"/>
              <a:gd name="connsiteY67" fmla="*/ 209008 h 6180230"/>
              <a:gd name="connsiteX68" fmla="*/ 871537 w 2352349"/>
              <a:gd name="connsiteY68" fmla="*/ 189005 h 6180230"/>
              <a:gd name="connsiteX69" fmla="*/ 878205 w 2352349"/>
              <a:gd name="connsiteY69" fmla="*/ 169003 h 6180230"/>
              <a:gd name="connsiteX70" fmla="*/ 885825 w 2352349"/>
              <a:gd name="connsiteY70" fmla="*/ 144238 h 6180230"/>
              <a:gd name="connsiteX71" fmla="*/ 898207 w 2352349"/>
              <a:gd name="connsiteY71" fmla="*/ 128998 h 6180230"/>
              <a:gd name="connsiteX72" fmla="*/ 913447 w 2352349"/>
              <a:gd name="connsiteY72" fmla="*/ 108995 h 6180230"/>
              <a:gd name="connsiteX73" fmla="*/ 929640 w 2352349"/>
              <a:gd name="connsiteY73" fmla="*/ 91850 h 6180230"/>
              <a:gd name="connsiteX74" fmla="*/ 945832 w 2352349"/>
              <a:gd name="connsiteY74" fmla="*/ 78515 h 6180230"/>
              <a:gd name="connsiteX75" fmla="*/ 961072 w 2352349"/>
              <a:gd name="connsiteY75" fmla="*/ 62323 h 6180230"/>
              <a:gd name="connsiteX76" fmla="*/ 978217 w 2352349"/>
              <a:gd name="connsiteY76" fmla="*/ 45178 h 6180230"/>
              <a:gd name="connsiteX77" fmla="*/ 997267 w 2352349"/>
              <a:gd name="connsiteY77" fmla="*/ 41368 h 6180230"/>
              <a:gd name="connsiteX78" fmla="*/ 1026795 w 2352349"/>
              <a:gd name="connsiteY78" fmla="*/ 28985 h 6180230"/>
              <a:gd name="connsiteX79" fmla="*/ 1058227 w 2352349"/>
              <a:gd name="connsiteY79" fmla="*/ 19460 h 6180230"/>
              <a:gd name="connsiteX80" fmla="*/ 1090612 w 2352349"/>
              <a:gd name="connsiteY80" fmla="*/ 12793 h 6180230"/>
              <a:gd name="connsiteX81" fmla="*/ 1122997 w 2352349"/>
              <a:gd name="connsiteY81" fmla="*/ 7078 h 6180230"/>
              <a:gd name="connsiteX82" fmla="*/ 1156335 w 2352349"/>
              <a:gd name="connsiteY82" fmla="*/ 3268 h 6180230"/>
              <a:gd name="connsiteX83" fmla="*/ 1189672 w 2352349"/>
              <a:gd name="connsiteY83" fmla="*/ 2315 h 6180230"/>
              <a:gd name="connsiteX84" fmla="*/ 1208722 w 2352349"/>
              <a:gd name="connsiteY84" fmla="*/ 3268 h 6180230"/>
              <a:gd name="connsiteX85" fmla="*/ 1228725 w 2352349"/>
              <a:gd name="connsiteY85" fmla="*/ 8983 h 6180230"/>
              <a:gd name="connsiteX86" fmla="*/ 1247775 w 2352349"/>
              <a:gd name="connsiteY86" fmla="*/ 15650 h 6180230"/>
              <a:gd name="connsiteX87" fmla="*/ 1257300 w 2352349"/>
              <a:gd name="connsiteY87" fmla="*/ 6125 h 6180230"/>
              <a:gd name="connsiteX88" fmla="*/ 1263015 w 2352349"/>
              <a:gd name="connsiteY88" fmla="*/ 28985 h 6180230"/>
              <a:gd name="connsiteX89" fmla="*/ 1284922 w 2352349"/>
              <a:gd name="connsiteY89" fmla="*/ 44225 h 6180230"/>
              <a:gd name="connsiteX90" fmla="*/ 1308735 w 2352349"/>
              <a:gd name="connsiteY90" fmla="*/ 69943 h 6180230"/>
              <a:gd name="connsiteX91" fmla="*/ 1328737 w 2352349"/>
              <a:gd name="connsiteY91" fmla="*/ 91850 h 6180230"/>
              <a:gd name="connsiteX92" fmla="*/ 1345882 w 2352349"/>
              <a:gd name="connsiteY92" fmla="*/ 108995 h 6180230"/>
              <a:gd name="connsiteX93" fmla="*/ 1363027 w 2352349"/>
              <a:gd name="connsiteY93" fmla="*/ 128998 h 6180230"/>
              <a:gd name="connsiteX94" fmla="*/ 1378267 w 2352349"/>
              <a:gd name="connsiteY94" fmla="*/ 150905 h 6180230"/>
              <a:gd name="connsiteX95" fmla="*/ 1391602 w 2352349"/>
              <a:gd name="connsiteY95" fmla="*/ 170908 h 6180230"/>
              <a:gd name="connsiteX96" fmla="*/ 1402080 w 2352349"/>
              <a:gd name="connsiteY96" fmla="*/ 197578 h 6180230"/>
              <a:gd name="connsiteX97" fmla="*/ 1407795 w 2352349"/>
              <a:gd name="connsiteY97" fmla="*/ 217580 h 6180230"/>
              <a:gd name="connsiteX98" fmla="*/ 1411605 w 2352349"/>
              <a:gd name="connsiteY98" fmla="*/ 232820 h 6180230"/>
              <a:gd name="connsiteX99" fmla="*/ 1415415 w 2352349"/>
              <a:gd name="connsiteY99" fmla="*/ 270920 h 6180230"/>
              <a:gd name="connsiteX100" fmla="*/ 1412557 w 2352349"/>
              <a:gd name="connsiteY100" fmla="*/ 311878 h 6180230"/>
              <a:gd name="connsiteX101" fmla="*/ 1418272 w 2352349"/>
              <a:gd name="connsiteY101" fmla="*/ 387125 h 6180230"/>
              <a:gd name="connsiteX102" fmla="*/ 1418272 w 2352349"/>
              <a:gd name="connsiteY102" fmla="*/ 387125 h 6180230"/>
              <a:gd name="connsiteX103" fmla="*/ 1463040 w 2352349"/>
              <a:gd name="connsiteY103" fmla="*/ 404270 h 6180230"/>
              <a:gd name="connsiteX104" fmla="*/ 1449705 w 2352349"/>
              <a:gd name="connsiteY104" fmla="*/ 488090 h 6180230"/>
              <a:gd name="connsiteX105" fmla="*/ 1434465 w 2352349"/>
              <a:gd name="connsiteY105" fmla="*/ 508093 h 6180230"/>
              <a:gd name="connsiteX106" fmla="*/ 1316355 w 2352349"/>
              <a:gd name="connsiteY106" fmla="*/ 734788 h 6180230"/>
              <a:gd name="connsiteX107" fmla="*/ 1439227 w 2352349"/>
              <a:gd name="connsiteY107" fmla="*/ 948148 h 6180230"/>
              <a:gd name="connsiteX108" fmla="*/ 1802130 w 2352349"/>
              <a:gd name="connsiteY108" fmla="*/ 1071973 h 6180230"/>
              <a:gd name="connsiteX109" fmla="*/ 1880235 w 2352349"/>
              <a:gd name="connsiteY109" fmla="*/ 1174843 h 6180230"/>
              <a:gd name="connsiteX110" fmla="*/ 1904047 w 2352349"/>
              <a:gd name="connsiteY110" fmla="*/ 1385345 h 6180230"/>
              <a:gd name="connsiteX111" fmla="*/ 1974532 w 2352349"/>
              <a:gd name="connsiteY111" fmla="*/ 2002565 h 6180230"/>
              <a:gd name="connsiteX112" fmla="*/ 1986915 w 2352349"/>
              <a:gd name="connsiteY112" fmla="*/ 2118770 h 6180230"/>
              <a:gd name="connsiteX113" fmla="*/ 2015490 w 2352349"/>
              <a:gd name="connsiteY113" fmla="*/ 2198781 h 6180230"/>
              <a:gd name="connsiteX114" fmla="*/ 2030730 w 2352349"/>
              <a:gd name="connsiteY114" fmla="*/ 2266408 h 6180230"/>
              <a:gd name="connsiteX115" fmla="*/ 2027872 w 2352349"/>
              <a:gd name="connsiteY115" fmla="*/ 2435000 h 6180230"/>
              <a:gd name="connsiteX116" fmla="*/ 2035492 w 2352349"/>
              <a:gd name="connsiteY116" fmla="*/ 2496913 h 6180230"/>
              <a:gd name="connsiteX117" fmla="*/ 2059305 w 2352349"/>
              <a:gd name="connsiteY117" fmla="*/ 3029360 h 6180230"/>
              <a:gd name="connsiteX118" fmla="*/ 2049780 w 2352349"/>
              <a:gd name="connsiteY118" fmla="*/ 3144613 h 6180230"/>
              <a:gd name="connsiteX119" fmla="*/ 2040255 w 2352349"/>
              <a:gd name="connsiteY119" fmla="*/ 3247483 h 6180230"/>
              <a:gd name="connsiteX120" fmla="*/ 2063115 w 2352349"/>
              <a:gd name="connsiteY120" fmla="*/ 3337018 h 6180230"/>
              <a:gd name="connsiteX121" fmla="*/ 2053590 w 2352349"/>
              <a:gd name="connsiteY121" fmla="*/ 3437031 h 6180230"/>
              <a:gd name="connsiteX122" fmla="*/ 2040255 w 2352349"/>
              <a:gd name="connsiteY122" fmla="*/ 3637056 h 6180230"/>
              <a:gd name="connsiteX123" fmla="*/ 2128837 w 2352349"/>
              <a:gd name="connsiteY123" fmla="*/ 3879943 h 6180230"/>
              <a:gd name="connsiteX124" fmla="*/ 2191702 w 2352349"/>
              <a:gd name="connsiteY124" fmla="*/ 3902803 h 6180230"/>
              <a:gd name="connsiteX125" fmla="*/ 2234565 w 2352349"/>
              <a:gd name="connsiteY125" fmla="*/ 4003768 h 6180230"/>
              <a:gd name="connsiteX126" fmla="*/ 2325052 w 2352349"/>
              <a:gd name="connsiteY126" fmla="*/ 4223796 h 6180230"/>
              <a:gd name="connsiteX127" fmla="*/ 2335530 w 2352349"/>
              <a:gd name="connsiteY127" fmla="*/ 4362860 h 6180230"/>
              <a:gd name="connsiteX128" fmla="*/ 2343150 w 2352349"/>
              <a:gd name="connsiteY128" fmla="*/ 4656231 h 6180230"/>
              <a:gd name="connsiteX129" fmla="*/ 2329815 w 2352349"/>
              <a:gd name="connsiteY129" fmla="*/ 4801010 h 6180230"/>
              <a:gd name="connsiteX130" fmla="*/ 2247900 w 2352349"/>
              <a:gd name="connsiteY130" fmla="*/ 4903880 h 6180230"/>
              <a:gd name="connsiteX131" fmla="*/ 2101215 w 2352349"/>
              <a:gd name="connsiteY131" fmla="*/ 4913405 h 6180230"/>
              <a:gd name="connsiteX132" fmla="*/ 2038350 w 2352349"/>
              <a:gd name="connsiteY132" fmla="*/ 4906738 h 6180230"/>
              <a:gd name="connsiteX133" fmla="*/ 1917382 w 2352349"/>
              <a:gd name="connsiteY133" fmla="*/ 4896260 h 6180230"/>
              <a:gd name="connsiteX134" fmla="*/ 1926907 w 2352349"/>
              <a:gd name="connsiteY134" fmla="*/ 5273451 h 6180230"/>
              <a:gd name="connsiteX135" fmla="*/ 1934527 w 2352349"/>
              <a:gd name="connsiteY135" fmla="*/ 5338221 h 6180230"/>
              <a:gd name="connsiteX136" fmla="*/ 1938337 w 2352349"/>
              <a:gd name="connsiteY136" fmla="*/ 5369653 h 6180230"/>
              <a:gd name="connsiteX137" fmla="*/ 1983105 w 2352349"/>
              <a:gd name="connsiteY137" fmla="*/ 5695408 h 6180230"/>
              <a:gd name="connsiteX138" fmla="*/ 1931670 w 2352349"/>
              <a:gd name="connsiteY138" fmla="*/ 5731603 h 6180230"/>
              <a:gd name="connsiteX139" fmla="*/ 1974532 w 2352349"/>
              <a:gd name="connsiteY139" fmla="*/ 5780180 h 6180230"/>
              <a:gd name="connsiteX140" fmla="*/ 1986915 w 2352349"/>
              <a:gd name="connsiteY140" fmla="*/ 5806851 h 6180230"/>
              <a:gd name="connsiteX141" fmla="*/ 2009775 w 2352349"/>
              <a:gd name="connsiteY141" fmla="*/ 5893528 h 6180230"/>
              <a:gd name="connsiteX142" fmla="*/ 2127885 w 2352349"/>
              <a:gd name="connsiteY142" fmla="*/ 6039260 h 6180230"/>
              <a:gd name="connsiteX143" fmla="*/ 2212657 w 2352349"/>
              <a:gd name="connsiteY143" fmla="*/ 6086885 h 6180230"/>
              <a:gd name="connsiteX144" fmla="*/ 2257425 w 2352349"/>
              <a:gd name="connsiteY144" fmla="*/ 6180230 h 6180230"/>
              <a:gd name="connsiteX145" fmla="*/ 1975485 w 2352349"/>
              <a:gd name="connsiteY145" fmla="*/ 3767548 h 6180230"/>
              <a:gd name="connsiteX146" fmla="*/ 1924050 w 2352349"/>
              <a:gd name="connsiteY146" fmla="*/ 3635150 h 6180230"/>
              <a:gd name="connsiteX147" fmla="*/ 1913572 w 2352349"/>
              <a:gd name="connsiteY147" fmla="*/ 3636103 h 6180230"/>
              <a:gd name="connsiteX148" fmla="*/ 1901190 w 2352349"/>
              <a:gd name="connsiteY148" fmla="*/ 3772310 h 6180230"/>
              <a:gd name="connsiteX149" fmla="*/ 1975485 w 2352349"/>
              <a:gd name="connsiteY149" fmla="*/ 3767548 h 6180230"/>
              <a:gd name="connsiteX150" fmla="*/ 1975485 w 2352349"/>
              <a:gd name="connsiteY150" fmla="*/ 3767548 h 6180230"/>
              <a:gd name="connsiteX151" fmla="*/ 1975485 w 2352349"/>
              <a:gd name="connsiteY151" fmla="*/ 3767548 h 6180230"/>
              <a:gd name="connsiteX152" fmla="*/ 1975485 w 2352349"/>
              <a:gd name="connsiteY152" fmla="*/ 3767548 h 6180230"/>
              <a:gd name="connsiteX153" fmla="*/ 1829752 w 2352349"/>
              <a:gd name="connsiteY153" fmla="*/ 3157948 h 6180230"/>
              <a:gd name="connsiteX154" fmla="*/ 2005965 w 2352349"/>
              <a:gd name="connsiteY154" fmla="*/ 3157948 h 6180230"/>
              <a:gd name="connsiteX155" fmla="*/ 1969770 w 2352349"/>
              <a:gd name="connsiteY155" fmla="*/ 3073175 h 6180230"/>
              <a:gd name="connsiteX156" fmla="*/ 1817370 w 2352349"/>
              <a:gd name="connsiteY156" fmla="*/ 3089368 h 6180230"/>
              <a:gd name="connsiteX157" fmla="*/ 1829752 w 2352349"/>
              <a:gd name="connsiteY157" fmla="*/ 3157948 h 6180230"/>
              <a:gd name="connsiteX158" fmla="*/ 1829752 w 2352349"/>
              <a:gd name="connsiteY158" fmla="*/ 3157948 h 6180230"/>
              <a:gd name="connsiteX159" fmla="*/ 1829752 w 2352349"/>
              <a:gd name="connsiteY159" fmla="*/ 3157948 h 6180230"/>
              <a:gd name="connsiteX160" fmla="*/ 1829752 w 2352349"/>
              <a:gd name="connsiteY160" fmla="*/ 3157948 h 6180230"/>
              <a:gd name="connsiteX161" fmla="*/ 1787842 w 2352349"/>
              <a:gd name="connsiteY161" fmla="*/ 3382738 h 6180230"/>
              <a:gd name="connsiteX162" fmla="*/ 1804035 w 2352349"/>
              <a:gd name="connsiteY162" fmla="*/ 3176046 h 6180230"/>
              <a:gd name="connsiteX163" fmla="*/ 1724025 w 2352349"/>
              <a:gd name="connsiteY163" fmla="*/ 3024598 h 6180230"/>
              <a:gd name="connsiteX164" fmla="*/ 1787842 w 2352349"/>
              <a:gd name="connsiteY164" fmla="*/ 3382738 h 6180230"/>
              <a:gd name="connsiteX165" fmla="*/ 1787842 w 2352349"/>
              <a:gd name="connsiteY165" fmla="*/ 3382738 h 6180230"/>
              <a:gd name="connsiteX166" fmla="*/ 1787842 w 2352349"/>
              <a:gd name="connsiteY166" fmla="*/ 3382738 h 6180230"/>
              <a:gd name="connsiteX167" fmla="*/ 1787842 w 2352349"/>
              <a:gd name="connsiteY167" fmla="*/ 3382738 h 6180230"/>
              <a:gd name="connsiteX168" fmla="*/ 1276350 w 2352349"/>
              <a:gd name="connsiteY168" fmla="*/ 1373915 h 6180230"/>
              <a:gd name="connsiteX169" fmla="*/ 1279207 w 2352349"/>
              <a:gd name="connsiteY169" fmla="*/ 1051018 h 6180230"/>
              <a:gd name="connsiteX170" fmla="*/ 1206817 w 2352349"/>
              <a:gd name="connsiteY170" fmla="*/ 1155793 h 6180230"/>
              <a:gd name="connsiteX171" fmla="*/ 1189672 w 2352349"/>
              <a:gd name="connsiteY171" fmla="*/ 1130075 h 6180230"/>
              <a:gd name="connsiteX172" fmla="*/ 1168717 w 2352349"/>
              <a:gd name="connsiteY172" fmla="*/ 1102453 h 6180230"/>
              <a:gd name="connsiteX173" fmla="*/ 1159192 w 2352349"/>
              <a:gd name="connsiteY173" fmla="*/ 1107215 h 6180230"/>
              <a:gd name="connsiteX174" fmla="*/ 1276350 w 2352349"/>
              <a:gd name="connsiteY174" fmla="*/ 1373915 h 6180230"/>
              <a:gd name="connsiteX175" fmla="*/ 1192530 w 2352349"/>
              <a:gd name="connsiteY175" fmla="*/ 1130075 h 6180230"/>
              <a:gd name="connsiteX176" fmla="*/ 1279207 w 2352349"/>
              <a:gd name="connsiteY176" fmla="*/ 1004345 h 6180230"/>
              <a:gd name="connsiteX177" fmla="*/ 1280160 w 2352349"/>
              <a:gd name="connsiteY177" fmla="*/ 856708 h 6180230"/>
              <a:gd name="connsiteX178" fmla="*/ 1122997 w 2352349"/>
              <a:gd name="connsiteY178" fmla="*/ 965293 h 6180230"/>
              <a:gd name="connsiteX179" fmla="*/ 1192530 w 2352349"/>
              <a:gd name="connsiteY179" fmla="*/ 1130075 h 6180230"/>
              <a:gd name="connsiteX180" fmla="*/ 1192530 w 2352349"/>
              <a:gd name="connsiteY180" fmla="*/ 1130075 h 6180230"/>
              <a:gd name="connsiteX181" fmla="*/ 1192530 w 2352349"/>
              <a:gd name="connsiteY181" fmla="*/ 1130075 h 6180230"/>
              <a:gd name="connsiteX182" fmla="*/ 1192530 w 2352349"/>
              <a:gd name="connsiteY182" fmla="*/ 1130075 h 6180230"/>
              <a:gd name="connsiteX183" fmla="*/ 1034415 w 2352349"/>
              <a:gd name="connsiteY183" fmla="*/ 1407253 h 6180230"/>
              <a:gd name="connsiteX184" fmla="*/ 1062990 w 2352349"/>
              <a:gd name="connsiteY184" fmla="*/ 1115788 h 6180230"/>
              <a:gd name="connsiteX185" fmla="*/ 1042035 w 2352349"/>
              <a:gd name="connsiteY185" fmla="*/ 1111025 h 6180230"/>
              <a:gd name="connsiteX186" fmla="*/ 1002982 w 2352349"/>
              <a:gd name="connsiteY186" fmla="*/ 1168175 h 6180230"/>
              <a:gd name="connsiteX187" fmla="*/ 937260 w 2352349"/>
              <a:gd name="connsiteY187" fmla="*/ 1102453 h 6180230"/>
              <a:gd name="connsiteX188" fmla="*/ 1034415 w 2352349"/>
              <a:gd name="connsiteY188" fmla="*/ 1407253 h 6180230"/>
              <a:gd name="connsiteX189" fmla="*/ 1000125 w 2352349"/>
              <a:gd name="connsiteY189" fmla="*/ 1137695 h 6180230"/>
              <a:gd name="connsiteX190" fmla="*/ 1081087 w 2352349"/>
              <a:gd name="connsiteY190" fmla="*/ 969103 h 6180230"/>
              <a:gd name="connsiteX191" fmla="*/ 861060 w 2352349"/>
              <a:gd name="connsiteY191" fmla="*/ 807178 h 6180230"/>
              <a:gd name="connsiteX192" fmla="*/ 1000125 w 2352349"/>
              <a:gd name="connsiteY192" fmla="*/ 1137695 h 6180230"/>
              <a:gd name="connsiteX193" fmla="*/ 1000125 w 2352349"/>
              <a:gd name="connsiteY193" fmla="*/ 1137695 h 6180230"/>
              <a:gd name="connsiteX194" fmla="*/ 1000125 w 2352349"/>
              <a:gd name="connsiteY194" fmla="*/ 1137695 h 6180230"/>
              <a:gd name="connsiteX195" fmla="*/ 1000125 w 2352349"/>
              <a:gd name="connsiteY195" fmla="*/ 1137695 h 6180230"/>
              <a:gd name="connsiteX196" fmla="*/ 308610 w 2352349"/>
              <a:gd name="connsiteY196" fmla="*/ 3159853 h 6180230"/>
              <a:gd name="connsiteX197" fmla="*/ 474345 w 2352349"/>
              <a:gd name="connsiteY197" fmla="*/ 2953160 h 6180230"/>
              <a:gd name="connsiteX198" fmla="*/ 262890 w 2352349"/>
              <a:gd name="connsiteY198" fmla="*/ 3128421 h 6180230"/>
              <a:gd name="connsiteX199" fmla="*/ 308610 w 2352349"/>
              <a:gd name="connsiteY199" fmla="*/ 3159853 h 6180230"/>
              <a:gd name="connsiteX200" fmla="*/ 308610 w 2352349"/>
              <a:gd name="connsiteY200" fmla="*/ 3159853 h 6180230"/>
              <a:gd name="connsiteX201" fmla="*/ 308610 w 2352349"/>
              <a:gd name="connsiteY201" fmla="*/ 3159853 h 6180230"/>
              <a:gd name="connsiteX202" fmla="*/ 308610 w 2352349"/>
              <a:gd name="connsiteY202" fmla="*/ 3159853 h 6180230"/>
              <a:gd name="connsiteX0" fmla="*/ 1581150 w 2352349"/>
              <a:gd name="connsiteY0" fmla="*/ 6152608 h 6180230"/>
              <a:gd name="connsiteX1" fmla="*/ 1533525 w 2352349"/>
              <a:gd name="connsiteY1" fmla="*/ 5835426 h 6180230"/>
              <a:gd name="connsiteX2" fmla="*/ 1481137 w 2352349"/>
              <a:gd name="connsiteY2" fmla="*/ 5719221 h 6180230"/>
              <a:gd name="connsiteX3" fmla="*/ 1451610 w 2352349"/>
              <a:gd name="connsiteY3" fmla="*/ 5710648 h 6180230"/>
              <a:gd name="connsiteX4" fmla="*/ 1392555 w 2352349"/>
              <a:gd name="connsiteY4" fmla="*/ 5482048 h 6180230"/>
              <a:gd name="connsiteX5" fmla="*/ 1385887 w 2352349"/>
              <a:gd name="connsiteY5" fmla="*/ 5448710 h 6180230"/>
              <a:gd name="connsiteX6" fmla="*/ 1338262 w 2352349"/>
              <a:gd name="connsiteY6" fmla="*/ 5135338 h 6180230"/>
              <a:gd name="connsiteX7" fmla="*/ 1328737 w 2352349"/>
              <a:gd name="connsiteY7" fmla="*/ 5105810 h 6180230"/>
              <a:gd name="connsiteX8" fmla="*/ 1242060 w 2352349"/>
              <a:gd name="connsiteY8" fmla="*/ 4685758 h 6180230"/>
              <a:gd name="connsiteX9" fmla="*/ 1236345 w 2352349"/>
              <a:gd name="connsiteY9" fmla="*/ 4654326 h 6180230"/>
              <a:gd name="connsiteX10" fmla="*/ 1226820 w 2352349"/>
              <a:gd name="connsiteY10" fmla="*/ 4592413 h 6180230"/>
              <a:gd name="connsiteX11" fmla="*/ 1184910 w 2352349"/>
              <a:gd name="connsiteY11" fmla="*/ 4276183 h 6180230"/>
              <a:gd name="connsiteX12" fmla="*/ 1119187 w 2352349"/>
              <a:gd name="connsiteY12" fmla="*/ 3858988 h 6180230"/>
              <a:gd name="connsiteX13" fmla="*/ 1090612 w 2352349"/>
              <a:gd name="connsiteY13" fmla="*/ 3904708 h 6180230"/>
              <a:gd name="connsiteX14" fmla="*/ 1073467 w 2352349"/>
              <a:gd name="connsiteY14" fmla="*/ 4117115 h 6180230"/>
              <a:gd name="connsiteX15" fmla="*/ 1074420 w 2352349"/>
              <a:gd name="connsiteY15" fmla="*/ 4281898 h 6180230"/>
              <a:gd name="connsiteX16" fmla="*/ 1031557 w 2352349"/>
              <a:gd name="connsiteY16" fmla="*/ 4610510 h 6180230"/>
              <a:gd name="connsiteX17" fmla="*/ 1027747 w 2352349"/>
              <a:gd name="connsiteY17" fmla="*/ 5082951 h 6180230"/>
              <a:gd name="connsiteX18" fmla="*/ 1020127 w 2352349"/>
              <a:gd name="connsiteY18" fmla="*/ 5290596 h 6180230"/>
              <a:gd name="connsiteX19" fmla="*/ 1036320 w 2352349"/>
              <a:gd name="connsiteY19" fmla="*/ 5465855 h 6180230"/>
              <a:gd name="connsiteX20" fmla="*/ 1042987 w 2352349"/>
              <a:gd name="connsiteY20" fmla="*/ 5495383 h 6180230"/>
              <a:gd name="connsiteX21" fmla="*/ 1050607 w 2352349"/>
              <a:gd name="connsiteY21" fmla="*/ 5523958 h 6180230"/>
              <a:gd name="connsiteX22" fmla="*/ 1057275 w 2352349"/>
              <a:gd name="connsiteY22" fmla="*/ 5921151 h 6180230"/>
              <a:gd name="connsiteX23" fmla="*/ 1040130 w 2352349"/>
              <a:gd name="connsiteY23" fmla="*/ 5950678 h 6180230"/>
              <a:gd name="connsiteX24" fmla="*/ 981075 w 2352349"/>
              <a:gd name="connsiteY24" fmla="*/ 6142063 h 6180230"/>
              <a:gd name="connsiteX25" fmla="*/ 1600932 w 2352349"/>
              <a:gd name="connsiteY25" fmla="*/ 6148524 h 6180230"/>
              <a:gd name="connsiteX26" fmla="*/ 601027 w 2352349"/>
              <a:gd name="connsiteY26" fmla="*/ 6142130 h 6180230"/>
              <a:gd name="connsiteX27" fmla="*/ 623887 w 2352349"/>
              <a:gd name="connsiteY27" fmla="*/ 6052596 h 6180230"/>
              <a:gd name="connsiteX28" fmla="*/ 640080 w 2352349"/>
              <a:gd name="connsiteY28" fmla="*/ 5933533 h 6180230"/>
              <a:gd name="connsiteX29" fmla="*/ 556260 w 2352349"/>
              <a:gd name="connsiteY29" fmla="*/ 5467760 h 6180230"/>
              <a:gd name="connsiteX30" fmla="*/ 555307 w 2352349"/>
              <a:gd name="connsiteY30" fmla="*/ 5461093 h 6180230"/>
              <a:gd name="connsiteX31" fmla="*/ 526732 w 2352349"/>
              <a:gd name="connsiteY31" fmla="*/ 5021038 h 6180230"/>
              <a:gd name="connsiteX32" fmla="*/ 483870 w 2352349"/>
              <a:gd name="connsiteY32" fmla="*/ 4718143 h 6180230"/>
              <a:gd name="connsiteX33" fmla="*/ 405765 w 2352349"/>
              <a:gd name="connsiteY33" fmla="*/ 4272373 h 6180230"/>
              <a:gd name="connsiteX34" fmla="*/ 383857 w 2352349"/>
              <a:gd name="connsiteY34" fmla="*/ 3880896 h 6180230"/>
              <a:gd name="connsiteX35" fmla="*/ 345757 w 2352349"/>
              <a:gd name="connsiteY35" fmla="*/ 3440840 h 6180230"/>
              <a:gd name="connsiteX36" fmla="*/ 341947 w 2352349"/>
              <a:gd name="connsiteY36" fmla="*/ 3311300 h 6180230"/>
              <a:gd name="connsiteX37" fmla="*/ 328612 w 2352349"/>
              <a:gd name="connsiteY37" fmla="*/ 3226528 h 6180230"/>
              <a:gd name="connsiteX38" fmla="*/ 299085 w 2352349"/>
              <a:gd name="connsiteY38" fmla="*/ 3191285 h 6180230"/>
              <a:gd name="connsiteX39" fmla="*/ 224790 w 2352349"/>
              <a:gd name="connsiteY39" fmla="*/ 3132231 h 6180230"/>
              <a:gd name="connsiteX40" fmla="*/ 189547 w 2352349"/>
              <a:gd name="connsiteY40" fmla="*/ 3087463 h 6180230"/>
              <a:gd name="connsiteX41" fmla="*/ 104775 w 2352349"/>
              <a:gd name="connsiteY41" fmla="*/ 2921728 h 6180230"/>
              <a:gd name="connsiteX42" fmla="*/ 92392 w 2352349"/>
              <a:gd name="connsiteY42" fmla="*/ 2734085 h 6180230"/>
              <a:gd name="connsiteX43" fmla="*/ 91440 w 2352349"/>
              <a:gd name="connsiteY43" fmla="*/ 2715035 h 6180230"/>
              <a:gd name="connsiteX44" fmla="*/ 39052 w 2352349"/>
              <a:gd name="connsiteY44" fmla="*/ 2520725 h 6180230"/>
              <a:gd name="connsiteX45" fmla="*/ 39052 w 2352349"/>
              <a:gd name="connsiteY45" fmla="*/ 2520725 h 6180230"/>
              <a:gd name="connsiteX46" fmla="*/ 39052 w 2352349"/>
              <a:gd name="connsiteY46" fmla="*/ 2520725 h 6180230"/>
              <a:gd name="connsiteX47" fmla="*/ 39052 w 2352349"/>
              <a:gd name="connsiteY47" fmla="*/ 2520725 h 6180230"/>
              <a:gd name="connsiteX48" fmla="*/ 0 w 2352349"/>
              <a:gd name="connsiteY48" fmla="*/ 2175920 h 6180230"/>
              <a:gd name="connsiteX49" fmla="*/ 13335 w 2352349"/>
              <a:gd name="connsiteY49" fmla="*/ 2068288 h 6180230"/>
              <a:gd name="connsiteX50" fmla="*/ 55245 w 2352349"/>
              <a:gd name="connsiteY50" fmla="*/ 1879693 h 6180230"/>
              <a:gd name="connsiteX51" fmla="*/ 156210 w 2352349"/>
              <a:gd name="connsiteY51" fmla="*/ 1108168 h 6180230"/>
              <a:gd name="connsiteX52" fmla="*/ 204787 w 2352349"/>
              <a:gd name="connsiteY52" fmla="*/ 1063400 h 6180230"/>
              <a:gd name="connsiteX53" fmla="*/ 645795 w 2352349"/>
              <a:gd name="connsiteY53" fmla="*/ 918620 h 6180230"/>
              <a:gd name="connsiteX54" fmla="*/ 710565 w 2352349"/>
              <a:gd name="connsiteY54" fmla="*/ 885283 h 6180230"/>
              <a:gd name="connsiteX55" fmla="*/ 772477 w 2352349"/>
              <a:gd name="connsiteY55" fmla="*/ 846230 h 6180230"/>
              <a:gd name="connsiteX56" fmla="*/ 851535 w 2352349"/>
              <a:gd name="connsiteY56" fmla="*/ 664303 h 6180230"/>
              <a:gd name="connsiteX57" fmla="*/ 844867 w 2352349"/>
              <a:gd name="connsiteY57" fmla="*/ 586198 h 6180230"/>
              <a:gd name="connsiteX58" fmla="*/ 824865 w 2352349"/>
              <a:gd name="connsiteY58" fmla="*/ 496663 h 6180230"/>
              <a:gd name="connsiteX59" fmla="*/ 808672 w 2352349"/>
              <a:gd name="connsiteY59" fmla="*/ 367123 h 6180230"/>
              <a:gd name="connsiteX60" fmla="*/ 809625 w 2352349"/>
              <a:gd name="connsiteY60" fmla="*/ 364265 h 6180230"/>
              <a:gd name="connsiteX61" fmla="*/ 831532 w 2352349"/>
              <a:gd name="connsiteY61" fmla="*/ 341405 h 6180230"/>
              <a:gd name="connsiteX62" fmla="*/ 848677 w 2352349"/>
              <a:gd name="connsiteY62" fmla="*/ 360455 h 6180230"/>
              <a:gd name="connsiteX63" fmla="*/ 847725 w 2352349"/>
              <a:gd name="connsiteY63" fmla="*/ 325213 h 6180230"/>
              <a:gd name="connsiteX64" fmla="*/ 848677 w 2352349"/>
              <a:gd name="connsiteY64" fmla="*/ 282350 h 6180230"/>
              <a:gd name="connsiteX65" fmla="*/ 856297 w 2352349"/>
              <a:gd name="connsiteY65" fmla="*/ 249013 h 6180230"/>
              <a:gd name="connsiteX66" fmla="*/ 862012 w 2352349"/>
              <a:gd name="connsiteY66" fmla="*/ 229010 h 6180230"/>
              <a:gd name="connsiteX67" fmla="*/ 865822 w 2352349"/>
              <a:gd name="connsiteY67" fmla="*/ 209008 h 6180230"/>
              <a:gd name="connsiteX68" fmla="*/ 871537 w 2352349"/>
              <a:gd name="connsiteY68" fmla="*/ 189005 h 6180230"/>
              <a:gd name="connsiteX69" fmla="*/ 878205 w 2352349"/>
              <a:gd name="connsiteY69" fmla="*/ 169003 h 6180230"/>
              <a:gd name="connsiteX70" fmla="*/ 885825 w 2352349"/>
              <a:gd name="connsiteY70" fmla="*/ 144238 h 6180230"/>
              <a:gd name="connsiteX71" fmla="*/ 898207 w 2352349"/>
              <a:gd name="connsiteY71" fmla="*/ 128998 h 6180230"/>
              <a:gd name="connsiteX72" fmla="*/ 913447 w 2352349"/>
              <a:gd name="connsiteY72" fmla="*/ 108995 h 6180230"/>
              <a:gd name="connsiteX73" fmla="*/ 929640 w 2352349"/>
              <a:gd name="connsiteY73" fmla="*/ 91850 h 6180230"/>
              <a:gd name="connsiteX74" fmla="*/ 945832 w 2352349"/>
              <a:gd name="connsiteY74" fmla="*/ 78515 h 6180230"/>
              <a:gd name="connsiteX75" fmla="*/ 961072 w 2352349"/>
              <a:gd name="connsiteY75" fmla="*/ 62323 h 6180230"/>
              <a:gd name="connsiteX76" fmla="*/ 978217 w 2352349"/>
              <a:gd name="connsiteY76" fmla="*/ 45178 h 6180230"/>
              <a:gd name="connsiteX77" fmla="*/ 997267 w 2352349"/>
              <a:gd name="connsiteY77" fmla="*/ 41368 h 6180230"/>
              <a:gd name="connsiteX78" fmla="*/ 1026795 w 2352349"/>
              <a:gd name="connsiteY78" fmla="*/ 28985 h 6180230"/>
              <a:gd name="connsiteX79" fmla="*/ 1058227 w 2352349"/>
              <a:gd name="connsiteY79" fmla="*/ 19460 h 6180230"/>
              <a:gd name="connsiteX80" fmla="*/ 1090612 w 2352349"/>
              <a:gd name="connsiteY80" fmla="*/ 12793 h 6180230"/>
              <a:gd name="connsiteX81" fmla="*/ 1122997 w 2352349"/>
              <a:gd name="connsiteY81" fmla="*/ 7078 h 6180230"/>
              <a:gd name="connsiteX82" fmla="*/ 1156335 w 2352349"/>
              <a:gd name="connsiteY82" fmla="*/ 3268 h 6180230"/>
              <a:gd name="connsiteX83" fmla="*/ 1189672 w 2352349"/>
              <a:gd name="connsiteY83" fmla="*/ 2315 h 6180230"/>
              <a:gd name="connsiteX84" fmla="*/ 1208722 w 2352349"/>
              <a:gd name="connsiteY84" fmla="*/ 3268 h 6180230"/>
              <a:gd name="connsiteX85" fmla="*/ 1228725 w 2352349"/>
              <a:gd name="connsiteY85" fmla="*/ 8983 h 6180230"/>
              <a:gd name="connsiteX86" fmla="*/ 1247775 w 2352349"/>
              <a:gd name="connsiteY86" fmla="*/ 15650 h 6180230"/>
              <a:gd name="connsiteX87" fmla="*/ 1257300 w 2352349"/>
              <a:gd name="connsiteY87" fmla="*/ 6125 h 6180230"/>
              <a:gd name="connsiteX88" fmla="*/ 1263015 w 2352349"/>
              <a:gd name="connsiteY88" fmla="*/ 28985 h 6180230"/>
              <a:gd name="connsiteX89" fmla="*/ 1284922 w 2352349"/>
              <a:gd name="connsiteY89" fmla="*/ 44225 h 6180230"/>
              <a:gd name="connsiteX90" fmla="*/ 1308735 w 2352349"/>
              <a:gd name="connsiteY90" fmla="*/ 69943 h 6180230"/>
              <a:gd name="connsiteX91" fmla="*/ 1328737 w 2352349"/>
              <a:gd name="connsiteY91" fmla="*/ 91850 h 6180230"/>
              <a:gd name="connsiteX92" fmla="*/ 1345882 w 2352349"/>
              <a:gd name="connsiteY92" fmla="*/ 108995 h 6180230"/>
              <a:gd name="connsiteX93" fmla="*/ 1363027 w 2352349"/>
              <a:gd name="connsiteY93" fmla="*/ 128998 h 6180230"/>
              <a:gd name="connsiteX94" fmla="*/ 1378267 w 2352349"/>
              <a:gd name="connsiteY94" fmla="*/ 150905 h 6180230"/>
              <a:gd name="connsiteX95" fmla="*/ 1391602 w 2352349"/>
              <a:gd name="connsiteY95" fmla="*/ 170908 h 6180230"/>
              <a:gd name="connsiteX96" fmla="*/ 1402080 w 2352349"/>
              <a:gd name="connsiteY96" fmla="*/ 197578 h 6180230"/>
              <a:gd name="connsiteX97" fmla="*/ 1407795 w 2352349"/>
              <a:gd name="connsiteY97" fmla="*/ 217580 h 6180230"/>
              <a:gd name="connsiteX98" fmla="*/ 1411605 w 2352349"/>
              <a:gd name="connsiteY98" fmla="*/ 232820 h 6180230"/>
              <a:gd name="connsiteX99" fmla="*/ 1415415 w 2352349"/>
              <a:gd name="connsiteY99" fmla="*/ 270920 h 6180230"/>
              <a:gd name="connsiteX100" fmla="*/ 1412557 w 2352349"/>
              <a:gd name="connsiteY100" fmla="*/ 311878 h 6180230"/>
              <a:gd name="connsiteX101" fmla="*/ 1418272 w 2352349"/>
              <a:gd name="connsiteY101" fmla="*/ 387125 h 6180230"/>
              <a:gd name="connsiteX102" fmla="*/ 1418272 w 2352349"/>
              <a:gd name="connsiteY102" fmla="*/ 387125 h 6180230"/>
              <a:gd name="connsiteX103" fmla="*/ 1463040 w 2352349"/>
              <a:gd name="connsiteY103" fmla="*/ 404270 h 6180230"/>
              <a:gd name="connsiteX104" fmla="*/ 1449705 w 2352349"/>
              <a:gd name="connsiteY104" fmla="*/ 488090 h 6180230"/>
              <a:gd name="connsiteX105" fmla="*/ 1434465 w 2352349"/>
              <a:gd name="connsiteY105" fmla="*/ 508093 h 6180230"/>
              <a:gd name="connsiteX106" fmla="*/ 1316355 w 2352349"/>
              <a:gd name="connsiteY106" fmla="*/ 734788 h 6180230"/>
              <a:gd name="connsiteX107" fmla="*/ 1439227 w 2352349"/>
              <a:gd name="connsiteY107" fmla="*/ 948148 h 6180230"/>
              <a:gd name="connsiteX108" fmla="*/ 1802130 w 2352349"/>
              <a:gd name="connsiteY108" fmla="*/ 1071973 h 6180230"/>
              <a:gd name="connsiteX109" fmla="*/ 1880235 w 2352349"/>
              <a:gd name="connsiteY109" fmla="*/ 1174843 h 6180230"/>
              <a:gd name="connsiteX110" fmla="*/ 1904047 w 2352349"/>
              <a:gd name="connsiteY110" fmla="*/ 1385345 h 6180230"/>
              <a:gd name="connsiteX111" fmla="*/ 1974532 w 2352349"/>
              <a:gd name="connsiteY111" fmla="*/ 2002565 h 6180230"/>
              <a:gd name="connsiteX112" fmla="*/ 1986915 w 2352349"/>
              <a:gd name="connsiteY112" fmla="*/ 2118770 h 6180230"/>
              <a:gd name="connsiteX113" fmla="*/ 2015490 w 2352349"/>
              <a:gd name="connsiteY113" fmla="*/ 2198781 h 6180230"/>
              <a:gd name="connsiteX114" fmla="*/ 2030730 w 2352349"/>
              <a:gd name="connsiteY114" fmla="*/ 2266408 h 6180230"/>
              <a:gd name="connsiteX115" fmla="*/ 2027872 w 2352349"/>
              <a:gd name="connsiteY115" fmla="*/ 2435000 h 6180230"/>
              <a:gd name="connsiteX116" fmla="*/ 2035492 w 2352349"/>
              <a:gd name="connsiteY116" fmla="*/ 2496913 h 6180230"/>
              <a:gd name="connsiteX117" fmla="*/ 2059305 w 2352349"/>
              <a:gd name="connsiteY117" fmla="*/ 3029360 h 6180230"/>
              <a:gd name="connsiteX118" fmla="*/ 2049780 w 2352349"/>
              <a:gd name="connsiteY118" fmla="*/ 3144613 h 6180230"/>
              <a:gd name="connsiteX119" fmla="*/ 2040255 w 2352349"/>
              <a:gd name="connsiteY119" fmla="*/ 3247483 h 6180230"/>
              <a:gd name="connsiteX120" fmla="*/ 2063115 w 2352349"/>
              <a:gd name="connsiteY120" fmla="*/ 3337018 h 6180230"/>
              <a:gd name="connsiteX121" fmla="*/ 2053590 w 2352349"/>
              <a:gd name="connsiteY121" fmla="*/ 3437031 h 6180230"/>
              <a:gd name="connsiteX122" fmla="*/ 2040255 w 2352349"/>
              <a:gd name="connsiteY122" fmla="*/ 3637056 h 6180230"/>
              <a:gd name="connsiteX123" fmla="*/ 2128837 w 2352349"/>
              <a:gd name="connsiteY123" fmla="*/ 3879943 h 6180230"/>
              <a:gd name="connsiteX124" fmla="*/ 2191702 w 2352349"/>
              <a:gd name="connsiteY124" fmla="*/ 3902803 h 6180230"/>
              <a:gd name="connsiteX125" fmla="*/ 2234565 w 2352349"/>
              <a:gd name="connsiteY125" fmla="*/ 4003768 h 6180230"/>
              <a:gd name="connsiteX126" fmla="*/ 2325052 w 2352349"/>
              <a:gd name="connsiteY126" fmla="*/ 4223796 h 6180230"/>
              <a:gd name="connsiteX127" fmla="*/ 2335530 w 2352349"/>
              <a:gd name="connsiteY127" fmla="*/ 4362860 h 6180230"/>
              <a:gd name="connsiteX128" fmla="*/ 2343150 w 2352349"/>
              <a:gd name="connsiteY128" fmla="*/ 4656231 h 6180230"/>
              <a:gd name="connsiteX129" fmla="*/ 2329815 w 2352349"/>
              <a:gd name="connsiteY129" fmla="*/ 4801010 h 6180230"/>
              <a:gd name="connsiteX130" fmla="*/ 2247900 w 2352349"/>
              <a:gd name="connsiteY130" fmla="*/ 4903880 h 6180230"/>
              <a:gd name="connsiteX131" fmla="*/ 2101215 w 2352349"/>
              <a:gd name="connsiteY131" fmla="*/ 4913405 h 6180230"/>
              <a:gd name="connsiteX132" fmla="*/ 2038350 w 2352349"/>
              <a:gd name="connsiteY132" fmla="*/ 4906738 h 6180230"/>
              <a:gd name="connsiteX133" fmla="*/ 1917382 w 2352349"/>
              <a:gd name="connsiteY133" fmla="*/ 4896260 h 6180230"/>
              <a:gd name="connsiteX134" fmla="*/ 1926907 w 2352349"/>
              <a:gd name="connsiteY134" fmla="*/ 5273451 h 6180230"/>
              <a:gd name="connsiteX135" fmla="*/ 1934527 w 2352349"/>
              <a:gd name="connsiteY135" fmla="*/ 5338221 h 6180230"/>
              <a:gd name="connsiteX136" fmla="*/ 1938337 w 2352349"/>
              <a:gd name="connsiteY136" fmla="*/ 5369653 h 6180230"/>
              <a:gd name="connsiteX137" fmla="*/ 1983105 w 2352349"/>
              <a:gd name="connsiteY137" fmla="*/ 5695408 h 6180230"/>
              <a:gd name="connsiteX138" fmla="*/ 1931670 w 2352349"/>
              <a:gd name="connsiteY138" fmla="*/ 5731603 h 6180230"/>
              <a:gd name="connsiteX139" fmla="*/ 1974532 w 2352349"/>
              <a:gd name="connsiteY139" fmla="*/ 5780180 h 6180230"/>
              <a:gd name="connsiteX140" fmla="*/ 1986915 w 2352349"/>
              <a:gd name="connsiteY140" fmla="*/ 5806851 h 6180230"/>
              <a:gd name="connsiteX141" fmla="*/ 2009775 w 2352349"/>
              <a:gd name="connsiteY141" fmla="*/ 5893528 h 6180230"/>
              <a:gd name="connsiteX142" fmla="*/ 2127885 w 2352349"/>
              <a:gd name="connsiteY142" fmla="*/ 6039260 h 6180230"/>
              <a:gd name="connsiteX143" fmla="*/ 2212657 w 2352349"/>
              <a:gd name="connsiteY143" fmla="*/ 6086885 h 6180230"/>
              <a:gd name="connsiteX144" fmla="*/ 2257425 w 2352349"/>
              <a:gd name="connsiteY144" fmla="*/ 6180230 h 6180230"/>
              <a:gd name="connsiteX145" fmla="*/ 1975485 w 2352349"/>
              <a:gd name="connsiteY145" fmla="*/ 3767548 h 6180230"/>
              <a:gd name="connsiteX146" fmla="*/ 1924050 w 2352349"/>
              <a:gd name="connsiteY146" fmla="*/ 3635150 h 6180230"/>
              <a:gd name="connsiteX147" fmla="*/ 1913572 w 2352349"/>
              <a:gd name="connsiteY147" fmla="*/ 3636103 h 6180230"/>
              <a:gd name="connsiteX148" fmla="*/ 1901190 w 2352349"/>
              <a:gd name="connsiteY148" fmla="*/ 3772310 h 6180230"/>
              <a:gd name="connsiteX149" fmla="*/ 1975485 w 2352349"/>
              <a:gd name="connsiteY149" fmla="*/ 3767548 h 6180230"/>
              <a:gd name="connsiteX150" fmla="*/ 1975485 w 2352349"/>
              <a:gd name="connsiteY150" fmla="*/ 3767548 h 6180230"/>
              <a:gd name="connsiteX151" fmla="*/ 1975485 w 2352349"/>
              <a:gd name="connsiteY151" fmla="*/ 3767548 h 6180230"/>
              <a:gd name="connsiteX152" fmla="*/ 1975485 w 2352349"/>
              <a:gd name="connsiteY152" fmla="*/ 3767548 h 6180230"/>
              <a:gd name="connsiteX153" fmla="*/ 1829752 w 2352349"/>
              <a:gd name="connsiteY153" fmla="*/ 3157948 h 6180230"/>
              <a:gd name="connsiteX154" fmla="*/ 2005965 w 2352349"/>
              <a:gd name="connsiteY154" fmla="*/ 3157948 h 6180230"/>
              <a:gd name="connsiteX155" fmla="*/ 1969770 w 2352349"/>
              <a:gd name="connsiteY155" fmla="*/ 3073175 h 6180230"/>
              <a:gd name="connsiteX156" fmla="*/ 1817370 w 2352349"/>
              <a:gd name="connsiteY156" fmla="*/ 3089368 h 6180230"/>
              <a:gd name="connsiteX157" fmla="*/ 1829752 w 2352349"/>
              <a:gd name="connsiteY157" fmla="*/ 3157948 h 6180230"/>
              <a:gd name="connsiteX158" fmla="*/ 1829752 w 2352349"/>
              <a:gd name="connsiteY158" fmla="*/ 3157948 h 6180230"/>
              <a:gd name="connsiteX159" fmla="*/ 1829752 w 2352349"/>
              <a:gd name="connsiteY159" fmla="*/ 3157948 h 6180230"/>
              <a:gd name="connsiteX160" fmla="*/ 1829752 w 2352349"/>
              <a:gd name="connsiteY160" fmla="*/ 3157948 h 6180230"/>
              <a:gd name="connsiteX161" fmla="*/ 1787842 w 2352349"/>
              <a:gd name="connsiteY161" fmla="*/ 3382738 h 6180230"/>
              <a:gd name="connsiteX162" fmla="*/ 1804035 w 2352349"/>
              <a:gd name="connsiteY162" fmla="*/ 3176046 h 6180230"/>
              <a:gd name="connsiteX163" fmla="*/ 1724025 w 2352349"/>
              <a:gd name="connsiteY163" fmla="*/ 3024598 h 6180230"/>
              <a:gd name="connsiteX164" fmla="*/ 1787842 w 2352349"/>
              <a:gd name="connsiteY164" fmla="*/ 3382738 h 6180230"/>
              <a:gd name="connsiteX165" fmla="*/ 1787842 w 2352349"/>
              <a:gd name="connsiteY165" fmla="*/ 3382738 h 6180230"/>
              <a:gd name="connsiteX166" fmla="*/ 1787842 w 2352349"/>
              <a:gd name="connsiteY166" fmla="*/ 3382738 h 6180230"/>
              <a:gd name="connsiteX167" fmla="*/ 1787842 w 2352349"/>
              <a:gd name="connsiteY167" fmla="*/ 3382738 h 6180230"/>
              <a:gd name="connsiteX168" fmla="*/ 1276350 w 2352349"/>
              <a:gd name="connsiteY168" fmla="*/ 1373915 h 6180230"/>
              <a:gd name="connsiteX169" fmla="*/ 1279207 w 2352349"/>
              <a:gd name="connsiteY169" fmla="*/ 1051018 h 6180230"/>
              <a:gd name="connsiteX170" fmla="*/ 1206817 w 2352349"/>
              <a:gd name="connsiteY170" fmla="*/ 1155793 h 6180230"/>
              <a:gd name="connsiteX171" fmla="*/ 1189672 w 2352349"/>
              <a:gd name="connsiteY171" fmla="*/ 1130075 h 6180230"/>
              <a:gd name="connsiteX172" fmla="*/ 1168717 w 2352349"/>
              <a:gd name="connsiteY172" fmla="*/ 1102453 h 6180230"/>
              <a:gd name="connsiteX173" fmla="*/ 1159192 w 2352349"/>
              <a:gd name="connsiteY173" fmla="*/ 1107215 h 6180230"/>
              <a:gd name="connsiteX174" fmla="*/ 1276350 w 2352349"/>
              <a:gd name="connsiteY174" fmla="*/ 1373915 h 6180230"/>
              <a:gd name="connsiteX175" fmla="*/ 1192530 w 2352349"/>
              <a:gd name="connsiteY175" fmla="*/ 1130075 h 6180230"/>
              <a:gd name="connsiteX176" fmla="*/ 1279207 w 2352349"/>
              <a:gd name="connsiteY176" fmla="*/ 1004345 h 6180230"/>
              <a:gd name="connsiteX177" fmla="*/ 1280160 w 2352349"/>
              <a:gd name="connsiteY177" fmla="*/ 856708 h 6180230"/>
              <a:gd name="connsiteX178" fmla="*/ 1122997 w 2352349"/>
              <a:gd name="connsiteY178" fmla="*/ 965293 h 6180230"/>
              <a:gd name="connsiteX179" fmla="*/ 1192530 w 2352349"/>
              <a:gd name="connsiteY179" fmla="*/ 1130075 h 6180230"/>
              <a:gd name="connsiteX180" fmla="*/ 1192530 w 2352349"/>
              <a:gd name="connsiteY180" fmla="*/ 1130075 h 6180230"/>
              <a:gd name="connsiteX181" fmla="*/ 1192530 w 2352349"/>
              <a:gd name="connsiteY181" fmla="*/ 1130075 h 6180230"/>
              <a:gd name="connsiteX182" fmla="*/ 1192530 w 2352349"/>
              <a:gd name="connsiteY182" fmla="*/ 1130075 h 6180230"/>
              <a:gd name="connsiteX183" fmla="*/ 1034415 w 2352349"/>
              <a:gd name="connsiteY183" fmla="*/ 1407253 h 6180230"/>
              <a:gd name="connsiteX184" fmla="*/ 1062990 w 2352349"/>
              <a:gd name="connsiteY184" fmla="*/ 1115788 h 6180230"/>
              <a:gd name="connsiteX185" fmla="*/ 1042035 w 2352349"/>
              <a:gd name="connsiteY185" fmla="*/ 1111025 h 6180230"/>
              <a:gd name="connsiteX186" fmla="*/ 1002982 w 2352349"/>
              <a:gd name="connsiteY186" fmla="*/ 1168175 h 6180230"/>
              <a:gd name="connsiteX187" fmla="*/ 937260 w 2352349"/>
              <a:gd name="connsiteY187" fmla="*/ 1102453 h 6180230"/>
              <a:gd name="connsiteX188" fmla="*/ 1034415 w 2352349"/>
              <a:gd name="connsiteY188" fmla="*/ 1407253 h 6180230"/>
              <a:gd name="connsiteX189" fmla="*/ 1000125 w 2352349"/>
              <a:gd name="connsiteY189" fmla="*/ 1137695 h 6180230"/>
              <a:gd name="connsiteX190" fmla="*/ 1081087 w 2352349"/>
              <a:gd name="connsiteY190" fmla="*/ 969103 h 6180230"/>
              <a:gd name="connsiteX191" fmla="*/ 861060 w 2352349"/>
              <a:gd name="connsiteY191" fmla="*/ 807178 h 6180230"/>
              <a:gd name="connsiteX192" fmla="*/ 1000125 w 2352349"/>
              <a:gd name="connsiteY192" fmla="*/ 1137695 h 6180230"/>
              <a:gd name="connsiteX193" fmla="*/ 1000125 w 2352349"/>
              <a:gd name="connsiteY193" fmla="*/ 1137695 h 6180230"/>
              <a:gd name="connsiteX194" fmla="*/ 1000125 w 2352349"/>
              <a:gd name="connsiteY194" fmla="*/ 1137695 h 6180230"/>
              <a:gd name="connsiteX195" fmla="*/ 1000125 w 2352349"/>
              <a:gd name="connsiteY195" fmla="*/ 1137695 h 6180230"/>
              <a:gd name="connsiteX196" fmla="*/ 308610 w 2352349"/>
              <a:gd name="connsiteY196" fmla="*/ 3159853 h 6180230"/>
              <a:gd name="connsiteX197" fmla="*/ 474345 w 2352349"/>
              <a:gd name="connsiteY197" fmla="*/ 2953160 h 6180230"/>
              <a:gd name="connsiteX198" fmla="*/ 262890 w 2352349"/>
              <a:gd name="connsiteY198" fmla="*/ 3128421 h 6180230"/>
              <a:gd name="connsiteX199" fmla="*/ 308610 w 2352349"/>
              <a:gd name="connsiteY199" fmla="*/ 3159853 h 6180230"/>
              <a:gd name="connsiteX200" fmla="*/ 308610 w 2352349"/>
              <a:gd name="connsiteY200" fmla="*/ 3159853 h 6180230"/>
              <a:gd name="connsiteX201" fmla="*/ 308610 w 2352349"/>
              <a:gd name="connsiteY201" fmla="*/ 3159853 h 6180230"/>
              <a:gd name="connsiteX202" fmla="*/ 308610 w 2352349"/>
              <a:gd name="connsiteY202" fmla="*/ 3159853 h 6180230"/>
              <a:gd name="connsiteX0" fmla="*/ 1581150 w 2352349"/>
              <a:gd name="connsiteY0" fmla="*/ 6152608 h 6152608"/>
              <a:gd name="connsiteX1" fmla="*/ 1533525 w 2352349"/>
              <a:gd name="connsiteY1" fmla="*/ 5835426 h 6152608"/>
              <a:gd name="connsiteX2" fmla="*/ 1481137 w 2352349"/>
              <a:gd name="connsiteY2" fmla="*/ 5719221 h 6152608"/>
              <a:gd name="connsiteX3" fmla="*/ 1451610 w 2352349"/>
              <a:gd name="connsiteY3" fmla="*/ 5710648 h 6152608"/>
              <a:gd name="connsiteX4" fmla="*/ 1392555 w 2352349"/>
              <a:gd name="connsiteY4" fmla="*/ 5482048 h 6152608"/>
              <a:gd name="connsiteX5" fmla="*/ 1385887 w 2352349"/>
              <a:gd name="connsiteY5" fmla="*/ 5448710 h 6152608"/>
              <a:gd name="connsiteX6" fmla="*/ 1338262 w 2352349"/>
              <a:gd name="connsiteY6" fmla="*/ 5135338 h 6152608"/>
              <a:gd name="connsiteX7" fmla="*/ 1328737 w 2352349"/>
              <a:gd name="connsiteY7" fmla="*/ 5105810 h 6152608"/>
              <a:gd name="connsiteX8" fmla="*/ 1242060 w 2352349"/>
              <a:gd name="connsiteY8" fmla="*/ 4685758 h 6152608"/>
              <a:gd name="connsiteX9" fmla="*/ 1236345 w 2352349"/>
              <a:gd name="connsiteY9" fmla="*/ 4654326 h 6152608"/>
              <a:gd name="connsiteX10" fmla="*/ 1226820 w 2352349"/>
              <a:gd name="connsiteY10" fmla="*/ 4592413 h 6152608"/>
              <a:gd name="connsiteX11" fmla="*/ 1184910 w 2352349"/>
              <a:gd name="connsiteY11" fmla="*/ 4276183 h 6152608"/>
              <a:gd name="connsiteX12" fmla="*/ 1119187 w 2352349"/>
              <a:gd name="connsiteY12" fmla="*/ 3858988 h 6152608"/>
              <a:gd name="connsiteX13" fmla="*/ 1090612 w 2352349"/>
              <a:gd name="connsiteY13" fmla="*/ 3904708 h 6152608"/>
              <a:gd name="connsiteX14" fmla="*/ 1073467 w 2352349"/>
              <a:gd name="connsiteY14" fmla="*/ 4117115 h 6152608"/>
              <a:gd name="connsiteX15" fmla="*/ 1074420 w 2352349"/>
              <a:gd name="connsiteY15" fmla="*/ 4281898 h 6152608"/>
              <a:gd name="connsiteX16" fmla="*/ 1031557 w 2352349"/>
              <a:gd name="connsiteY16" fmla="*/ 4610510 h 6152608"/>
              <a:gd name="connsiteX17" fmla="*/ 1027747 w 2352349"/>
              <a:gd name="connsiteY17" fmla="*/ 5082951 h 6152608"/>
              <a:gd name="connsiteX18" fmla="*/ 1020127 w 2352349"/>
              <a:gd name="connsiteY18" fmla="*/ 5290596 h 6152608"/>
              <a:gd name="connsiteX19" fmla="*/ 1036320 w 2352349"/>
              <a:gd name="connsiteY19" fmla="*/ 5465855 h 6152608"/>
              <a:gd name="connsiteX20" fmla="*/ 1042987 w 2352349"/>
              <a:gd name="connsiteY20" fmla="*/ 5495383 h 6152608"/>
              <a:gd name="connsiteX21" fmla="*/ 1050607 w 2352349"/>
              <a:gd name="connsiteY21" fmla="*/ 5523958 h 6152608"/>
              <a:gd name="connsiteX22" fmla="*/ 1057275 w 2352349"/>
              <a:gd name="connsiteY22" fmla="*/ 5921151 h 6152608"/>
              <a:gd name="connsiteX23" fmla="*/ 1040130 w 2352349"/>
              <a:gd name="connsiteY23" fmla="*/ 5950678 h 6152608"/>
              <a:gd name="connsiteX24" fmla="*/ 981075 w 2352349"/>
              <a:gd name="connsiteY24" fmla="*/ 6142063 h 6152608"/>
              <a:gd name="connsiteX25" fmla="*/ 1600932 w 2352349"/>
              <a:gd name="connsiteY25" fmla="*/ 6148524 h 6152608"/>
              <a:gd name="connsiteX26" fmla="*/ 601027 w 2352349"/>
              <a:gd name="connsiteY26" fmla="*/ 6142130 h 6152608"/>
              <a:gd name="connsiteX27" fmla="*/ 623887 w 2352349"/>
              <a:gd name="connsiteY27" fmla="*/ 6052596 h 6152608"/>
              <a:gd name="connsiteX28" fmla="*/ 640080 w 2352349"/>
              <a:gd name="connsiteY28" fmla="*/ 5933533 h 6152608"/>
              <a:gd name="connsiteX29" fmla="*/ 556260 w 2352349"/>
              <a:gd name="connsiteY29" fmla="*/ 5467760 h 6152608"/>
              <a:gd name="connsiteX30" fmla="*/ 555307 w 2352349"/>
              <a:gd name="connsiteY30" fmla="*/ 5461093 h 6152608"/>
              <a:gd name="connsiteX31" fmla="*/ 526732 w 2352349"/>
              <a:gd name="connsiteY31" fmla="*/ 5021038 h 6152608"/>
              <a:gd name="connsiteX32" fmla="*/ 483870 w 2352349"/>
              <a:gd name="connsiteY32" fmla="*/ 4718143 h 6152608"/>
              <a:gd name="connsiteX33" fmla="*/ 405765 w 2352349"/>
              <a:gd name="connsiteY33" fmla="*/ 4272373 h 6152608"/>
              <a:gd name="connsiteX34" fmla="*/ 383857 w 2352349"/>
              <a:gd name="connsiteY34" fmla="*/ 3880896 h 6152608"/>
              <a:gd name="connsiteX35" fmla="*/ 345757 w 2352349"/>
              <a:gd name="connsiteY35" fmla="*/ 3440840 h 6152608"/>
              <a:gd name="connsiteX36" fmla="*/ 341947 w 2352349"/>
              <a:gd name="connsiteY36" fmla="*/ 3311300 h 6152608"/>
              <a:gd name="connsiteX37" fmla="*/ 328612 w 2352349"/>
              <a:gd name="connsiteY37" fmla="*/ 3226528 h 6152608"/>
              <a:gd name="connsiteX38" fmla="*/ 299085 w 2352349"/>
              <a:gd name="connsiteY38" fmla="*/ 3191285 h 6152608"/>
              <a:gd name="connsiteX39" fmla="*/ 224790 w 2352349"/>
              <a:gd name="connsiteY39" fmla="*/ 3132231 h 6152608"/>
              <a:gd name="connsiteX40" fmla="*/ 189547 w 2352349"/>
              <a:gd name="connsiteY40" fmla="*/ 3087463 h 6152608"/>
              <a:gd name="connsiteX41" fmla="*/ 104775 w 2352349"/>
              <a:gd name="connsiteY41" fmla="*/ 2921728 h 6152608"/>
              <a:gd name="connsiteX42" fmla="*/ 92392 w 2352349"/>
              <a:gd name="connsiteY42" fmla="*/ 2734085 h 6152608"/>
              <a:gd name="connsiteX43" fmla="*/ 91440 w 2352349"/>
              <a:gd name="connsiteY43" fmla="*/ 2715035 h 6152608"/>
              <a:gd name="connsiteX44" fmla="*/ 39052 w 2352349"/>
              <a:gd name="connsiteY44" fmla="*/ 2520725 h 6152608"/>
              <a:gd name="connsiteX45" fmla="*/ 39052 w 2352349"/>
              <a:gd name="connsiteY45" fmla="*/ 2520725 h 6152608"/>
              <a:gd name="connsiteX46" fmla="*/ 39052 w 2352349"/>
              <a:gd name="connsiteY46" fmla="*/ 2520725 h 6152608"/>
              <a:gd name="connsiteX47" fmla="*/ 39052 w 2352349"/>
              <a:gd name="connsiteY47" fmla="*/ 2520725 h 6152608"/>
              <a:gd name="connsiteX48" fmla="*/ 0 w 2352349"/>
              <a:gd name="connsiteY48" fmla="*/ 2175920 h 6152608"/>
              <a:gd name="connsiteX49" fmla="*/ 13335 w 2352349"/>
              <a:gd name="connsiteY49" fmla="*/ 2068288 h 6152608"/>
              <a:gd name="connsiteX50" fmla="*/ 55245 w 2352349"/>
              <a:gd name="connsiteY50" fmla="*/ 1879693 h 6152608"/>
              <a:gd name="connsiteX51" fmla="*/ 156210 w 2352349"/>
              <a:gd name="connsiteY51" fmla="*/ 1108168 h 6152608"/>
              <a:gd name="connsiteX52" fmla="*/ 204787 w 2352349"/>
              <a:gd name="connsiteY52" fmla="*/ 1063400 h 6152608"/>
              <a:gd name="connsiteX53" fmla="*/ 645795 w 2352349"/>
              <a:gd name="connsiteY53" fmla="*/ 918620 h 6152608"/>
              <a:gd name="connsiteX54" fmla="*/ 710565 w 2352349"/>
              <a:gd name="connsiteY54" fmla="*/ 885283 h 6152608"/>
              <a:gd name="connsiteX55" fmla="*/ 772477 w 2352349"/>
              <a:gd name="connsiteY55" fmla="*/ 846230 h 6152608"/>
              <a:gd name="connsiteX56" fmla="*/ 851535 w 2352349"/>
              <a:gd name="connsiteY56" fmla="*/ 664303 h 6152608"/>
              <a:gd name="connsiteX57" fmla="*/ 844867 w 2352349"/>
              <a:gd name="connsiteY57" fmla="*/ 586198 h 6152608"/>
              <a:gd name="connsiteX58" fmla="*/ 824865 w 2352349"/>
              <a:gd name="connsiteY58" fmla="*/ 496663 h 6152608"/>
              <a:gd name="connsiteX59" fmla="*/ 808672 w 2352349"/>
              <a:gd name="connsiteY59" fmla="*/ 367123 h 6152608"/>
              <a:gd name="connsiteX60" fmla="*/ 809625 w 2352349"/>
              <a:gd name="connsiteY60" fmla="*/ 364265 h 6152608"/>
              <a:gd name="connsiteX61" fmla="*/ 831532 w 2352349"/>
              <a:gd name="connsiteY61" fmla="*/ 341405 h 6152608"/>
              <a:gd name="connsiteX62" fmla="*/ 848677 w 2352349"/>
              <a:gd name="connsiteY62" fmla="*/ 360455 h 6152608"/>
              <a:gd name="connsiteX63" fmla="*/ 847725 w 2352349"/>
              <a:gd name="connsiteY63" fmla="*/ 325213 h 6152608"/>
              <a:gd name="connsiteX64" fmla="*/ 848677 w 2352349"/>
              <a:gd name="connsiteY64" fmla="*/ 282350 h 6152608"/>
              <a:gd name="connsiteX65" fmla="*/ 856297 w 2352349"/>
              <a:gd name="connsiteY65" fmla="*/ 249013 h 6152608"/>
              <a:gd name="connsiteX66" fmla="*/ 862012 w 2352349"/>
              <a:gd name="connsiteY66" fmla="*/ 229010 h 6152608"/>
              <a:gd name="connsiteX67" fmla="*/ 865822 w 2352349"/>
              <a:gd name="connsiteY67" fmla="*/ 209008 h 6152608"/>
              <a:gd name="connsiteX68" fmla="*/ 871537 w 2352349"/>
              <a:gd name="connsiteY68" fmla="*/ 189005 h 6152608"/>
              <a:gd name="connsiteX69" fmla="*/ 878205 w 2352349"/>
              <a:gd name="connsiteY69" fmla="*/ 169003 h 6152608"/>
              <a:gd name="connsiteX70" fmla="*/ 885825 w 2352349"/>
              <a:gd name="connsiteY70" fmla="*/ 144238 h 6152608"/>
              <a:gd name="connsiteX71" fmla="*/ 898207 w 2352349"/>
              <a:gd name="connsiteY71" fmla="*/ 128998 h 6152608"/>
              <a:gd name="connsiteX72" fmla="*/ 913447 w 2352349"/>
              <a:gd name="connsiteY72" fmla="*/ 108995 h 6152608"/>
              <a:gd name="connsiteX73" fmla="*/ 929640 w 2352349"/>
              <a:gd name="connsiteY73" fmla="*/ 91850 h 6152608"/>
              <a:gd name="connsiteX74" fmla="*/ 945832 w 2352349"/>
              <a:gd name="connsiteY74" fmla="*/ 78515 h 6152608"/>
              <a:gd name="connsiteX75" fmla="*/ 961072 w 2352349"/>
              <a:gd name="connsiteY75" fmla="*/ 62323 h 6152608"/>
              <a:gd name="connsiteX76" fmla="*/ 978217 w 2352349"/>
              <a:gd name="connsiteY76" fmla="*/ 45178 h 6152608"/>
              <a:gd name="connsiteX77" fmla="*/ 997267 w 2352349"/>
              <a:gd name="connsiteY77" fmla="*/ 41368 h 6152608"/>
              <a:gd name="connsiteX78" fmla="*/ 1026795 w 2352349"/>
              <a:gd name="connsiteY78" fmla="*/ 28985 h 6152608"/>
              <a:gd name="connsiteX79" fmla="*/ 1058227 w 2352349"/>
              <a:gd name="connsiteY79" fmla="*/ 19460 h 6152608"/>
              <a:gd name="connsiteX80" fmla="*/ 1090612 w 2352349"/>
              <a:gd name="connsiteY80" fmla="*/ 12793 h 6152608"/>
              <a:gd name="connsiteX81" fmla="*/ 1122997 w 2352349"/>
              <a:gd name="connsiteY81" fmla="*/ 7078 h 6152608"/>
              <a:gd name="connsiteX82" fmla="*/ 1156335 w 2352349"/>
              <a:gd name="connsiteY82" fmla="*/ 3268 h 6152608"/>
              <a:gd name="connsiteX83" fmla="*/ 1189672 w 2352349"/>
              <a:gd name="connsiteY83" fmla="*/ 2315 h 6152608"/>
              <a:gd name="connsiteX84" fmla="*/ 1208722 w 2352349"/>
              <a:gd name="connsiteY84" fmla="*/ 3268 h 6152608"/>
              <a:gd name="connsiteX85" fmla="*/ 1228725 w 2352349"/>
              <a:gd name="connsiteY85" fmla="*/ 8983 h 6152608"/>
              <a:gd name="connsiteX86" fmla="*/ 1247775 w 2352349"/>
              <a:gd name="connsiteY86" fmla="*/ 15650 h 6152608"/>
              <a:gd name="connsiteX87" fmla="*/ 1257300 w 2352349"/>
              <a:gd name="connsiteY87" fmla="*/ 6125 h 6152608"/>
              <a:gd name="connsiteX88" fmla="*/ 1263015 w 2352349"/>
              <a:gd name="connsiteY88" fmla="*/ 28985 h 6152608"/>
              <a:gd name="connsiteX89" fmla="*/ 1284922 w 2352349"/>
              <a:gd name="connsiteY89" fmla="*/ 44225 h 6152608"/>
              <a:gd name="connsiteX90" fmla="*/ 1308735 w 2352349"/>
              <a:gd name="connsiteY90" fmla="*/ 69943 h 6152608"/>
              <a:gd name="connsiteX91" fmla="*/ 1328737 w 2352349"/>
              <a:gd name="connsiteY91" fmla="*/ 91850 h 6152608"/>
              <a:gd name="connsiteX92" fmla="*/ 1345882 w 2352349"/>
              <a:gd name="connsiteY92" fmla="*/ 108995 h 6152608"/>
              <a:gd name="connsiteX93" fmla="*/ 1363027 w 2352349"/>
              <a:gd name="connsiteY93" fmla="*/ 128998 h 6152608"/>
              <a:gd name="connsiteX94" fmla="*/ 1378267 w 2352349"/>
              <a:gd name="connsiteY94" fmla="*/ 150905 h 6152608"/>
              <a:gd name="connsiteX95" fmla="*/ 1391602 w 2352349"/>
              <a:gd name="connsiteY95" fmla="*/ 170908 h 6152608"/>
              <a:gd name="connsiteX96" fmla="*/ 1402080 w 2352349"/>
              <a:gd name="connsiteY96" fmla="*/ 197578 h 6152608"/>
              <a:gd name="connsiteX97" fmla="*/ 1407795 w 2352349"/>
              <a:gd name="connsiteY97" fmla="*/ 217580 h 6152608"/>
              <a:gd name="connsiteX98" fmla="*/ 1411605 w 2352349"/>
              <a:gd name="connsiteY98" fmla="*/ 232820 h 6152608"/>
              <a:gd name="connsiteX99" fmla="*/ 1415415 w 2352349"/>
              <a:gd name="connsiteY99" fmla="*/ 270920 h 6152608"/>
              <a:gd name="connsiteX100" fmla="*/ 1412557 w 2352349"/>
              <a:gd name="connsiteY100" fmla="*/ 311878 h 6152608"/>
              <a:gd name="connsiteX101" fmla="*/ 1418272 w 2352349"/>
              <a:gd name="connsiteY101" fmla="*/ 387125 h 6152608"/>
              <a:gd name="connsiteX102" fmla="*/ 1418272 w 2352349"/>
              <a:gd name="connsiteY102" fmla="*/ 387125 h 6152608"/>
              <a:gd name="connsiteX103" fmla="*/ 1463040 w 2352349"/>
              <a:gd name="connsiteY103" fmla="*/ 404270 h 6152608"/>
              <a:gd name="connsiteX104" fmla="*/ 1449705 w 2352349"/>
              <a:gd name="connsiteY104" fmla="*/ 488090 h 6152608"/>
              <a:gd name="connsiteX105" fmla="*/ 1434465 w 2352349"/>
              <a:gd name="connsiteY105" fmla="*/ 508093 h 6152608"/>
              <a:gd name="connsiteX106" fmla="*/ 1316355 w 2352349"/>
              <a:gd name="connsiteY106" fmla="*/ 734788 h 6152608"/>
              <a:gd name="connsiteX107" fmla="*/ 1439227 w 2352349"/>
              <a:gd name="connsiteY107" fmla="*/ 948148 h 6152608"/>
              <a:gd name="connsiteX108" fmla="*/ 1802130 w 2352349"/>
              <a:gd name="connsiteY108" fmla="*/ 1071973 h 6152608"/>
              <a:gd name="connsiteX109" fmla="*/ 1880235 w 2352349"/>
              <a:gd name="connsiteY109" fmla="*/ 1174843 h 6152608"/>
              <a:gd name="connsiteX110" fmla="*/ 1904047 w 2352349"/>
              <a:gd name="connsiteY110" fmla="*/ 1385345 h 6152608"/>
              <a:gd name="connsiteX111" fmla="*/ 1974532 w 2352349"/>
              <a:gd name="connsiteY111" fmla="*/ 2002565 h 6152608"/>
              <a:gd name="connsiteX112" fmla="*/ 1986915 w 2352349"/>
              <a:gd name="connsiteY112" fmla="*/ 2118770 h 6152608"/>
              <a:gd name="connsiteX113" fmla="*/ 2015490 w 2352349"/>
              <a:gd name="connsiteY113" fmla="*/ 2198781 h 6152608"/>
              <a:gd name="connsiteX114" fmla="*/ 2030730 w 2352349"/>
              <a:gd name="connsiteY114" fmla="*/ 2266408 h 6152608"/>
              <a:gd name="connsiteX115" fmla="*/ 2027872 w 2352349"/>
              <a:gd name="connsiteY115" fmla="*/ 2435000 h 6152608"/>
              <a:gd name="connsiteX116" fmla="*/ 2035492 w 2352349"/>
              <a:gd name="connsiteY116" fmla="*/ 2496913 h 6152608"/>
              <a:gd name="connsiteX117" fmla="*/ 2059305 w 2352349"/>
              <a:gd name="connsiteY117" fmla="*/ 3029360 h 6152608"/>
              <a:gd name="connsiteX118" fmla="*/ 2049780 w 2352349"/>
              <a:gd name="connsiteY118" fmla="*/ 3144613 h 6152608"/>
              <a:gd name="connsiteX119" fmla="*/ 2040255 w 2352349"/>
              <a:gd name="connsiteY119" fmla="*/ 3247483 h 6152608"/>
              <a:gd name="connsiteX120" fmla="*/ 2063115 w 2352349"/>
              <a:gd name="connsiteY120" fmla="*/ 3337018 h 6152608"/>
              <a:gd name="connsiteX121" fmla="*/ 2053590 w 2352349"/>
              <a:gd name="connsiteY121" fmla="*/ 3437031 h 6152608"/>
              <a:gd name="connsiteX122" fmla="*/ 2040255 w 2352349"/>
              <a:gd name="connsiteY122" fmla="*/ 3637056 h 6152608"/>
              <a:gd name="connsiteX123" fmla="*/ 2128837 w 2352349"/>
              <a:gd name="connsiteY123" fmla="*/ 3879943 h 6152608"/>
              <a:gd name="connsiteX124" fmla="*/ 2191702 w 2352349"/>
              <a:gd name="connsiteY124" fmla="*/ 3902803 h 6152608"/>
              <a:gd name="connsiteX125" fmla="*/ 2234565 w 2352349"/>
              <a:gd name="connsiteY125" fmla="*/ 4003768 h 6152608"/>
              <a:gd name="connsiteX126" fmla="*/ 2325052 w 2352349"/>
              <a:gd name="connsiteY126" fmla="*/ 4223796 h 6152608"/>
              <a:gd name="connsiteX127" fmla="*/ 2335530 w 2352349"/>
              <a:gd name="connsiteY127" fmla="*/ 4362860 h 6152608"/>
              <a:gd name="connsiteX128" fmla="*/ 2343150 w 2352349"/>
              <a:gd name="connsiteY128" fmla="*/ 4656231 h 6152608"/>
              <a:gd name="connsiteX129" fmla="*/ 2329815 w 2352349"/>
              <a:gd name="connsiteY129" fmla="*/ 4801010 h 6152608"/>
              <a:gd name="connsiteX130" fmla="*/ 2247900 w 2352349"/>
              <a:gd name="connsiteY130" fmla="*/ 4903880 h 6152608"/>
              <a:gd name="connsiteX131" fmla="*/ 2101215 w 2352349"/>
              <a:gd name="connsiteY131" fmla="*/ 4913405 h 6152608"/>
              <a:gd name="connsiteX132" fmla="*/ 2038350 w 2352349"/>
              <a:gd name="connsiteY132" fmla="*/ 4906738 h 6152608"/>
              <a:gd name="connsiteX133" fmla="*/ 1917382 w 2352349"/>
              <a:gd name="connsiteY133" fmla="*/ 4896260 h 6152608"/>
              <a:gd name="connsiteX134" fmla="*/ 1926907 w 2352349"/>
              <a:gd name="connsiteY134" fmla="*/ 5273451 h 6152608"/>
              <a:gd name="connsiteX135" fmla="*/ 1934527 w 2352349"/>
              <a:gd name="connsiteY135" fmla="*/ 5338221 h 6152608"/>
              <a:gd name="connsiteX136" fmla="*/ 1938337 w 2352349"/>
              <a:gd name="connsiteY136" fmla="*/ 5369653 h 6152608"/>
              <a:gd name="connsiteX137" fmla="*/ 1983105 w 2352349"/>
              <a:gd name="connsiteY137" fmla="*/ 5695408 h 6152608"/>
              <a:gd name="connsiteX138" fmla="*/ 1931670 w 2352349"/>
              <a:gd name="connsiteY138" fmla="*/ 5731603 h 6152608"/>
              <a:gd name="connsiteX139" fmla="*/ 1974532 w 2352349"/>
              <a:gd name="connsiteY139" fmla="*/ 5780180 h 6152608"/>
              <a:gd name="connsiteX140" fmla="*/ 1986915 w 2352349"/>
              <a:gd name="connsiteY140" fmla="*/ 5806851 h 6152608"/>
              <a:gd name="connsiteX141" fmla="*/ 2009775 w 2352349"/>
              <a:gd name="connsiteY141" fmla="*/ 5893528 h 6152608"/>
              <a:gd name="connsiteX142" fmla="*/ 2127885 w 2352349"/>
              <a:gd name="connsiteY142" fmla="*/ 6039260 h 6152608"/>
              <a:gd name="connsiteX143" fmla="*/ 2212657 w 2352349"/>
              <a:gd name="connsiteY143" fmla="*/ 6086885 h 6152608"/>
              <a:gd name="connsiteX144" fmla="*/ 2260623 w 2352349"/>
              <a:gd name="connsiteY144" fmla="*/ 6141863 h 6152608"/>
              <a:gd name="connsiteX145" fmla="*/ 1975485 w 2352349"/>
              <a:gd name="connsiteY145" fmla="*/ 3767548 h 6152608"/>
              <a:gd name="connsiteX146" fmla="*/ 1924050 w 2352349"/>
              <a:gd name="connsiteY146" fmla="*/ 3635150 h 6152608"/>
              <a:gd name="connsiteX147" fmla="*/ 1913572 w 2352349"/>
              <a:gd name="connsiteY147" fmla="*/ 3636103 h 6152608"/>
              <a:gd name="connsiteX148" fmla="*/ 1901190 w 2352349"/>
              <a:gd name="connsiteY148" fmla="*/ 3772310 h 6152608"/>
              <a:gd name="connsiteX149" fmla="*/ 1975485 w 2352349"/>
              <a:gd name="connsiteY149" fmla="*/ 3767548 h 6152608"/>
              <a:gd name="connsiteX150" fmla="*/ 1975485 w 2352349"/>
              <a:gd name="connsiteY150" fmla="*/ 3767548 h 6152608"/>
              <a:gd name="connsiteX151" fmla="*/ 1975485 w 2352349"/>
              <a:gd name="connsiteY151" fmla="*/ 3767548 h 6152608"/>
              <a:gd name="connsiteX152" fmla="*/ 1975485 w 2352349"/>
              <a:gd name="connsiteY152" fmla="*/ 3767548 h 6152608"/>
              <a:gd name="connsiteX153" fmla="*/ 1829752 w 2352349"/>
              <a:gd name="connsiteY153" fmla="*/ 3157948 h 6152608"/>
              <a:gd name="connsiteX154" fmla="*/ 2005965 w 2352349"/>
              <a:gd name="connsiteY154" fmla="*/ 3157948 h 6152608"/>
              <a:gd name="connsiteX155" fmla="*/ 1969770 w 2352349"/>
              <a:gd name="connsiteY155" fmla="*/ 3073175 h 6152608"/>
              <a:gd name="connsiteX156" fmla="*/ 1817370 w 2352349"/>
              <a:gd name="connsiteY156" fmla="*/ 3089368 h 6152608"/>
              <a:gd name="connsiteX157" fmla="*/ 1829752 w 2352349"/>
              <a:gd name="connsiteY157" fmla="*/ 3157948 h 6152608"/>
              <a:gd name="connsiteX158" fmla="*/ 1829752 w 2352349"/>
              <a:gd name="connsiteY158" fmla="*/ 3157948 h 6152608"/>
              <a:gd name="connsiteX159" fmla="*/ 1829752 w 2352349"/>
              <a:gd name="connsiteY159" fmla="*/ 3157948 h 6152608"/>
              <a:gd name="connsiteX160" fmla="*/ 1829752 w 2352349"/>
              <a:gd name="connsiteY160" fmla="*/ 3157948 h 6152608"/>
              <a:gd name="connsiteX161" fmla="*/ 1787842 w 2352349"/>
              <a:gd name="connsiteY161" fmla="*/ 3382738 h 6152608"/>
              <a:gd name="connsiteX162" fmla="*/ 1804035 w 2352349"/>
              <a:gd name="connsiteY162" fmla="*/ 3176046 h 6152608"/>
              <a:gd name="connsiteX163" fmla="*/ 1724025 w 2352349"/>
              <a:gd name="connsiteY163" fmla="*/ 3024598 h 6152608"/>
              <a:gd name="connsiteX164" fmla="*/ 1787842 w 2352349"/>
              <a:gd name="connsiteY164" fmla="*/ 3382738 h 6152608"/>
              <a:gd name="connsiteX165" fmla="*/ 1787842 w 2352349"/>
              <a:gd name="connsiteY165" fmla="*/ 3382738 h 6152608"/>
              <a:gd name="connsiteX166" fmla="*/ 1787842 w 2352349"/>
              <a:gd name="connsiteY166" fmla="*/ 3382738 h 6152608"/>
              <a:gd name="connsiteX167" fmla="*/ 1787842 w 2352349"/>
              <a:gd name="connsiteY167" fmla="*/ 3382738 h 6152608"/>
              <a:gd name="connsiteX168" fmla="*/ 1276350 w 2352349"/>
              <a:gd name="connsiteY168" fmla="*/ 1373915 h 6152608"/>
              <a:gd name="connsiteX169" fmla="*/ 1279207 w 2352349"/>
              <a:gd name="connsiteY169" fmla="*/ 1051018 h 6152608"/>
              <a:gd name="connsiteX170" fmla="*/ 1206817 w 2352349"/>
              <a:gd name="connsiteY170" fmla="*/ 1155793 h 6152608"/>
              <a:gd name="connsiteX171" fmla="*/ 1189672 w 2352349"/>
              <a:gd name="connsiteY171" fmla="*/ 1130075 h 6152608"/>
              <a:gd name="connsiteX172" fmla="*/ 1168717 w 2352349"/>
              <a:gd name="connsiteY172" fmla="*/ 1102453 h 6152608"/>
              <a:gd name="connsiteX173" fmla="*/ 1159192 w 2352349"/>
              <a:gd name="connsiteY173" fmla="*/ 1107215 h 6152608"/>
              <a:gd name="connsiteX174" fmla="*/ 1276350 w 2352349"/>
              <a:gd name="connsiteY174" fmla="*/ 1373915 h 6152608"/>
              <a:gd name="connsiteX175" fmla="*/ 1192530 w 2352349"/>
              <a:gd name="connsiteY175" fmla="*/ 1130075 h 6152608"/>
              <a:gd name="connsiteX176" fmla="*/ 1279207 w 2352349"/>
              <a:gd name="connsiteY176" fmla="*/ 1004345 h 6152608"/>
              <a:gd name="connsiteX177" fmla="*/ 1280160 w 2352349"/>
              <a:gd name="connsiteY177" fmla="*/ 856708 h 6152608"/>
              <a:gd name="connsiteX178" fmla="*/ 1122997 w 2352349"/>
              <a:gd name="connsiteY178" fmla="*/ 965293 h 6152608"/>
              <a:gd name="connsiteX179" fmla="*/ 1192530 w 2352349"/>
              <a:gd name="connsiteY179" fmla="*/ 1130075 h 6152608"/>
              <a:gd name="connsiteX180" fmla="*/ 1192530 w 2352349"/>
              <a:gd name="connsiteY180" fmla="*/ 1130075 h 6152608"/>
              <a:gd name="connsiteX181" fmla="*/ 1192530 w 2352349"/>
              <a:gd name="connsiteY181" fmla="*/ 1130075 h 6152608"/>
              <a:gd name="connsiteX182" fmla="*/ 1192530 w 2352349"/>
              <a:gd name="connsiteY182" fmla="*/ 1130075 h 6152608"/>
              <a:gd name="connsiteX183" fmla="*/ 1034415 w 2352349"/>
              <a:gd name="connsiteY183" fmla="*/ 1407253 h 6152608"/>
              <a:gd name="connsiteX184" fmla="*/ 1062990 w 2352349"/>
              <a:gd name="connsiteY184" fmla="*/ 1115788 h 6152608"/>
              <a:gd name="connsiteX185" fmla="*/ 1042035 w 2352349"/>
              <a:gd name="connsiteY185" fmla="*/ 1111025 h 6152608"/>
              <a:gd name="connsiteX186" fmla="*/ 1002982 w 2352349"/>
              <a:gd name="connsiteY186" fmla="*/ 1168175 h 6152608"/>
              <a:gd name="connsiteX187" fmla="*/ 937260 w 2352349"/>
              <a:gd name="connsiteY187" fmla="*/ 1102453 h 6152608"/>
              <a:gd name="connsiteX188" fmla="*/ 1034415 w 2352349"/>
              <a:gd name="connsiteY188" fmla="*/ 1407253 h 6152608"/>
              <a:gd name="connsiteX189" fmla="*/ 1000125 w 2352349"/>
              <a:gd name="connsiteY189" fmla="*/ 1137695 h 6152608"/>
              <a:gd name="connsiteX190" fmla="*/ 1081087 w 2352349"/>
              <a:gd name="connsiteY190" fmla="*/ 969103 h 6152608"/>
              <a:gd name="connsiteX191" fmla="*/ 861060 w 2352349"/>
              <a:gd name="connsiteY191" fmla="*/ 807178 h 6152608"/>
              <a:gd name="connsiteX192" fmla="*/ 1000125 w 2352349"/>
              <a:gd name="connsiteY192" fmla="*/ 1137695 h 6152608"/>
              <a:gd name="connsiteX193" fmla="*/ 1000125 w 2352349"/>
              <a:gd name="connsiteY193" fmla="*/ 1137695 h 6152608"/>
              <a:gd name="connsiteX194" fmla="*/ 1000125 w 2352349"/>
              <a:gd name="connsiteY194" fmla="*/ 1137695 h 6152608"/>
              <a:gd name="connsiteX195" fmla="*/ 1000125 w 2352349"/>
              <a:gd name="connsiteY195" fmla="*/ 1137695 h 6152608"/>
              <a:gd name="connsiteX196" fmla="*/ 308610 w 2352349"/>
              <a:gd name="connsiteY196" fmla="*/ 3159853 h 6152608"/>
              <a:gd name="connsiteX197" fmla="*/ 474345 w 2352349"/>
              <a:gd name="connsiteY197" fmla="*/ 2953160 h 6152608"/>
              <a:gd name="connsiteX198" fmla="*/ 262890 w 2352349"/>
              <a:gd name="connsiteY198" fmla="*/ 3128421 h 6152608"/>
              <a:gd name="connsiteX199" fmla="*/ 308610 w 2352349"/>
              <a:gd name="connsiteY199" fmla="*/ 3159853 h 6152608"/>
              <a:gd name="connsiteX200" fmla="*/ 308610 w 2352349"/>
              <a:gd name="connsiteY200" fmla="*/ 3159853 h 6152608"/>
              <a:gd name="connsiteX201" fmla="*/ 308610 w 2352349"/>
              <a:gd name="connsiteY201" fmla="*/ 3159853 h 6152608"/>
              <a:gd name="connsiteX202" fmla="*/ 308610 w 2352349"/>
              <a:gd name="connsiteY202" fmla="*/ 3159853 h 615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2352349" h="6152608">
                <a:moveTo>
                  <a:pt x="1581150" y="6152608"/>
                </a:moveTo>
                <a:cubicBezTo>
                  <a:pt x="1573530" y="6065930"/>
                  <a:pt x="1534477" y="5923055"/>
                  <a:pt x="1533525" y="5835426"/>
                </a:cubicBezTo>
                <a:cubicBezTo>
                  <a:pt x="1532572" y="5783038"/>
                  <a:pt x="1523047" y="5738271"/>
                  <a:pt x="1481137" y="5719221"/>
                </a:cubicBezTo>
                <a:cubicBezTo>
                  <a:pt x="1471612" y="5715410"/>
                  <a:pt x="1463992" y="5712553"/>
                  <a:pt x="1451610" y="5710648"/>
                </a:cubicBezTo>
                <a:cubicBezTo>
                  <a:pt x="1424940" y="5635401"/>
                  <a:pt x="1408747" y="5558248"/>
                  <a:pt x="1392555" y="5482048"/>
                </a:cubicBezTo>
                <a:cubicBezTo>
                  <a:pt x="1389697" y="5471571"/>
                  <a:pt x="1386840" y="5460141"/>
                  <a:pt x="1385887" y="5448710"/>
                </a:cubicBezTo>
                <a:cubicBezTo>
                  <a:pt x="1382077" y="5342030"/>
                  <a:pt x="1366837" y="5236303"/>
                  <a:pt x="1338262" y="5135338"/>
                </a:cubicBezTo>
                <a:cubicBezTo>
                  <a:pt x="1335405" y="5125813"/>
                  <a:pt x="1332547" y="5115335"/>
                  <a:pt x="1328737" y="5105810"/>
                </a:cubicBezTo>
                <a:cubicBezTo>
                  <a:pt x="1302067" y="4954363"/>
                  <a:pt x="1302067" y="4819108"/>
                  <a:pt x="1242060" y="4685758"/>
                </a:cubicBezTo>
                <a:cubicBezTo>
                  <a:pt x="1241107" y="4676233"/>
                  <a:pt x="1239202" y="4665756"/>
                  <a:pt x="1236345" y="4654326"/>
                </a:cubicBezTo>
                <a:cubicBezTo>
                  <a:pt x="1233487" y="4634323"/>
                  <a:pt x="1229677" y="4612416"/>
                  <a:pt x="1226820" y="4592413"/>
                </a:cubicBezTo>
                <a:cubicBezTo>
                  <a:pt x="1210627" y="4486685"/>
                  <a:pt x="1184910" y="4381910"/>
                  <a:pt x="1184910" y="4276183"/>
                </a:cubicBezTo>
                <a:cubicBezTo>
                  <a:pt x="1185862" y="4133308"/>
                  <a:pt x="1139190" y="3999006"/>
                  <a:pt x="1119187" y="3858988"/>
                </a:cubicBezTo>
                <a:cubicBezTo>
                  <a:pt x="1103947" y="3872323"/>
                  <a:pt x="1096327" y="3887563"/>
                  <a:pt x="1090612" y="3904708"/>
                </a:cubicBezTo>
                <a:cubicBezTo>
                  <a:pt x="1068705" y="3975193"/>
                  <a:pt x="1064895" y="4044725"/>
                  <a:pt x="1073467" y="4117115"/>
                </a:cubicBezTo>
                <a:cubicBezTo>
                  <a:pt x="1079182" y="4171408"/>
                  <a:pt x="1080135" y="4227606"/>
                  <a:pt x="1074420" y="4281898"/>
                </a:cubicBezTo>
                <a:cubicBezTo>
                  <a:pt x="1062037" y="4391435"/>
                  <a:pt x="1036320" y="4500973"/>
                  <a:pt x="1031557" y="4610510"/>
                </a:cubicBezTo>
                <a:cubicBezTo>
                  <a:pt x="1023937" y="4768626"/>
                  <a:pt x="1030605" y="4926741"/>
                  <a:pt x="1027747" y="5082951"/>
                </a:cubicBezTo>
                <a:cubicBezTo>
                  <a:pt x="1026795" y="5151530"/>
                  <a:pt x="1018222" y="5222016"/>
                  <a:pt x="1020127" y="5290596"/>
                </a:cubicBezTo>
                <a:cubicBezTo>
                  <a:pt x="1021080" y="5349651"/>
                  <a:pt x="1025842" y="5407753"/>
                  <a:pt x="1036320" y="5465855"/>
                </a:cubicBezTo>
                <a:cubicBezTo>
                  <a:pt x="1037272" y="5475380"/>
                  <a:pt x="1040130" y="5485858"/>
                  <a:pt x="1042987" y="5495383"/>
                </a:cubicBezTo>
                <a:cubicBezTo>
                  <a:pt x="1045845" y="5504908"/>
                  <a:pt x="1048702" y="5515385"/>
                  <a:pt x="1050607" y="5523958"/>
                </a:cubicBezTo>
                <a:cubicBezTo>
                  <a:pt x="1042987" y="5653498"/>
                  <a:pt x="1082040" y="5789705"/>
                  <a:pt x="1057275" y="5921151"/>
                </a:cubicBezTo>
                <a:cubicBezTo>
                  <a:pt x="1051560" y="5930676"/>
                  <a:pt x="1044892" y="5941153"/>
                  <a:pt x="1040130" y="5950678"/>
                </a:cubicBezTo>
                <a:cubicBezTo>
                  <a:pt x="1021080" y="5979253"/>
                  <a:pt x="980662" y="6075262"/>
                  <a:pt x="981075" y="6142063"/>
                </a:cubicBezTo>
                <a:lnTo>
                  <a:pt x="1600932" y="6148524"/>
                </a:lnTo>
                <a:moveTo>
                  <a:pt x="601027" y="6142130"/>
                </a:moveTo>
                <a:cubicBezTo>
                  <a:pt x="604837" y="6112603"/>
                  <a:pt x="610552" y="6080218"/>
                  <a:pt x="623887" y="6052596"/>
                </a:cubicBezTo>
                <a:cubicBezTo>
                  <a:pt x="643890" y="6013543"/>
                  <a:pt x="646747" y="5975443"/>
                  <a:pt x="640080" y="5933533"/>
                </a:cubicBezTo>
                <a:cubicBezTo>
                  <a:pt x="611505" y="5778276"/>
                  <a:pt x="584835" y="5623971"/>
                  <a:pt x="556260" y="5467760"/>
                </a:cubicBezTo>
                <a:cubicBezTo>
                  <a:pt x="556260" y="5464903"/>
                  <a:pt x="555307" y="5463951"/>
                  <a:pt x="555307" y="5461093"/>
                </a:cubicBezTo>
                <a:cubicBezTo>
                  <a:pt x="544830" y="5315360"/>
                  <a:pt x="533400" y="5166771"/>
                  <a:pt x="526732" y="5021038"/>
                </a:cubicBezTo>
                <a:cubicBezTo>
                  <a:pt x="521017" y="4918168"/>
                  <a:pt x="510540" y="4820060"/>
                  <a:pt x="483870" y="4718143"/>
                </a:cubicBezTo>
                <a:cubicBezTo>
                  <a:pt x="444817" y="4572410"/>
                  <a:pt x="408622" y="4423821"/>
                  <a:pt x="405765" y="4272373"/>
                </a:cubicBezTo>
                <a:cubicBezTo>
                  <a:pt x="402907" y="4142833"/>
                  <a:pt x="393382" y="4010435"/>
                  <a:pt x="383857" y="3880896"/>
                </a:cubicBezTo>
                <a:cubicBezTo>
                  <a:pt x="373380" y="3735163"/>
                  <a:pt x="358140" y="3587525"/>
                  <a:pt x="345757" y="3440840"/>
                </a:cubicBezTo>
                <a:cubicBezTo>
                  <a:pt x="341947" y="3397978"/>
                  <a:pt x="344805" y="3354163"/>
                  <a:pt x="341947" y="3311300"/>
                </a:cubicBezTo>
                <a:cubicBezTo>
                  <a:pt x="340995" y="3282725"/>
                  <a:pt x="336232" y="3253198"/>
                  <a:pt x="328612" y="3226528"/>
                </a:cubicBezTo>
                <a:cubicBezTo>
                  <a:pt x="324802" y="3213193"/>
                  <a:pt x="309562" y="3191285"/>
                  <a:pt x="299085" y="3191285"/>
                </a:cubicBezTo>
                <a:cubicBezTo>
                  <a:pt x="253365" y="3191285"/>
                  <a:pt x="243840" y="3158900"/>
                  <a:pt x="224790" y="3132231"/>
                </a:cubicBezTo>
                <a:cubicBezTo>
                  <a:pt x="214312" y="3116038"/>
                  <a:pt x="204787" y="3099846"/>
                  <a:pt x="189547" y="3087463"/>
                </a:cubicBezTo>
                <a:cubicBezTo>
                  <a:pt x="135255" y="3044600"/>
                  <a:pt x="111442" y="2986498"/>
                  <a:pt x="104775" y="2921728"/>
                </a:cubicBezTo>
                <a:cubicBezTo>
                  <a:pt x="97155" y="2859815"/>
                  <a:pt x="73342" y="2797903"/>
                  <a:pt x="92392" y="2734085"/>
                </a:cubicBezTo>
                <a:cubicBezTo>
                  <a:pt x="93345" y="2727418"/>
                  <a:pt x="92392" y="2721703"/>
                  <a:pt x="91440" y="2715035"/>
                </a:cubicBezTo>
                <a:cubicBezTo>
                  <a:pt x="68580" y="2651218"/>
                  <a:pt x="52387" y="2585496"/>
                  <a:pt x="39052" y="2520725"/>
                </a:cubicBezTo>
                <a:lnTo>
                  <a:pt x="39052" y="2520725"/>
                </a:lnTo>
                <a:lnTo>
                  <a:pt x="39052" y="2520725"/>
                </a:lnTo>
                <a:lnTo>
                  <a:pt x="39052" y="2520725"/>
                </a:lnTo>
                <a:cubicBezTo>
                  <a:pt x="39052" y="2405473"/>
                  <a:pt x="0" y="2291173"/>
                  <a:pt x="0" y="2175920"/>
                </a:cubicBezTo>
                <a:cubicBezTo>
                  <a:pt x="3810" y="2140678"/>
                  <a:pt x="7620" y="2102578"/>
                  <a:pt x="13335" y="2068288"/>
                </a:cubicBezTo>
                <a:cubicBezTo>
                  <a:pt x="20002" y="2026378"/>
                  <a:pt x="52387" y="1899695"/>
                  <a:pt x="55245" y="1879693"/>
                </a:cubicBezTo>
                <a:cubicBezTo>
                  <a:pt x="91440" y="1625375"/>
                  <a:pt x="65722" y="1353913"/>
                  <a:pt x="156210" y="1108168"/>
                </a:cubicBezTo>
                <a:cubicBezTo>
                  <a:pt x="171450" y="1091023"/>
                  <a:pt x="187642" y="1076735"/>
                  <a:pt x="204787" y="1063400"/>
                </a:cubicBezTo>
                <a:cubicBezTo>
                  <a:pt x="324802" y="975770"/>
                  <a:pt x="513397" y="988153"/>
                  <a:pt x="645795" y="918620"/>
                </a:cubicBezTo>
                <a:cubicBezTo>
                  <a:pt x="667702" y="909095"/>
                  <a:pt x="690562" y="898618"/>
                  <a:pt x="710565" y="885283"/>
                </a:cubicBezTo>
                <a:cubicBezTo>
                  <a:pt x="730567" y="872900"/>
                  <a:pt x="752475" y="860518"/>
                  <a:pt x="772477" y="846230"/>
                </a:cubicBezTo>
                <a:cubicBezTo>
                  <a:pt x="835342" y="798605"/>
                  <a:pt x="867727" y="743360"/>
                  <a:pt x="851535" y="664303"/>
                </a:cubicBezTo>
                <a:cubicBezTo>
                  <a:pt x="845820" y="638585"/>
                  <a:pt x="848677" y="611915"/>
                  <a:pt x="844867" y="586198"/>
                </a:cubicBezTo>
                <a:cubicBezTo>
                  <a:pt x="839152" y="556670"/>
                  <a:pt x="835342" y="524285"/>
                  <a:pt x="824865" y="496663"/>
                </a:cubicBezTo>
                <a:cubicBezTo>
                  <a:pt x="805815" y="450943"/>
                  <a:pt x="798195" y="409033"/>
                  <a:pt x="808672" y="367123"/>
                </a:cubicBezTo>
                <a:lnTo>
                  <a:pt x="809625" y="364265"/>
                </a:lnTo>
                <a:cubicBezTo>
                  <a:pt x="816292" y="338548"/>
                  <a:pt x="831532" y="341405"/>
                  <a:pt x="831532" y="341405"/>
                </a:cubicBezTo>
                <a:cubicBezTo>
                  <a:pt x="839152" y="347120"/>
                  <a:pt x="848677" y="360455"/>
                  <a:pt x="848677" y="360455"/>
                </a:cubicBezTo>
                <a:cubicBezTo>
                  <a:pt x="848360" y="348708"/>
                  <a:pt x="848042" y="336960"/>
                  <a:pt x="847725" y="325213"/>
                </a:cubicBezTo>
                <a:cubicBezTo>
                  <a:pt x="848042" y="310925"/>
                  <a:pt x="848360" y="296638"/>
                  <a:pt x="848677" y="282350"/>
                </a:cubicBezTo>
                <a:cubicBezTo>
                  <a:pt x="851535" y="279493"/>
                  <a:pt x="854392" y="260443"/>
                  <a:pt x="856297" y="249013"/>
                </a:cubicBezTo>
                <a:cubicBezTo>
                  <a:pt x="857250" y="233773"/>
                  <a:pt x="860107" y="251870"/>
                  <a:pt x="862012" y="229010"/>
                </a:cubicBezTo>
                <a:cubicBezTo>
                  <a:pt x="862965" y="223295"/>
                  <a:pt x="864870" y="223295"/>
                  <a:pt x="865822" y="209008"/>
                </a:cubicBezTo>
                <a:cubicBezTo>
                  <a:pt x="866775" y="179480"/>
                  <a:pt x="868680" y="189958"/>
                  <a:pt x="871537" y="189005"/>
                </a:cubicBezTo>
                <a:cubicBezTo>
                  <a:pt x="872490" y="147095"/>
                  <a:pt x="875347" y="143285"/>
                  <a:pt x="878205" y="169003"/>
                </a:cubicBezTo>
                <a:cubicBezTo>
                  <a:pt x="881062" y="162335"/>
                  <a:pt x="883920" y="156620"/>
                  <a:pt x="885825" y="144238"/>
                </a:cubicBezTo>
                <a:cubicBezTo>
                  <a:pt x="889635" y="130903"/>
                  <a:pt x="892492" y="122330"/>
                  <a:pt x="898207" y="128998"/>
                </a:cubicBezTo>
                <a:cubicBezTo>
                  <a:pt x="903922" y="145190"/>
                  <a:pt x="907732" y="109948"/>
                  <a:pt x="913447" y="108995"/>
                </a:cubicBezTo>
                <a:cubicBezTo>
                  <a:pt x="919162" y="115663"/>
                  <a:pt x="923925" y="59465"/>
                  <a:pt x="929640" y="91850"/>
                </a:cubicBezTo>
                <a:cubicBezTo>
                  <a:pt x="935355" y="104233"/>
                  <a:pt x="940117" y="69943"/>
                  <a:pt x="945832" y="78515"/>
                </a:cubicBezTo>
                <a:cubicBezTo>
                  <a:pt x="948690" y="75658"/>
                  <a:pt x="955357" y="78515"/>
                  <a:pt x="961072" y="62323"/>
                </a:cubicBezTo>
                <a:cubicBezTo>
                  <a:pt x="967740" y="59465"/>
                  <a:pt x="973455" y="42320"/>
                  <a:pt x="978217" y="45178"/>
                </a:cubicBezTo>
                <a:cubicBezTo>
                  <a:pt x="984885" y="48035"/>
                  <a:pt x="991552" y="34700"/>
                  <a:pt x="997267" y="41368"/>
                </a:cubicBezTo>
                <a:cubicBezTo>
                  <a:pt x="1006792" y="18508"/>
                  <a:pt x="1016317" y="38510"/>
                  <a:pt x="1026795" y="28985"/>
                </a:cubicBezTo>
                <a:cubicBezTo>
                  <a:pt x="1037272" y="18508"/>
                  <a:pt x="1046797" y="6125"/>
                  <a:pt x="1058227" y="19460"/>
                </a:cubicBezTo>
                <a:cubicBezTo>
                  <a:pt x="1068705" y="410"/>
                  <a:pt x="1078230" y="26128"/>
                  <a:pt x="1090612" y="12793"/>
                </a:cubicBezTo>
                <a:cubicBezTo>
                  <a:pt x="1101090" y="13745"/>
                  <a:pt x="1112520" y="4220"/>
                  <a:pt x="1122997" y="7078"/>
                </a:cubicBezTo>
                <a:cubicBezTo>
                  <a:pt x="1135380" y="410"/>
                  <a:pt x="1144905" y="33748"/>
                  <a:pt x="1156335" y="3268"/>
                </a:cubicBezTo>
                <a:cubicBezTo>
                  <a:pt x="1168717" y="3268"/>
                  <a:pt x="1178242" y="-3400"/>
                  <a:pt x="1189672" y="2315"/>
                </a:cubicBezTo>
                <a:cubicBezTo>
                  <a:pt x="1196340" y="8030"/>
                  <a:pt x="1203007" y="18508"/>
                  <a:pt x="1208722" y="3268"/>
                </a:cubicBezTo>
                <a:cubicBezTo>
                  <a:pt x="1215390" y="6125"/>
                  <a:pt x="1223962" y="13745"/>
                  <a:pt x="1228725" y="8983"/>
                </a:cubicBezTo>
                <a:cubicBezTo>
                  <a:pt x="1235392" y="14698"/>
                  <a:pt x="1242060" y="22318"/>
                  <a:pt x="1247775" y="15650"/>
                </a:cubicBezTo>
                <a:cubicBezTo>
                  <a:pt x="1250632" y="8983"/>
                  <a:pt x="1254442" y="5173"/>
                  <a:pt x="1257300" y="6125"/>
                </a:cubicBezTo>
                <a:cubicBezTo>
                  <a:pt x="1260157" y="7078"/>
                  <a:pt x="1260157" y="15650"/>
                  <a:pt x="1263015" y="28985"/>
                </a:cubicBezTo>
                <a:cubicBezTo>
                  <a:pt x="1270635" y="35653"/>
                  <a:pt x="1279207" y="44225"/>
                  <a:pt x="1284922" y="44225"/>
                </a:cubicBezTo>
                <a:cubicBezTo>
                  <a:pt x="1295400" y="63275"/>
                  <a:pt x="1301115" y="70895"/>
                  <a:pt x="1308735" y="69943"/>
                </a:cubicBezTo>
                <a:cubicBezTo>
                  <a:pt x="1316355" y="87088"/>
                  <a:pt x="1323975" y="70895"/>
                  <a:pt x="1328737" y="91850"/>
                </a:cubicBezTo>
                <a:cubicBezTo>
                  <a:pt x="1335405" y="78515"/>
                  <a:pt x="1342072" y="105185"/>
                  <a:pt x="1345882" y="108995"/>
                </a:cubicBezTo>
                <a:cubicBezTo>
                  <a:pt x="1352550" y="108043"/>
                  <a:pt x="1358265" y="128998"/>
                  <a:pt x="1363027" y="128998"/>
                </a:cubicBezTo>
                <a:cubicBezTo>
                  <a:pt x="1368742" y="120425"/>
                  <a:pt x="1373505" y="148048"/>
                  <a:pt x="1378267" y="150905"/>
                </a:cubicBezTo>
                <a:cubicBezTo>
                  <a:pt x="1383982" y="176623"/>
                  <a:pt x="1387792" y="142333"/>
                  <a:pt x="1391602" y="170908"/>
                </a:cubicBezTo>
                <a:cubicBezTo>
                  <a:pt x="1395412" y="145190"/>
                  <a:pt x="1399222" y="188053"/>
                  <a:pt x="1402080" y="197578"/>
                </a:cubicBezTo>
                <a:cubicBezTo>
                  <a:pt x="1403032" y="187100"/>
                  <a:pt x="1405890" y="210913"/>
                  <a:pt x="1407795" y="217580"/>
                </a:cubicBezTo>
                <a:cubicBezTo>
                  <a:pt x="1408747" y="224248"/>
                  <a:pt x="1410652" y="229963"/>
                  <a:pt x="1411605" y="232820"/>
                </a:cubicBezTo>
                <a:cubicBezTo>
                  <a:pt x="1414462" y="245203"/>
                  <a:pt x="1415415" y="257585"/>
                  <a:pt x="1415415" y="270920"/>
                </a:cubicBezTo>
                <a:cubicBezTo>
                  <a:pt x="1415415" y="284255"/>
                  <a:pt x="1415415" y="297590"/>
                  <a:pt x="1412557" y="311878"/>
                </a:cubicBezTo>
                <a:cubicBezTo>
                  <a:pt x="1408747" y="337595"/>
                  <a:pt x="1409700" y="363313"/>
                  <a:pt x="1418272" y="387125"/>
                </a:cubicBezTo>
                <a:lnTo>
                  <a:pt x="1418272" y="387125"/>
                </a:lnTo>
                <a:cubicBezTo>
                  <a:pt x="1418272" y="387125"/>
                  <a:pt x="1456372" y="380458"/>
                  <a:pt x="1463040" y="404270"/>
                </a:cubicBezTo>
                <a:cubicBezTo>
                  <a:pt x="1463040" y="404270"/>
                  <a:pt x="1472565" y="447133"/>
                  <a:pt x="1449705" y="488090"/>
                </a:cubicBezTo>
                <a:cubicBezTo>
                  <a:pt x="1446847" y="494758"/>
                  <a:pt x="1442085" y="501425"/>
                  <a:pt x="1434465" y="508093"/>
                </a:cubicBezTo>
                <a:cubicBezTo>
                  <a:pt x="1369695" y="571910"/>
                  <a:pt x="1336357" y="653825"/>
                  <a:pt x="1316355" y="734788"/>
                </a:cubicBezTo>
                <a:cubicBezTo>
                  <a:pt x="1289685" y="837658"/>
                  <a:pt x="1293495" y="905285"/>
                  <a:pt x="1439227" y="948148"/>
                </a:cubicBezTo>
                <a:cubicBezTo>
                  <a:pt x="1557337" y="984343"/>
                  <a:pt x="1686877" y="1028158"/>
                  <a:pt x="1802130" y="1071973"/>
                </a:cubicBezTo>
                <a:cubicBezTo>
                  <a:pt x="1849755" y="1089118"/>
                  <a:pt x="1879282" y="1123408"/>
                  <a:pt x="1880235" y="1174843"/>
                </a:cubicBezTo>
                <a:cubicBezTo>
                  <a:pt x="1881187" y="1246280"/>
                  <a:pt x="1886902" y="1314860"/>
                  <a:pt x="1904047" y="1385345"/>
                </a:cubicBezTo>
                <a:cubicBezTo>
                  <a:pt x="1924050" y="1463450"/>
                  <a:pt x="1982152" y="1873978"/>
                  <a:pt x="1974532" y="2002565"/>
                </a:cubicBezTo>
                <a:cubicBezTo>
                  <a:pt x="1971675" y="2040665"/>
                  <a:pt x="1980247" y="2079718"/>
                  <a:pt x="1986915" y="2118770"/>
                </a:cubicBezTo>
                <a:cubicBezTo>
                  <a:pt x="1992630" y="2145440"/>
                  <a:pt x="2005965" y="2171158"/>
                  <a:pt x="2015490" y="2198781"/>
                </a:cubicBezTo>
                <a:cubicBezTo>
                  <a:pt x="2022157" y="2220688"/>
                  <a:pt x="2038350" y="2250215"/>
                  <a:pt x="2030730" y="2266408"/>
                </a:cubicBezTo>
                <a:cubicBezTo>
                  <a:pt x="2002155" y="2324510"/>
                  <a:pt x="2025015" y="2379756"/>
                  <a:pt x="2027872" y="2435000"/>
                </a:cubicBezTo>
                <a:cubicBezTo>
                  <a:pt x="2028825" y="2455003"/>
                  <a:pt x="2034540" y="2475958"/>
                  <a:pt x="2035492" y="2496913"/>
                </a:cubicBezTo>
                <a:cubicBezTo>
                  <a:pt x="2041207" y="2651218"/>
                  <a:pt x="2059305" y="3004596"/>
                  <a:pt x="2059305" y="3029360"/>
                </a:cubicBezTo>
                <a:cubicBezTo>
                  <a:pt x="2059305" y="3067460"/>
                  <a:pt x="2063115" y="3109371"/>
                  <a:pt x="2049780" y="3144613"/>
                </a:cubicBezTo>
                <a:cubicBezTo>
                  <a:pt x="2036445" y="3179856"/>
                  <a:pt x="2033587" y="3212240"/>
                  <a:pt x="2040255" y="3247483"/>
                </a:cubicBezTo>
                <a:cubicBezTo>
                  <a:pt x="2046922" y="3277010"/>
                  <a:pt x="2055495" y="3308443"/>
                  <a:pt x="2063115" y="3337018"/>
                </a:cubicBezTo>
                <a:cubicBezTo>
                  <a:pt x="2075497" y="3372260"/>
                  <a:pt x="2068830" y="3401788"/>
                  <a:pt x="2053590" y="3437031"/>
                </a:cubicBezTo>
                <a:cubicBezTo>
                  <a:pt x="2026920" y="3500848"/>
                  <a:pt x="2005965" y="3565618"/>
                  <a:pt x="2040255" y="3637056"/>
                </a:cubicBezTo>
                <a:cubicBezTo>
                  <a:pt x="2075497" y="3712303"/>
                  <a:pt x="2098357" y="3793265"/>
                  <a:pt x="2128837" y="3879943"/>
                </a:cubicBezTo>
                <a:cubicBezTo>
                  <a:pt x="2145030" y="3886610"/>
                  <a:pt x="2168842" y="3895183"/>
                  <a:pt x="2191702" y="3902803"/>
                </a:cubicBezTo>
                <a:cubicBezTo>
                  <a:pt x="2207895" y="3938998"/>
                  <a:pt x="2215515" y="3974240"/>
                  <a:pt x="2234565" y="4003768"/>
                </a:cubicBezTo>
                <a:cubicBezTo>
                  <a:pt x="2279332" y="4071396"/>
                  <a:pt x="2306955" y="4148548"/>
                  <a:pt x="2325052" y="4223796"/>
                </a:cubicBezTo>
                <a:cubicBezTo>
                  <a:pt x="2335530" y="4269516"/>
                  <a:pt x="2322195" y="4317141"/>
                  <a:pt x="2335530" y="4362860"/>
                </a:cubicBezTo>
                <a:cubicBezTo>
                  <a:pt x="2364105" y="4460016"/>
                  <a:pt x="2348865" y="4557171"/>
                  <a:pt x="2343150" y="4656231"/>
                </a:cubicBezTo>
                <a:cubicBezTo>
                  <a:pt x="2340292" y="4704808"/>
                  <a:pt x="2342197" y="4753385"/>
                  <a:pt x="2329815" y="4801010"/>
                </a:cubicBezTo>
                <a:cubicBezTo>
                  <a:pt x="2319337" y="4846730"/>
                  <a:pt x="2300287" y="4891498"/>
                  <a:pt x="2247900" y="4903880"/>
                </a:cubicBezTo>
                <a:cubicBezTo>
                  <a:pt x="2199322" y="4913405"/>
                  <a:pt x="2149792" y="4917216"/>
                  <a:pt x="2101215" y="4913405"/>
                </a:cubicBezTo>
                <a:cubicBezTo>
                  <a:pt x="2081212" y="4912453"/>
                  <a:pt x="2058352" y="4907691"/>
                  <a:pt x="2038350" y="4906738"/>
                </a:cubicBezTo>
                <a:cubicBezTo>
                  <a:pt x="1993582" y="4896260"/>
                  <a:pt x="1928812" y="4883878"/>
                  <a:pt x="1917382" y="4896260"/>
                </a:cubicBezTo>
                <a:cubicBezTo>
                  <a:pt x="1839277" y="5006751"/>
                  <a:pt x="1917382" y="5142005"/>
                  <a:pt x="1926907" y="5273451"/>
                </a:cubicBezTo>
                <a:cubicBezTo>
                  <a:pt x="1929765" y="5295358"/>
                  <a:pt x="1932622" y="5316313"/>
                  <a:pt x="1934527" y="5338221"/>
                </a:cubicBezTo>
                <a:cubicBezTo>
                  <a:pt x="1935480" y="5347746"/>
                  <a:pt x="1937385" y="5358223"/>
                  <a:pt x="1938337" y="5369653"/>
                </a:cubicBezTo>
                <a:cubicBezTo>
                  <a:pt x="1944052" y="5473476"/>
                  <a:pt x="1994535" y="5583966"/>
                  <a:pt x="1983105" y="5695408"/>
                </a:cubicBezTo>
                <a:cubicBezTo>
                  <a:pt x="1983105" y="5720173"/>
                  <a:pt x="1957387" y="5731603"/>
                  <a:pt x="1931670" y="5731603"/>
                </a:cubicBezTo>
                <a:cubicBezTo>
                  <a:pt x="1945005" y="5743985"/>
                  <a:pt x="1957387" y="5756368"/>
                  <a:pt x="1974532" y="5780180"/>
                </a:cubicBezTo>
                <a:cubicBezTo>
                  <a:pt x="1980247" y="5788753"/>
                  <a:pt x="1984057" y="5797326"/>
                  <a:pt x="1986915" y="5806851"/>
                </a:cubicBezTo>
                <a:cubicBezTo>
                  <a:pt x="1997392" y="5833521"/>
                  <a:pt x="2003107" y="5864001"/>
                  <a:pt x="2009775" y="5893528"/>
                </a:cubicBezTo>
                <a:cubicBezTo>
                  <a:pt x="2026920" y="5959251"/>
                  <a:pt x="2065020" y="6006876"/>
                  <a:pt x="2127885" y="6039260"/>
                </a:cubicBezTo>
                <a:cubicBezTo>
                  <a:pt x="2156460" y="6054501"/>
                  <a:pt x="2190534" y="6069785"/>
                  <a:pt x="2212657" y="6086885"/>
                </a:cubicBezTo>
                <a:cubicBezTo>
                  <a:pt x="2234780" y="6103985"/>
                  <a:pt x="2270148" y="6094238"/>
                  <a:pt x="2260623" y="6141863"/>
                </a:cubicBezTo>
                <a:moveTo>
                  <a:pt x="1975485" y="3767548"/>
                </a:moveTo>
                <a:cubicBezTo>
                  <a:pt x="1958340" y="3719923"/>
                  <a:pt x="1942147" y="3678013"/>
                  <a:pt x="1924050" y="3635150"/>
                </a:cubicBezTo>
                <a:cubicBezTo>
                  <a:pt x="1920240" y="3635150"/>
                  <a:pt x="1916430" y="3635150"/>
                  <a:pt x="1913572" y="3636103"/>
                </a:cubicBezTo>
                <a:cubicBezTo>
                  <a:pt x="1909762" y="3680871"/>
                  <a:pt x="1905952" y="3725638"/>
                  <a:pt x="1901190" y="3772310"/>
                </a:cubicBezTo>
                <a:cubicBezTo>
                  <a:pt x="1929765" y="3769453"/>
                  <a:pt x="1949767" y="3769453"/>
                  <a:pt x="1975485" y="3767548"/>
                </a:cubicBezTo>
                <a:lnTo>
                  <a:pt x="1975485" y="3767548"/>
                </a:lnTo>
                <a:lnTo>
                  <a:pt x="1975485" y="3767548"/>
                </a:lnTo>
                <a:lnTo>
                  <a:pt x="1975485" y="3767548"/>
                </a:lnTo>
                <a:close/>
                <a:moveTo>
                  <a:pt x="1829752" y="3157948"/>
                </a:moveTo>
                <a:lnTo>
                  <a:pt x="2005965" y="3157948"/>
                </a:lnTo>
                <a:cubicBezTo>
                  <a:pt x="2027872" y="3096035"/>
                  <a:pt x="2023110" y="3087463"/>
                  <a:pt x="1969770" y="3073175"/>
                </a:cubicBezTo>
                <a:cubicBezTo>
                  <a:pt x="1918335" y="3057935"/>
                  <a:pt x="1872615" y="3062698"/>
                  <a:pt x="1817370" y="3089368"/>
                </a:cubicBezTo>
                <a:cubicBezTo>
                  <a:pt x="1820227" y="3114133"/>
                  <a:pt x="1825942" y="3138898"/>
                  <a:pt x="1829752" y="3157948"/>
                </a:cubicBezTo>
                <a:lnTo>
                  <a:pt x="1829752" y="3157948"/>
                </a:lnTo>
                <a:lnTo>
                  <a:pt x="1829752" y="3157948"/>
                </a:lnTo>
                <a:lnTo>
                  <a:pt x="1829752" y="3157948"/>
                </a:lnTo>
                <a:close/>
                <a:moveTo>
                  <a:pt x="1787842" y="3382738"/>
                </a:moveTo>
                <a:cubicBezTo>
                  <a:pt x="1791652" y="3349400"/>
                  <a:pt x="1809750" y="3185571"/>
                  <a:pt x="1804035" y="3176046"/>
                </a:cubicBezTo>
                <a:cubicBezTo>
                  <a:pt x="1784032" y="3141756"/>
                  <a:pt x="1760220" y="3063650"/>
                  <a:pt x="1724025" y="3024598"/>
                </a:cubicBezTo>
                <a:cubicBezTo>
                  <a:pt x="1694497" y="3091273"/>
                  <a:pt x="1741170" y="3283678"/>
                  <a:pt x="1787842" y="3382738"/>
                </a:cubicBezTo>
                <a:lnTo>
                  <a:pt x="1787842" y="3382738"/>
                </a:lnTo>
                <a:lnTo>
                  <a:pt x="1787842" y="3382738"/>
                </a:lnTo>
                <a:lnTo>
                  <a:pt x="1787842" y="3382738"/>
                </a:lnTo>
                <a:close/>
                <a:moveTo>
                  <a:pt x="1276350" y="1373915"/>
                </a:moveTo>
                <a:cubicBezTo>
                  <a:pt x="1287780" y="1283428"/>
                  <a:pt x="1291590" y="1130075"/>
                  <a:pt x="1279207" y="1051018"/>
                </a:cubicBezTo>
                <a:cubicBezTo>
                  <a:pt x="1278255" y="1047208"/>
                  <a:pt x="1230630" y="1131028"/>
                  <a:pt x="1206817" y="1155793"/>
                </a:cubicBezTo>
                <a:cubicBezTo>
                  <a:pt x="1199197" y="1145315"/>
                  <a:pt x="1193482" y="1136743"/>
                  <a:pt x="1189672" y="1130075"/>
                </a:cubicBezTo>
                <a:cubicBezTo>
                  <a:pt x="1179195" y="1119598"/>
                  <a:pt x="1179195" y="1112930"/>
                  <a:pt x="1168717" y="1102453"/>
                </a:cubicBezTo>
                <a:cubicBezTo>
                  <a:pt x="1165860" y="1103405"/>
                  <a:pt x="1159192" y="1107215"/>
                  <a:pt x="1159192" y="1107215"/>
                </a:cubicBezTo>
                <a:cubicBezTo>
                  <a:pt x="1193482" y="1192940"/>
                  <a:pt x="1237297" y="1325338"/>
                  <a:pt x="1276350" y="1373915"/>
                </a:cubicBezTo>
                <a:close/>
                <a:moveTo>
                  <a:pt x="1192530" y="1130075"/>
                </a:moveTo>
                <a:cubicBezTo>
                  <a:pt x="1255395" y="1110073"/>
                  <a:pt x="1270635" y="1054828"/>
                  <a:pt x="1279207" y="1004345"/>
                </a:cubicBezTo>
                <a:cubicBezTo>
                  <a:pt x="1288732" y="961483"/>
                  <a:pt x="1280160" y="914810"/>
                  <a:pt x="1280160" y="856708"/>
                </a:cubicBezTo>
                <a:cubicBezTo>
                  <a:pt x="1223962" y="894808"/>
                  <a:pt x="1164907" y="936718"/>
                  <a:pt x="1122997" y="965293"/>
                </a:cubicBezTo>
                <a:cubicBezTo>
                  <a:pt x="1144905" y="1028158"/>
                  <a:pt x="1173480" y="1073878"/>
                  <a:pt x="1192530" y="1130075"/>
                </a:cubicBezTo>
                <a:lnTo>
                  <a:pt x="1192530" y="1130075"/>
                </a:lnTo>
                <a:lnTo>
                  <a:pt x="1192530" y="1130075"/>
                </a:lnTo>
                <a:lnTo>
                  <a:pt x="1192530" y="1130075"/>
                </a:lnTo>
                <a:close/>
                <a:moveTo>
                  <a:pt x="1034415" y="1407253"/>
                </a:moveTo>
                <a:cubicBezTo>
                  <a:pt x="1037272" y="1406300"/>
                  <a:pt x="1054417" y="1210085"/>
                  <a:pt x="1062990" y="1115788"/>
                </a:cubicBezTo>
                <a:cubicBezTo>
                  <a:pt x="1055370" y="1113883"/>
                  <a:pt x="1049655" y="1114835"/>
                  <a:pt x="1042035" y="1111025"/>
                </a:cubicBezTo>
                <a:cubicBezTo>
                  <a:pt x="1031557" y="1123408"/>
                  <a:pt x="1019175" y="1144363"/>
                  <a:pt x="1002982" y="1168175"/>
                </a:cubicBezTo>
                <a:cubicBezTo>
                  <a:pt x="985837" y="1154840"/>
                  <a:pt x="978217" y="1141505"/>
                  <a:pt x="937260" y="1102453"/>
                </a:cubicBezTo>
                <a:cubicBezTo>
                  <a:pt x="962977" y="1184368"/>
                  <a:pt x="1034415" y="1407253"/>
                  <a:pt x="1034415" y="1407253"/>
                </a:cubicBezTo>
                <a:close/>
                <a:moveTo>
                  <a:pt x="1000125" y="1137695"/>
                </a:moveTo>
                <a:cubicBezTo>
                  <a:pt x="1025842" y="1082450"/>
                  <a:pt x="1051560" y="1030063"/>
                  <a:pt x="1081087" y="969103"/>
                </a:cubicBezTo>
                <a:cubicBezTo>
                  <a:pt x="1005840" y="913858"/>
                  <a:pt x="932497" y="861470"/>
                  <a:pt x="861060" y="807178"/>
                </a:cubicBezTo>
                <a:cubicBezTo>
                  <a:pt x="832485" y="870043"/>
                  <a:pt x="903922" y="1041493"/>
                  <a:pt x="1000125" y="1137695"/>
                </a:cubicBezTo>
                <a:lnTo>
                  <a:pt x="1000125" y="1137695"/>
                </a:lnTo>
                <a:lnTo>
                  <a:pt x="1000125" y="1137695"/>
                </a:lnTo>
                <a:lnTo>
                  <a:pt x="1000125" y="1137695"/>
                </a:lnTo>
                <a:close/>
                <a:moveTo>
                  <a:pt x="308610" y="3159853"/>
                </a:moveTo>
                <a:cubicBezTo>
                  <a:pt x="363855" y="3091273"/>
                  <a:pt x="418147" y="3026503"/>
                  <a:pt x="474345" y="2953160"/>
                </a:cubicBezTo>
                <a:cubicBezTo>
                  <a:pt x="357187" y="2966496"/>
                  <a:pt x="311467" y="3043648"/>
                  <a:pt x="262890" y="3128421"/>
                </a:cubicBezTo>
                <a:cubicBezTo>
                  <a:pt x="280035" y="3139850"/>
                  <a:pt x="292417" y="3149375"/>
                  <a:pt x="308610" y="3159853"/>
                </a:cubicBezTo>
                <a:lnTo>
                  <a:pt x="308610" y="3159853"/>
                </a:lnTo>
                <a:lnTo>
                  <a:pt x="308610" y="3159853"/>
                </a:lnTo>
                <a:lnTo>
                  <a:pt x="308610" y="3159853"/>
                </a:lnTo>
                <a:close/>
              </a:path>
            </a:pathLst>
          </a:custGeom>
          <a:noFill/>
          <a:ln w="44450" cap="flat">
            <a:solidFill>
              <a:schemeClr val="accent1"/>
            </a:solidFill>
            <a:prstDash val="solid"/>
            <a:miter/>
          </a:ln>
        </p:spPr>
        <p:txBody>
          <a:bodyPr rtlCol="0" anchor="ctr"/>
          <a:lstStyle/>
          <a:p>
            <a:endParaRPr lang="en-US"/>
          </a:p>
        </p:txBody>
      </p:sp>
      <p:sp>
        <p:nvSpPr>
          <p:cNvPr id="2" name="Rectangle 1"/>
          <p:cNvSpPr/>
          <p:nvPr/>
        </p:nvSpPr>
        <p:spPr>
          <a:xfrm>
            <a:off x="4724155" y="598146"/>
            <a:ext cx="6640529" cy="563231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id-ID" sz="2000" dirty="0">
                <a:solidFill>
                  <a:srgbClr val="E6106D"/>
                </a:solidFill>
                <a:latin typeface="Comic Sans MS" pitchFamily="66" charset="0"/>
              </a:rPr>
              <a:t>Gullestrup (2003) berpendapat bahwa budaya adalah fenomena yang kompleks sehingga tidak ada paradigma spesifik tunggal yang dapat digunakan untuk mempelajarinya. Dia sebaliknya mengusulkan penciptaan model teoritis dan analitis untuk bertindak sebagai model kerangka yang memungkinkan paradigma yang berbeda untuk:</a:t>
            </a:r>
            <a:endParaRPr lang="en-US" sz="2000" dirty="0">
              <a:solidFill>
                <a:srgbClr val="E6106D"/>
              </a:solidFill>
              <a:latin typeface="Comic Sans MS" pitchFamily="66" charset="0"/>
            </a:endParaRPr>
          </a:p>
          <a:p>
            <a:pPr marL="457200" indent="-457200" algn="just">
              <a:buFont typeface="+mj-lt"/>
              <a:buAutoNum type="alphaLcParenR"/>
            </a:pPr>
            <a:r>
              <a:rPr lang="id-ID" sz="2000" dirty="0" smtClean="0">
                <a:solidFill>
                  <a:srgbClr val="E6106D"/>
                </a:solidFill>
                <a:latin typeface="Comic Sans MS" pitchFamily="66" charset="0"/>
              </a:rPr>
              <a:t>mempersepsikan </a:t>
            </a:r>
            <a:r>
              <a:rPr lang="id-ID" sz="2000" dirty="0">
                <a:solidFill>
                  <a:srgbClr val="E6106D"/>
                </a:solidFill>
                <a:latin typeface="Comic Sans MS" pitchFamily="66" charset="0"/>
              </a:rPr>
              <a:t>dan memahami apa itu unsur-unsur budaya yang penting, serta keterkaitan di antara mereka. Faktor-faktor yang terlibat adalah fokus budaya, tujuan studi dan metode penelitian yang </a:t>
            </a:r>
            <a:r>
              <a:rPr lang="id-ID" sz="2000" dirty="0" smtClean="0">
                <a:solidFill>
                  <a:srgbClr val="E6106D"/>
                </a:solidFill>
                <a:latin typeface="Comic Sans MS" pitchFamily="66" charset="0"/>
              </a:rPr>
              <a:t>digunakan.</a:t>
            </a:r>
            <a:endParaRPr lang="id-ID" sz="2000" dirty="0">
              <a:solidFill>
                <a:srgbClr val="E6106D"/>
              </a:solidFill>
              <a:latin typeface="Comic Sans MS" pitchFamily="66" charset="0"/>
            </a:endParaRPr>
          </a:p>
          <a:p>
            <a:pPr marL="457200" indent="-457200" algn="just">
              <a:buFont typeface="+mj-lt"/>
              <a:buAutoNum type="alphaLcParenR"/>
            </a:pPr>
            <a:r>
              <a:rPr lang="id-ID" sz="2000" dirty="0" smtClean="0">
                <a:solidFill>
                  <a:srgbClr val="E6106D"/>
                </a:solidFill>
                <a:latin typeface="Comic Sans MS" pitchFamily="66" charset="0"/>
              </a:rPr>
              <a:t>mempersepsikan </a:t>
            </a:r>
            <a:r>
              <a:rPr lang="id-ID" sz="2000" dirty="0">
                <a:solidFill>
                  <a:srgbClr val="E6106D"/>
                </a:solidFill>
                <a:latin typeface="Comic Sans MS" pitchFamily="66" charset="0"/>
              </a:rPr>
              <a:t>dan memahami kompleksitas kajian budaya serta kompleksitas kajian lintas budaya. Faktor-faktor yang terlibat di sini adalah relativitas masing-masing budaya, kebetulan budaya, perubahan budaya dan masalah etika yang terkait dengan studi lintas budaya. </a:t>
            </a:r>
            <a:endParaRPr lang="en-US" sz="2000" dirty="0">
              <a:solidFill>
                <a:srgbClr val="E6106D"/>
              </a:solidFill>
              <a:latin typeface="Comic Sans MS" pitchFamily="66" charset="0"/>
            </a:endParaRPr>
          </a:p>
        </p:txBody>
      </p:sp>
    </p:spTree>
    <p:extLst>
      <p:ext uri="{BB962C8B-B14F-4D97-AF65-F5344CB8AC3E}">
        <p14:creationId xmlns:p14="http://schemas.microsoft.com/office/powerpoint/2010/main" val="3389358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67">
            <a:extLst>
              <a:ext uri="{FF2B5EF4-FFF2-40B4-BE49-F238E27FC236}">
                <a16:creationId xmlns="" xmlns:a16="http://schemas.microsoft.com/office/drawing/2014/main" id="{30EBE549-0762-43B4-95E7-CC02F23EA21F}"/>
              </a:ext>
            </a:extLst>
          </p:cNvPr>
          <p:cNvSpPr txBox="1">
            <a:spLocks noGrp="1"/>
          </p:cNvSpPr>
          <p:nvPr>
            <p:ph type="body" sz="quarter" idx="10"/>
          </p:nvPr>
        </p:nvSpPr>
        <p:spPr>
          <a:xfrm>
            <a:off x="8756330" y="230341"/>
            <a:ext cx="3072813"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ctr">
            <a:spAutoFit/>
          </a:bodyPr>
          <a:lstStyle/>
          <a:p>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Konsep</a:t>
            </a:r>
            <a:r>
              <a:rPr lang="en-US" altLang="ko-KR"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 6.1 </a:t>
            </a:r>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Tugas</a:t>
            </a:r>
            <a:r>
              <a:rPr lang="en-US" altLang="ko-KR"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 </a:t>
            </a:r>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Pengelolaan</a:t>
            </a:r>
            <a:r>
              <a:rPr lang="en-US" altLang="ko-KR"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 </a:t>
            </a:r>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dan</a:t>
            </a:r>
            <a:r>
              <a:rPr lang="en-US" altLang="ko-KR"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 </a:t>
            </a:r>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Nilai</a:t>
            </a:r>
            <a:r>
              <a:rPr lang="en-US" altLang="ko-KR"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 </a:t>
            </a:r>
            <a:r>
              <a:rPr lang="en-US" altLang="ko-KR" sz="4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rPr>
              <a:t>Budaya</a:t>
            </a:r>
            <a:endParaRPr lang="ko-KR" alt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hnschrift SemiBold Condensed" pitchFamily="34" charset="0"/>
            </a:endParaRPr>
          </a:p>
        </p:txBody>
      </p:sp>
      <p:sp>
        <p:nvSpPr>
          <p:cNvPr id="2" name="Rectangle 1"/>
          <p:cNvSpPr/>
          <p:nvPr/>
        </p:nvSpPr>
        <p:spPr>
          <a:xfrm>
            <a:off x="1197427" y="1324375"/>
            <a:ext cx="6923315" cy="1631216"/>
          </a:xfrm>
          <a:prstGeom prst="rect">
            <a:avLst/>
          </a:prstGeom>
        </p:spPr>
        <p:txBody>
          <a:bodyPr wrap="square">
            <a:spAutoFit/>
          </a:bodyPr>
          <a:lstStyle/>
          <a:p>
            <a:pPr algn="just"/>
            <a:r>
              <a:rPr lang="en-US" sz="2000" dirty="0">
                <a:solidFill>
                  <a:srgbClr val="E6106D"/>
                </a:solidFill>
                <a:latin typeface="Comic Sans MS" pitchFamily="66" charset="0"/>
              </a:rPr>
              <a:t>Ada </a:t>
            </a:r>
            <a:r>
              <a:rPr lang="en-US" sz="2000" dirty="0" err="1">
                <a:solidFill>
                  <a:srgbClr val="E6106D"/>
                </a:solidFill>
                <a:latin typeface="Comic Sans MS" pitchFamily="66" charset="0"/>
              </a:rPr>
              <a:t>banyak</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aktivitas</a:t>
            </a:r>
            <a:r>
              <a:rPr lang="en-US" sz="2000" dirty="0">
                <a:solidFill>
                  <a:srgbClr val="E6106D"/>
                </a:solidFill>
                <a:latin typeface="Comic Sans MS" pitchFamily="66" charset="0"/>
              </a:rPr>
              <a:t> yang </a:t>
            </a:r>
            <a:r>
              <a:rPr lang="en-US" sz="2000" dirty="0" err="1">
                <a:solidFill>
                  <a:srgbClr val="E6106D"/>
                </a:solidFill>
                <a:latin typeface="Comic Sans MS" pitchFamily="66" charset="0"/>
              </a:rPr>
              <a:t>dilakukan</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oleh</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manajer</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dan</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profesional</a:t>
            </a:r>
            <a:r>
              <a:rPr lang="en-US" sz="2000" dirty="0">
                <a:solidFill>
                  <a:srgbClr val="E6106D"/>
                </a:solidFill>
                <a:latin typeface="Comic Sans MS" pitchFamily="66" charset="0"/>
              </a:rPr>
              <a:t> di </a:t>
            </a:r>
            <a:r>
              <a:rPr lang="en-US" sz="2000" dirty="0" err="1">
                <a:solidFill>
                  <a:srgbClr val="E6106D"/>
                </a:solidFill>
                <a:latin typeface="Comic Sans MS" pitchFamily="66" charset="0"/>
              </a:rPr>
              <a:t>semua</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masyarakat</a:t>
            </a:r>
            <a:r>
              <a:rPr lang="en-US" sz="2000" dirty="0">
                <a:solidFill>
                  <a:srgbClr val="E6106D"/>
                </a:solidFill>
                <a:latin typeface="Comic Sans MS" pitchFamily="66" charset="0"/>
              </a:rPr>
              <a:t> di </a:t>
            </a:r>
            <a:r>
              <a:rPr lang="en-US" sz="2000" dirty="0" err="1">
                <a:solidFill>
                  <a:srgbClr val="E6106D"/>
                </a:solidFill>
                <a:latin typeface="Comic Sans MS" pitchFamily="66" charset="0"/>
              </a:rPr>
              <a:t>mana</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nilai-nilai</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budaya</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memiliki</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pengaruh</a:t>
            </a:r>
            <a:r>
              <a:rPr lang="en-US" sz="2000" dirty="0">
                <a:solidFill>
                  <a:srgbClr val="E6106D"/>
                </a:solidFill>
                <a:latin typeface="Comic Sans MS" pitchFamily="66" charset="0"/>
              </a:rPr>
              <a:t> yang </a:t>
            </a:r>
            <a:r>
              <a:rPr lang="en-US" sz="2000" dirty="0" err="1">
                <a:solidFill>
                  <a:srgbClr val="E6106D"/>
                </a:solidFill>
                <a:latin typeface="Comic Sans MS" pitchFamily="66" charset="0"/>
              </a:rPr>
              <a:t>cukup</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besar</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Kegiatan</a:t>
            </a:r>
            <a:r>
              <a:rPr lang="en-US" sz="2000" dirty="0">
                <a:solidFill>
                  <a:srgbClr val="E6106D"/>
                </a:solidFill>
                <a:latin typeface="Comic Sans MS" pitchFamily="66" charset="0"/>
              </a:rPr>
              <a:t> yang </a:t>
            </a:r>
            <a:r>
              <a:rPr lang="en-US" sz="2000" dirty="0" err="1">
                <a:solidFill>
                  <a:srgbClr val="E6106D"/>
                </a:solidFill>
                <a:latin typeface="Comic Sans MS" pitchFamily="66" charset="0"/>
              </a:rPr>
              <a:t>dipilih</a:t>
            </a:r>
            <a:r>
              <a:rPr lang="en-US" sz="2000" dirty="0">
                <a:solidFill>
                  <a:srgbClr val="E6106D"/>
                </a:solidFill>
                <a:latin typeface="Comic Sans MS" pitchFamily="66" charset="0"/>
              </a:rPr>
              <a:t> di </a:t>
            </a:r>
            <a:r>
              <a:rPr lang="en-US" sz="2000" dirty="0" err="1">
                <a:solidFill>
                  <a:srgbClr val="E6106D"/>
                </a:solidFill>
                <a:latin typeface="Comic Sans MS" pitchFamily="66" charset="0"/>
              </a:rPr>
              <a:t>bawah</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ini</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akan</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didiskusikan</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dalam</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terang</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nilai-nilai</a:t>
            </a:r>
            <a:r>
              <a:rPr lang="en-US" sz="2000" dirty="0">
                <a:solidFill>
                  <a:srgbClr val="E6106D"/>
                </a:solidFill>
                <a:latin typeface="Comic Sans MS" pitchFamily="66" charset="0"/>
              </a:rPr>
              <a:t> </a:t>
            </a:r>
            <a:r>
              <a:rPr lang="en-US" sz="2000" dirty="0" err="1">
                <a:solidFill>
                  <a:srgbClr val="E6106D"/>
                </a:solidFill>
                <a:latin typeface="Comic Sans MS" pitchFamily="66" charset="0"/>
              </a:rPr>
              <a:t>budaya</a:t>
            </a:r>
            <a:r>
              <a:rPr lang="id-ID" sz="2000" dirty="0">
                <a:solidFill>
                  <a:srgbClr val="E6106D"/>
                </a:solidFill>
                <a:latin typeface="Comic Sans MS" pitchFamily="66" charset="0"/>
              </a:rPr>
              <a:t>.</a:t>
            </a:r>
            <a:endParaRPr lang="en-US" sz="2000" dirty="0">
              <a:solidFill>
                <a:srgbClr val="E6106D"/>
              </a:solidFill>
              <a:latin typeface="Comic Sans MS" pitchFamily="66" charset="0"/>
            </a:endParaRPr>
          </a:p>
        </p:txBody>
      </p:sp>
      <p:sp>
        <p:nvSpPr>
          <p:cNvPr id="3" name="Rectangle 2"/>
          <p:cNvSpPr/>
          <p:nvPr/>
        </p:nvSpPr>
        <p:spPr>
          <a:xfrm>
            <a:off x="1197427" y="3589903"/>
            <a:ext cx="3230372" cy="707886"/>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id-ID" sz="4000" b="1" dirty="0">
                <a:solidFill>
                  <a:srgbClr val="E6106D"/>
                </a:solidFill>
                <a:latin typeface="Bahnschrift SemiBold Condensed" pitchFamily="34" charset="0"/>
              </a:rPr>
              <a:t>Tugas Manajemen</a:t>
            </a:r>
            <a:endParaRPr lang="en-US" sz="4000" dirty="0">
              <a:solidFill>
                <a:srgbClr val="E6106D"/>
              </a:solidFill>
              <a:latin typeface="Bahnschrift SemiBold Condensed" pitchFamily="34" charset="0"/>
            </a:endParaRPr>
          </a:p>
        </p:txBody>
      </p:sp>
      <p:sp>
        <p:nvSpPr>
          <p:cNvPr id="5" name="Rectangle 4"/>
          <p:cNvSpPr/>
          <p:nvPr/>
        </p:nvSpPr>
        <p:spPr>
          <a:xfrm>
            <a:off x="1197427" y="4519136"/>
            <a:ext cx="6096000" cy="1631216"/>
          </a:xfrm>
          <a:prstGeom prst="rect">
            <a:avLst/>
          </a:prstGeom>
        </p:spPr>
        <p:txBody>
          <a:bodyPr>
            <a:spAutoFit/>
          </a:bodyPr>
          <a:lstStyle/>
          <a:p>
            <a:pPr marL="342900" lvl="0" indent="-342900">
              <a:buFont typeface="Wingdings" pitchFamily="2" charset="2"/>
              <a:buChar char="q"/>
            </a:pPr>
            <a:r>
              <a:rPr lang="id-ID" sz="2000" dirty="0">
                <a:solidFill>
                  <a:srgbClr val="E6106D"/>
                </a:solidFill>
                <a:latin typeface="Comic Sans MS" pitchFamily="66" charset="0"/>
              </a:rPr>
              <a:t>Perencanaan </a:t>
            </a:r>
            <a:r>
              <a:rPr lang="id-ID" sz="2000" dirty="0" smtClean="0">
                <a:solidFill>
                  <a:srgbClr val="E6106D"/>
                </a:solidFill>
                <a:latin typeface="Comic Sans MS" pitchFamily="66" charset="0"/>
              </a:rPr>
              <a:t> 	</a:t>
            </a:r>
            <a:endParaRPr lang="en-US" sz="2000" dirty="0">
              <a:solidFill>
                <a:srgbClr val="E6106D"/>
              </a:solidFill>
              <a:latin typeface="Comic Sans MS" pitchFamily="66" charset="0"/>
            </a:endParaRPr>
          </a:p>
          <a:p>
            <a:pPr marL="342900" lvl="0" indent="-342900">
              <a:buFont typeface="Wingdings" pitchFamily="2" charset="2"/>
              <a:buChar char="q"/>
            </a:pPr>
            <a:r>
              <a:rPr lang="id-ID" sz="2000" dirty="0">
                <a:solidFill>
                  <a:srgbClr val="E6106D"/>
                </a:solidFill>
                <a:latin typeface="Comic Sans MS" pitchFamily="66" charset="0"/>
              </a:rPr>
              <a:t>Pengorganisasian</a:t>
            </a:r>
            <a:endParaRPr lang="en-US" sz="2000" dirty="0">
              <a:solidFill>
                <a:srgbClr val="E6106D"/>
              </a:solidFill>
              <a:latin typeface="Comic Sans MS" pitchFamily="66" charset="0"/>
            </a:endParaRPr>
          </a:p>
          <a:p>
            <a:pPr marL="342900" lvl="0" indent="-342900">
              <a:buFont typeface="Wingdings" pitchFamily="2" charset="2"/>
              <a:buChar char="q"/>
            </a:pPr>
            <a:r>
              <a:rPr lang="id-ID" sz="2000" dirty="0">
                <a:solidFill>
                  <a:srgbClr val="E6106D"/>
                </a:solidFill>
                <a:latin typeface="Comic Sans MS" pitchFamily="66" charset="0"/>
              </a:rPr>
              <a:t>Kepegawaian</a:t>
            </a:r>
            <a:endParaRPr lang="en-US" sz="2000" dirty="0">
              <a:solidFill>
                <a:srgbClr val="E6106D"/>
              </a:solidFill>
              <a:latin typeface="Comic Sans MS" pitchFamily="66" charset="0"/>
            </a:endParaRPr>
          </a:p>
          <a:p>
            <a:pPr marL="342900" lvl="0" indent="-342900">
              <a:buFont typeface="Wingdings" pitchFamily="2" charset="2"/>
              <a:buChar char="q"/>
            </a:pPr>
            <a:r>
              <a:rPr lang="id-ID" sz="2000" dirty="0">
                <a:solidFill>
                  <a:srgbClr val="E6106D"/>
                </a:solidFill>
                <a:latin typeface="Comic Sans MS" pitchFamily="66" charset="0"/>
              </a:rPr>
              <a:t>Mengarahkan </a:t>
            </a:r>
            <a:endParaRPr lang="en-US" sz="2000" dirty="0">
              <a:solidFill>
                <a:srgbClr val="E6106D"/>
              </a:solidFill>
              <a:latin typeface="Comic Sans MS" pitchFamily="66" charset="0"/>
            </a:endParaRPr>
          </a:p>
          <a:p>
            <a:pPr marL="342900" lvl="0" indent="-342900">
              <a:buFont typeface="Wingdings" pitchFamily="2" charset="2"/>
              <a:buChar char="q"/>
            </a:pPr>
            <a:r>
              <a:rPr lang="id-ID" sz="2000" dirty="0">
                <a:solidFill>
                  <a:srgbClr val="E6106D"/>
                </a:solidFill>
                <a:latin typeface="Comic Sans MS" pitchFamily="66" charset="0"/>
              </a:rPr>
              <a:t>Mengontrol</a:t>
            </a:r>
            <a:endParaRPr lang="en-US" sz="2000" dirty="0">
              <a:solidFill>
                <a:srgbClr val="E6106D"/>
              </a:solidFill>
              <a:latin typeface="Comic Sans MS" pitchFamily="66" charset="0"/>
            </a:endParaRPr>
          </a:p>
        </p:txBody>
      </p:sp>
    </p:spTree>
    <p:extLst>
      <p:ext uri="{BB962C8B-B14F-4D97-AF65-F5344CB8AC3E}">
        <p14:creationId xmlns:p14="http://schemas.microsoft.com/office/powerpoint/2010/main" val="1052063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32">
            <a:extLst>
              <a:ext uri="{FF2B5EF4-FFF2-40B4-BE49-F238E27FC236}">
                <a16:creationId xmlns="" xmlns:a16="http://schemas.microsoft.com/office/drawing/2014/main" id="{30EBE549-0762-43B4-95E7-CC02F23EA21F}"/>
              </a:ext>
            </a:extLst>
          </p:cNvPr>
          <p:cNvSpPr txBox="1">
            <a:spLocks noGrp="1"/>
          </p:cNvSpPr>
          <p:nvPr>
            <p:ph type="body" sz="quarter" idx="10"/>
          </p:nvPr>
        </p:nvSpPr>
        <p:spPr>
          <a:xfrm>
            <a:off x="203200" y="271332"/>
            <a:ext cx="3255978" cy="2086725"/>
          </a:xfrm>
          <a:prstGeom prst="rect">
            <a:avLst/>
          </a:prstGeom>
          <a:noFill/>
        </p:spPr>
        <p:txBody>
          <a:bodyPr wrap="square" rtlCol="0" anchor="ctr">
            <a:spAutoFit/>
          </a:bodyPr>
          <a:lstStyle/>
          <a:p>
            <a:r>
              <a:rPr lang="en-US" altLang="ko-KR" sz="4800" b="1" dirty="0" err="1">
                <a:solidFill>
                  <a:srgbClr val="E6106D"/>
                </a:solidFill>
                <a:latin typeface="Bahnschrift SemiBold Condensed" pitchFamily="34" charset="0"/>
              </a:rPr>
              <a:t>Pengaruh</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Nilai</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Budaya</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Pada</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Manajemen</a:t>
            </a:r>
            <a:r>
              <a:rPr lang="en-US" altLang="ko-KR" sz="4800" b="1" dirty="0">
                <a:solidFill>
                  <a:srgbClr val="E6106D"/>
                </a:solidFill>
                <a:latin typeface="Bahnschrift SemiBold Condensed" pitchFamily="34" charset="0"/>
              </a:rPr>
              <a:t> </a:t>
            </a:r>
            <a:endParaRPr lang="ko-KR" altLang="en-US" sz="4800" b="1" dirty="0">
              <a:solidFill>
                <a:srgbClr val="E6106D"/>
              </a:solidFill>
              <a:latin typeface="Bahnschrift SemiBold Condensed" pitchFamily="34" charset="0"/>
            </a:endParaRPr>
          </a:p>
        </p:txBody>
      </p:sp>
      <p:sp>
        <p:nvSpPr>
          <p:cNvPr id="3" name="Rectangle 2"/>
          <p:cNvSpPr/>
          <p:nvPr/>
        </p:nvSpPr>
        <p:spPr>
          <a:xfrm>
            <a:off x="3331281" y="1259458"/>
            <a:ext cx="8679543" cy="203132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id-ID" dirty="0">
                <a:solidFill>
                  <a:srgbClr val="E6106D"/>
                </a:solidFill>
                <a:latin typeface="Comic Sans MS" pitchFamily="66" charset="0"/>
              </a:rPr>
              <a:t>Sejumlah nilai budaya muncul pada bab-bab sebelumnya ketika dimensi budaya dihadirkan dan dibahas. Karena terminologi yang digunakan sering bervariasi, kami telah menggunakan konsep nilai yang disajikan sejauh ini untuk menyusun daftar orientasi nilai budaya kami sendiri yang kami anggap memiliki pengaruh yang cukup besar terhadap cara manajer melakukan aktivitas mereka. </a:t>
            </a:r>
            <a:r>
              <a:rPr lang="en-US" dirty="0" err="1">
                <a:solidFill>
                  <a:srgbClr val="E6106D"/>
                </a:solidFill>
                <a:latin typeface="Comic Sans MS" pitchFamily="66" charset="0"/>
              </a:rPr>
              <a:t>Delapan</a:t>
            </a:r>
            <a:r>
              <a:rPr lang="en-US" dirty="0">
                <a:solidFill>
                  <a:srgbClr val="E6106D"/>
                </a:solidFill>
                <a:latin typeface="Comic Sans MS" pitchFamily="66" charset="0"/>
              </a:rPr>
              <a:t> </a:t>
            </a:r>
            <a:r>
              <a:rPr lang="en-US" dirty="0" err="1">
                <a:solidFill>
                  <a:srgbClr val="E6106D"/>
                </a:solidFill>
                <a:latin typeface="Comic Sans MS" pitchFamily="66" charset="0"/>
              </a:rPr>
              <a:t>orientasi</a:t>
            </a:r>
            <a:r>
              <a:rPr lang="en-US" dirty="0">
                <a:solidFill>
                  <a:srgbClr val="E6106D"/>
                </a:solidFill>
                <a:latin typeface="Comic Sans MS" pitchFamily="66" charset="0"/>
              </a:rPr>
              <a:t> </a:t>
            </a:r>
            <a:r>
              <a:rPr lang="en-US" dirty="0" err="1">
                <a:solidFill>
                  <a:srgbClr val="E6106D"/>
                </a:solidFill>
                <a:latin typeface="Comic Sans MS" pitchFamily="66" charset="0"/>
              </a:rPr>
              <a:t>nilai</a:t>
            </a:r>
            <a:r>
              <a:rPr lang="en-US" dirty="0">
                <a:solidFill>
                  <a:srgbClr val="E6106D"/>
                </a:solidFill>
                <a:latin typeface="Comic Sans MS" pitchFamily="66" charset="0"/>
              </a:rPr>
              <a:t> </a:t>
            </a:r>
            <a:r>
              <a:rPr lang="en-US" dirty="0" err="1">
                <a:solidFill>
                  <a:srgbClr val="E6106D"/>
                </a:solidFill>
                <a:latin typeface="Comic Sans MS" pitchFamily="66" charset="0"/>
              </a:rPr>
              <a:t>budaya</a:t>
            </a:r>
            <a:r>
              <a:rPr lang="en-US" dirty="0">
                <a:solidFill>
                  <a:srgbClr val="E6106D"/>
                </a:solidFill>
                <a:latin typeface="Comic Sans MS" pitchFamily="66" charset="0"/>
              </a:rPr>
              <a:t> yang </a:t>
            </a:r>
            <a:r>
              <a:rPr lang="en-US" dirty="0" err="1">
                <a:solidFill>
                  <a:srgbClr val="E6106D"/>
                </a:solidFill>
                <a:latin typeface="Comic Sans MS" pitchFamily="66" charset="0"/>
              </a:rPr>
              <a:t>ditampilkan</a:t>
            </a:r>
            <a:r>
              <a:rPr lang="en-US" dirty="0">
                <a:solidFill>
                  <a:srgbClr val="E6106D"/>
                </a:solidFill>
                <a:latin typeface="Comic Sans MS" pitchFamily="66" charset="0"/>
              </a:rPr>
              <a:t> </a:t>
            </a:r>
            <a:r>
              <a:rPr lang="en-US" dirty="0" err="1">
                <a:solidFill>
                  <a:srgbClr val="E6106D"/>
                </a:solidFill>
                <a:latin typeface="Comic Sans MS" pitchFamily="66" charset="0"/>
              </a:rPr>
              <a:t>dalam</a:t>
            </a:r>
            <a:r>
              <a:rPr lang="en-US" dirty="0">
                <a:solidFill>
                  <a:srgbClr val="E6106D"/>
                </a:solidFill>
                <a:latin typeface="Comic Sans MS" pitchFamily="66" charset="0"/>
              </a:rPr>
              <a:t> model </a:t>
            </a:r>
            <a:r>
              <a:rPr lang="en-US" dirty="0" err="1">
                <a:solidFill>
                  <a:srgbClr val="E6106D"/>
                </a:solidFill>
                <a:latin typeface="Comic Sans MS" pitchFamily="66" charset="0"/>
              </a:rPr>
              <a:t>sekarang</a:t>
            </a:r>
            <a:r>
              <a:rPr lang="en-US" dirty="0">
                <a:solidFill>
                  <a:srgbClr val="E6106D"/>
                </a:solidFill>
                <a:latin typeface="Comic Sans MS" pitchFamily="66" charset="0"/>
              </a:rPr>
              <a:t> </a:t>
            </a:r>
            <a:r>
              <a:rPr lang="en-US" dirty="0" err="1">
                <a:solidFill>
                  <a:srgbClr val="E6106D"/>
                </a:solidFill>
                <a:latin typeface="Comic Sans MS" pitchFamily="66" charset="0"/>
              </a:rPr>
              <a:t>akan</a:t>
            </a:r>
            <a:r>
              <a:rPr lang="en-US" dirty="0">
                <a:solidFill>
                  <a:srgbClr val="E6106D"/>
                </a:solidFill>
                <a:latin typeface="Comic Sans MS" pitchFamily="66" charset="0"/>
              </a:rPr>
              <a:t> </a:t>
            </a:r>
            <a:r>
              <a:rPr lang="en-US" dirty="0" err="1">
                <a:solidFill>
                  <a:srgbClr val="E6106D"/>
                </a:solidFill>
                <a:latin typeface="Comic Sans MS" pitchFamily="66" charset="0"/>
              </a:rPr>
              <a:t>diperiksa</a:t>
            </a:r>
            <a:r>
              <a:rPr lang="en-US" dirty="0">
                <a:solidFill>
                  <a:srgbClr val="E6106D"/>
                </a:solidFill>
                <a:latin typeface="Comic Sans MS" pitchFamily="66" charset="0"/>
              </a:rPr>
              <a:t> </a:t>
            </a:r>
            <a:r>
              <a:rPr lang="en-US" dirty="0" err="1">
                <a:solidFill>
                  <a:srgbClr val="E6106D"/>
                </a:solidFill>
                <a:latin typeface="Comic Sans MS" pitchFamily="66" charset="0"/>
              </a:rPr>
              <a:t>secara</a:t>
            </a:r>
            <a:r>
              <a:rPr lang="en-US" dirty="0">
                <a:solidFill>
                  <a:srgbClr val="E6106D"/>
                </a:solidFill>
                <a:latin typeface="Comic Sans MS" pitchFamily="66" charset="0"/>
              </a:rPr>
              <a:t> </a:t>
            </a:r>
            <a:r>
              <a:rPr lang="en-US" dirty="0" err="1">
                <a:solidFill>
                  <a:srgbClr val="E6106D"/>
                </a:solidFill>
                <a:latin typeface="Comic Sans MS" pitchFamily="66" charset="0"/>
              </a:rPr>
              <a:t>bergantian</a:t>
            </a:r>
            <a:r>
              <a:rPr lang="id-ID" dirty="0">
                <a:solidFill>
                  <a:srgbClr val="E6106D"/>
                </a:solidFill>
                <a:latin typeface="Comic Sans MS" pitchFamily="66" charset="0"/>
              </a:rPr>
              <a:t> :</a:t>
            </a:r>
            <a:endParaRPr lang="en-US" dirty="0">
              <a:solidFill>
                <a:srgbClr val="E6106D"/>
              </a:solidFill>
              <a:latin typeface="Comic Sans MS" pitchFamily="66" charset="0"/>
            </a:endParaRPr>
          </a:p>
        </p:txBody>
      </p:sp>
      <p:sp>
        <p:nvSpPr>
          <p:cNvPr id="35" name="Rectangle 9">
            <a:extLst>
              <a:ext uri="{FF2B5EF4-FFF2-40B4-BE49-F238E27FC236}">
                <a16:creationId xmlns="" xmlns:a16="http://schemas.microsoft.com/office/drawing/2014/main" id="{320793A8-F4EC-4C97-BB03-73C2893D8861}"/>
              </a:ext>
            </a:extLst>
          </p:cNvPr>
          <p:cNvSpPr/>
          <p:nvPr/>
        </p:nvSpPr>
        <p:spPr>
          <a:xfrm>
            <a:off x="344076" y="3548714"/>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Rectangle 9">
            <a:extLst>
              <a:ext uri="{FF2B5EF4-FFF2-40B4-BE49-F238E27FC236}">
                <a16:creationId xmlns="" xmlns:a16="http://schemas.microsoft.com/office/drawing/2014/main" id="{320793A8-F4EC-4C97-BB03-73C2893D8861}"/>
              </a:ext>
            </a:extLst>
          </p:cNvPr>
          <p:cNvSpPr/>
          <p:nvPr/>
        </p:nvSpPr>
        <p:spPr>
          <a:xfrm>
            <a:off x="344076" y="4310714"/>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Rectangle 9">
            <a:extLst>
              <a:ext uri="{FF2B5EF4-FFF2-40B4-BE49-F238E27FC236}">
                <a16:creationId xmlns="" xmlns:a16="http://schemas.microsoft.com/office/drawing/2014/main" id="{320793A8-F4EC-4C97-BB03-73C2893D8861}"/>
              </a:ext>
            </a:extLst>
          </p:cNvPr>
          <p:cNvSpPr/>
          <p:nvPr/>
        </p:nvSpPr>
        <p:spPr>
          <a:xfrm>
            <a:off x="344075" y="5074564"/>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Rectangle 9">
            <a:extLst>
              <a:ext uri="{FF2B5EF4-FFF2-40B4-BE49-F238E27FC236}">
                <a16:creationId xmlns="" xmlns:a16="http://schemas.microsoft.com/office/drawing/2014/main" id="{320793A8-F4EC-4C97-BB03-73C2893D8861}"/>
              </a:ext>
            </a:extLst>
          </p:cNvPr>
          <p:cNvSpPr/>
          <p:nvPr/>
        </p:nvSpPr>
        <p:spPr>
          <a:xfrm>
            <a:off x="344076" y="5863742"/>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p:nvSpPr>
        <p:spPr>
          <a:xfrm>
            <a:off x="1027605" y="3650343"/>
            <a:ext cx="4607352"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en-US" dirty="0" err="1">
                <a:latin typeface="Comic Sans MS" pitchFamily="66" charset="0"/>
              </a:rPr>
              <a:t>Fokus</a:t>
            </a:r>
            <a:r>
              <a:rPr lang="en-US" dirty="0">
                <a:latin typeface="Comic Sans MS" pitchFamily="66" charset="0"/>
              </a:rPr>
              <a:t> </a:t>
            </a:r>
            <a:r>
              <a:rPr lang="id-ID" dirty="0">
                <a:latin typeface="Comic Sans MS" pitchFamily="66" charset="0"/>
              </a:rPr>
              <a:t>W</a:t>
            </a:r>
            <a:r>
              <a:rPr lang="en-US" dirty="0" err="1">
                <a:latin typeface="Comic Sans MS" pitchFamily="66" charset="0"/>
              </a:rPr>
              <a:t>aktu</a:t>
            </a:r>
            <a:r>
              <a:rPr lang="en-US" dirty="0">
                <a:latin typeface="Comic Sans MS" pitchFamily="66" charset="0"/>
              </a:rPr>
              <a:t> (</a:t>
            </a:r>
            <a:r>
              <a:rPr lang="id-ID" dirty="0">
                <a:latin typeface="Comic Sans MS" pitchFamily="66" charset="0"/>
              </a:rPr>
              <a:t>M</a:t>
            </a:r>
            <a:r>
              <a:rPr lang="en-US" dirty="0" err="1">
                <a:latin typeface="Comic Sans MS" pitchFamily="66" charset="0"/>
              </a:rPr>
              <a:t>onokronik</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id-ID" dirty="0">
                <a:latin typeface="Comic Sans MS" pitchFamily="66" charset="0"/>
              </a:rPr>
              <a:t>P</a:t>
            </a:r>
            <a:r>
              <a:rPr lang="en-US" dirty="0" err="1">
                <a:latin typeface="Comic Sans MS" pitchFamily="66" charset="0"/>
              </a:rPr>
              <a:t>olikronik</a:t>
            </a:r>
            <a:r>
              <a:rPr lang="en-US" dirty="0">
                <a:latin typeface="Comic Sans MS" pitchFamily="66" charset="0"/>
              </a:rPr>
              <a:t>)</a:t>
            </a:r>
          </a:p>
        </p:txBody>
      </p:sp>
      <p:sp>
        <p:nvSpPr>
          <p:cNvPr id="45" name="Rectangle 44"/>
          <p:cNvSpPr/>
          <p:nvPr/>
        </p:nvSpPr>
        <p:spPr>
          <a:xfrm>
            <a:off x="1027606" y="4295477"/>
            <a:ext cx="4763594"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d-ID" dirty="0">
                <a:latin typeface="Comic Sans MS" pitchFamily="66" charset="0"/>
              </a:rPr>
              <a:t>Orientasi Waktu (Masa Lalu, Sekarang dan Masa Depan) </a:t>
            </a:r>
            <a:endParaRPr lang="en-US" dirty="0">
              <a:latin typeface="Comic Sans MS" pitchFamily="66" charset="0"/>
            </a:endParaRPr>
          </a:p>
        </p:txBody>
      </p:sp>
      <p:sp>
        <p:nvSpPr>
          <p:cNvPr id="46" name="Rectangle 45"/>
          <p:cNvSpPr/>
          <p:nvPr/>
        </p:nvSpPr>
        <p:spPr>
          <a:xfrm>
            <a:off x="1027605" y="5195705"/>
            <a:ext cx="4137671"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fi-FI" dirty="0" smtClean="0">
                <a:latin typeface="Comic Sans MS" pitchFamily="66" charset="0"/>
              </a:rPr>
              <a:t>Kekuasaan </a:t>
            </a:r>
            <a:r>
              <a:rPr lang="fi-FI" dirty="0">
                <a:latin typeface="Comic Sans MS" pitchFamily="66" charset="0"/>
              </a:rPr>
              <a:t>(Hierarki dan Kesetaraan)</a:t>
            </a:r>
            <a:endParaRPr lang="en-US" dirty="0">
              <a:latin typeface="Comic Sans MS" pitchFamily="66" charset="0"/>
            </a:endParaRPr>
          </a:p>
        </p:txBody>
      </p:sp>
      <p:sp>
        <p:nvSpPr>
          <p:cNvPr id="47" name="Rectangle 46"/>
          <p:cNvSpPr/>
          <p:nvPr/>
        </p:nvSpPr>
        <p:spPr>
          <a:xfrm>
            <a:off x="1076699" y="5921075"/>
            <a:ext cx="444865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en-US" dirty="0" err="1" smtClean="0">
                <a:latin typeface="Comic Sans MS" pitchFamily="66" charset="0"/>
              </a:rPr>
              <a:t>Persaingan</a:t>
            </a:r>
            <a:r>
              <a:rPr lang="en-US" dirty="0" smtClean="0">
                <a:latin typeface="Comic Sans MS" pitchFamily="66" charset="0"/>
              </a:rPr>
              <a:t> </a:t>
            </a:r>
            <a:r>
              <a:rPr lang="en-US" dirty="0">
                <a:latin typeface="Comic Sans MS" pitchFamily="66" charset="0"/>
              </a:rPr>
              <a:t>(</a:t>
            </a:r>
            <a:r>
              <a:rPr lang="en-US" dirty="0" err="1">
                <a:latin typeface="Comic Sans MS" pitchFamily="66" charset="0"/>
              </a:rPr>
              <a:t>Kompetitif</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Kooperatif</a:t>
            </a:r>
            <a:r>
              <a:rPr lang="en-US" dirty="0">
                <a:latin typeface="Comic Sans MS" pitchFamily="66" charset="0"/>
              </a:rPr>
              <a:t>) </a:t>
            </a:r>
          </a:p>
        </p:txBody>
      </p:sp>
      <p:sp>
        <p:nvSpPr>
          <p:cNvPr id="48" name="Rectangle 9">
            <a:extLst>
              <a:ext uri="{FF2B5EF4-FFF2-40B4-BE49-F238E27FC236}">
                <a16:creationId xmlns="" xmlns:a16="http://schemas.microsoft.com/office/drawing/2014/main" id="{320793A8-F4EC-4C97-BB03-73C2893D8861}"/>
              </a:ext>
            </a:extLst>
          </p:cNvPr>
          <p:cNvSpPr/>
          <p:nvPr/>
        </p:nvSpPr>
        <p:spPr>
          <a:xfrm>
            <a:off x="6157050" y="3664857"/>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Rectangle 9">
            <a:extLst>
              <a:ext uri="{FF2B5EF4-FFF2-40B4-BE49-F238E27FC236}">
                <a16:creationId xmlns="" xmlns:a16="http://schemas.microsoft.com/office/drawing/2014/main" id="{320793A8-F4EC-4C97-BB03-73C2893D8861}"/>
              </a:ext>
            </a:extLst>
          </p:cNvPr>
          <p:cNvSpPr/>
          <p:nvPr/>
        </p:nvSpPr>
        <p:spPr>
          <a:xfrm>
            <a:off x="6169086" y="4365228"/>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Rectangle 9">
            <a:extLst>
              <a:ext uri="{FF2B5EF4-FFF2-40B4-BE49-F238E27FC236}">
                <a16:creationId xmlns="" xmlns:a16="http://schemas.microsoft.com/office/drawing/2014/main" id="{320793A8-F4EC-4C97-BB03-73C2893D8861}"/>
              </a:ext>
            </a:extLst>
          </p:cNvPr>
          <p:cNvSpPr/>
          <p:nvPr/>
        </p:nvSpPr>
        <p:spPr>
          <a:xfrm>
            <a:off x="6169085" y="5074564"/>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Rectangle 9">
            <a:extLst>
              <a:ext uri="{FF2B5EF4-FFF2-40B4-BE49-F238E27FC236}">
                <a16:creationId xmlns="" xmlns:a16="http://schemas.microsoft.com/office/drawing/2014/main" id="{320793A8-F4EC-4C97-BB03-73C2893D8861}"/>
              </a:ext>
            </a:extLst>
          </p:cNvPr>
          <p:cNvSpPr/>
          <p:nvPr/>
        </p:nvSpPr>
        <p:spPr>
          <a:xfrm>
            <a:off x="6183600" y="5806409"/>
            <a:ext cx="517045" cy="48399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Rectangle 55"/>
          <p:cNvSpPr/>
          <p:nvPr/>
        </p:nvSpPr>
        <p:spPr>
          <a:xfrm>
            <a:off x="6918705" y="3716606"/>
            <a:ext cx="4971233"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sv-SE" dirty="0" smtClean="0">
                <a:latin typeface="Comic Sans MS" pitchFamily="66" charset="0"/>
              </a:rPr>
              <a:t>Tindakan </a:t>
            </a:r>
            <a:r>
              <a:rPr lang="sv-SE" dirty="0">
                <a:latin typeface="Comic Sans MS" pitchFamily="66" charset="0"/>
              </a:rPr>
              <a:t>(aktivitas: melakukan dan menjadi)</a:t>
            </a:r>
            <a:r>
              <a:rPr lang="en-US" dirty="0" smtClean="0">
                <a:latin typeface="Comic Sans MS" pitchFamily="66" charset="0"/>
              </a:rPr>
              <a:t> </a:t>
            </a:r>
            <a:endParaRPr lang="en-US" dirty="0">
              <a:latin typeface="Comic Sans MS" pitchFamily="66" charset="0"/>
            </a:endParaRPr>
          </a:p>
        </p:txBody>
      </p:sp>
      <p:sp>
        <p:nvSpPr>
          <p:cNvPr id="70" name="Rectangle 69"/>
          <p:cNvSpPr/>
          <p:nvPr/>
        </p:nvSpPr>
        <p:spPr>
          <a:xfrm>
            <a:off x="6918705" y="4433976"/>
            <a:ext cx="382027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nn-NO" dirty="0" smtClean="0">
                <a:latin typeface="Comic Sans MS" pitchFamily="66" charset="0"/>
              </a:rPr>
              <a:t>Luar </a:t>
            </a:r>
            <a:r>
              <a:rPr lang="nn-NO" dirty="0">
                <a:latin typeface="Comic Sans MS" pitchFamily="66" charset="0"/>
              </a:rPr>
              <a:t>Angkasa (pribadi dan publik)</a:t>
            </a:r>
            <a:r>
              <a:rPr lang="en-US" dirty="0" smtClean="0">
                <a:latin typeface="Comic Sans MS" pitchFamily="66" charset="0"/>
              </a:rPr>
              <a:t> </a:t>
            </a:r>
            <a:endParaRPr lang="en-US" dirty="0">
              <a:latin typeface="Comic Sans MS" pitchFamily="66" charset="0"/>
            </a:endParaRPr>
          </a:p>
        </p:txBody>
      </p:sp>
      <p:sp>
        <p:nvSpPr>
          <p:cNvPr id="73" name="Rectangle 72"/>
          <p:cNvSpPr/>
          <p:nvPr/>
        </p:nvSpPr>
        <p:spPr>
          <a:xfrm>
            <a:off x="6918705" y="5131897"/>
            <a:ext cx="527329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r>
              <a:rPr lang="nb-NO" dirty="0">
                <a:latin typeface="Comic Sans MS" pitchFamily="66" charset="0"/>
              </a:rPr>
              <a:t>Komunikasi (konteks tinggi dan konteks rendah)</a:t>
            </a:r>
            <a:r>
              <a:rPr lang="en-US" dirty="0" smtClean="0">
                <a:latin typeface="Comic Sans MS" pitchFamily="66" charset="0"/>
              </a:rPr>
              <a:t> </a:t>
            </a:r>
            <a:endParaRPr lang="en-US" dirty="0">
              <a:latin typeface="Comic Sans MS" pitchFamily="66" charset="0"/>
            </a:endParaRPr>
          </a:p>
        </p:txBody>
      </p:sp>
      <p:sp>
        <p:nvSpPr>
          <p:cNvPr id="74" name="Rectangle 73"/>
          <p:cNvSpPr/>
          <p:nvPr/>
        </p:nvSpPr>
        <p:spPr>
          <a:xfrm>
            <a:off x="6918705" y="5906531"/>
            <a:ext cx="471154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lvl="0"/>
            <a:r>
              <a:rPr lang="nn-NO" dirty="0" smtClean="0">
                <a:latin typeface="Comic Sans MS" pitchFamily="66" charset="0"/>
              </a:rPr>
              <a:t>Struktur </a:t>
            </a:r>
            <a:r>
              <a:rPr lang="nn-NO" dirty="0">
                <a:latin typeface="Comic Sans MS" pitchFamily="66" charset="0"/>
              </a:rPr>
              <a:t>(individualisme dan kolektivisme)</a:t>
            </a:r>
            <a:endParaRPr lang="en-US" dirty="0">
              <a:latin typeface="Comic Sans MS" pitchFamily="66" charset="0"/>
            </a:endParaRPr>
          </a:p>
        </p:txBody>
      </p:sp>
    </p:spTree>
    <p:extLst>
      <p:ext uri="{BB962C8B-B14F-4D97-AF65-F5344CB8AC3E}">
        <p14:creationId xmlns:p14="http://schemas.microsoft.com/office/powerpoint/2010/main" val="480718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 xmlns:a16="http://schemas.microsoft.com/office/drawing/2014/main" id="{30EBE549-0762-43B4-95E7-CC02F23EA21F}"/>
              </a:ext>
            </a:extLst>
          </p:cNvPr>
          <p:cNvSpPr txBox="1">
            <a:spLocks noGrp="1"/>
          </p:cNvSpPr>
          <p:nvPr>
            <p:ph type="body" sz="quarter" idx="10"/>
          </p:nvPr>
        </p:nvSpPr>
        <p:spPr>
          <a:xfrm>
            <a:off x="338045" y="192438"/>
            <a:ext cx="11573197" cy="757130"/>
          </a:xfrm>
          <a:prstGeom prst="rect">
            <a:avLst/>
          </a:prstGeom>
          <a:noFill/>
        </p:spPr>
        <p:txBody>
          <a:bodyPr wrap="square" rtlCol="0" anchor="ctr">
            <a:spAutoFit/>
          </a:bodyPr>
          <a:lstStyle/>
          <a:p>
            <a:r>
              <a:rPr lang="en-US" altLang="ko-KR" sz="4800" b="1" dirty="0" err="1">
                <a:solidFill>
                  <a:srgbClr val="E6106D"/>
                </a:solidFill>
                <a:latin typeface="Bahnschrift SemiBold Condensed" pitchFamily="34" charset="0"/>
              </a:rPr>
              <a:t>Konsep</a:t>
            </a:r>
            <a:r>
              <a:rPr lang="en-US" altLang="ko-KR" sz="4800" b="1" dirty="0">
                <a:solidFill>
                  <a:srgbClr val="E6106D"/>
                </a:solidFill>
                <a:latin typeface="Bahnschrift SemiBold Condensed" pitchFamily="34" charset="0"/>
              </a:rPr>
              <a:t> 6.2 </a:t>
            </a:r>
            <a:r>
              <a:rPr lang="en-US" altLang="ko-KR" sz="4800" b="1" dirty="0" err="1">
                <a:solidFill>
                  <a:srgbClr val="E6106D"/>
                </a:solidFill>
                <a:latin typeface="Bahnschrift SemiBold Condensed" pitchFamily="34" charset="0"/>
              </a:rPr>
              <a:t>Pandangan</a:t>
            </a:r>
            <a:r>
              <a:rPr lang="en-US" altLang="ko-KR" sz="4800" b="1" dirty="0">
                <a:solidFill>
                  <a:srgbClr val="E6106D"/>
                </a:solidFill>
                <a:latin typeface="Bahnschrift SemiBold Condensed" pitchFamily="34" charset="0"/>
              </a:rPr>
              <a:t> lain </a:t>
            </a:r>
            <a:r>
              <a:rPr lang="en-US" altLang="ko-KR" sz="4800" b="1" dirty="0" err="1">
                <a:solidFill>
                  <a:srgbClr val="E6106D"/>
                </a:solidFill>
                <a:latin typeface="Bahnschrift SemiBold Condensed" pitchFamily="34" charset="0"/>
              </a:rPr>
              <a:t>tentang</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nilai-nilai</a:t>
            </a:r>
            <a:r>
              <a:rPr lang="en-US" altLang="ko-KR" sz="4800" b="1" dirty="0">
                <a:solidFill>
                  <a:srgbClr val="E6106D"/>
                </a:solidFill>
                <a:latin typeface="Bahnschrift SemiBold Condensed" pitchFamily="34" charset="0"/>
              </a:rPr>
              <a:t> </a:t>
            </a:r>
            <a:r>
              <a:rPr lang="en-US" altLang="ko-KR" sz="4800" b="1" dirty="0" err="1">
                <a:solidFill>
                  <a:srgbClr val="E6106D"/>
                </a:solidFill>
                <a:latin typeface="Bahnschrift SemiBold Condensed" pitchFamily="34" charset="0"/>
              </a:rPr>
              <a:t>budaya</a:t>
            </a:r>
            <a:endParaRPr lang="ko-KR" altLang="en-US" sz="4800" b="1" dirty="0">
              <a:solidFill>
                <a:srgbClr val="E6106D"/>
              </a:solidFill>
              <a:latin typeface="Bahnschrift SemiBold Condensed" pitchFamily="34" charset="0"/>
            </a:endParaRPr>
          </a:p>
        </p:txBody>
      </p:sp>
      <p:sp>
        <p:nvSpPr>
          <p:cNvPr id="22" name="Rectangle 21"/>
          <p:cNvSpPr/>
          <p:nvPr/>
        </p:nvSpPr>
        <p:spPr>
          <a:xfrm>
            <a:off x="304798" y="1333864"/>
            <a:ext cx="5500916"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id-ID" sz="2000" dirty="0">
                <a:solidFill>
                  <a:schemeClr val="bg1"/>
                </a:solidFill>
                <a:latin typeface="Comic Sans MS" pitchFamily="66" charset="0"/>
              </a:rPr>
              <a:t>Konsep sebelumnya menguraikan nilai-nilai budaya dan cara mereka tercermin dalam manajemen. Nilai pada dasarnya adalah apa yang dimiliki orang dalam budaya tertentu, yang membantu mereka hidup berdampingan.</a:t>
            </a:r>
            <a:endParaRPr lang="en-US" sz="2000" dirty="0">
              <a:solidFill>
                <a:schemeClr val="bg1"/>
              </a:solidFill>
              <a:latin typeface="Comic Sans MS" pitchFamily="66" charset="0"/>
            </a:endParaRPr>
          </a:p>
        </p:txBody>
      </p:sp>
      <p:sp>
        <p:nvSpPr>
          <p:cNvPr id="23" name="Block Arc 14">
            <a:extLst>
              <a:ext uri="{FF2B5EF4-FFF2-40B4-BE49-F238E27FC236}">
                <a16:creationId xmlns="" xmlns:a16="http://schemas.microsoft.com/office/drawing/2014/main" id="{F84CC100-88A8-4E3E-8091-D49E44C308ED}"/>
              </a:ext>
            </a:extLst>
          </p:cNvPr>
          <p:cNvSpPr/>
          <p:nvPr/>
        </p:nvSpPr>
        <p:spPr>
          <a:xfrm rot="16200000">
            <a:off x="6072444" y="1333677"/>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4" name="Rectangle 23"/>
          <p:cNvSpPr/>
          <p:nvPr/>
        </p:nvSpPr>
        <p:spPr>
          <a:xfrm>
            <a:off x="6733683" y="1417509"/>
            <a:ext cx="2911374" cy="400110"/>
          </a:xfrm>
          <a:prstGeom prst="rect">
            <a:avLst/>
          </a:prstGeom>
        </p:spPr>
        <p:txBody>
          <a:bodyPr wrap="none">
            <a:spAutoFit/>
          </a:bodyPr>
          <a:lstStyle/>
          <a:p>
            <a:r>
              <a:rPr lang="id-ID" sz="2000" b="1" dirty="0">
                <a:solidFill>
                  <a:srgbClr val="E6106D"/>
                </a:solidFill>
                <a:latin typeface="Comic Sans MS" pitchFamily="66" charset="0"/>
              </a:rPr>
              <a:t>Mengintegrasikan nilai</a:t>
            </a:r>
            <a:endParaRPr lang="en-US" sz="2000" dirty="0">
              <a:solidFill>
                <a:srgbClr val="E6106D"/>
              </a:solidFill>
              <a:latin typeface="Comic Sans MS" pitchFamily="66" charset="0"/>
            </a:endParaRPr>
          </a:p>
        </p:txBody>
      </p:sp>
      <p:sp>
        <p:nvSpPr>
          <p:cNvPr id="25" name="Rectangle 24"/>
          <p:cNvSpPr/>
          <p:nvPr/>
        </p:nvSpPr>
        <p:spPr>
          <a:xfrm>
            <a:off x="6733683" y="1777904"/>
            <a:ext cx="5394028" cy="2031325"/>
          </a:xfrm>
          <a:prstGeom prst="rect">
            <a:avLst/>
          </a:prstGeom>
        </p:spPr>
        <p:txBody>
          <a:bodyPr wrap="square">
            <a:spAutoFit/>
          </a:bodyPr>
          <a:lstStyle/>
          <a:p>
            <a:pPr algn="just"/>
            <a:r>
              <a:rPr lang="id-ID" dirty="0">
                <a:solidFill>
                  <a:srgbClr val="E6106D"/>
                </a:solidFill>
                <a:latin typeface="Comic Sans MS" pitchFamily="66" charset="0"/>
              </a:rPr>
              <a:t>Ini adalah cara yang jauh lebih produktif untuk menangani salah satu / atau sifat dilema budaya daripada mencoba menyelesaikannya dengan membuat kompromi yang lemah. Gagasan tentang mengintegrasikan nilai-nilai ini jauh lebih tidak jelas sifatnya daripada mencoba menemukan pertukaran nilai selama benturan budaya.</a:t>
            </a:r>
            <a:endParaRPr lang="en-US" dirty="0">
              <a:solidFill>
                <a:srgbClr val="E6106D"/>
              </a:solidFill>
              <a:latin typeface="Comic Sans MS" pitchFamily="66" charset="0"/>
            </a:endParaRPr>
          </a:p>
        </p:txBody>
      </p:sp>
      <p:sp>
        <p:nvSpPr>
          <p:cNvPr id="26" name="Block Arc 14">
            <a:extLst>
              <a:ext uri="{FF2B5EF4-FFF2-40B4-BE49-F238E27FC236}">
                <a16:creationId xmlns="" xmlns:a16="http://schemas.microsoft.com/office/drawing/2014/main" id="{F84CC100-88A8-4E3E-8091-D49E44C308ED}"/>
              </a:ext>
            </a:extLst>
          </p:cNvPr>
          <p:cNvSpPr/>
          <p:nvPr/>
        </p:nvSpPr>
        <p:spPr>
          <a:xfrm rot="16200000">
            <a:off x="311129" y="324164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7" name="Rectangle 26"/>
          <p:cNvSpPr/>
          <p:nvPr/>
        </p:nvSpPr>
        <p:spPr>
          <a:xfrm>
            <a:off x="978771" y="3325474"/>
            <a:ext cx="1641796" cy="400110"/>
          </a:xfrm>
          <a:prstGeom prst="rect">
            <a:avLst/>
          </a:prstGeom>
        </p:spPr>
        <p:txBody>
          <a:bodyPr wrap="none">
            <a:spAutoFit/>
          </a:bodyPr>
          <a:lstStyle/>
          <a:p>
            <a:r>
              <a:rPr lang="id-ID" sz="2000" b="1" dirty="0" smtClean="0">
                <a:solidFill>
                  <a:srgbClr val="E6106D"/>
                </a:solidFill>
                <a:latin typeface="Comic Sans MS" pitchFamily="66" charset="0"/>
              </a:rPr>
              <a:t>Pola budaya</a:t>
            </a:r>
            <a:endParaRPr lang="en-US" sz="2000" dirty="0">
              <a:solidFill>
                <a:srgbClr val="E6106D"/>
              </a:solidFill>
              <a:latin typeface="Comic Sans MS" pitchFamily="66" charset="0"/>
            </a:endParaRPr>
          </a:p>
        </p:txBody>
      </p:sp>
      <p:sp>
        <p:nvSpPr>
          <p:cNvPr id="28" name="Rectangle 27"/>
          <p:cNvSpPr/>
          <p:nvPr/>
        </p:nvSpPr>
        <p:spPr>
          <a:xfrm>
            <a:off x="920715" y="3736600"/>
            <a:ext cx="4991888" cy="2308324"/>
          </a:xfrm>
          <a:prstGeom prst="rect">
            <a:avLst/>
          </a:prstGeom>
        </p:spPr>
        <p:txBody>
          <a:bodyPr wrap="square">
            <a:spAutoFit/>
          </a:bodyPr>
          <a:lstStyle/>
          <a:p>
            <a:pPr algn="just"/>
            <a:r>
              <a:rPr lang="id-ID" dirty="0">
                <a:solidFill>
                  <a:srgbClr val="E6106D"/>
                </a:solidFill>
                <a:latin typeface="Comic Sans MS" pitchFamily="66" charset="0"/>
              </a:rPr>
              <a:t>Gagasan tentang budaya dan nilai-nilai terkait yang tunduk pada interaksi timbal balik mereka telah menerima pertimbangan yang semakin meningkat</a:t>
            </a:r>
            <a:r>
              <a:rPr lang="id-ID" dirty="0" smtClean="0">
                <a:solidFill>
                  <a:srgbClr val="E6106D"/>
                </a:solidFill>
                <a:latin typeface="Comic Sans MS" pitchFamily="66" charset="0"/>
              </a:rPr>
              <a:t>. </a:t>
            </a:r>
            <a:r>
              <a:rPr lang="en-US" dirty="0" err="1">
                <a:solidFill>
                  <a:srgbClr val="E6106D"/>
                </a:solidFill>
                <a:latin typeface="Comic Sans MS" pitchFamily="66" charset="0"/>
              </a:rPr>
              <a:t>Dalam</a:t>
            </a:r>
            <a:r>
              <a:rPr lang="en-US" dirty="0">
                <a:solidFill>
                  <a:srgbClr val="E6106D"/>
                </a:solidFill>
                <a:latin typeface="Comic Sans MS" pitchFamily="66" charset="0"/>
              </a:rPr>
              <a:t> </a:t>
            </a:r>
            <a:r>
              <a:rPr lang="en-US" dirty="0" err="1">
                <a:solidFill>
                  <a:srgbClr val="E6106D"/>
                </a:solidFill>
                <a:latin typeface="Comic Sans MS" pitchFamily="66" charset="0"/>
              </a:rPr>
              <a:t>pandangan</a:t>
            </a:r>
            <a:r>
              <a:rPr lang="en-US" dirty="0">
                <a:solidFill>
                  <a:srgbClr val="E6106D"/>
                </a:solidFill>
                <a:latin typeface="Comic Sans MS" pitchFamily="66" charset="0"/>
              </a:rPr>
              <a:t> </a:t>
            </a:r>
            <a:r>
              <a:rPr lang="en-US" dirty="0" err="1">
                <a:solidFill>
                  <a:srgbClr val="E6106D"/>
                </a:solidFill>
                <a:latin typeface="Comic Sans MS" pitchFamily="66" charset="0"/>
              </a:rPr>
              <a:t>mereka</a:t>
            </a:r>
            <a:r>
              <a:rPr lang="en-US" dirty="0">
                <a:solidFill>
                  <a:srgbClr val="E6106D"/>
                </a:solidFill>
                <a:latin typeface="Comic Sans MS" pitchFamily="66" charset="0"/>
              </a:rPr>
              <a:t>, </a:t>
            </a:r>
            <a:r>
              <a:rPr lang="en-US" dirty="0" err="1">
                <a:solidFill>
                  <a:srgbClr val="E6106D"/>
                </a:solidFill>
                <a:latin typeface="Comic Sans MS" pitchFamily="66" charset="0"/>
              </a:rPr>
              <a:t>manajer</a:t>
            </a:r>
            <a:r>
              <a:rPr lang="en-US" dirty="0">
                <a:solidFill>
                  <a:srgbClr val="E6106D"/>
                </a:solidFill>
                <a:latin typeface="Comic Sans MS" pitchFamily="66" charset="0"/>
              </a:rPr>
              <a:t> yang </a:t>
            </a:r>
            <a:r>
              <a:rPr lang="en-US" dirty="0" err="1">
                <a:solidFill>
                  <a:srgbClr val="E6106D"/>
                </a:solidFill>
                <a:latin typeface="Comic Sans MS" pitchFamily="66" charset="0"/>
              </a:rPr>
              <a:t>terlibat</a:t>
            </a:r>
            <a:r>
              <a:rPr lang="en-US" dirty="0">
                <a:solidFill>
                  <a:srgbClr val="E6106D"/>
                </a:solidFill>
                <a:latin typeface="Comic Sans MS" pitchFamily="66" charset="0"/>
              </a:rPr>
              <a:t> </a:t>
            </a:r>
            <a:r>
              <a:rPr lang="en-US" dirty="0" err="1">
                <a:solidFill>
                  <a:srgbClr val="E6106D"/>
                </a:solidFill>
                <a:latin typeface="Comic Sans MS" pitchFamily="66" charset="0"/>
              </a:rPr>
              <a:t>dalam</a:t>
            </a:r>
            <a:r>
              <a:rPr lang="en-US" dirty="0">
                <a:solidFill>
                  <a:srgbClr val="E6106D"/>
                </a:solidFill>
                <a:latin typeface="Comic Sans MS" pitchFamily="66" charset="0"/>
              </a:rPr>
              <a:t> </a:t>
            </a:r>
            <a:r>
              <a:rPr lang="en-US" dirty="0" err="1">
                <a:solidFill>
                  <a:srgbClr val="E6106D"/>
                </a:solidFill>
                <a:latin typeface="Comic Sans MS" pitchFamily="66" charset="0"/>
              </a:rPr>
              <a:t>globalisasi</a:t>
            </a:r>
            <a:r>
              <a:rPr lang="en-US" dirty="0">
                <a:solidFill>
                  <a:srgbClr val="E6106D"/>
                </a:solidFill>
                <a:latin typeface="Comic Sans MS" pitchFamily="66" charset="0"/>
              </a:rPr>
              <a:t> </a:t>
            </a:r>
            <a:r>
              <a:rPr lang="en-US" dirty="0" err="1">
                <a:solidFill>
                  <a:srgbClr val="E6106D"/>
                </a:solidFill>
                <a:latin typeface="Comic Sans MS" pitchFamily="66" charset="0"/>
              </a:rPr>
              <a:t>mungkin</a:t>
            </a:r>
            <a:r>
              <a:rPr lang="en-US" dirty="0">
                <a:solidFill>
                  <a:srgbClr val="E6106D"/>
                </a:solidFill>
                <a:latin typeface="Comic Sans MS" pitchFamily="66" charset="0"/>
              </a:rPr>
              <a:t> </a:t>
            </a:r>
            <a:r>
              <a:rPr lang="en-US" dirty="0" err="1">
                <a:solidFill>
                  <a:srgbClr val="E6106D"/>
                </a:solidFill>
                <a:latin typeface="Comic Sans MS" pitchFamily="66" charset="0"/>
              </a:rPr>
              <a:t>lebih</a:t>
            </a:r>
            <a:r>
              <a:rPr lang="en-US" dirty="0">
                <a:solidFill>
                  <a:srgbClr val="E6106D"/>
                </a:solidFill>
                <a:latin typeface="Comic Sans MS" pitchFamily="66" charset="0"/>
              </a:rPr>
              <a:t> </a:t>
            </a:r>
            <a:r>
              <a:rPr lang="en-US" dirty="0" err="1">
                <a:solidFill>
                  <a:srgbClr val="E6106D"/>
                </a:solidFill>
                <a:latin typeface="Comic Sans MS" pitchFamily="66" charset="0"/>
              </a:rPr>
              <a:t>mudah</a:t>
            </a:r>
            <a:r>
              <a:rPr lang="en-US" dirty="0">
                <a:solidFill>
                  <a:srgbClr val="E6106D"/>
                </a:solidFill>
                <a:latin typeface="Comic Sans MS" pitchFamily="66" charset="0"/>
              </a:rPr>
              <a:t> </a:t>
            </a:r>
            <a:r>
              <a:rPr lang="en-US" dirty="0" err="1">
                <a:solidFill>
                  <a:srgbClr val="E6106D"/>
                </a:solidFill>
                <a:latin typeface="Comic Sans MS" pitchFamily="66" charset="0"/>
              </a:rPr>
              <a:t>berhubungan</a:t>
            </a:r>
            <a:r>
              <a:rPr lang="en-US" dirty="0">
                <a:solidFill>
                  <a:srgbClr val="E6106D"/>
                </a:solidFill>
                <a:latin typeface="Comic Sans MS" pitchFamily="66" charset="0"/>
              </a:rPr>
              <a:t> </a:t>
            </a:r>
            <a:r>
              <a:rPr lang="en-US" dirty="0" err="1">
                <a:solidFill>
                  <a:srgbClr val="E6106D"/>
                </a:solidFill>
                <a:latin typeface="Comic Sans MS" pitchFamily="66" charset="0"/>
              </a:rPr>
              <a:t>dengan</a:t>
            </a:r>
            <a:r>
              <a:rPr lang="en-US" dirty="0">
                <a:solidFill>
                  <a:srgbClr val="E6106D"/>
                </a:solidFill>
                <a:latin typeface="Comic Sans MS" pitchFamily="66" charset="0"/>
              </a:rPr>
              <a:t> </a:t>
            </a:r>
            <a:r>
              <a:rPr lang="en-US" dirty="0" err="1">
                <a:solidFill>
                  <a:srgbClr val="E6106D"/>
                </a:solidFill>
                <a:latin typeface="Comic Sans MS" pitchFamily="66" charset="0"/>
              </a:rPr>
              <a:t>konsep</a:t>
            </a:r>
            <a:r>
              <a:rPr lang="en-US" dirty="0">
                <a:solidFill>
                  <a:srgbClr val="E6106D"/>
                </a:solidFill>
                <a:latin typeface="Comic Sans MS" pitchFamily="66" charset="0"/>
              </a:rPr>
              <a:t> </a:t>
            </a:r>
            <a:r>
              <a:rPr lang="en-US" dirty="0" err="1">
                <a:solidFill>
                  <a:srgbClr val="E6106D"/>
                </a:solidFill>
                <a:latin typeface="Comic Sans MS" pitchFamily="66" charset="0"/>
              </a:rPr>
              <a:t>ini</a:t>
            </a:r>
            <a:r>
              <a:rPr lang="en-US" dirty="0">
                <a:solidFill>
                  <a:srgbClr val="E6106D"/>
                </a:solidFill>
                <a:latin typeface="Comic Sans MS" pitchFamily="66" charset="0"/>
              </a:rPr>
              <a:t> </a:t>
            </a:r>
            <a:r>
              <a:rPr lang="en-US" dirty="0" err="1">
                <a:solidFill>
                  <a:srgbClr val="E6106D"/>
                </a:solidFill>
                <a:latin typeface="Comic Sans MS" pitchFamily="66" charset="0"/>
              </a:rPr>
              <a:t>daripada</a:t>
            </a:r>
            <a:r>
              <a:rPr lang="en-US" dirty="0">
                <a:solidFill>
                  <a:srgbClr val="E6106D"/>
                </a:solidFill>
                <a:latin typeface="Comic Sans MS" pitchFamily="66" charset="0"/>
              </a:rPr>
              <a:t> </a:t>
            </a:r>
            <a:r>
              <a:rPr lang="en-US" dirty="0" err="1">
                <a:solidFill>
                  <a:srgbClr val="E6106D"/>
                </a:solidFill>
                <a:latin typeface="Comic Sans MS" pitchFamily="66" charset="0"/>
              </a:rPr>
              <a:t>dengan</a:t>
            </a:r>
            <a:r>
              <a:rPr lang="en-US" dirty="0">
                <a:solidFill>
                  <a:srgbClr val="E6106D"/>
                </a:solidFill>
                <a:latin typeface="Comic Sans MS" pitchFamily="66" charset="0"/>
              </a:rPr>
              <a:t> </a:t>
            </a:r>
            <a:r>
              <a:rPr lang="en-US" dirty="0" err="1">
                <a:solidFill>
                  <a:srgbClr val="E6106D"/>
                </a:solidFill>
                <a:latin typeface="Comic Sans MS" pitchFamily="66" charset="0"/>
              </a:rPr>
              <a:t>dimensi</a:t>
            </a:r>
            <a:r>
              <a:rPr lang="en-US" dirty="0">
                <a:solidFill>
                  <a:srgbClr val="E6106D"/>
                </a:solidFill>
                <a:latin typeface="Comic Sans MS" pitchFamily="66" charset="0"/>
              </a:rPr>
              <a:t> </a:t>
            </a:r>
            <a:r>
              <a:rPr lang="en-US" dirty="0" err="1">
                <a:solidFill>
                  <a:srgbClr val="E6106D"/>
                </a:solidFill>
                <a:latin typeface="Comic Sans MS" pitchFamily="66" charset="0"/>
              </a:rPr>
              <a:t>budaya</a:t>
            </a:r>
            <a:r>
              <a:rPr lang="en-US" dirty="0">
                <a:solidFill>
                  <a:srgbClr val="E6106D"/>
                </a:solidFill>
                <a:latin typeface="Comic Sans MS" pitchFamily="66" charset="0"/>
              </a:rPr>
              <a:t> </a:t>
            </a:r>
            <a:r>
              <a:rPr lang="en-US" dirty="0" err="1">
                <a:solidFill>
                  <a:srgbClr val="E6106D"/>
                </a:solidFill>
                <a:latin typeface="Comic Sans MS" pitchFamily="66" charset="0"/>
              </a:rPr>
              <a:t>tetap</a:t>
            </a:r>
            <a:r>
              <a:rPr lang="id-ID" dirty="0">
                <a:solidFill>
                  <a:srgbClr val="E6106D"/>
                </a:solidFill>
                <a:latin typeface="Comic Sans MS" pitchFamily="66" charset="0"/>
              </a:rPr>
              <a:t>. </a:t>
            </a:r>
            <a:endParaRPr lang="en-US" dirty="0">
              <a:solidFill>
                <a:srgbClr val="E6106D"/>
              </a:solidFill>
              <a:latin typeface="Comic Sans MS" pitchFamily="66" charset="0"/>
            </a:endParaRPr>
          </a:p>
        </p:txBody>
      </p:sp>
      <p:sp>
        <p:nvSpPr>
          <p:cNvPr id="29" name="Block Arc 14">
            <a:extLst>
              <a:ext uri="{FF2B5EF4-FFF2-40B4-BE49-F238E27FC236}">
                <a16:creationId xmlns="" xmlns:a16="http://schemas.microsoft.com/office/drawing/2014/main" id="{F84CC100-88A8-4E3E-8091-D49E44C308ED}"/>
              </a:ext>
            </a:extLst>
          </p:cNvPr>
          <p:cNvSpPr/>
          <p:nvPr/>
        </p:nvSpPr>
        <p:spPr>
          <a:xfrm rot="16200000">
            <a:off x="6275389" y="3982534"/>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0" name="Rectangle 29"/>
          <p:cNvSpPr/>
          <p:nvPr/>
        </p:nvSpPr>
        <p:spPr>
          <a:xfrm>
            <a:off x="6893345" y="4080879"/>
            <a:ext cx="4538422" cy="400110"/>
          </a:xfrm>
          <a:prstGeom prst="rect">
            <a:avLst/>
          </a:prstGeom>
        </p:spPr>
        <p:txBody>
          <a:bodyPr wrap="none">
            <a:spAutoFit/>
          </a:bodyPr>
          <a:lstStyle/>
          <a:p>
            <a:r>
              <a:rPr lang="en-US" sz="2000" b="1" dirty="0" err="1">
                <a:solidFill>
                  <a:srgbClr val="E6106D"/>
                </a:solidFill>
                <a:latin typeface="Comic Sans MS" pitchFamily="66" charset="0"/>
              </a:rPr>
              <a:t>Budaya</a:t>
            </a:r>
            <a:r>
              <a:rPr lang="en-US" sz="2000" b="1" dirty="0">
                <a:solidFill>
                  <a:srgbClr val="E6106D"/>
                </a:solidFill>
                <a:latin typeface="Comic Sans MS" pitchFamily="66" charset="0"/>
              </a:rPr>
              <a:t> </a:t>
            </a:r>
            <a:r>
              <a:rPr lang="en-US" sz="2000" b="1" dirty="0" err="1">
                <a:solidFill>
                  <a:srgbClr val="E6106D"/>
                </a:solidFill>
                <a:latin typeface="Comic Sans MS" pitchFamily="66" charset="0"/>
              </a:rPr>
              <a:t>bukanlah</a:t>
            </a:r>
            <a:r>
              <a:rPr lang="en-US" sz="2000" b="1" dirty="0">
                <a:solidFill>
                  <a:srgbClr val="E6106D"/>
                </a:solidFill>
                <a:latin typeface="Comic Sans MS" pitchFamily="66" charset="0"/>
              </a:rPr>
              <a:t> </a:t>
            </a:r>
            <a:r>
              <a:rPr lang="en-US" sz="2000" b="1" dirty="0" err="1">
                <a:solidFill>
                  <a:srgbClr val="E6106D"/>
                </a:solidFill>
                <a:latin typeface="Comic Sans MS" pitchFamily="66" charset="0"/>
              </a:rPr>
              <a:t>seperangkat</a:t>
            </a:r>
            <a:r>
              <a:rPr lang="en-US" sz="2000" b="1" dirty="0">
                <a:solidFill>
                  <a:srgbClr val="E6106D"/>
                </a:solidFill>
                <a:latin typeface="Comic Sans MS" pitchFamily="66" charset="0"/>
              </a:rPr>
              <a:t> </a:t>
            </a:r>
            <a:r>
              <a:rPr lang="en-US" sz="2000" b="1" dirty="0" err="1">
                <a:solidFill>
                  <a:srgbClr val="E6106D"/>
                </a:solidFill>
                <a:latin typeface="Comic Sans MS" pitchFamily="66" charset="0"/>
              </a:rPr>
              <a:t>nilai</a:t>
            </a:r>
            <a:r>
              <a:rPr lang="en-US" sz="2000" b="1" dirty="0">
                <a:solidFill>
                  <a:srgbClr val="E6106D"/>
                </a:solidFill>
                <a:latin typeface="Comic Sans MS" pitchFamily="66" charset="0"/>
              </a:rPr>
              <a:t> </a:t>
            </a:r>
          </a:p>
        </p:txBody>
      </p:sp>
      <p:sp>
        <p:nvSpPr>
          <p:cNvPr id="31" name="Rectangle 30"/>
          <p:cNvSpPr/>
          <p:nvPr/>
        </p:nvSpPr>
        <p:spPr>
          <a:xfrm>
            <a:off x="6842976" y="4480989"/>
            <a:ext cx="5234366" cy="1754326"/>
          </a:xfrm>
          <a:prstGeom prst="rect">
            <a:avLst/>
          </a:prstGeom>
        </p:spPr>
        <p:txBody>
          <a:bodyPr wrap="square">
            <a:spAutoFit/>
          </a:bodyPr>
          <a:lstStyle/>
          <a:p>
            <a:pPr algn="just"/>
            <a:r>
              <a:rPr lang="en-US" dirty="0" err="1">
                <a:solidFill>
                  <a:srgbClr val="E6106D"/>
                </a:solidFill>
                <a:latin typeface="Comic Sans MS" pitchFamily="66" charset="0"/>
              </a:rPr>
              <a:t>Pendekatan</a:t>
            </a:r>
            <a:r>
              <a:rPr lang="en-US" dirty="0">
                <a:solidFill>
                  <a:srgbClr val="E6106D"/>
                </a:solidFill>
                <a:latin typeface="Comic Sans MS" pitchFamily="66" charset="0"/>
              </a:rPr>
              <a:t> </a:t>
            </a:r>
            <a:r>
              <a:rPr lang="en-US" dirty="0" err="1">
                <a:solidFill>
                  <a:srgbClr val="E6106D"/>
                </a:solidFill>
                <a:latin typeface="Comic Sans MS" pitchFamily="66" charset="0"/>
              </a:rPr>
              <a:t>untuk</a:t>
            </a:r>
            <a:r>
              <a:rPr lang="en-US" dirty="0">
                <a:solidFill>
                  <a:srgbClr val="E6106D"/>
                </a:solidFill>
                <a:latin typeface="Comic Sans MS" pitchFamily="66" charset="0"/>
              </a:rPr>
              <a:t> </a:t>
            </a:r>
            <a:r>
              <a:rPr lang="en-US" dirty="0" err="1">
                <a:solidFill>
                  <a:srgbClr val="E6106D"/>
                </a:solidFill>
                <a:latin typeface="Comic Sans MS" pitchFamily="66" charset="0"/>
              </a:rPr>
              <a:t>mempelajari</a:t>
            </a:r>
            <a:r>
              <a:rPr lang="en-US" dirty="0">
                <a:solidFill>
                  <a:srgbClr val="E6106D"/>
                </a:solidFill>
                <a:latin typeface="Comic Sans MS" pitchFamily="66" charset="0"/>
              </a:rPr>
              <a:t> </a:t>
            </a:r>
            <a:r>
              <a:rPr lang="en-US" dirty="0" err="1">
                <a:solidFill>
                  <a:srgbClr val="E6106D"/>
                </a:solidFill>
                <a:latin typeface="Comic Sans MS" pitchFamily="66" charset="0"/>
              </a:rPr>
              <a:t>perbedaan</a:t>
            </a:r>
            <a:r>
              <a:rPr lang="en-US" dirty="0">
                <a:solidFill>
                  <a:srgbClr val="E6106D"/>
                </a:solidFill>
                <a:latin typeface="Comic Sans MS" pitchFamily="66" charset="0"/>
              </a:rPr>
              <a:t> </a:t>
            </a:r>
            <a:r>
              <a:rPr lang="en-US" dirty="0" err="1">
                <a:solidFill>
                  <a:srgbClr val="E6106D"/>
                </a:solidFill>
                <a:latin typeface="Comic Sans MS" pitchFamily="66" charset="0"/>
              </a:rPr>
              <a:t>budaya</a:t>
            </a:r>
            <a:r>
              <a:rPr lang="en-US" dirty="0">
                <a:solidFill>
                  <a:srgbClr val="E6106D"/>
                </a:solidFill>
                <a:latin typeface="Comic Sans MS" pitchFamily="66" charset="0"/>
              </a:rPr>
              <a:t> </a:t>
            </a:r>
            <a:r>
              <a:rPr lang="en-US" dirty="0" err="1">
                <a:solidFill>
                  <a:srgbClr val="E6106D"/>
                </a:solidFill>
                <a:latin typeface="Comic Sans MS" pitchFamily="66" charset="0"/>
              </a:rPr>
              <a:t>ini</a:t>
            </a:r>
            <a:r>
              <a:rPr lang="en-US" dirty="0">
                <a:solidFill>
                  <a:srgbClr val="E6106D"/>
                </a:solidFill>
                <a:latin typeface="Comic Sans MS" pitchFamily="66" charset="0"/>
              </a:rPr>
              <a:t> </a:t>
            </a:r>
            <a:r>
              <a:rPr lang="en-US" dirty="0" err="1">
                <a:solidFill>
                  <a:srgbClr val="E6106D"/>
                </a:solidFill>
                <a:latin typeface="Comic Sans MS" pitchFamily="66" charset="0"/>
              </a:rPr>
              <a:t>meneliti</a:t>
            </a:r>
            <a:r>
              <a:rPr lang="en-US" dirty="0">
                <a:solidFill>
                  <a:srgbClr val="E6106D"/>
                </a:solidFill>
                <a:latin typeface="Comic Sans MS" pitchFamily="66" charset="0"/>
              </a:rPr>
              <a:t> </a:t>
            </a:r>
            <a:r>
              <a:rPr lang="en-US" dirty="0" err="1">
                <a:solidFill>
                  <a:srgbClr val="E6106D"/>
                </a:solidFill>
                <a:latin typeface="Comic Sans MS" pitchFamily="66" charset="0"/>
              </a:rPr>
              <a:t>sejauh</a:t>
            </a:r>
            <a:r>
              <a:rPr lang="en-US" dirty="0">
                <a:solidFill>
                  <a:srgbClr val="E6106D"/>
                </a:solidFill>
                <a:latin typeface="Comic Sans MS" pitchFamily="66" charset="0"/>
              </a:rPr>
              <a:t> </a:t>
            </a:r>
            <a:r>
              <a:rPr lang="en-US" dirty="0" err="1">
                <a:solidFill>
                  <a:srgbClr val="E6106D"/>
                </a:solidFill>
                <a:latin typeface="Comic Sans MS" pitchFamily="66" charset="0"/>
              </a:rPr>
              <a:t>mana</a:t>
            </a:r>
            <a:r>
              <a:rPr lang="en-US" dirty="0">
                <a:solidFill>
                  <a:srgbClr val="E6106D"/>
                </a:solidFill>
                <a:latin typeface="Comic Sans MS" pitchFamily="66" charset="0"/>
              </a:rPr>
              <a:t> </a:t>
            </a:r>
            <a:r>
              <a:rPr lang="en-US" dirty="0" err="1">
                <a:solidFill>
                  <a:srgbClr val="E6106D"/>
                </a:solidFill>
                <a:latin typeface="Comic Sans MS" pitchFamily="66" charset="0"/>
              </a:rPr>
              <a:t>individu</a:t>
            </a:r>
            <a:r>
              <a:rPr lang="en-US" dirty="0">
                <a:solidFill>
                  <a:srgbClr val="E6106D"/>
                </a:solidFill>
                <a:latin typeface="Comic Sans MS" pitchFamily="66" charset="0"/>
              </a:rPr>
              <a:t> </a:t>
            </a:r>
            <a:r>
              <a:rPr lang="en-US" dirty="0" err="1">
                <a:solidFill>
                  <a:srgbClr val="E6106D"/>
                </a:solidFill>
                <a:latin typeface="Comic Sans MS" pitchFamily="66" charset="0"/>
              </a:rPr>
              <a:t>mampu</a:t>
            </a:r>
            <a:r>
              <a:rPr lang="en-US" dirty="0">
                <a:solidFill>
                  <a:srgbClr val="E6106D"/>
                </a:solidFill>
                <a:latin typeface="Comic Sans MS" pitchFamily="66" charset="0"/>
              </a:rPr>
              <a:t> </a:t>
            </a:r>
            <a:r>
              <a:rPr lang="en-US" dirty="0" err="1">
                <a:solidFill>
                  <a:srgbClr val="E6106D"/>
                </a:solidFill>
                <a:latin typeface="Comic Sans MS" pitchFamily="66" charset="0"/>
              </a:rPr>
              <a:t>beradaptasi</a:t>
            </a:r>
            <a:r>
              <a:rPr lang="en-US" dirty="0">
                <a:solidFill>
                  <a:srgbClr val="E6106D"/>
                </a:solidFill>
                <a:latin typeface="Comic Sans MS" pitchFamily="66" charset="0"/>
              </a:rPr>
              <a:t> </a:t>
            </a:r>
            <a:r>
              <a:rPr lang="en-US" dirty="0" err="1">
                <a:solidFill>
                  <a:srgbClr val="E6106D"/>
                </a:solidFill>
                <a:latin typeface="Comic Sans MS" pitchFamily="66" charset="0"/>
              </a:rPr>
              <a:t>dengan</a:t>
            </a:r>
            <a:r>
              <a:rPr lang="en-US" dirty="0">
                <a:solidFill>
                  <a:srgbClr val="E6106D"/>
                </a:solidFill>
                <a:latin typeface="Comic Sans MS" pitchFamily="66" charset="0"/>
              </a:rPr>
              <a:t> </a:t>
            </a:r>
            <a:r>
              <a:rPr lang="en-US" dirty="0" err="1">
                <a:solidFill>
                  <a:srgbClr val="E6106D"/>
                </a:solidFill>
                <a:latin typeface="Comic Sans MS" pitchFamily="66" charset="0"/>
              </a:rPr>
              <a:t>pengaturan</a:t>
            </a:r>
            <a:r>
              <a:rPr lang="en-US" dirty="0">
                <a:solidFill>
                  <a:srgbClr val="E6106D"/>
                </a:solidFill>
                <a:latin typeface="Comic Sans MS" pitchFamily="66" charset="0"/>
              </a:rPr>
              <a:t> </a:t>
            </a:r>
            <a:r>
              <a:rPr lang="en-US" dirty="0" err="1">
                <a:solidFill>
                  <a:srgbClr val="E6106D"/>
                </a:solidFill>
                <a:latin typeface="Comic Sans MS" pitchFamily="66" charset="0"/>
              </a:rPr>
              <a:t>budaya</a:t>
            </a:r>
            <a:r>
              <a:rPr lang="en-US" dirty="0">
                <a:solidFill>
                  <a:srgbClr val="E6106D"/>
                </a:solidFill>
                <a:latin typeface="Comic Sans MS" pitchFamily="66" charset="0"/>
              </a:rPr>
              <a:t>. </a:t>
            </a:r>
            <a:r>
              <a:rPr lang="en-US" dirty="0" err="1">
                <a:solidFill>
                  <a:srgbClr val="E6106D"/>
                </a:solidFill>
                <a:latin typeface="Comic Sans MS" pitchFamily="66" charset="0"/>
              </a:rPr>
              <a:t>Fokus</a:t>
            </a:r>
            <a:r>
              <a:rPr lang="en-US" dirty="0">
                <a:solidFill>
                  <a:srgbClr val="E6106D"/>
                </a:solidFill>
                <a:latin typeface="Comic Sans MS" pitchFamily="66" charset="0"/>
              </a:rPr>
              <a:t> </a:t>
            </a:r>
            <a:r>
              <a:rPr lang="en-US" dirty="0" err="1">
                <a:solidFill>
                  <a:srgbClr val="E6106D"/>
                </a:solidFill>
                <a:latin typeface="Comic Sans MS" pitchFamily="66" charset="0"/>
              </a:rPr>
              <a:t>bergerak</a:t>
            </a:r>
            <a:r>
              <a:rPr lang="en-US" dirty="0">
                <a:solidFill>
                  <a:srgbClr val="E6106D"/>
                </a:solidFill>
                <a:latin typeface="Comic Sans MS" pitchFamily="66" charset="0"/>
              </a:rPr>
              <a:t> </a:t>
            </a:r>
            <a:r>
              <a:rPr lang="en-US" dirty="0" err="1">
                <a:solidFill>
                  <a:srgbClr val="E6106D"/>
                </a:solidFill>
                <a:latin typeface="Comic Sans MS" pitchFamily="66" charset="0"/>
              </a:rPr>
              <a:t>dari</a:t>
            </a:r>
            <a:r>
              <a:rPr lang="en-US" dirty="0">
                <a:solidFill>
                  <a:srgbClr val="E6106D"/>
                </a:solidFill>
                <a:latin typeface="Comic Sans MS" pitchFamily="66" charset="0"/>
              </a:rPr>
              <a:t> </a:t>
            </a:r>
            <a:r>
              <a:rPr lang="en-US" dirty="0" err="1">
                <a:solidFill>
                  <a:srgbClr val="E6106D"/>
                </a:solidFill>
                <a:latin typeface="Comic Sans MS" pitchFamily="66" charset="0"/>
              </a:rPr>
              <a:t>konteks</a:t>
            </a:r>
            <a:r>
              <a:rPr lang="en-US" dirty="0">
                <a:solidFill>
                  <a:srgbClr val="E6106D"/>
                </a:solidFill>
                <a:latin typeface="Comic Sans MS" pitchFamily="66" charset="0"/>
              </a:rPr>
              <a:t> </a:t>
            </a:r>
            <a:r>
              <a:rPr lang="en-US" dirty="0" err="1">
                <a:solidFill>
                  <a:srgbClr val="E6106D"/>
                </a:solidFill>
                <a:latin typeface="Comic Sans MS" pitchFamily="66" charset="0"/>
              </a:rPr>
              <a:t>interaksi</a:t>
            </a:r>
            <a:r>
              <a:rPr lang="en-US" dirty="0">
                <a:solidFill>
                  <a:srgbClr val="E6106D"/>
                </a:solidFill>
                <a:latin typeface="Comic Sans MS" pitchFamily="66" charset="0"/>
              </a:rPr>
              <a:t> (</a:t>
            </a:r>
            <a:r>
              <a:rPr lang="en-US" dirty="0" err="1">
                <a:solidFill>
                  <a:srgbClr val="E6106D"/>
                </a:solidFill>
                <a:latin typeface="Comic Sans MS" pitchFamily="66" charset="0"/>
              </a:rPr>
              <a:t>seperti</a:t>
            </a:r>
            <a:r>
              <a:rPr lang="en-US" dirty="0">
                <a:solidFill>
                  <a:srgbClr val="E6106D"/>
                </a:solidFill>
                <a:latin typeface="Comic Sans MS" pitchFamily="66" charset="0"/>
              </a:rPr>
              <a:t> </a:t>
            </a:r>
            <a:r>
              <a:rPr lang="en-US" dirty="0" err="1">
                <a:solidFill>
                  <a:srgbClr val="E6106D"/>
                </a:solidFill>
                <a:latin typeface="Comic Sans MS" pitchFamily="66" charset="0"/>
              </a:rPr>
              <a:t>nilai</a:t>
            </a:r>
            <a:r>
              <a:rPr lang="en-US" dirty="0">
                <a:solidFill>
                  <a:srgbClr val="E6106D"/>
                </a:solidFill>
                <a:latin typeface="Comic Sans MS" pitchFamily="66" charset="0"/>
              </a:rPr>
              <a:t> </a:t>
            </a:r>
            <a:r>
              <a:rPr lang="en-US" dirty="0" err="1">
                <a:solidFill>
                  <a:srgbClr val="E6106D"/>
                </a:solidFill>
                <a:latin typeface="Comic Sans MS" pitchFamily="66" charset="0"/>
              </a:rPr>
              <a:t>dan</a:t>
            </a:r>
            <a:r>
              <a:rPr lang="en-US" dirty="0">
                <a:solidFill>
                  <a:srgbClr val="E6106D"/>
                </a:solidFill>
                <a:latin typeface="Comic Sans MS" pitchFamily="66" charset="0"/>
              </a:rPr>
              <a:t> </a:t>
            </a:r>
            <a:r>
              <a:rPr lang="en-US" dirty="0" err="1">
                <a:solidFill>
                  <a:srgbClr val="E6106D"/>
                </a:solidFill>
                <a:latin typeface="Comic Sans MS" pitchFamily="66" charset="0"/>
              </a:rPr>
              <a:t>makna</a:t>
            </a:r>
            <a:r>
              <a:rPr lang="en-US" dirty="0">
                <a:solidFill>
                  <a:srgbClr val="E6106D"/>
                </a:solidFill>
                <a:latin typeface="Comic Sans MS" pitchFamily="66" charset="0"/>
              </a:rPr>
              <a:t> </a:t>
            </a:r>
            <a:r>
              <a:rPr lang="en-US" dirty="0" err="1">
                <a:solidFill>
                  <a:srgbClr val="E6106D"/>
                </a:solidFill>
                <a:latin typeface="Comic Sans MS" pitchFamily="66" charset="0"/>
              </a:rPr>
              <a:t>bersama</a:t>
            </a:r>
            <a:r>
              <a:rPr lang="en-US" dirty="0">
                <a:solidFill>
                  <a:srgbClr val="E6106D"/>
                </a:solidFill>
                <a:latin typeface="Comic Sans MS" pitchFamily="66" charset="0"/>
              </a:rPr>
              <a:t>) </a:t>
            </a:r>
            <a:r>
              <a:rPr lang="en-US" dirty="0" err="1">
                <a:solidFill>
                  <a:srgbClr val="E6106D"/>
                </a:solidFill>
                <a:latin typeface="Comic Sans MS" pitchFamily="66" charset="0"/>
              </a:rPr>
              <a:t>ke</a:t>
            </a:r>
            <a:r>
              <a:rPr lang="en-US" dirty="0">
                <a:solidFill>
                  <a:srgbClr val="E6106D"/>
                </a:solidFill>
                <a:latin typeface="Comic Sans MS" pitchFamily="66" charset="0"/>
              </a:rPr>
              <a:t> </a:t>
            </a:r>
            <a:r>
              <a:rPr lang="en-US" dirty="0" err="1">
                <a:solidFill>
                  <a:srgbClr val="E6106D"/>
                </a:solidFill>
                <a:latin typeface="Comic Sans MS" pitchFamily="66" charset="0"/>
              </a:rPr>
              <a:t>perilaku</a:t>
            </a:r>
            <a:r>
              <a:rPr lang="en-US" dirty="0">
                <a:solidFill>
                  <a:srgbClr val="E6106D"/>
                </a:solidFill>
                <a:latin typeface="Comic Sans MS" pitchFamily="66" charset="0"/>
              </a:rPr>
              <a:t> </a:t>
            </a:r>
            <a:r>
              <a:rPr lang="en-US" dirty="0" err="1">
                <a:solidFill>
                  <a:srgbClr val="E6106D"/>
                </a:solidFill>
                <a:latin typeface="Comic Sans MS" pitchFamily="66" charset="0"/>
              </a:rPr>
              <a:t>individu</a:t>
            </a:r>
            <a:r>
              <a:rPr lang="en-US" dirty="0">
                <a:solidFill>
                  <a:srgbClr val="E6106D"/>
                </a:solidFill>
                <a:latin typeface="Comic Sans MS" pitchFamily="66" charset="0"/>
              </a:rPr>
              <a:t> </a:t>
            </a:r>
            <a:r>
              <a:rPr lang="en-US" dirty="0" err="1">
                <a:solidFill>
                  <a:srgbClr val="E6106D"/>
                </a:solidFill>
                <a:latin typeface="Comic Sans MS" pitchFamily="66" charset="0"/>
              </a:rPr>
              <a:t>dan</a:t>
            </a:r>
            <a:r>
              <a:rPr lang="en-US" dirty="0">
                <a:solidFill>
                  <a:srgbClr val="E6106D"/>
                </a:solidFill>
                <a:latin typeface="Comic Sans MS" pitchFamily="66" charset="0"/>
              </a:rPr>
              <a:t> (meta) proses </a:t>
            </a:r>
            <a:r>
              <a:rPr lang="en-US" dirty="0" err="1">
                <a:solidFill>
                  <a:srgbClr val="E6106D"/>
                </a:solidFill>
                <a:latin typeface="Comic Sans MS" pitchFamily="66" charset="0"/>
              </a:rPr>
              <a:t>kognitif</a:t>
            </a:r>
            <a:r>
              <a:rPr lang="en-US" dirty="0">
                <a:solidFill>
                  <a:srgbClr val="E6106D"/>
                </a:solidFill>
                <a:latin typeface="Comic Sans MS" pitchFamily="66" charset="0"/>
              </a:rPr>
              <a:t> yang </a:t>
            </a:r>
            <a:r>
              <a:rPr lang="en-US" dirty="0" err="1">
                <a:solidFill>
                  <a:srgbClr val="E6106D"/>
                </a:solidFill>
                <a:latin typeface="Comic Sans MS" pitchFamily="66" charset="0"/>
              </a:rPr>
              <a:t>terlibat</a:t>
            </a:r>
            <a:r>
              <a:rPr lang="en-US" dirty="0">
                <a:solidFill>
                  <a:srgbClr val="E6106D"/>
                </a:solidFill>
                <a:latin typeface="Comic Sans MS" pitchFamily="66" charset="0"/>
              </a:rPr>
              <a:t>. </a:t>
            </a:r>
          </a:p>
        </p:txBody>
      </p:sp>
    </p:spTree>
    <p:extLst>
      <p:ext uri="{BB962C8B-B14F-4D97-AF65-F5344CB8AC3E}">
        <p14:creationId xmlns:p14="http://schemas.microsoft.com/office/powerpoint/2010/main" val="1801949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 xmlns:a16="http://schemas.microsoft.com/office/drawing/2014/main" id="{30EBE549-0762-43B4-95E7-CC02F23EA21F}"/>
              </a:ext>
            </a:extLst>
          </p:cNvPr>
          <p:cNvSpPr txBox="1">
            <a:spLocks noGrp="1"/>
          </p:cNvSpPr>
          <p:nvPr>
            <p:ph type="body" sz="quarter" idx="10"/>
          </p:nvPr>
        </p:nvSpPr>
        <p:spPr>
          <a:xfrm>
            <a:off x="5148160" y="741284"/>
            <a:ext cx="3720070" cy="1006429"/>
          </a:xfrm>
          <a:prstGeom prst="rect">
            <a:avLst/>
          </a:prstGeom>
          <a:noFill/>
        </p:spPr>
        <p:txBody>
          <a:bodyPr wrap="square" rtlCol="0" anchor="ctr">
            <a:spAutoFit/>
          </a:bodyPr>
          <a:lstStyle/>
          <a:p>
            <a:r>
              <a:rPr lang="id-ID" altLang="ko-KR" sz="6600" b="1" dirty="0" smtClean="0">
                <a:solidFill>
                  <a:srgbClr val="E6106D"/>
                </a:solidFill>
                <a:latin typeface="Bahnschrift SemiBold Condensed" pitchFamily="34" charset="0"/>
              </a:rPr>
              <a:t>KESIMPULAN</a:t>
            </a:r>
            <a:endParaRPr lang="ko-KR" altLang="en-US" sz="6600" b="1" dirty="0">
              <a:solidFill>
                <a:srgbClr val="E6106D"/>
              </a:solidFill>
              <a:latin typeface="Bahnschrift SemiBold Condensed" pitchFamily="34" charset="0"/>
              <a:cs typeface="Arial" pitchFamily="34" charset="0"/>
            </a:endParaRPr>
          </a:p>
        </p:txBody>
      </p:sp>
      <p:sp>
        <p:nvSpPr>
          <p:cNvPr id="19" name="Rectangle 18"/>
          <p:cNvSpPr/>
          <p:nvPr/>
        </p:nvSpPr>
        <p:spPr>
          <a:xfrm>
            <a:off x="3048000" y="2199802"/>
            <a:ext cx="8142514" cy="3170099"/>
          </a:xfrm>
          <a:prstGeom prst="rect">
            <a:avLst/>
          </a:prstGeom>
        </p:spPr>
        <p:txBody>
          <a:bodyPr wrap="square">
            <a:spAutoFit/>
          </a:bodyPr>
          <a:lstStyle/>
          <a:p>
            <a:pPr algn="just"/>
            <a:r>
              <a:rPr lang="id-ID" sz="2000" dirty="0">
                <a:solidFill>
                  <a:schemeClr val="bg1"/>
                </a:solidFill>
                <a:latin typeface="Comic Sans MS" pitchFamily="66" charset="0"/>
              </a:rPr>
              <a:t>Pada bab ini disajikan model kebudayaan yang pengembangannya didasarkan pada definisi-definisi yang diambil dari penelitian di bidang kebudayaan dan manajemen. Model ini telah diterapkan pada dunia bisnis internasional dan tugas sehari-hari seorang manajer ditelaah dari segi nilai budaya. </a:t>
            </a:r>
            <a:r>
              <a:rPr lang="en-US" sz="2000" dirty="0">
                <a:solidFill>
                  <a:schemeClr val="bg1"/>
                </a:solidFill>
                <a:latin typeface="Comic Sans MS" pitchFamily="66" charset="0"/>
              </a:rPr>
              <a:t>Bab </a:t>
            </a:r>
            <a:r>
              <a:rPr lang="en-US" sz="2000" dirty="0" err="1">
                <a:solidFill>
                  <a:schemeClr val="bg1"/>
                </a:solidFill>
                <a:latin typeface="Comic Sans MS" pitchFamily="66" charset="0"/>
              </a:rPr>
              <a:t>ini</a:t>
            </a:r>
            <a:r>
              <a:rPr lang="en-US" sz="2000" dirty="0">
                <a:solidFill>
                  <a:schemeClr val="bg1"/>
                </a:solidFill>
                <a:latin typeface="Comic Sans MS" pitchFamily="66" charset="0"/>
              </a:rPr>
              <a:t> </a:t>
            </a:r>
            <a:r>
              <a:rPr lang="en-US" sz="2000" dirty="0" err="1">
                <a:solidFill>
                  <a:schemeClr val="bg1"/>
                </a:solidFill>
                <a:latin typeface="Comic Sans MS" pitchFamily="66" charset="0"/>
              </a:rPr>
              <a:t>juga</a:t>
            </a:r>
            <a:r>
              <a:rPr lang="en-US" sz="2000" dirty="0">
                <a:solidFill>
                  <a:schemeClr val="bg1"/>
                </a:solidFill>
                <a:latin typeface="Comic Sans MS" pitchFamily="66" charset="0"/>
              </a:rPr>
              <a:t> </a:t>
            </a:r>
            <a:r>
              <a:rPr lang="en-US" sz="2000" dirty="0" err="1">
                <a:solidFill>
                  <a:schemeClr val="bg1"/>
                </a:solidFill>
                <a:latin typeface="Comic Sans MS" pitchFamily="66" charset="0"/>
              </a:rPr>
              <a:t>membahas</a:t>
            </a:r>
            <a:r>
              <a:rPr lang="en-US" sz="2000" dirty="0">
                <a:solidFill>
                  <a:schemeClr val="bg1"/>
                </a:solidFill>
                <a:latin typeface="Comic Sans MS" pitchFamily="66" charset="0"/>
              </a:rPr>
              <a:t> </a:t>
            </a:r>
            <a:r>
              <a:rPr lang="en-US" sz="2000" dirty="0" err="1">
                <a:solidFill>
                  <a:schemeClr val="bg1"/>
                </a:solidFill>
                <a:latin typeface="Comic Sans MS" pitchFamily="66" charset="0"/>
              </a:rPr>
              <a:t>pertanyaan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apakah</a:t>
            </a:r>
            <a:r>
              <a:rPr lang="en-US" sz="2000" dirty="0">
                <a:solidFill>
                  <a:schemeClr val="bg1"/>
                </a:solidFill>
                <a:latin typeface="Comic Sans MS" pitchFamily="66" charset="0"/>
              </a:rPr>
              <a:t> </a:t>
            </a:r>
            <a:r>
              <a:rPr lang="en-US" sz="2000" dirty="0" err="1">
                <a:solidFill>
                  <a:schemeClr val="bg1"/>
                </a:solidFill>
                <a:latin typeface="Comic Sans MS" pitchFamily="66" charset="0"/>
              </a:rPr>
              <a:t>budaya</a:t>
            </a:r>
            <a:r>
              <a:rPr lang="en-US" sz="2000" dirty="0">
                <a:solidFill>
                  <a:schemeClr val="bg1"/>
                </a:solidFill>
                <a:latin typeface="Comic Sans MS" pitchFamily="66" charset="0"/>
              </a:rPr>
              <a:t> - </a:t>
            </a:r>
            <a:r>
              <a:rPr lang="en-US" sz="2000" dirty="0" err="1">
                <a:solidFill>
                  <a:schemeClr val="bg1"/>
                </a:solidFill>
                <a:latin typeface="Comic Sans MS" pitchFamily="66" charset="0"/>
              </a:rPr>
              <a:t>dan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nilai-nilainya</a:t>
            </a:r>
            <a:r>
              <a:rPr lang="en-US" sz="2000" dirty="0">
                <a:solidFill>
                  <a:schemeClr val="bg1"/>
                </a:solidFill>
                <a:latin typeface="Comic Sans MS" pitchFamily="66" charset="0"/>
              </a:rPr>
              <a:t> - </a:t>
            </a:r>
            <a:r>
              <a:rPr lang="en-US" sz="2000" dirty="0" err="1">
                <a:solidFill>
                  <a:schemeClr val="bg1"/>
                </a:solidFill>
                <a:latin typeface="Comic Sans MS" pitchFamily="66" charset="0"/>
              </a:rPr>
              <a:t>bersifat</a:t>
            </a:r>
            <a:r>
              <a:rPr lang="en-US" sz="2000" dirty="0">
                <a:solidFill>
                  <a:schemeClr val="bg1"/>
                </a:solidFill>
                <a:latin typeface="Comic Sans MS" pitchFamily="66" charset="0"/>
              </a:rPr>
              <a:t> </a:t>
            </a:r>
            <a:r>
              <a:rPr lang="en-US" sz="2000" dirty="0" err="1">
                <a:solidFill>
                  <a:schemeClr val="bg1"/>
                </a:solidFill>
                <a:latin typeface="Comic Sans MS" pitchFamily="66" charset="0"/>
              </a:rPr>
              <a:t>dinamis</a:t>
            </a:r>
            <a:r>
              <a:rPr lang="en-US" sz="2000" dirty="0">
                <a:solidFill>
                  <a:schemeClr val="bg1"/>
                </a:solidFill>
                <a:latin typeface="Comic Sans MS" pitchFamily="66" charset="0"/>
              </a:rPr>
              <a:t>, </a:t>
            </a:r>
            <a:r>
              <a:rPr lang="en-US" sz="2000" dirty="0" err="1">
                <a:solidFill>
                  <a:schemeClr val="bg1"/>
                </a:solidFill>
                <a:latin typeface="Comic Sans MS" pitchFamily="66" charset="0"/>
              </a:rPr>
              <a:t>bukan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stabil</a:t>
            </a:r>
            <a:r>
              <a:rPr lang="en-US" sz="2000" dirty="0">
                <a:solidFill>
                  <a:schemeClr val="bg1"/>
                </a:solidFill>
                <a:latin typeface="Comic Sans MS" pitchFamily="66" charset="0"/>
              </a:rPr>
              <a:t>. </a:t>
            </a:r>
            <a:r>
              <a:rPr lang="en-US" sz="2000" dirty="0" err="1">
                <a:solidFill>
                  <a:schemeClr val="bg1"/>
                </a:solidFill>
                <a:latin typeface="Comic Sans MS" pitchFamily="66" charset="0"/>
              </a:rPr>
              <a:t>Itu</a:t>
            </a:r>
            <a:r>
              <a:rPr lang="en-US" sz="2000" dirty="0">
                <a:solidFill>
                  <a:schemeClr val="bg1"/>
                </a:solidFill>
                <a:latin typeface="Comic Sans MS" pitchFamily="66" charset="0"/>
              </a:rPr>
              <a:t> </a:t>
            </a:r>
            <a:r>
              <a:rPr lang="en-US" sz="2000" dirty="0" err="1">
                <a:solidFill>
                  <a:schemeClr val="bg1"/>
                </a:solidFill>
                <a:latin typeface="Comic Sans MS" pitchFamily="66" charset="0"/>
              </a:rPr>
              <a:t>dilakukan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dengan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meninjau</a:t>
            </a:r>
            <a:r>
              <a:rPr lang="en-US" sz="2000" dirty="0">
                <a:solidFill>
                  <a:schemeClr val="bg1"/>
                </a:solidFill>
                <a:latin typeface="Comic Sans MS" pitchFamily="66" charset="0"/>
              </a:rPr>
              <a:t> </a:t>
            </a:r>
            <a:r>
              <a:rPr lang="en-US" sz="2000" dirty="0" err="1">
                <a:solidFill>
                  <a:schemeClr val="bg1"/>
                </a:solidFill>
                <a:latin typeface="Comic Sans MS" pitchFamily="66" charset="0"/>
              </a:rPr>
              <a:t>secara</a:t>
            </a:r>
            <a:r>
              <a:rPr lang="en-US" sz="2000" dirty="0">
                <a:solidFill>
                  <a:schemeClr val="bg1"/>
                </a:solidFill>
                <a:latin typeface="Comic Sans MS" pitchFamily="66" charset="0"/>
              </a:rPr>
              <a:t> </a:t>
            </a:r>
            <a:r>
              <a:rPr lang="en-US" sz="2000" dirty="0" err="1">
                <a:solidFill>
                  <a:schemeClr val="bg1"/>
                </a:solidFill>
                <a:latin typeface="Comic Sans MS" pitchFamily="66" charset="0"/>
              </a:rPr>
              <a:t>singkat</a:t>
            </a:r>
            <a:r>
              <a:rPr lang="en-US" sz="2000" dirty="0">
                <a:solidFill>
                  <a:schemeClr val="bg1"/>
                </a:solidFill>
                <a:latin typeface="Comic Sans MS" pitchFamily="66" charset="0"/>
              </a:rPr>
              <a:t> </a:t>
            </a:r>
            <a:r>
              <a:rPr lang="en-US" sz="2000" dirty="0" err="1">
                <a:solidFill>
                  <a:schemeClr val="bg1"/>
                </a:solidFill>
                <a:latin typeface="Comic Sans MS" pitchFamily="66" charset="0"/>
              </a:rPr>
              <a:t>gagasan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tentang</a:t>
            </a:r>
            <a:r>
              <a:rPr lang="en-US" sz="2000" dirty="0">
                <a:solidFill>
                  <a:schemeClr val="bg1"/>
                </a:solidFill>
                <a:latin typeface="Comic Sans MS" pitchFamily="66" charset="0"/>
              </a:rPr>
              <a:t> </a:t>
            </a:r>
            <a:r>
              <a:rPr lang="en-US" sz="2000" dirty="0" err="1">
                <a:solidFill>
                  <a:schemeClr val="bg1"/>
                </a:solidFill>
                <a:latin typeface="Comic Sans MS" pitchFamily="66" charset="0"/>
              </a:rPr>
              <a:t>nilai-nilai</a:t>
            </a:r>
            <a:r>
              <a:rPr lang="en-US" sz="2000" dirty="0">
                <a:solidFill>
                  <a:schemeClr val="bg1"/>
                </a:solidFill>
                <a:latin typeface="Comic Sans MS" pitchFamily="66" charset="0"/>
              </a:rPr>
              <a:t> yang </a:t>
            </a:r>
            <a:r>
              <a:rPr lang="en-US" sz="2000" dirty="0" err="1">
                <a:solidFill>
                  <a:schemeClr val="bg1"/>
                </a:solidFill>
                <a:latin typeface="Comic Sans MS" pitchFamily="66" charset="0"/>
              </a:rPr>
              <a:t>dapat</a:t>
            </a:r>
            <a:r>
              <a:rPr lang="en-US" sz="2000" dirty="0">
                <a:solidFill>
                  <a:schemeClr val="bg1"/>
                </a:solidFill>
                <a:latin typeface="Comic Sans MS" pitchFamily="66" charset="0"/>
              </a:rPr>
              <a:t> </a:t>
            </a:r>
            <a:r>
              <a:rPr lang="en-US" sz="2000" dirty="0" err="1">
                <a:solidFill>
                  <a:schemeClr val="bg1"/>
                </a:solidFill>
                <a:latin typeface="Comic Sans MS" pitchFamily="66" charset="0"/>
              </a:rPr>
              <a:t>dimodifikasi</a:t>
            </a:r>
            <a:r>
              <a:rPr lang="en-US" sz="2000" dirty="0">
                <a:solidFill>
                  <a:schemeClr val="bg1"/>
                </a:solidFill>
                <a:latin typeface="Comic Sans MS" pitchFamily="66" charset="0"/>
              </a:rPr>
              <a:t> </a:t>
            </a:r>
            <a:r>
              <a:rPr lang="en-US" sz="2000" dirty="0" err="1">
                <a:solidFill>
                  <a:schemeClr val="bg1"/>
                </a:solidFill>
                <a:latin typeface="Comic Sans MS" pitchFamily="66" charset="0"/>
              </a:rPr>
              <a:t>melalui</a:t>
            </a:r>
            <a:r>
              <a:rPr lang="en-US" sz="2000" dirty="0">
                <a:solidFill>
                  <a:schemeClr val="bg1"/>
                </a:solidFill>
                <a:latin typeface="Comic Sans MS" pitchFamily="66" charset="0"/>
              </a:rPr>
              <a:t> </a:t>
            </a:r>
            <a:r>
              <a:rPr lang="en-US" sz="2000" dirty="0" err="1">
                <a:solidFill>
                  <a:schemeClr val="bg1"/>
                </a:solidFill>
                <a:latin typeface="Comic Sans MS" pitchFamily="66" charset="0"/>
              </a:rPr>
              <a:t>interaksi</a:t>
            </a:r>
            <a:r>
              <a:rPr lang="en-US" sz="2000" dirty="0">
                <a:solidFill>
                  <a:schemeClr val="bg1"/>
                </a:solidFill>
                <a:latin typeface="Comic Sans MS" pitchFamily="66" charset="0"/>
              </a:rPr>
              <a:t> di </a:t>
            </a:r>
            <a:r>
              <a:rPr lang="en-US" sz="2000" dirty="0" err="1">
                <a:solidFill>
                  <a:schemeClr val="bg1"/>
                </a:solidFill>
                <a:latin typeface="Comic Sans MS" pitchFamily="66" charset="0"/>
              </a:rPr>
              <a:t>dalam</a:t>
            </a:r>
            <a:r>
              <a:rPr lang="en-US" sz="2000" dirty="0">
                <a:solidFill>
                  <a:schemeClr val="bg1"/>
                </a:solidFill>
                <a:latin typeface="Comic Sans MS" pitchFamily="66" charset="0"/>
              </a:rPr>
              <a:t> </a:t>
            </a:r>
            <a:r>
              <a:rPr lang="en-US" sz="2000" dirty="0" err="1">
                <a:solidFill>
                  <a:schemeClr val="bg1"/>
                </a:solidFill>
                <a:latin typeface="Comic Sans MS" pitchFamily="66" charset="0"/>
              </a:rPr>
              <a:t>dan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antar</a:t>
            </a:r>
            <a:r>
              <a:rPr lang="en-US" sz="2000" dirty="0">
                <a:solidFill>
                  <a:schemeClr val="bg1"/>
                </a:solidFill>
                <a:latin typeface="Comic Sans MS" pitchFamily="66" charset="0"/>
              </a:rPr>
              <a:t> </a:t>
            </a:r>
            <a:r>
              <a:rPr lang="en-US" sz="2000" dirty="0" err="1">
                <a:solidFill>
                  <a:schemeClr val="bg1"/>
                </a:solidFill>
                <a:latin typeface="Comic Sans MS" pitchFamily="66" charset="0"/>
              </a:rPr>
              <a:t>budaya</a:t>
            </a:r>
            <a:r>
              <a:rPr lang="en-US" sz="2000" dirty="0">
                <a:solidFill>
                  <a:schemeClr val="bg1"/>
                </a:solidFill>
                <a:latin typeface="Comic Sans MS" pitchFamily="66" charset="0"/>
              </a:rPr>
              <a:t>, </a:t>
            </a:r>
            <a:r>
              <a:rPr lang="en-US" sz="2000" dirty="0" err="1">
                <a:solidFill>
                  <a:schemeClr val="bg1"/>
                </a:solidFill>
                <a:latin typeface="Comic Sans MS" pitchFamily="66" charset="0"/>
              </a:rPr>
              <a:t>serta</a:t>
            </a:r>
            <a:r>
              <a:rPr lang="en-US" sz="2000" dirty="0">
                <a:solidFill>
                  <a:schemeClr val="bg1"/>
                </a:solidFill>
                <a:latin typeface="Comic Sans MS" pitchFamily="66" charset="0"/>
              </a:rPr>
              <a:t> </a:t>
            </a:r>
            <a:r>
              <a:rPr lang="en-US" sz="2000" dirty="0" err="1">
                <a:solidFill>
                  <a:schemeClr val="bg1"/>
                </a:solidFill>
                <a:latin typeface="Comic Sans MS" pitchFamily="66" charset="0"/>
              </a:rPr>
              <a:t>gagasan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bahwa</a:t>
            </a:r>
            <a:r>
              <a:rPr lang="en-US" sz="2000" dirty="0">
                <a:solidFill>
                  <a:schemeClr val="bg1"/>
                </a:solidFill>
                <a:latin typeface="Comic Sans MS" pitchFamily="66" charset="0"/>
              </a:rPr>
              <a:t> </a:t>
            </a:r>
            <a:r>
              <a:rPr lang="en-US" sz="2000" dirty="0" err="1">
                <a:solidFill>
                  <a:schemeClr val="bg1"/>
                </a:solidFill>
                <a:latin typeface="Comic Sans MS" pitchFamily="66" charset="0"/>
              </a:rPr>
              <a:t>budaya</a:t>
            </a:r>
            <a:r>
              <a:rPr lang="en-US" sz="2000" dirty="0">
                <a:solidFill>
                  <a:schemeClr val="bg1"/>
                </a:solidFill>
                <a:latin typeface="Comic Sans MS" pitchFamily="66" charset="0"/>
              </a:rPr>
              <a:t> </a:t>
            </a:r>
            <a:r>
              <a:rPr lang="en-US" sz="2000" dirty="0" err="1">
                <a:solidFill>
                  <a:schemeClr val="bg1"/>
                </a:solidFill>
                <a:latin typeface="Comic Sans MS" pitchFamily="66" charset="0"/>
              </a:rPr>
              <a:t>berkaitan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dengan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pola</a:t>
            </a:r>
            <a:r>
              <a:rPr lang="en-US" sz="2000" dirty="0">
                <a:solidFill>
                  <a:schemeClr val="bg1"/>
                </a:solidFill>
                <a:latin typeface="Comic Sans MS" pitchFamily="66" charset="0"/>
              </a:rPr>
              <a:t> </a:t>
            </a:r>
            <a:r>
              <a:rPr lang="en-US" sz="2000" dirty="0" err="1">
                <a:solidFill>
                  <a:schemeClr val="bg1"/>
                </a:solidFill>
                <a:latin typeface="Comic Sans MS" pitchFamily="66" charset="0"/>
              </a:rPr>
              <a:t>berbagi</a:t>
            </a:r>
            <a:r>
              <a:rPr lang="en-US" sz="2000" dirty="0">
                <a:solidFill>
                  <a:schemeClr val="bg1"/>
                </a:solidFill>
                <a:latin typeface="Comic Sans MS" pitchFamily="66" charset="0"/>
              </a:rPr>
              <a:t> </a:t>
            </a:r>
            <a:r>
              <a:rPr lang="en-US" sz="2000" dirty="0" err="1">
                <a:solidFill>
                  <a:schemeClr val="bg1"/>
                </a:solidFill>
                <a:latin typeface="Comic Sans MS" pitchFamily="66" charset="0"/>
              </a:rPr>
              <a:t>makna</a:t>
            </a:r>
            <a:r>
              <a:rPr lang="en-US" sz="2000" dirty="0">
                <a:solidFill>
                  <a:schemeClr val="bg1"/>
                </a:solidFill>
                <a:latin typeface="Comic Sans MS" pitchFamily="66" charset="0"/>
              </a:rPr>
              <a:t> </a:t>
            </a:r>
            <a:r>
              <a:rPr lang="en-US" sz="2000" dirty="0" err="1">
                <a:solidFill>
                  <a:schemeClr val="bg1"/>
                </a:solidFill>
                <a:latin typeface="Comic Sans MS" pitchFamily="66" charset="0"/>
              </a:rPr>
              <a:t>dan</a:t>
            </a:r>
            <a:r>
              <a:rPr lang="en-US" sz="2000" dirty="0">
                <a:solidFill>
                  <a:schemeClr val="bg1"/>
                </a:solidFill>
                <a:latin typeface="Comic Sans MS" pitchFamily="66" charset="0"/>
              </a:rPr>
              <a:t> </a:t>
            </a:r>
            <a:r>
              <a:rPr lang="en-US" sz="2000" dirty="0" err="1">
                <a:solidFill>
                  <a:schemeClr val="bg1"/>
                </a:solidFill>
                <a:latin typeface="Comic Sans MS" pitchFamily="66" charset="0"/>
              </a:rPr>
              <a:t>interpretasi</a:t>
            </a:r>
            <a:r>
              <a:rPr lang="id-ID" sz="2000" dirty="0">
                <a:solidFill>
                  <a:schemeClr val="bg1"/>
                </a:solidFill>
                <a:latin typeface="Comic Sans MS" pitchFamily="66" charset="0"/>
              </a:rPr>
              <a:t>.</a:t>
            </a:r>
            <a:endParaRPr lang="en-US" sz="2000" dirty="0">
              <a:solidFill>
                <a:schemeClr val="bg1"/>
              </a:solidFill>
              <a:latin typeface="Comic Sans MS" pitchFamily="66" charset="0"/>
            </a:endParaRPr>
          </a:p>
        </p:txBody>
      </p:sp>
    </p:spTree>
    <p:extLst>
      <p:ext uri="{BB962C8B-B14F-4D97-AF65-F5344CB8AC3E}">
        <p14:creationId xmlns:p14="http://schemas.microsoft.com/office/powerpoint/2010/main" val="346694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 xmlns:a16="http://schemas.microsoft.com/office/drawing/2014/main" id="{62B4140D-F70D-4433-8524-661E52B3F1C6}"/>
              </a:ext>
            </a:extLst>
          </p:cNvPr>
          <p:cNvSpPr/>
          <p:nvPr/>
        </p:nvSpPr>
        <p:spPr>
          <a:xfrm>
            <a:off x="3498572" y="1741840"/>
            <a:ext cx="5059018" cy="3828872"/>
          </a:xfrm>
          <a:custGeom>
            <a:avLst/>
            <a:gdLst>
              <a:gd name="connsiteX0" fmla="*/ 2193607 w 2321888"/>
              <a:gd name="connsiteY0" fmla="*/ 0 h 1877378"/>
              <a:gd name="connsiteX1" fmla="*/ 2279332 w 2321888"/>
              <a:gd name="connsiteY1" fmla="*/ 33337 h 1877378"/>
              <a:gd name="connsiteX2" fmla="*/ 2320290 w 2321888"/>
              <a:gd name="connsiteY2" fmla="*/ 152400 h 1877378"/>
              <a:gd name="connsiteX3" fmla="*/ 2114550 w 2321888"/>
              <a:gd name="connsiteY3" fmla="*/ 1479232 h 1877378"/>
              <a:gd name="connsiteX4" fmla="*/ 1984057 w 2321888"/>
              <a:gd name="connsiteY4" fmla="*/ 1609725 h 1877378"/>
              <a:gd name="connsiteX5" fmla="*/ 869124 w 2321888"/>
              <a:gd name="connsiteY5" fmla="*/ 1590997 h 1877378"/>
              <a:gd name="connsiteX6" fmla="*/ 947738 w 2321888"/>
              <a:gd name="connsiteY6" fmla="*/ 1877378 h 1877378"/>
              <a:gd name="connsiteX7" fmla="*/ 517223 w 2321888"/>
              <a:gd name="connsiteY7" fmla="*/ 1585086 h 1877378"/>
              <a:gd name="connsiteX8" fmla="*/ 282892 w 2321888"/>
              <a:gd name="connsiteY8" fmla="*/ 1581150 h 1877378"/>
              <a:gd name="connsiteX9" fmla="*/ 152400 w 2321888"/>
              <a:gd name="connsiteY9" fmla="*/ 1450657 h 1877378"/>
              <a:gd name="connsiteX10" fmla="*/ 0 w 2321888"/>
              <a:gd name="connsiteY10" fmla="*/ 254317 h 1877378"/>
              <a:gd name="connsiteX11" fmla="*/ 130492 w 2321888"/>
              <a:gd name="connsiteY11" fmla="*/ 123825 h 18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1888" h="1877378">
                <a:moveTo>
                  <a:pt x="2193607" y="0"/>
                </a:moveTo>
                <a:cubicBezTo>
                  <a:pt x="2225992" y="0"/>
                  <a:pt x="2256472" y="12382"/>
                  <a:pt x="2279332" y="33337"/>
                </a:cubicBezTo>
                <a:cubicBezTo>
                  <a:pt x="2312670" y="62865"/>
                  <a:pt x="2326957" y="108585"/>
                  <a:pt x="2320290" y="152400"/>
                </a:cubicBezTo>
                <a:lnTo>
                  <a:pt x="2114550" y="1479232"/>
                </a:lnTo>
                <a:cubicBezTo>
                  <a:pt x="2114550" y="1550670"/>
                  <a:pt x="2055495" y="1609725"/>
                  <a:pt x="1984057" y="1609725"/>
                </a:cubicBezTo>
                <a:lnTo>
                  <a:pt x="869124" y="1590997"/>
                </a:lnTo>
                <a:lnTo>
                  <a:pt x="947738" y="1877378"/>
                </a:lnTo>
                <a:lnTo>
                  <a:pt x="517223" y="1585086"/>
                </a:lnTo>
                <a:lnTo>
                  <a:pt x="282892" y="1581150"/>
                </a:lnTo>
                <a:cubicBezTo>
                  <a:pt x="211455" y="1581150"/>
                  <a:pt x="152400" y="1522095"/>
                  <a:pt x="152400" y="1450657"/>
                </a:cubicBezTo>
                <a:lnTo>
                  <a:pt x="0" y="254317"/>
                </a:lnTo>
                <a:cubicBezTo>
                  <a:pt x="0" y="182880"/>
                  <a:pt x="59055" y="123825"/>
                  <a:pt x="130492" y="123825"/>
                </a:cubicBezTo>
                <a:close/>
              </a:path>
            </a:pathLst>
          </a:custGeom>
          <a:noFill/>
          <a:ln w="44450" cap="flat">
            <a:solidFill>
              <a:schemeClr val="accent1"/>
            </a:solidFill>
            <a:prstDash val="solid"/>
            <a:miter/>
          </a:ln>
        </p:spPr>
        <p:txBody>
          <a:bodyPr rtlCol="0" anchor="ctr"/>
          <a:lstStyle/>
          <a:p>
            <a:endParaRPr lang="en-US"/>
          </a:p>
        </p:txBody>
      </p:sp>
      <p:grpSp>
        <p:nvGrpSpPr>
          <p:cNvPr id="14" name="Group 13">
            <a:extLst>
              <a:ext uri="{FF2B5EF4-FFF2-40B4-BE49-F238E27FC236}">
                <a16:creationId xmlns="" xmlns:a16="http://schemas.microsoft.com/office/drawing/2014/main" id="{6A14F30D-37F0-4B94-BB6E-393EBBAD4F8F}"/>
              </a:ext>
            </a:extLst>
          </p:cNvPr>
          <p:cNvGrpSpPr/>
          <p:nvPr/>
        </p:nvGrpSpPr>
        <p:grpSpPr>
          <a:xfrm>
            <a:off x="7156175" y="718998"/>
            <a:ext cx="3296370" cy="2277649"/>
            <a:chOff x="6987253" y="1062393"/>
            <a:chExt cx="2613391" cy="1805740"/>
          </a:xfrm>
        </p:grpSpPr>
        <p:sp>
          <p:nvSpPr>
            <p:cNvPr id="3" name="Freeform: Shape 2">
              <a:extLst>
                <a:ext uri="{FF2B5EF4-FFF2-40B4-BE49-F238E27FC236}">
                  <a16:creationId xmlns="" xmlns:a16="http://schemas.microsoft.com/office/drawing/2014/main" id="{08CD5478-1821-4D79-B96A-DE3CB12B6125}"/>
                </a:ext>
              </a:extLst>
            </p:cNvPr>
            <p:cNvSpPr>
              <a:spLocks noChangeAspect="1"/>
            </p:cNvSpPr>
            <p:nvPr/>
          </p:nvSpPr>
          <p:spPr>
            <a:xfrm rot="20995473">
              <a:off x="6987253" y="1469605"/>
              <a:ext cx="1378735" cy="1398528"/>
            </a:xfrm>
            <a:custGeom>
              <a:avLst/>
              <a:gdLst>
                <a:gd name="connsiteX0" fmla="*/ 1386945 w 1386945"/>
                <a:gd name="connsiteY0" fmla="*/ 331202 h 1398528"/>
                <a:gd name="connsiteX1" fmla="*/ 1384863 w 1386945"/>
                <a:gd name="connsiteY1" fmla="*/ 338970 h 1398528"/>
                <a:gd name="connsiteX2" fmla="*/ 1382746 w 1386945"/>
                <a:gd name="connsiteY2" fmla="*/ 335705 h 1398528"/>
                <a:gd name="connsiteX3" fmla="*/ 768527 w 1386945"/>
                <a:gd name="connsiteY3" fmla="*/ 0 h 1398528"/>
                <a:gd name="connsiteX4" fmla="*/ 972253 w 1386945"/>
                <a:gd name="connsiteY4" fmla="*/ 54588 h 1398528"/>
                <a:gd name="connsiteX5" fmla="*/ 969334 w 1386945"/>
                <a:gd name="connsiteY5" fmla="*/ 228103 h 1398528"/>
                <a:gd name="connsiteX6" fmla="*/ 964004 w 1386945"/>
                <a:gd name="connsiteY6" fmla="*/ 226675 h 1398528"/>
                <a:gd name="connsiteX7" fmla="*/ 1079866 w 1386945"/>
                <a:gd name="connsiteY7" fmla="*/ 316610 h 1398528"/>
                <a:gd name="connsiteX8" fmla="*/ 1234336 w 1386945"/>
                <a:gd name="connsiteY8" fmla="*/ 278200 h 1398528"/>
                <a:gd name="connsiteX9" fmla="*/ 1333355 w 1386945"/>
                <a:gd name="connsiteY9" fmla="*/ 464426 h 1398528"/>
                <a:gd name="connsiteX10" fmla="*/ 1223290 w 1386945"/>
                <a:gd name="connsiteY10" fmla="*/ 563656 h 1398528"/>
                <a:gd name="connsiteX11" fmla="*/ 1241255 w 1386945"/>
                <a:gd name="connsiteY11" fmla="*/ 720028 h 1398528"/>
                <a:gd name="connsiteX12" fmla="*/ 1378735 w 1386945"/>
                <a:gd name="connsiteY12" fmla="*/ 796347 h 1398528"/>
                <a:gd name="connsiteX13" fmla="*/ 1324146 w 1386945"/>
                <a:gd name="connsiteY13" fmla="*/ 1000074 h 1398528"/>
                <a:gd name="connsiteX14" fmla="*/ 1157323 w 1386945"/>
                <a:gd name="connsiteY14" fmla="*/ 997268 h 1398528"/>
                <a:gd name="connsiteX15" fmla="*/ 1082042 w 1386945"/>
                <a:gd name="connsiteY15" fmla="*/ 1092670 h 1398528"/>
                <a:gd name="connsiteX16" fmla="*/ 1136829 w 1386945"/>
                <a:gd name="connsiteY16" fmla="*/ 1235662 h 1398528"/>
                <a:gd name="connsiteX17" fmla="*/ 964059 w 1386945"/>
                <a:gd name="connsiteY17" fmla="*/ 1356637 h 1398528"/>
                <a:gd name="connsiteX18" fmla="*/ 833014 w 1386945"/>
                <a:gd name="connsiteY18" fmla="*/ 1242868 h 1398528"/>
                <a:gd name="connsiteX19" fmla="*/ 848962 w 1386945"/>
                <a:gd name="connsiteY19" fmla="*/ 1231702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6051 w 1386945"/>
                <a:gd name="connsiteY24" fmla="*/ 1090028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6051 w 1386945"/>
                <a:gd name="connsiteY25" fmla="*/ 1090028 h 1398528"/>
                <a:gd name="connsiteX26" fmla="*/ 298691 w 1386945"/>
                <a:gd name="connsiteY26" fmla="*/ 1095691 h 1398528"/>
                <a:gd name="connsiteX27" fmla="*/ 128320 w 1386945"/>
                <a:gd name="connsiteY27" fmla="*/ 1128695 h 1398528"/>
                <a:gd name="connsiteX28" fmla="*/ 39183 w 1386945"/>
                <a:gd name="connsiteY28" fmla="*/ 937542 h 1398528"/>
                <a:gd name="connsiteX29" fmla="*/ 154405 w 1386945"/>
                <a:gd name="connsiteY29" fmla="*/ 844117 h 1398528"/>
                <a:gd name="connsiteX30" fmla="*/ 135673 w 1386945"/>
                <a:gd name="connsiteY30" fmla="*/ 704255 h 1398528"/>
                <a:gd name="connsiteX31" fmla="*/ 0 w 1386945"/>
                <a:gd name="connsiteY31" fmla="*/ 628938 h 1398528"/>
                <a:gd name="connsiteX32" fmla="*/ 54588 w 1386945"/>
                <a:gd name="connsiteY32" fmla="*/ 425211 h 1398528"/>
                <a:gd name="connsiteX33" fmla="*/ 210062 w 1386945"/>
                <a:gd name="connsiteY33" fmla="*/ 427826 h 1398528"/>
                <a:gd name="connsiteX34" fmla="*/ 285437 w 1386945"/>
                <a:gd name="connsiteY34" fmla="*/ 326289 h 1398528"/>
                <a:gd name="connsiteX35" fmla="*/ 233363 w 1386945"/>
                <a:gd name="connsiteY35" fmla="*/ 165678 h 1398528"/>
                <a:gd name="connsiteX36" fmla="*/ 412228 w 1386945"/>
                <a:gd name="connsiteY36" fmla="*/ 53911 h 1398528"/>
                <a:gd name="connsiteX37" fmla="*/ 537137 w 1386945"/>
                <a:gd name="connsiteY37" fmla="*/ 174382 h 1398528"/>
                <a:gd name="connsiteX38" fmla="*/ 535882 w 1386945"/>
                <a:gd name="connsiteY38" fmla="*/ 175167 h 1398528"/>
                <a:gd name="connsiteX39" fmla="*/ 689625 w 1386945"/>
                <a:gd name="connsiteY39" fmla="*/ 153155 h 1398528"/>
                <a:gd name="connsiteX40" fmla="*/ 684296 w 1386945"/>
                <a:gd name="connsiteY40" fmla="*/ 151727 h 1398528"/>
                <a:gd name="connsiteX41" fmla="*/ 768527 w 1386945"/>
                <a:gd name="connsiteY41"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848962 w 1386945"/>
                <a:gd name="connsiteY20" fmla="*/ 1231702 h 1398528"/>
                <a:gd name="connsiteX21" fmla="*/ 691570 w 1386945"/>
                <a:gd name="connsiteY21" fmla="*/ 1255455 h 1398528"/>
                <a:gd name="connsiteX22" fmla="*/ 612145 w 1386945"/>
                <a:gd name="connsiteY22" fmla="*/ 1398528 h 1398528"/>
                <a:gd name="connsiteX23" fmla="*/ 408418 w 1386945"/>
                <a:gd name="connsiteY23" fmla="*/ 1343940 h 1398528"/>
                <a:gd name="connsiteX24" fmla="*/ 411171 w 1386945"/>
                <a:gd name="connsiteY24" fmla="*/ 1180323 h 1398528"/>
                <a:gd name="connsiteX25" fmla="*/ 298691 w 1386945"/>
                <a:gd name="connsiteY25" fmla="*/ 1095691 h 1398528"/>
                <a:gd name="connsiteX26" fmla="*/ 128320 w 1386945"/>
                <a:gd name="connsiteY26" fmla="*/ 1128695 h 1398528"/>
                <a:gd name="connsiteX27" fmla="*/ 39183 w 1386945"/>
                <a:gd name="connsiteY27" fmla="*/ 937542 h 1398528"/>
                <a:gd name="connsiteX28" fmla="*/ 154405 w 1386945"/>
                <a:gd name="connsiteY28" fmla="*/ 844117 h 1398528"/>
                <a:gd name="connsiteX29" fmla="*/ 135673 w 1386945"/>
                <a:gd name="connsiteY29" fmla="*/ 704255 h 1398528"/>
                <a:gd name="connsiteX30" fmla="*/ 0 w 1386945"/>
                <a:gd name="connsiteY30" fmla="*/ 628938 h 1398528"/>
                <a:gd name="connsiteX31" fmla="*/ 54588 w 1386945"/>
                <a:gd name="connsiteY31" fmla="*/ 425211 h 1398528"/>
                <a:gd name="connsiteX32" fmla="*/ 210062 w 1386945"/>
                <a:gd name="connsiteY32" fmla="*/ 427826 h 1398528"/>
                <a:gd name="connsiteX33" fmla="*/ 285437 w 1386945"/>
                <a:gd name="connsiteY33" fmla="*/ 326289 h 1398528"/>
                <a:gd name="connsiteX34" fmla="*/ 233363 w 1386945"/>
                <a:gd name="connsiteY34" fmla="*/ 165678 h 1398528"/>
                <a:gd name="connsiteX35" fmla="*/ 412228 w 1386945"/>
                <a:gd name="connsiteY35" fmla="*/ 53911 h 1398528"/>
                <a:gd name="connsiteX36" fmla="*/ 537137 w 1386945"/>
                <a:gd name="connsiteY36" fmla="*/ 174382 h 1398528"/>
                <a:gd name="connsiteX37" fmla="*/ 535882 w 1386945"/>
                <a:gd name="connsiteY37" fmla="*/ 175167 h 1398528"/>
                <a:gd name="connsiteX38" fmla="*/ 689625 w 1386945"/>
                <a:gd name="connsiteY38" fmla="*/ 153155 h 1398528"/>
                <a:gd name="connsiteX39" fmla="*/ 684296 w 1386945"/>
                <a:gd name="connsiteY39" fmla="*/ 151727 h 1398528"/>
                <a:gd name="connsiteX40" fmla="*/ 768527 w 1386945"/>
                <a:gd name="connsiteY40"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42868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8691 w 1386945"/>
                <a:gd name="connsiteY24" fmla="*/ 1095691 h 1398528"/>
                <a:gd name="connsiteX25" fmla="*/ 128320 w 1386945"/>
                <a:gd name="connsiteY25" fmla="*/ 1128695 h 1398528"/>
                <a:gd name="connsiteX26" fmla="*/ 39183 w 1386945"/>
                <a:gd name="connsiteY26" fmla="*/ 937542 h 1398528"/>
                <a:gd name="connsiteX27" fmla="*/ 154405 w 1386945"/>
                <a:gd name="connsiteY27" fmla="*/ 844117 h 1398528"/>
                <a:gd name="connsiteX28" fmla="*/ 135673 w 1386945"/>
                <a:gd name="connsiteY28" fmla="*/ 704255 h 1398528"/>
                <a:gd name="connsiteX29" fmla="*/ 0 w 1386945"/>
                <a:gd name="connsiteY29" fmla="*/ 628938 h 1398528"/>
                <a:gd name="connsiteX30" fmla="*/ 54588 w 1386945"/>
                <a:gd name="connsiteY30" fmla="*/ 425211 h 1398528"/>
                <a:gd name="connsiteX31" fmla="*/ 210062 w 1386945"/>
                <a:gd name="connsiteY31" fmla="*/ 427826 h 1398528"/>
                <a:gd name="connsiteX32" fmla="*/ 285437 w 1386945"/>
                <a:gd name="connsiteY32" fmla="*/ 326289 h 1398528"/>
                <a:gd name="connsiteX33" fmla="*/ 233363 w 1386945"/>
                <a:gd name="connsiteY33" fmla="*/ 165678 h 1398528"/>
                <a:gd name="connsiteX34" fmla="*/ 412228 w 1386945"/>
                <a:gd name="connsiteY34" fmla="*/ 53911 h 1398528"/>
                <a:gd name="connsiteX35" fmla="*/ 537137 w 1386945"/>
                <a:gd name="connsiteY35" fmla="*/ 174382 h 1398528"/>
                <a:gd name="connsiteX36" fmla="*/ 535882 w 1386945"/>
                <a:gd name="connsiteY36" fmla="*/ 175167 h 1398528"/>
                <a:gd name="connsiteX37" fmla="*/ 689625 w 1386945"/>
                <a:gd name="connsiteY37" fmla="*/ 153155 h 1398528"/>
                <a:gd name="connsiteX38" fmla="*/ 684296 w 1386945"/>
                <a:gd name="connsiteY38" fmla="*/ 151727 h 1398528"/>
                <a:gd name="connsiteX39" fmla="*/ 768527 w 1386945"/>
                <a:gd name="connsiteY39" fmla="*/ 0 h 1398528"/>
                <a:gd name="connsiteX0" fmla="*/ 1386945 w 1386945"/>
                <a:gd name="connsiteY0" fmla="*/ 331202 h 1398528"/>
                <a:gd name="connsiteX1" fmla="*/ 1384863 w 1386945"/>
                <a:gd name="connsiteY1" fmla="*/ 338970 h 1398528"/>
                <a:gd name="connsiteX2" fmla="*/ 1382746 w 1386945"/>
                <a:gd name="connsiteY2" fmla="*/ 335705 h 1398528"/>
                <a:gd name="connsiteX3" fmla="*/ 1386945 w 1386945"/>
                <a:gd name="connsiteY3" fmla="*/ 331202 h 1398528"/>
                <a:gd name="connsiteX4" fmla="*/ 768527 w 1386945"/>
                <a:gd name="connsiteY4" fmla="*/ 0 h 1398528"/>
                <a:gd name="connsiteX5" fmla="*/ 972253 w 1386945"/>
                <a:gd name="connsiteY5" fmla="*/ 54588 h 1398528"/>
                <a:gd name="connsiteX6" fmla="*/ 969334 w 1386945"/>
                <a:gd name="connsiteY6" fmla="*/ 228103 h 1398528"/>
                <a:gd name="connsiteX7" fmla="*/ 964004 w 1386945"/>
                <a:gd name="connsiteY7" fmla="*/ 226675 h 1398528"/>
                <a:gd name="connsiteX8" fmla="*/ 1079866 w 1386945"/>
                <a:gd name="connsiteY8" fmla="*/ 316610 h 1398528"/>
                <a:gd name="connsiteX9" fmla="*/ 1234336 w 1386945"/>
                <a:gd name="connsiteY9" fmla="*/ 278200 h 1398528"/>
                <a:gd name="connsiteX10" fmla="*/ 1333355 w 1386945"/>
                <a:gd name="connsiteY10" fmla="*/ 464426 h 1398528"/>
                <a:gd name="connsiteX11" fmla="*/ 1223290 w 1386945"/>
                <a:gd name="connsiteY11" fmla="*/ 563656 h 1398528"/>
                <a:gd name="connsiteX12" fmla="*/ 1241255 w 1386945"/>
                <a:gd name="connsiteY12" fmla="*/ 720028 h 1398528"/>
                <a:gd name="connsiteX13" fmla="*/ 1378735 w 1386945"/>
                <a:gd name="connsiteY13" fmla="*/ 796347 h 1398528"/>
                <a:gd name="connsiteX14" fmla="*/ 1324146 w 1386945"/>
                <a:gd name="connsiteY14" fmla="*/ 1000074 h 1398528"/>
                <a:gd name="connsiteX15" fmla="*/ 1157323 w 1386945"/>
                <a:gd name="connsiteY15" fmla="*/ 997268 h 1398528"/>
                <a:gd name="connsiteX16" fmla="*/ 1082042 w 1386945"/>
                <a:gd name="connsiteY16" fmla="*/ 1092670 h 1398528"/>
                <a:gd name="connsiteX17" fmla="*/ 1136829 w 1386945"/>
                <a:gd name="connsiteY17" fmla="*/ 1235662 h 1398528"/>
                <a:gd name="connsiteX18" fmla="*/ 964059 w 1386945"/>
                <a:gd name="connsiteY18" fmla="*/ 1356637 h 1398528"/>
                <a:gd name="connsiteX19" fmla="*/ 833014 w 1386945"/>
                <a:gd name="connsiteY19" fmla="*/ 1235724 h 1398528"/>
                <a:gd name="connsiteX20" fmla="*/ 691570 w 1386945"/>
                <a:gd name="connsiteY20" fmla="*/ 1255455 h 1398528"/>
                <a:gd name="connsiteX21" fmla="*/ 612145 w 1386945"/>
                <a:gd name="connsiteY21" fmla="*/ 1398528 h 1398528"/>
                <a:gd name="connsiteX22" fmla="*/ 408418 w 1386945"/>
                <a:gd name="connsiteY22" fmla="*/ 1343940 h 1398528"/>
                <a:gd name="connsiteX23" fmla="*/ 411171 w 1386945"/>
                <a:gd name="connsiteY23" fmla="*/ 1180323 h 1398528"/>
                <a:gd name="connsiteX24" fmla="*/ 298691 w 1386945"/>
                <a:gd name="connsiteY24" fmla="*/ 1095691 h 1398528"/>
                <a:gd name="connsiteX25" fmla="*/ 128320 w 1386945"/>
                <a:gd name="connsiteY25" fmla="*/ 1128695 h 1398528"/>
                <a:gd name="connsiteX26" fmla="*/ 39183 w 1386945"/>
                <a:gd name="connsiteY26" fmla="*/ 937542 h 1398528"/>
                <a:gd name="connsiteX27" fmla="*/ 154405 w 1386945"/>
                <a:gd name="connsiteY27" fmla="*/ 844117 h 1398528"/>
                <a:gd name="connsiteX28" fmla="*/ 135673 w 1386945"/>
                <a:gd name="connsiteY28" fmla="*/ 704255 h 1398528"/>
                <a:gd name="connsiteX29" fmla="*/ 0 w 1386945"/>
                <a:gd name="connsiteY29" fmla="*/ 628938 h 1398528"/>
                <a:gd name="connsiteX30" fmla="*/ 54588 w 1386945"/>
                <a:gd name="connsiteY30" fmla="*/ 425211 h 1398528"/>
                <a:gd name="connsiteX31" fmla="*/ 210062 w 1386945"/>
                <a:gd name="connsiteY31" fmla="*/ 427826 h 1398528"/>
                <a:gd name="connsiteX32" fmla="*/ 285437 w 1386945"/>
                <a:gd name="connsiteY32" fmla="*/ 326289 h 1398528"/>
                <a:gd name="connsiteX33" fmla="*/ 233363 w 1386945"/>
                <a:gd name="connsiteY33" fmla="*/ 165678 h 1398528"/>
                <a:gd name="connsiteX34" fmla="*/ 412228 w 1386945"/>
                <a:gd name="connsiteY34" fmla="*/ 53911 h 1398528"/>
                <a:gd name="connsiteX35" fmla="*/ 537137 w 1386945"/>
                <a:gd name="connsiteY35" fmla="*/ 174382 h 1398528"/>
                <a:gd name="connsiteX36" fmla="*/ 535882 w 1386945"/>
                <a:gd name="connsiteY36" fmla="*/ 175167 h 1398528"/>
                <a:gd name="connsiteX37" fmla="*/ 689625 w 1386945"/>
                <a:gd name="connsiteY37" fmla="*/ 153155 h 1398528"/>
                <a:gd name="connsiteX38" fmla="*/ 684296 w 1386945"/>
                <a:gd name="connsiteY38" fmla="*/ 151727 h 1398528"/>
                <a:gd name="connsiteX39" fmla="*/ 768527 w 1386945"/>
                <a:gd name="connsiteY39" fmla="*/ 0 h 1398528"/>
                <a:gd name="connsiteX0" fmla="*/ 1382746 w 1384863"/>
                <a:gd name="connsiteY0" fmla="*/ 335705 h 1398528"/>
                <a:gd name="connsiteX1" fmla="*/ 1384863 w 1384863"/>
                <a:gd name="connsiteY1" fmla="*/ 338970 h 1398528"/>
                <a:gd name="connsiteX2" fmla="*/ 1382746 w 1384863"/>
                <a:gd name="connsiteY2" fmla="*/ 335705 h 1398528"/>
                <a:gd name="connsiteX3" fmla="*/ 768527 w 1384863"/>
                <a:gd name="connsiteY3" fmla="*/ 0 h 1398528"/>
                <a:gd name="connsiteX4" fmla="*/ 972253 w 1384863"/>
                <a:gd name="connsiteY4" fmla="*/ 54588 h 1398528"/>
                <a:gd name="connsiteX5" fmla="*/ 969334 w 1384863"/>
                <a:gd name="connsiteY5" fmla="*/ 228103 h 1398528"/>
                <a:gd name="connsiteX6" fmla="*/ 964004 w 1384863"/>
                <a:gd name="connsiteY6" fmla="*/ 226675 h 1398528"/>
                <a:gd name="connsiteX7" fmla="*/ 1079866 w 1384863"/>
                <a:gd name="connsiteY7" fmla="*/ 316610 h 1398528"/>
                <a:gd name="connsiteX8" fmla="*/ 1234336 w 1384863"/>
                <a:gd name="connsiteY8" fmla="*/ 278200 h 1398528"/>
                <a:gd name="connsiteX9" fmla="*/ 1333355 w 1384863"/>
                <a:gd name="connsiteY9" fmla="*/ 464426 h 1398528"/>
                <a:gd name="connsiteX10" fmla="*/ 1223290 w 1384863"/>
                <a:gd name="connsiteY10" fmla="*/ 563656 h 1398528"/>
                <a:gd name="connsiteX11" fmla="*/ 1241255 w 1384863"/>
                <a:gd name="connsiteY11" fmla="*/ 720028 h 1398528"/>
                <a:gd name="connsiteX12" fmla="*/ 1378735 w 1384863"/>
                <a:gd name="connsiteY12" fmla="*/ 796347 h 1398528"/>
                <a:gd name="connsiteX13" fmla="*/ 1324146 w 1384863"/>
                <a:gd name="connsiteY13" fmla="*/ 1000074 h 1398528"/>
                <a:gd name="connsiteX14" fmla="*/ 1157323 w 1384863"/>
                <a:gd name="connsiteY14" fmla="*/ 997268 h 1398528"/>
                <a:gd name="connsiteX15" fmla="*/ 1082042 w 1384863"/>
                <a:gd name="connsiteY15" fmla="*/ 1092670 h 1398528"/>
                <a:gd name="connsiteX16" fmla="*/ 1136829 w 1384863"/>
                <a:gd name="connsiteY16" fmla="*/ 1235662 h 1398528"/>
                <a:gd name="connsiteX17" fmla="*/ 964059 w 1384863"/>
                <a:gd name="connsiteY17" fmla="*/ 1356637 h 1398528"/>
                <a:gd name="connsiteX18" fmla="*/ 833014 w 1384863"/>
                <a:gd name="connsiteY18" fmla="*/ 1235724 h 1398528"/>
                <a:gd name="connsiteX19" fmla="*/ 691570 w 1384863"/>
                <a:gd name="connsiteY19" fmla="*/ 1255455 h 1398528"/>
                <a:gd name="connsiteX20" fmla="*/ 612145 w 1384863"/>
                <a:gd name="connsiteY20" fmla="*/ 1398528 h 1398528"/>
                <a:gd name="connsiteX21" fmla="*/ 408418 w 1384863"/>
                <a:gd name="connsiteY21" fmla="*/ 1343940 h 1398528"/>
                <a:gd name="connsiteX22" fmla="*/ 411171 w 1384863"/>
                <a:gd name="connsiteY22" fmla="*/ 1180323 h 1398528"/>
                <a:gd name="connsiteX23" fmla="*/ 298691 w 1384863"/>
                <a:gd name="connsiteY23" fmla="*/ 1095691 h 1398528"/>
                <a:gd name="connsiteX24" fmla="*/ 128320 w 1384863"/>
                <a:gd name="connsiteY24" fmla="*/ 1128695 h 1398528"/>
                <a:gd name="connsiteX25" fmla="*/ 39183 w 1384863"/>
                <a:gd name="connsiteY25" fmla="*/ 937542 h 1398528"/>
                <a:gd name="connsiteX26" fmla="*/ 154405 w 1384863"/>
                <a:gd name="connsiteY26" fmla="*/ 844117 h 1398528"/>
                <a:gd name="connsiteX27" fmla="*/ 135673 w 1384863"/>
                <a:gd name="connsiteY27" fmla="*/ 704255 h 1398528"/>
                <a:gd name="connsiteX28" fmla="*/ 0 w 1384863"/>
                <a:gd name="connsiteY28" fmla="*/ 628938 h 1398528"/>
                <a:gd name="connsiteX29" fmla="*/ 54588 w 1384863"/>
                <a:gd name="connsiteY29" fmla="*/ 425211 h 1398528"/>
                <a:gd name="connsiteX30" fmla="*/ 210062 w 1384863"/>
                <a:gd name="connsiteY30" fmla="*/ 427826 h 1398528"/>
                <a:gd name="connsiteX31" fmla="*/ 285437 w 1384863"/>
                <a:gd name="connsiteY31" fmla="*/ 326289 h 1398528"/>
                <a:gd name="connsiteX32" fmla="*/ 233363 w 1384863"/>
                <a:gd name="connsiteY32" fmla="*/ 165678 h 1398528"/>
                <a:gd name="connsiteX33" fmla="*/ 412228 w 1384863"/>
                <a:gd name="connsiteY33" fmla="*/ 53911 h 1398528"/>
                <a:gd name="connsiteX34" fmla="*/ 537137 w 1384863"/>
                <a:gd name="connsiteY34" fmla="*/ 174382 h 1398528"/>
                <a:gd name="connsiteX35" fmla="*/ 535882 w 1384863"/>
                <a:gd name="connsiteY35" fmla="*/ 175167 h 1398528"/>
                <a:gd name="connsiteX36" fmla="*/ 689625 w 1384863"/>
                <a:gd name="connsiteY36" fmla="*/ 153155 h 1398528"/>
                <a:gd name="connsiteX37" fmla="*/ 684296 w 1384863"/>
                <a:gd name="connsiteY37" fmla="*/ 151727 h 1398528"/>
                <a:gd name="connsiteX38" fmla="*/ 768527 w 1384863"/>
                <a:gd name="connsiteY38"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964004 w 1378735"/>
                <a:gd name="connsiteY3" fmla="*/ 226675 h 1398528"/>
                <a:gd name="connsiteX4" fmla="*/ 1079866 w 1378735"/>
                <a:gd name="connsiteY4" fmla="*/ 316610 h 1398528"/>
                <a:gd name="connsiteX5" fmla="*/ 1234336 w 1378735"/>
                <a:gd name="connsiteY5" fmla="*/ 278200 h 1398528"/>
                <a:gd name="connsiteX6" fmla="*/ 1333355 w 1378735"/>
                <a:gd name="connsiteY6" fmla="*/ 464426 h 1398528"/>
                <a:gd name="connsiteX7" fmla="*/ 1223290 w 1378735"/>
                <a:gd name="connsiteY7" fmla="*/ 563656 h 1398528"/>
                <a:gd name="connsiteX8" fmla="*/ 1241255 w 1378735"/>
                <a:gd name="connsiteY8" fmla="*/ 720028 h 1398528"/>
                <a:gd name="connsiteX9" fmla="*/ 1378735 w 1378735"/>
                <a:gd name="connsiteY9" fmla="*/ 796347 h 1398528"/>
                <a:gd name="connsiteX10" fmla="*/ 1324146 w 1378735"/>
                <a:gd name="connsiteY10" fmla="*/ 1000074 h 1398528"/>
                <a:gd name="connsiteX11" fmla="*/ 1157323 w 1378735"/>
                <a:gd name="connsiteY11" fmla="*/ 997268 h 1398528"/>
                <a:gd name="connsiteX12" fmla="*/ 1082042 w 1378735"/>
                <a:gd name="connsiteY12" fmla="*/ 1092670 h 1398528"/>
                <a:gd name="connsiteX13" fmla="*/ 1136829 w 1378735"/>
                <a:gd name="connsiteY13" fmla="*/ 1235662 h 1398528"/>
                <a:gd name="connsiteX14" fmla="*/ 964059 w 1378735"/>
                <a:gd name="connsiteY14" fmla="*/ 1356637 h 1398528"/>
                <a:gd name="connsiteX15" fmla="*/ 833014 w 1378735"/>
                <a:gd name="connsiteY15" fmla="*/ 1235724 h 1398528"/>
                <a:gd name="connsiteX16" fmla="*/ 691570 w 1378735"/>
                <a:gd name="connsiteY16" fmla="*/ 1255455 h 1398528"/>
                <a:gd name="connsiteX17" fmla="*/ 612145 w 1378735"/>
                <a:gd name="connsiteY17" fmla="*/ 1398528 h 1398528"/>
                <a:gd name="connsiteX18" fmla="*/ 408418 w 1378735"/>
                <a:gd name="connsiteY18" fmla="*/ 1343940 h 1398528"/>
                <a:gd name="connsiteX19" fmla="*/ 411171 w 1378735"/>
                <a:gd name="connsiteY19" fmla="*/ 1180323 h 1398528"/>
                <a:gd name="connsiteX20" fmla="*/ 298691 w 1378735"/>
                <a:gd name="connsiteY20" fmla="*/ 1095691 h 1398528"/>
                <a:gd name="connsiteX21" fmla="*/ 128320 w 1378735"/>
                <a:gd name="connsiteY21" fmla="*/ 1128695 h 1398528"/>
                <a:gd name="connsiteX22" fmla="*/ 39183 w 1378735"/>
                <a:gd name="connsiteY22" fmla="*/ 937542 h 1398528"/>
                <a:gd name="connsiteX23" fmla="*/ 154405 w 1378735"/>
                <a:gd name="connsiteY23" fmla="*/ 844117 h 1398528"/>
                <a:gd name="connsiteX24" fmla="*/ 135673 w 1378735"/>
                <a:gd name="connsiteY24" fmla="*/ 704255 h 1398528"/>
                <a:gd name="connsiteX25" fmla="*/ 0 w 1378735"/>
                <a:gd name="connsiteY25" fmla="*/ 628938 h 1398528"/>
                <a:gd name="connsiteX26" fmla="*/ 54588 w 1378735"/>
                <a:gd name="connsiteY26" fmla="*/ 425211 h 1398528"/>
                <a:gd name="connsiteX27" fmla="*/ 210062 w 1378735"/>
                <a:gd name="connsiteY27" fmla="*/ 427826 h 1398528"/>
                <a:gd name="connsiteX28" fmla="*/ 285437 w 1378735"/>
                <a:gd name="connsiteY28" fmla="*/ 326289 h 1398528"/>
                <a:gd name="connsiteX29" fmla="*/ 233363 w 1378735"/>
                <a:gd name="connsiteY29" fmla="*/ 165678 h 1398528"/>
                <a:gd name="connsiteX30" fmla="*/ 412228 w 1378735"/>
                <a:gd name="connsiteY30" fmla="*/ 53911 h 1398528"/>
                <a:gd name="connsiteX31" fmla="*/ 537137 w 1378735"/>
                <a:gd name="connsiteY31" fmla="*/ 174382 h 1398528"/>
                <a:gd name="connsiteX32" fmla="*/ 535882 w 1378735"/>
                <a:gd name="connsiteY32" fmla="*/ 175167 h 1398528"/>
                <a:gd name="connsiteX33" fmla="*/ 689625 w 1378735"/>
                <a:gd name="connsiteY33" fmla="*/ 153155 h 1398528"/>
                <a:gd name="connsiteX34" fmla="*/ 684296 w 1378735"/>
                <a:gd name="connsiteY34" fmla="*/ 151727 h 1398528"/>
                <a:gd name="connsiteX35" fmla="*/ 768527 w 1378735"/>
                <a:gd name="connsiteY35"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684296 w 1378735"/>
                <a:gd name="connsiteY33" fmla="*/ 151727 h 1398528"/>
                <a:gd name="connsiteX34" fmla="*/ 768527 w 1378735"/>
                <a:gd name="connsiteY34"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684296 w 1378735"/>
                <a:gd name="connsiteY33" fmla="*/ 151727 h 1398528"/>
                <a:gd name="connsiteX34" fmla="*/ 768527 w 1378735"/>
                <a:gd name="connsiteY34"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535882 w 1378735"/>
                <a:gd name="connsiteY31" fmla="*/ 175167 h 1398528"/>
                <a:gd name="connsiteX32" fmla="*/ 689625 w 1378735"/>
                <a:gd name="connsiteY32" fmla="*/ 153155 h 1398528"/>
                <a:gd name="connsiteX33" fmla="*/ 768527 w 1378735"/>
                <a:gd name="connsiteY33" fmla="*/ 0 h 1398528"/>
                <a:gd name="connsiteX0" fmla="*/ 768527 w 1378735"/>
                <a:gd name="connsiteY0" fmla="*/ 0 h 1398528"/>
                <a:gd name="connsiteX1" fmla="*/ 972253 w 1378735"/>
                <a:gd name="connsiteY1" fmla="*/ 54588 h 1398528"/>
                <a:gd name="connsiteX2" fmla="*/ 969334 w 1378735"/>
                <a:gd name="connsiteY2" fmla="*/ 228103 h 1398528"/>
                <a:gd name="connsiteX3" fmla="*/ 1079866 w 1378735"/>
                <a:gd name="connsiteY3" fmla="*/ 316610 h 1398528"/>
                <a:gd name="connsiteX4" fmla="*/ 1234336 w 1378735"/>
                <a:gd name="connsiteY4" fmla="*/ 278200 h 1398528"/>
                <a:gd name="connsiteX5" fmla="*/ 1333355 w 1378735"/>
                <a:gd name="connsiteY5" fmla="*/ 464426 h 1398528"/>
                <a:gd name="connsiteX6" fmla="*/ 1223290 w 1378735"/>
                <a:gd name="connsiteY6" fmla="*/ 563656 h 1398528"/>
                <a:gd name="connsiteX7" fmla="*/ 1241255 w 1378735"/>
                <a:gd name="connsiteY7" fmla="*/ 720028 h 1398528"/>
                <a:gd name="connsiteX8" fmla="*/ 1378735 w 1378735"/>
                <a:gd name="connsiteY8" fmla="*/ 796347 h 1398528"/>
                <a:gd name="connsiteX9" fmla="*/ 1324146 w 1378735"/>
                <a:gd name="connsiteY9" fmla="*/ 1000074 h 1398528"/>
                <a:gd name="connsiteX10" fmla="*/ 1157323 w 1378735"/>
                <a:gd name="connsiteY10" fmla="*/ 997268 h 1398528"/>
                <a:gd name="connsiteX11" fmla="*/ 1082042 w 1378735"/>
                <a:gd name="connsiteY11" fmla="*/ 1092670 h 1398528"/>
                <a:gd name="connsiteX12" fmla="*/ 1136829 w 1378735"/>
                <a:gd name="connsiteY12" fmla="*/ 1235662 h 1398528"/>
                <a:gd name="connsiteX13" fmla="*/ 964059 w 1378735"/>
                <a:gd name="connsiteY13" fmla="*/ 1356637 h 1398528"/>
                <a:gd name="connsiteX14" fmla="*/ 833014 w 1378735"/>
                <a:gd name="connsiteY14" fmla="*/ 1235724 h 1398528"/>
                <a:gd name="connsiteX15" fmla="*/ 691570 w 1378735"/>
                <a:gd name="connsiteY15" fmla="*/ 1255455 h 1398528"/>
                <a:gd name="connsiteX16" fmla="*/ 612145 w 1378735"/>
                <a:gd name="connsiteY16" fmla="*/ 1398528 h 1398528"/>
                <a:gd name="connsiteX17" fmla="*/ 408418 w 1378735"/>
                <a:gd name="connsiteY17" fmla="*/ 1343940 h 1398528"/>
                <a:gd name="connsiteX18" fmla="*/ 411171 w 1378735"/>
                <a:gd name="connsiteY18" fmla="*/ 1180323 h 1398528"/>
                <a:gd name="connsiteX19" fmla="*/ 298691 w 1378735"/>
                <a:gd name="connsiteY19" fmla="*/ 1095691 h 1398528"/>
                <a:gd name="connsiteX20" fmla="*/ 128320 w 1378735"/>
                <a:gd name="connsiteY20" fmla="*/ 1128695 h 1398528"/>
                <a:gd name="connsiteX21" fmla="*/ 39183 w 1378735"/>
                <a:gd name="connsiteY21" fmla="*/ 937542 h 1398528"/>
                <a:gd name="connsiteX22" fmla="*/ 154405 w 1378735"/>
                <a:gd name="connsiteY22" fmla="*/ 844117 h 1398528"/>
                <a:gd name="connsiteX23" fmla="*/ 135673 w 1378735"/>
                <a:gd name="connsiteY23" fmla="*/ 704255 h 1398528"/>
                <a:gd name="connsiteX24" fmla="*/ 0 w 1378735"/>
                <a:gd name="connsiteY24" fmla="*/ 628938 h 1398528"/>
                <a:gd name="connsiteX25" fmla="*/ 54588 w 1378735"/>
                <a:gd name="connsiteY25" fmla="*/ 425211 h 1398528"/>
                <a:gd name="connsiteX26" fmla="*/ 210062 w 1378735"/>
                <a:gd name="connsiteY26" fmla="*/ 427826 h 1398528"/>
                <a:gd name="connsiteX27" fmla="*/ 285437 w 1378735"/>
                <a:gd name="connsiteY27" fmla="*/ 326289 h 1398528"/>
                <a:gd name="connsiteX28" fmla="*/ 233363 w 1378735"/>
                <a:gd name="connsiteY28" fmla="*/ 165678 h 1398528"/>
                <a:gd name="connsiteX29" fmla="*/ 412228 w 1378735"/>
                <a:gd name="connsiteY29" fmla="*/ 53911 h 1398528"/>
                <a:gd name="connsiteX30" fmla="*/ 537137 w 1378735"/>
                <a:gd name="connsiteY30" fmla="*/ 174382 h 1398528"/>
                <a:gd name="connsiteX31" fmla="*/ 689625 w 1378735"/>
                <a:gd name="connsiteY31" fmla="*/ 153155 h 1398528"/>
                <a:gd name="connsiteX32" fmla="*/ 768527 w 1378735"/>
                <a:gd name="connsiteY32" fmla="*/ 0 h 13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78735" h="1398528">
                  <a:moveTo>
                    <a:pt x="768527" y="0"/>
                  </a:moveTo>
                  <a:lnTo>
                    <a:pt x="972253" y="54588"/>
                  </a:lnTo>
                  <a:lnTo>
                    <a:pt x="969334" y="228103"/>
                  </a:lnTo>
                  <a:lnTo>
                    <a:pt x="1079866" y="316610"/>
                  </a:lnTo>
                  <a:lnTo>
                    <a:pt x="1234336" y="278200"/>
                  </a:lnTo>
                  <a:lnTo>
                    <a:pt x="1333355" y="464426"/>
                  </a:lnTo>
                  <a:lnTo>
                    <a:pt x="1223290" y="563656"/>
                  </a:lnTo>
                  <a:cubicBezTo>
                    <a:pt x="1237087" y="613911"/>
                    <a:pt x="1243590" y="666535"/>
                    <a:pt x="1241255" y="720028"/>
                  </a:cubicBezTo>
                  <a:lnTo>
                    <a:pt x="1378735" y="796347"/>
                  </a:lnTo>
                  <a:lnTo>
                    <a:pt x="1324146" y="1000074"/>
                  </a:lnTo>
                  <a:lnTo>
                    <a:pt x="1157323" y="997268"/>
                  </a:lnTo>
                  <a:cubicBezTo>
                    <a:pt x="1136231" y="1032510"/>
                    <a:pt x="1110676" y="1064296"/>
                    <a:pt x="1082042" y="1092670"/>
                  </a:cubicBezTo>
                  <a:lnTo>
                    <a:pt x="1136829" y="1235662"/>
                  </a:lnTo>
                  <a:lnTo>
                    <a:pt x="964059" y="1356637"/>
                  </a:lnTo>
                  <a:lnTo>
                    <a:pt x="833014" y="1235724"/>
                  </a:lnTo>
                  <a:lnTo>
                    <a:pt x="691570" y="1255455"/>
                  </a:lnTo>
                  <a:lnTo>
                    <a:pt x="612145" y="1398528"/>
                  </a:lnTo>
                  <a:lnTo>
                    <a:pt x="408418" y="1343940"/>
                  </a:lnTo>
                  <a:cubicBezTo>
                    <a:pt x="409336" y="1289401"/>
                    <a:pt x="410253" y="1234862"/>
                    <a:pt x="411171" y="1180323"/>
                  </a:cubicBezTo>
                  <a:cubicBezTo>
                    <a:pt x="369070" y="1150854"/>
                    <a:pt x="331546" y="1116202"/>
                    <a:pt x="298691" y="1095691"/>
                  </a:cubicBezTo>
                  <a:lnTo>
                    <a:pt x="128320" y="1128695"/>
                  </a:lnTo>
                  <a:lnTo>
                    <a:pt x="39183" y="937542"/>
                  </a:lnTo>
                  <a:lnTo>
                    <a:pt x="154405" y="844117"/>
                  </a:lnTo>
                  <a:cubicBezTo>
                    <a:pt x="142107" y="799040"/>
                    <a:pt x="135683" y="752063"/>
                    <a:pt x="135673" y="704255"/>
                  </a:cubicBezTo>
                  <a:lnTo>
                    <a:pt x="0" y="628938"/>
                  </a:lnTo>
                  <a:lnTo>
                    <a:pt x="54588" y="425211"/>
                  </a:lnTo>
                  <a:lnTo>
                    <a:pt x="210062" y="427826"/>
                  </a:lnTo>
                  <a:cubicBezTo>
                    <a:pt x="231154" y="390604"/>
                    <a:pt x="256624" y="356666"/>
                    <a:pt x="285437" y="326289"/>
                  </a:cubicBezTo>
                  <a:lnTo>
                    <a:pt x="233363" y="165678"/>
                  </a:lnTo>
                  <a:lnTo>
                    <a:pt x="412228" y="53911"/>
                  </a:lnTo>
                  <a:lnTo>
                    <a:pt x="537137" y="174382"/>
                  </a:lnTo>
                  <a:lnTo>
                    <a:pt x="689625" y="153155"/>
                  </a:lnTo>
                  <a:lnTo>
                    <a:pt x="768527" y="0"/>
                  </a:lnTo>
                  <a:close/>
                </a:path>
              </a:pathLst>
            </a:custGeom>
            <a:solidFill>
              <a:schemeClr val="accent2"/>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 name="Freeform: Shape 3">
              <a:extLst>
                <a:ext uri="{FF2B5EF4-FFF2-40B4-BE49-F238E27FC236}">
                  <a16:creationId xmlns="" xmlns:a16="http://schemas.microsoft.com/office/drawing/2014/main" id="{60BEA59E-5B71-475C-991C-1E9E1A5BF538}"/>
                </a:ext>
              </a:extLst>
            </p:cNvPr>
            <p:cNvSpPr/>
            <p:nvPr/>
          </p:nvSpPr>
          <p:spPr>
            <a:xfrm>
              <a:off x="7502777" y="1830711"/>
              <a:ext cx="356861" cy="698675"/>
            </a:xfrm>
            <a:custGeom>
              <a:avLst/>
              <a:gdLst>
                <a:gd name="connsiteX0" fmla="*/ 178431 w 356861"/>
                <a:gd name="connsiteY0" fmla="*/ 0 h 698675"/>
                <a:gd name="connsiteX1" fmla="*/ 356861 w 356861"/>
                <a:gd name="connsiteY1" fmla="*/ 178431 h 698675"/>
                <a:gd name="connsiteX2" fmla="*/ 304600 w 356861"/>
                <a:gd name="connsiteY2" fmla="*/ 304601 h 698675"/>
                <a:gd name="connsiteX3" fmla="*/ 282306 w 356861"/>
                <a:gd name="connsiteY3" fmla="*/ 319632 h 698675"/>
                <a:gd name="connsiteX4" fmla="*/ 337514 w 356861"/>
                <a:gd name="connsiteY4" fmla="*/ 620208 h 698675"/>
                <a:gd name="connsiteX5" fmla="*/ 285920 w 356861"/>
                <a:gd name="connsiteY5" fmla="*/ 698675 h 698675"/>
                <a:gd name="connsiteX6" fmla="*/ 70943 w 356861"/>
                <a:gd name="connsiteY6" fmla="*/ 698675 h 698675"/>
                <a:gd name="connsiteX7" fmla="*/ 18274 w 356861"/>
                <a:gd name="connsiteY7" fmla="*/ 620208 h 698675"/>
                <a:gd name="connsiteX8" fmla="*/ 73601 w 356861"/>
                <a:gd name="connsiteY8" fmla="*/ 318987 h 698675"/>
                <a:gd name="connsiteX9" fmla="*/ 52262 w 356861"/>
                <a:gd name="connsiteY9" fmla="*/ 304601 h 698675"/>
                <a:gd name="connsiteX10" fmla="*/ 0 w 356861"/>
                <a:gd name="connsiteY10" fmla="*/ 178431 h 698675"/>
                <a:gd name="connsiteX11" fmla="*/ 178431 w 356861"/>
                <a:gd name="connsiteY11" fmla="*/ 0 h 6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861" h="698675">
                  <a:moveTo>
                    <a:pt x="178431" y="0"/>
                  </a:moveTo>
                  <a:cubicBezTo>
                    <a:pt x="276976" y="0"/>
                    <a:pt x="356861" y="79887"/>
                    <a:pt x="356861" y="178431"/>
                  </a:cubicBezTo>
                  <a:cubicBezTo>
                    <a:pt x="356861" y="227703"/>
                    <a:pt x="336890" y="272311"/>
                    <a:pt x="304600" y="304601"/>
                  </a:cubicBezTo>
                  <a:lnTo>
                    <a:pt x="282306" y="319632"/>
                  </a:lnTo>
                  <a:lnTo>
                    <a:pt x="337514" y="620208"/>
                  </a:lnTo>
                  <a:cubicBezTo>
                    <a:pt x="338590" y="663204"/>
                    <a:pt x="314942" y="698675"/>
                    <a:pt x="285920" y="698675"/>
                  </a:cubicBezTo>
                  <a:lnTo>
                    <a:pt x="70943" y="698675"/>
                  </a:lnTo>
                  <a:cubicBezTo>
                    <a:pt x="41922" y="698675"/>
                    <a:pt x="18274" y="663204"/>
                    <a:pt x="18274" y="620208"/>
                  </a:cubicBezTo>
                  <a:lnTo>
                    <a:pt x="73601" y="318987"/>
                  </a:lnTo>
                  <a:lnTo>
                    <a:pt x="52262" y="304601"/>
                  </a:lnTo>
                  <a:cubicBezTo>
                    <a:pt x="19972" y="272311"/>
                    <a:pt x="0" y="227703"/>
                    <a:pt x="0" y="178431"/>
                  </a:cubicBezTo>
                  <a:cubicBezTo>
                    <a:pt x="0" y="79887"/>
                    <a:pt x="79887" y="0"/>
                    <a:pt x="178431" y="0"/>
                  </a:cubicBezTo>
                  <a:close/>
                </a:path>
              </a:pathLst>
            </a:custGeom>
            <a:noFill/>
            <a:ln w="38100" cap="flat">
              <a:solidFill>
                <a:schemeClr val="accent3"/>
              </a:solidFill>
              <a:prstDash val="solid"/>
              <a:miter/>
            </a:ln>
          </p:spPr>
          <p:txBody>
            <a:bodyPr rtlCol="0" anchor="ctr"/>
            <a:lstStyle/>
            <a:p>
              <a:endParaRPr lang="en-US"/>
            </a:p>
          </p:txBody>
        </p:sp>
        <p:sp>
          <p:nvSpPr>
            <p:cNvPr id="5" name="Freeform: Shape 4">
              <a:extLst>
                <a:ext uri="{FF2B5EF4-FFF2-40B4-BE49-F238E27FC236}">
                  <a16:creationId xmlns="" xmlns:a16="http://schemas.microsoft.com/office/drawing/2014/main" id="{078F15BE-7EBE-472F-915C-DDE46D72CE57}"/>
                </a:ext>
              </a:extLst>
            </p:cNvPr>
            <p:cNvSpPr/>
            <p:nvPr/>
          </p:nvSpPr>
          <p:spPr>
            <a:xfrm rot="1603909">
              <a:off x="7893987" y="1062393"/>
              <a:ext cx="1706657" cy="1621837"/>
            </a:xfrm>
            <a:custGeom>
              <a:avLst/>
              <a:gdLst>
                <a:gd name="connsiteX0" fmla="*/ 1531909 w 1732097"/>
                <a:gd name="connsiteY0" fmla="*/ 236637 h 1658450"/>
                <a:gd name="connsiteX1" fmla="*/ 1333000 w 1732097"/>
                <a:gd name="connsiteY1" fmla="*/ 185737 h 1658450"/>
                <a:gd name="connsiteX2" fmla="*/ 1207270 w 1732097"/>
                <a:gd name="connsiteY2" fmla="*/ 388620 h 1658450"/>
                <a:gd name="connsiteX3" fmla="*/ 1192030 w 1732097"/>
                <a:gd name="connsiteY3" fmla="*/ 406717 h 1658450"/>
                <a:gd name="connsiteX4" fmla="*/ 1059632 w 1732097"/>
                <a:gd name="connsiteY4" fmla="*/ 409575 h 1658450"/>
                <a:gd name="connsiteX5" fmla="*/ 1027247 w 1732097"/>
                <a:gd name="connsiteY5" fmla="*/ 378142 h 1658450"/>
                <a:gd name="connsiteX6" fmla="*/ 745307 w 1732097"/>
                <a:gd name="connsiteY6" fmla="*/ 145732 h 1658450"/>
                <a:gd name="connsiteX7" fmla="*/ 535757 w 1732097"/>
                <a:gd name="connsiteY7" fmla="*/ 430530 h 1658450"/>
                <a:gd name="connsiteX8" fmla="*/ 773882 w 1732097"/>
                <a:gd name="connsiteY8" fmla="*/ 638175 h 1658450"/>
                <a:gd name="connsiteX9" fmla="*/ 913900 w 1732097"/>
                <a:gd name="connsiteY9" fmla="*/ 599122 h 1658450"/>
                <a:gd name="connsiteX10" fmla="*/ 942475 w 1732097"/>
                <a:gd name="connsiteY10" fmla="*/ 603885 h 1658450"/>
                <a:gd name="connsiteX11" fmla="*/ 964382 w 1732097"/>
                <a:gd name="connsiteY11" fmla="*/ 627697 h 1658450"/>
                <a:gd name="connsiteX12" fmla="*/ 975812 w 1732097"/>
                <a:gd name="connsiteY12" fmla="*/ 632460 h 1658450"/>
                <a:gd name="connsiteX13" fmla="*/ 983432 w 1732097"/>
                <a:gd name="connsiteY13" fmla="*/ 620077 h 1658450"/>
                <a:gd name="connsiteX14" fmla="*/ 981527 w 1732097"/>
                <a:gd name="connsiteY14" fmla="*/ 607695 h 1658450"/>
                <a:gd name="connsiteX15" fmla="*/ 1086302 w 1732097"/>
                <a:gd name="connsiteY15" fmla="*/ 506730 h 1658450"/>
                <a:gd name="connsiteX16" fmla="*/ 1224415 w 1732097"/>
                <a:gd name="connsiteY16" fmla="*/ 662940 h 1658450"/>
                <a:gd name="connsiteX17" fmla="*/ 1162502 w 1732097"/>
                <a:gd name="connsiteY17" fmla="*/ 750570 h 1658450"/>
                <a:gd name="connsiteX18" fmla="*/ 1111067 w 1732097"/>
                <a:gd name="connsiteY18" fmla="*/ 751522 h 1658450"/>
                <a:gd name="connsiteX19" fmla="*/ 1088207 w 1732097"/>
                <a:gd name="connsiteY19" fmla="*/ 757237 h 1658450"/>
                <a:gd name="connsiteX20" fmla="*/ 1097732 w 1732097"/>
                <a:gd name="connsiteY20" fmla="*/ 774382 h 1658450"/>
                <a:gd name="connsiteX21" fmla="*/ 1113925 w 1732097"/>
                <a:gd name="connsiteY21" fmla="*/ 791527 h 1658450"/>
                <a:gd name="connsiteX22" fmla="*/ 1115830 w 1732097"/>
                <a:gd name="connsiteY22" fmla="*/ 823912 h 1658450"/>
                <a:gd name="connsiteX23" fmla="*/ 1066300 w 1732097"/>
                <a:gd name="connsiteY23" fmla="*/ 956310 h 1658450"/>
                <a:gd name="connsiteX24" fmla="*/ 1312997 w 1732097"/>
                <a:gd name="connsiteY24" fmla="*/ 1220152 h 1658450"/>
                <a:gd name="connsiteX25" fmla="*/ 1351097 w 1732097"/>
                <a:gd name="connsiteY25" fmla="*/ 1217295 h 1658450"/>
                <a:gd name="connsiteX26" fmla="*/ 1548265 w 1732097"/>
                <a:gd name="connsiteY26" fmla="*/ 1047750 h 1658450"/>
                <a:gd name="connsiteX27" fmla="*/ 1484447 w 1732097"/>
                <a:gd name="connsiteY27" fmla="*/ 793432 h 1658450"/>
                <a:gd name="connsiteX28" fmla="*/ 1333000 w 1732097"/>
                <a:gd name="connsiteY28" fmla="*/ 725805 h 1658450"/>
                <a:gd name="connsiteX29" fmla="*/ 1315855 w 1732097"/>
                <a:gd name="connsiteY29" fmla="*/ 702945 h 1658450"/>
                <a:gd name="connsiteX30" fmla="*/ 1331095 w 1732097"/>
                <a:gd name="connsiteY30" fmla="*/ 568642 h 1658450"/>
                <a:gd name="connsiteX31" fmla="*/ 1358717 w 1732097"/>
                <a:gd name="connsiteY31" fmla="*/ 547687 h 1658450"/>
                <a:gd name="connsiteX32" fmla="*/ 1461587 w 1732097"/>
                <a:gd name="connsiteY32" fmla="*/ 538162 h 1658450"/>
                <a:gd name="connsiteX33" fmla="*/ 1570172 w 1732097"/>
                <a:gd name="connsiteY33" fmla="*/ 299085 h 1658450"/>
                <a:gd name="connsiteX34" fmla="*/ 1531909 w 1732097"/>
                <a:gd name="connsiteY34" fmla="*/ 236637 h 1658450"/>
                <a:gd name="connsiteX35" fmla="*/ 1645643 w 1732097"/>
                <a:gd name="connsiteY35" fmla="*/ 136464 h 1658450"/>
                <a:gd name="connsiteX36" fmla="*/ 1696855 w 1732097"/>
                <a:gd name="connsiteY36" fmla="*/ 211455 h 1658450"/>
                <a:gd name="connsiteX37" fmla="*/ 1731145 w 1732097"/>
                <a:gd name="connsiteY37" fmla="*/ 318135 h 1658450"/>
                <a:gd name="connsiteX38" fmla="*/ 1732097 w 1732097"/>
                <a:gd name="connsiteY38" fmla="*/ 412432 h 1658450"/>
                <a:gd name="connsiteX39" fmla="*/ 1684472 w 1732097"/>
                <a:gd name="connsiteY39" fmla="*/ 540067 h 1658450"/>
                <a:gd name="connsiteX40" fmla="*/ 1571125 w 1732097"/>
                <a:gd name="connsiteY40" fmla="*/ 653415 h 1658450"/>
                <a:gd name="connsiteX41" fmla="*/ 1569220 w 1732097"/>
                <a:gd name="connsiteY41" fmla="*/ 674370 h 1658450"/>
                <a:gd name="connsiteX42" fmla="*/ 1705427 w 1732097"/>
                <a:gd name="connsiteY42" fmla="*/ 943927 h 1658450"/>
                <a:gd name="connsiteX43" fmla="*/ 1445395 w 1732097"/>
                <a:gd name="connsiteY43" fmla="*/ 1343977 h 1658450"/>
                <a:gd name="connsiteX44" fmla="*/ 1066300 w 1732097"/>
                <a:gd name="connsiteY44" fmla="*/ 1281112 h 1658450"/>
                <a:gd name="connsiteX45" fmla="*/ 917710 w 1732097"/>
                <a:gd name="connsiteY45" fmla="*/ 973455 h 1658450"/>
                <a:gd name="connsiteX46" fmla="*/ 899612 w 1732097"/>
                <a:gd name="connsiteY46" fmla="*/ 996315 h 1658450"/>
                <a:gd name="connsiteX47" fmla="*/ 864370 w 1732097"/>
                <a:gd name="connsiteY47" fmla="*/ 1093470 h 1658450"/>
                <a:gd name="connsiteX48" fmla="*/ 843415 w 1732097"/>
                <a:gd name="connsiteY48" fmla="*/ 1108710 h 1658450"/>
                <a:gd name="connsiteX49" fmla="*/ 745307 w 1732097"/>
                <a:gd name="connsiteY49" fmla="*/ 1113472 h 1658450"/>
                <a:gd name="connsiteX50" fmla="*/ 769120 w 1732097"/>
                <a:gd name="connsiteY50" fmla="*/ 1163002 h 1658450"/>
                <a:gd name="connsiteX51" fmla="*/ 720542 w 1732097"/>
                <a:gd name="connsiteY51" fmla="*/ 1270635 h 1658450"/>
                <a:gd name="connsiteX52" fmla="*/ 603385 w 1732097"/>
                <a:gd name="connsiteY52" fmla="*/ 1259205 h 1658450"/>
                <a:gd name="connsiteX53" fmla="*/ 572905 w 1732097"/>
                <a:gd name="connsiteY53" fmla="*/ 1259205 h 1658450"/>
                <a:gd name="connsiteX54" fmla="*/ 139867 w 1732097"/>
                <a:gd name="connsiteY54" fmla="*/ 1658450 h 1658450"/>
                <a:gd name="connsiteX55" fmla="*/ 0 w 1732097"/>
                <a:gd name="connsiteY55" fmla="*/ 1504896 h 1658450"/>
                <a:gd name="connsiteX56" fmla="*/ 436697 w 1732097"/>
                <a:gd name="connsiteY56" fmla="*/ 1106805 h 1658450"/>
                <a:gd name="connsiteX57" fmla="*/ 438602 w 1732097"/>
                <a:gd name="connsiteY57" fmla="*/ 1083945 h 1658450"/>
                <a:gd name="connsiteX58" fmla="*/ 446222 w 1732097"/>
                <a:gd name="connsiteY58" fmla="*/ 947737 h 1658450"/>
                <a:gd name="connsiteX59" fmla="*/ 581477 w 1732097"/>
                <a:gd name="connsiteY59" fmla="*/ 941070 h 1658450"/>
                <a:gd name="connsiteX60" fmla="*/ 596717 w 1732097"/>
                <a:gd name="connsiteY60" fmla="*/ 934402 h 1658450"/>
                <a:gd name="connsiteX61" fmla="*/ 607195 w 1732097"/>
                <a:gd name="connsiteY61" fmla="*/ 855345 h 1658450"/>
                <a:gd name="connsiteX62" fmla="*/ 627197 w 1732097"/>
                <a:gd name="connsiteY62" fmla="*/ 832485 h 1658450"/>
                <a:gd name="connsiteX63" fmla="*/ 755373 w 1732097"/>
                <a:gd name="connsiteY63" fmla="*/ 809555 h 1658450"/>
                <a:gd name="connsiteX64" fmla="*/ 697682 w 1732097"/>
                <a:gd name="connsiteY64" fmla="*/ 782955 h 1658450"/>
                <a:gd name="connsiteX65" fmla="*/ 389072 w 1732097"/>
                <a:gd name="connsiteY65" fmla="*/ 446722 h 1658450"/>
                <a:gd name="connsiteX66" fmla="*/ 710065 w 1732097"/>
                <a:gd name="connsiteY66" fmla="*/ 4762 h 1658450"/>
                <a:gd name="connsiteX67" fmla="*/ 731020 w 1732097"/>
                <a:gd name="connsiteY67" fmla="*/ 0 h 1658450"/>
                <a:gd name="connsiteX68" fmla="*/ 826270 w 1732097"/>
                <a:gd name="connsiteY68" fmla="*/ 0 h 1658450"/>
                <a:gd name="connsiteX69" fmla="*/ 834842 w 1732097"/>
                <a:gd name="connsiteY69" fmla="*/ 1905 h 1658450"/>
                <a:gd name="connsiteX70" fmla="*/ 1097732 w 1732097"/>
                <a:gd name="connsiteY70" fmla="*/ 160972 h 1658450"/>
                <a:gd name="connsiteX71" fmla="*/ 1119640 w 1732097"/>
                <a:gd name="connsiteY71" fmla="*/ 160972 h 1658450"/>
                <a:gd name="connsiteX72" fmla="*/ 1645643 w 1732097"/>
                <a:gd name="connsiteY72" fmla="*/ 136464 h 1658450"/>
                <a:gd name="connsiteX0" fmla="*/ 1825913 w 2026101"/>
                <a:gd name="connsiteY0" fmla="*/ 236637 h 1769959"/>
                <a:gd name="connsiteX1" fmla="*/ 1627004 w 2026101"/>
                <a:gd name="connsiteY1" fmla="*/ 185737 h 1769959"/>
                <a:gd name="connsiteX2" fmla="*/ 1501274 w 2026101"/>
                <a:gd name="connsiteY2" fmla="*/ 388620 h 1769959"/>
                <a:gd name="connsiteX3" fmla="*/ 1486034 w 2026101"/>
                <a:gd name="connsiteY3" fmla="*/ 406717 h 1769959"/>
                <a:gd name="connsiteX4" fmla="*/ 1353636 w 2026101"/>
                <a:gd name="connsiteY4" fmla="*/ 409575 h 1769959"/>
                <a:gd name="connsiteX5" fmla="*/ 1321251 w 2026101"/>
                <a:gd name="connsiteY5" fmla="*/ 378142 h 1769959"/>
                <a:gd name="connsiteX6" fmla="*/ 1039311 w 2026101"/>
                <a:gd name="connsiteY6" fmla="*/ 145732 h 1769959"/>
                <a:gd name="connsiteX7" fmla="*/ 829761 w 2026101"/>
                <a:gd name="connsiteY7" fmla="*/ 430530 h 1769959"/>
                <a:gd name="connsiteX8" fmla="*/ 1067886 w 2026101"/>
                <a:gd name="connsiteY8" fmla="*/ 638175 h 1769959"/>
                <a:gd name="connsiteX9" fmla="*/ 1207904 w 2026101"/>
                <a:gd name="connsiteY9" fmla="*/ 599122 h 1769959"/>
                <a:gd name="connsiteX10" fmla="*/ 1236479 w 2026101"/>
                <a:gd name="connsiteY10" fmla="*/ 603885 h 1769959"/>
                <a:gd name="connsiteX11" fmla="*/ 1258386 w 2026101"/>
                <a:gd name="connsiteY11" fmla="*/ 627697 h 1769959"/>
                <a:gd name="connsiteX12" fmla="*/ 1269816 w 2026101"/>
                <a:gd name="connsiteY12" fmla="*/ 632460 h 1769959"/>
                <a:gd name="connsiteX13" fmla="*/ 1277436 w 2026101"/>
                <a:gd name="connsiteY13" fmla="*/ 620077 h 1769959"/>
                <a:gd name="connsiteX14" fmla="*/ 1275531 w 2026101"/>
                <a:gd name="connsiteY14" fmla="*/ 607695 h 1769959"/>
                <a:gd name="connsiteX15" fmla="*/ 1380306 w 2026101"/>
                <a:gd name="connsiteY15" fmla="*/ 506730 h 1769959"/>
                <a:gd name="connsiteX16" fmla="*/ 1518419 w 2026101"/>
                <a:gd name="connsiteY16" fmla="*/ 662940 h 1769959"/>
                <a:gd name="connsiteX17" fmla="*/ 1456506 w 2026101"/>
                <a:gd name="connsiteY17" fmla="*/ 750570 h 1769959"/>
                <a:gd name="connsiteX18" fmla="*/ 1405071 w 2026101"/>
                <a:gd name="connsiteY18" fmla="*/ 751522 h 1769959"/>
                <a:gd name="connsiteX19" fmla="*/ 1382211 w 2026101"/>
                <a:gd name="connsiteY19" fmla="*/ 757237 h 1769959"/>
                <a:gd name="connsiteX20" fmla="*/ 1391736 w 2026101"/>
                <a:gd name="connsiteY20" fmla="*/ 774382 h 1769959"/>
                <a:gd name="connsiteX21" fmla="*/ 1407929 w 2026101"/>
                <a:gd name="connsiteY21" fmla="*/ 791527 h 1769959"/>
                <a:gd name="connsiteX22" fmla="*/ 1409834 w 2026101"/>
                <a:gd name="connsiteY22" fmla="*/ 823912 h 1769959"/>
                <a:gd name="connsiteX23" fmla="*/ 1360304 w 2026101"/>
                <a:gd name="connsiteY23" fmla="*/ 956310 h 1769959"/>
                <a:gd name="connsiteX24" fmla="*/ 1607001 w 2026101"/>
                <a:gd name="connsiteY24" fmla="*/ 1220152 h 1769959"/>
                <a:gd name="connsiteX25" fmla="*/ 1645101 w 2026101"/>
                <a:gd name="connsiteY25" fmla="*/ 1217295 h 1769959"/>
                <a:gd name="connsiteX26" fmla="*/ 1842269 w 2026101"/>
                <a:gd name="connsiteY26" fmla="*/ 1047750 h 1769959"/>
                <a:gd name="connsiteX27" fmla="*/ 1778451 w 2026101"/>
                <a:gd name="connsiteY27" fmla="*/ 793432 h 1769959"/>
                <a:gd name="connsiteX28" fmla="*/ 1627004 w 2026101"/>
                <a:gd name="connsiteY28" fmla="*/ 725805 h 1769959"/>
                <a:gd name="connsiteX29" fmla="*/ 1609859 w 2026101"/>
                <a:gd name="connsiteY29" fmla="*/ 702945 h 1769959"/>
                <a:gd name="connsiteX30" fmla="*/ 1625099 w 2026101"/>
                <a:gd name="connsiteY30" fmla="*/ 568642 h 1769959"/>
                <a:gd name="connsiteX31" fmla="*/ 1652721 w 2026101"/>
                <a:gd name="connsiteY31" fmla="*/ 547687 h 1769959"/>
                <a:gd name="connsiteX32" fmla="*/ 1755591 w 2026101"/>
                <a:gd name="connsiteY32" fmla="*/ 538162 h 1769959"/>
                <a:gd name="connsiteX33" fmla="*/ 1864176 w 2026101"/>
                <a:gd name="connsiteY33" fmla="*/ 299085 h 1769959"/>
                <a:gd name="connsiteX34" fmla="*/ 1825913 w 2026101"/>
                <a:gd name="connsiteY34" fmla="*/ 236637 h 1769959"/>
                <a:gd name="connsiteX35" fmla="*/ 1939647 w 2026101"/>
                <a:gd name="connsiteY35" fmla="*/ 136464 h 1769959"/>
                <a:gd name="connsiteX36" fmla="*/ 1990859 w 2026101"/>
                <a:gd name="connsiteY36" fmla="*/ 211455 h 1769959"/>
                <a:gd name="connsiteX37" fmla="*/ 2025149 w 2026101"/>
                <a:gd name="connsiteY37" fmla="*/ 318135 h 1769959"/>
                <a:gd name="connsiteX38" fmla="*/ 2026101 w 2026101"/>
                <a:gd name="connsiteY38" fmla="*/ 412432 h 1769959"/>
                <a:gd name="connsiteX39" fmla="*/ 1978476 w 2026101"/>
                <a:gd name="connsiteY39" fmla="*/ 540067 h 1769959"/>
                <a:gd name="connsiteX40" fmla="*/ 1865129 w 2026101"/>
                <a:gd name="connsiteY40" fmla="*/ 653415 h 1769959"/>
                <a:gd name="connsiteX41" fmla="*/ 1863224 w 2026101"/>
                <a:gd name="connsiteY41" fmla="*/ 674370 h 1769959"/>
                <a:gd name="connsiteX42" fmla="*/ 1999431 w 2026101"/>
                <a:gd name="connsiteY42" fmla="*/ 943927 h 1769959"/>
                <a:gd name="connsiteX43" fmla="*/ 1739399 w 2026101"/>
                <a:gd name="connsiteY43" fmla="*/ 1343977 h 1769959"/>
                <a:gd name="connsiteX44" fmla="*/ 1360304 w 2026101"/>
                <a:gd name="connsiteY44" fmla="*/ 1281112 h 1769959"/>
                <a:gd name="connsiteX45" fmla="*/ 1211714 w 2026101"/>
                <a:gd name="connsiteY45" fmla="*/ 973455 h 1769959"/>
                <a:gd name="connsiteX46" fmla="*/ 1193616 w 2026101"/>
                <a:gd name="connsiteY46" fmla="*/ 996315 h 1769959"/>
                <a:gd name="connsiteX47" fmla="*/ 1158374 w 2026101"/>
                <a:gd name="connsiteY47" fmla="*/ 1093470 h 1769959"/>
                <a:gd name="connsiteX48" fmla="*/ 1137419 w 2026101"/>
                <a:gd name="connsiteY48" fmla="*/ 1108710 h 1769959"/>
                <a:gd name="connsiteX49" fmla="*/ 1039311 w 2026101"/>
                <a:gd name="connsiteY49" fmla="*/ 1113472 h 1769959"/>
                <a:gd name="connsiteX50" fmla="*/ 1063124 w 2026101"/>
                <a:gd name="connsiteY50" fmla="*/ 1163002 h 1769959"/>
                <a:gd name="connsiteX51" fmla="*/ 1014546 w 2026101"/>
                <a:gd name="connsiteY51" fmla="*/ 1270635 h 1769959"/>
                <a:gd name="connsiteX52" fmla="*/ 897389 w 2026101"/>
                <a:gd name="connsiteY52" fmla="*/ 1259205 h 1769959"/>
                <a:gd name="connsiteX53" fmla="*/ 866909 w 2026101"/>
                <a:gd name="connsiteY53" fmla="*/ 1259205 h 1769959"/>
                <a:gd name="connsiteX54" fmla="*/ 433871 w 2026101"/>
                <a:gd name="connsiteY54" fmla="*/ 1658450 h 1769959"/>
                <a:gd name="connsiteX55" fmla="*/ 0 w 2026101"/>
                <a:gd name="connsiteY55" fmla="*/ 1769959 h 1769959"/>
                <a:gd name="connsiteX56" fmla="*/ 730701 w 2026101"/>
                <a:gd name="connsiteY56" fmla="*/ 1106805 h 1769959"/>
                <a:gd name="connsiteX57" fmla="*/ 732606 w 2026101"/>
                <a:gd name="connsiteY57" fmla="*/ 1083945 h 1769959"/>
                <a:gd name="connsiteX58" fmla="*/ 740226 w 2026101"/>
                <a:gd name="connsiteY58" fmla="*/ 947737 h 1769959"/>
                <a:gd name="connsiteX59" fmla="*/ 875481 w 2026101"/>
                <a:gd name="connsiteY59" fmla="*/ 941070 h 1769959"/>
                <a:gd name="connsiteX60" fmla="*/ 890721 w 2026101"/>
                <a:gd name="connsiteY60" fmla="*/ 934402 h 1769959"/>
                <a:gd name="connsiteX61" fmla="*/ 901199 w 2026101"/>
                <a:gd name="connsiteY61" fmla="*/ 855345 h 1769959"/>
                <a:gd name="connsiteX62" fmla="*/ 921201 w 2026101"/>
                <a:gd name="connsiteY62" fmla="*/ 832485 h 1769959"/>
                <a:gd name="connsiteX63" fmla="*/ 1049377 w 2026101"/>
                <a:gd name="connsiteY63" fmla="*/ 809555 h 1769959"/>
                <a:gd name="connsiteX64" fmla="*/ 991686 w 2026101"/>
                <a:gd name="connsiteY64" fmla="*/ 782955 h 1769959"/>
                <a:gd name="connsiteX65" fmla="*/ 683076 w 2026101"/>
                <a:gd name="connsiteY65" fmla="*/ 446722 h 1769959"/>
                <a:gd name="connsiteX66" fmla="*/ 1004069 w 2026101"/>
                <a:gd name="connsiteY66" fmla="*/ 4762 h 1769959"/>
                <a:gd name="connsiteX67" fmla="*/ 1025024 w 2026101"/>
                <a:gd name="connsiteY67" fmla="*/ 0 h 1769959"/>
                <a:gd name="connsiteX68" fmla="*/ 1120274 w 2026101"/>
                <a:gd name="connsiteY68" fmla="*/ 0 h 1769959"/>
                <a:gd name="connsiteX69" fmla="*/ 1128846 w 2026101"/>
                <a:gd name="connsiteY69" fmla="*/ 1905 h 1769959"/>
                <a:gd name="connsiteX70" fmla="*/ 1391736 w 2026101"/>
                <a:gd name="connsiteY70" fmla="*/ 160972 h 1769959"/>
                <a:gd name="connsiteX71" fmla="*/ 1413644 w 2026101"/>
                <a:gd name="connsiteY71" fmla="*/ 160972 h 1769959"/>
                <a:gd name="connsiteX72" fmla="*/ 1939647 w 2026101"/>
                <a:gd name="connsiteY72" fmla="*/ 136464 h 1769959"/>
                <a:gd name="connsiteX0" fmla="*/ 1825913 w 2026101"/>
                <a:gd name="connsiteY0" fmla="*/ 236637 h 1925404"/>
                <a:gd name="connsiteX1" fmla="*/ 1627004 w 2026101"/>
                <a:gd name="connsiteY1" fmla="*/ 185737 h 1925404"/>
                <a:gd name="connsiteX2" fmla="*/ 1501274 w 2026101"/>
                <a:gd name="connsiteY2" fmla="*/ 388620 h 1925404"/>
                <a:gd name="connsiteX3" fmla="*/ 1486034 w 2026101"/>
                <a:gd name="connsiteY3" fmla="*/ 406717 h 1925404"/>
                <a:gd name="connsiteX4" fmla="*/ 1353636 w 2026101"/>
                <a:gd name="connsiteY4" fmla="*/ 409575 h 1925404"/>
                <a:gd name="connsiteX5" fmla="*/ 1321251 w 2026101"/>
                <a:gd name="connsiteY5" fmla="*/ 378142 h 1925404"/>
                <a:gd name="connsiteX6" fmla="*/ 1039311 w 2026101"/>
                <a:gd name="connsiteY6" fmla="*/ 145732 h 1925404"/>
                <a:gd name="connsiteX7" fmla="*/ 829761 w 2026101"/>
                <a:gd name="connsiteY7" fmla="*/ 430530 h 1925404"/>
                <a:gd name="connsiteX8" fmla="*/ 1067886 w 2026101"/>
                <a:gd name="connsiteY8" fmla="*/ 638175 h 1925404"/>
                <a:gd name="connsiteX9" fmla="*/ 1207904 w 2026101"/>
                <a:gd name="connsiteY9" fmla="*/ 599122 h 1925404"/>
                <a:gd name="connsiteX10" fmla="*/ 1236479 w 2026101"/>
                <a:gd name="connsiteY10" fmla="*/ 603885 h 1925404"/>
                <a:gd name="connsiteX11" fmla="*/ 1258386 w 2026101"/>
                <a:gd name="connsiteY11" fmla="*/ 627697 h 1925404"/>
                <a:gd name="connsiteX12" fmla="*/ 1269816 w 2026101"/>
                <a:gd name="connsiteY12" fmla="*/ 632460 h 1925404"/>
                <a:gd name="connsiteX13" fmla="*/ 1277436 w 2026101"/>
                <a:gd name="connsiteY13" fmla="*/ 620077 h 1925404"/>
                <a:gd name="connsiteX14" fmla="*/ 1275531 w 2026101"/>
                <a:gd name="connsiteY14" fmla="*/ 607695 h 1925404"/>
                <a:gd name="connsiteX15" fmla="*/ 1380306 w 2026101"/>
                <a:gd name="connsiteY15" fmla="*/ 506730 h 1925404"/>
                <a:gd name="connsiteX16" fmla="*/ 1518419 w 2026101"/>
                <a:gd name="connsiteY16" fmla="*/ 662940 h 1925404"/>
                <a:gd name="connsiteX17" fmla="*/ 1456506 w 2026101"/>
                <a:gd name="connsiteY17" fmla="*/ 750570 h 1925404"/>
                <a:gd name="connsiteX18" fmla="*/ 1405071 w 2026101"/>
                <a:gd name="connsiteY18" fmla="*/ 751522 h 1925404"/>
                <a:gd name="connsiteX19" fmla="*/ 1382211 w 2026101"/>
                <a:gd name="connsiteY19" fmla="*/ 757237 h 1925404"/>
                <a:gd name="connsiteX20" fmla="*/ 1391736 w 2026101"/>
                <a:gd name="connsiteY20" fmla="*/ 774382 h 1925404"/>
                <a:gd name="connsiteX21" fmla="*/ 1407929 w 2026101"/>
                <a:gd name="connsiteY21" fmla="*/ 791527 h 1925404"/>
                <a:gd name="connsiteX22" fmla="*/ 1409834 w 2026101"/>
                <a:gd name="connsiteY22" fmla="*/ 823912 h 1925404"/>
                <a:gd name="connsiteX23" fmla="*/ 1360304 w 2026101"/>
                <a:gd name="connsiteY23" fmla="*/ 956310 h 1925404"/>
                <a:gd name="connsiteX24" fmla="*/ 1607001 w 2026101"/>
                <a:gd name="connsiteY24" fmla="*/ 1220152 h 1925404"/>
                <a:gd name="connsiteX25" fmla="*/ 1645101 w 2026101"/>
                <a:gd name="connsiteY25" fmla="*/ 1217295 h 1925404"/>
                <a:gd name="connsiteX26" fmla="*/ 1842269 w 2026101"/>
                <a:gd name="connsiteY26" fmla="*/ 1047750 h 1925404"/>
                <a:gd name="connsiteX27" fmla="*/ 1778451 w 2026101"/>
                <a:gd name="connsiteY27" fmla="*/ 793432 h 1925404"/>
                <a:gd name="connsiteX28" fmla="*/ 1627004 w 2026101"/>
                <a:gd name="connsiteY28" fmla="*/ 725805 h 1925404"/>
                <a:gd name="connsiteX29" fmla="*/ 1609859 w 2026101"/>
                <a:gd name="connsiteY29" fmla="*/ 702945 h 1925404"/>
                <a:gd name="connsiteX30" fmla="*/ 1625099 w 2026101"/>
                <a:gd name="connsiteY30" fmla="*/ 568642 h 1925404"/>
                <a:gd name="connsiteX31" fmla="*/ 1652721 w 2026101"/>
                <a:gd name="connsiteY31" fmla="*/ 547687 h 1925404"/>
                <a:gd name="connsiteX32" fmla="*/ 1755591 w 2026101"/>
                <a:gd name="connsiteY32" fmla="*/ 538162 h 1925404"/>
                <a:gd name="connsiteX33" fmla="*/ 1864176 w 2026101"/>
                <a:gd name="connsiteY33" fmla="*/ 299085 h 1925404"/>
                <a:gd name="connsiteX34" fmla="*/ 1825913 w 2026101"/>
                <a:gd name="connsiteY34" fmla="*/ 236637 h 1925404"/>
                <a:gd name="connsiteX35" fmla="*/ 1939647 w 2026101"/>
                <a:gd name="connsiteY35" fmla="*/ 136464 h 1925404"/>
                <a:gd name="connsiteX36" fmla="*/ 1990859 w 2026101"/>
                <a:gd name="connsiteY36" fmla="*/ 211455 h 1925404"/>
                <a:gd name="connsiteX37" fmla="*/ 2025149 w 2026101"/>
                <a:gd name="connsiteY37" fmla="*/ 318135 h 1925404"/>
                <a:gd name="connsiteX38" fmla="*/ 2026101 w 2026101"/>
                <a:gd name="connsiteY38" fmla="*/ 412432 h 1925404"/>
                <a:gd name="connsiteX39" fmla="*/ 1978476 w 2026101"/>
                <a:gd name="connsiteY39" fmla="*/ 540067 h 1925404"/>
                <a:gd name="connsiteX40" fmla="*/ 1865129 w 2026101"/>
                <a:gd name="connsiteY40" fmla="*/ 653415 h 1925404"/>
                <a:gd name="connsiteX41" fmla="*/ 1863224 w 2026101"/>
                <a:gd name="connsiteY41" fmla="*/ 674370 h 1925404"/>
                <a:gd name="connsiteX42" fmla="*/ 1999431 w 2026101"/>
                <a:gd name="connsiteY42" fmla="*/ 943927 h 1925404"/>
                <a:gd name="connsiteX43" fmla="*/ 1739399 w 2026101"/>
                <a:gd name="connsiteY43" fmla="*/ 1343977 h 1925404"/>
                <a:gd name="connsiteX44" fmla="*/ 1360304 w 2026101"/>
                <a:gd name="connsiteY44" fmla="*/ 1281112 h 1925404"/>
                <a:gd name="connsiteX45" fmla="*/ 1211714 w 2026101"/>
                <a:gd name="connsiteY45" fmla="*/ 973455 h 1925404"/>
                <a:gd name="connsiteX46" fmla="*/ 1193616 w 2026101"/>
                <a:gd name="connsiteY46" fmla="*/ 996315 h 1925404"/>
                <a:gd name="connsiteX47" fmla="*/ 1158374 w 2026101"/>
                <a:gd name="connsiteY47" fmla="*/ 1093470 h 1925404"/>
                <a:gd name="connsiteX48" fmla="*/ 1137419 w 2026101"/>
                <a:gd name="connsiteY48" fmla="*/ 1108710 h 1925404"/>
                <a:gd name="connsiteX49" fmla="*/ 1039311 w 2026101"/>
                <a:gd name="connsiteY49" fmla="*/ 1113472 h 1925404"/>
                <a:gd name="connsiteX50" fmla="*/ 1063124 w 2026101"/>
                <a:gd name="connsiteY50" fmla="*/ 1163002 h 1925404"/>
                <a:gd name="connsiteX51" fmla="*/ 1014546 w 2026101"/>
                <a:gd name="connsiteY51" fmla="*/ 1270635 h 1925404"/>
                <a:gd name="connsiteX52" fmla="*/ 897389 w 2026101"/>
                <a:gd name="connsiteY52" fmla="*/ 1259205 h 1925404"/>
                <a:gd name="connsiteX53" fmla="*/ 866909 w 2026101"/>
                <a:gd name="connsiteY53" fmla="*/ 1259205 h 1925404"/>
                <a:gd name="connsiteX54" fmla="*/ 141485 w 2026101"/>
                <a:gd name="connsiteY54" fmla="*/ 1925404 h 1925404"/>
                <a:gd name="connsiteX55" fmla="*/ 0 w 2026101"/>
                <a:gd name="connsiteY55" fmla="*/ 1769959 h 1925404"/>
                <a:gd name="connsiteX56" fmla="*/ 730701 w 2026101"/>
                <a:gd name="connsiteY56" fmla="*/ 1106805 h 1925404"/>
                <a:gd name="connsiteX57" fmla="*/ 732606 w 2026101"/>
                <a:gd name="connsiteY57" fmla="*/ 1083945 h 1925404"/>
                <a:gd name="connsiteX58" fmla="*/ 740226 w 2026101"/>
                <a:gd name="connsiteY58" fmla="*/ 947737 h 1925404"/>
                <a:gd name="connsiteX59" fmla="*/ 875481 w 2026101"/>
                <a:gd name="connsiteY59" fmla="*/ 941070 h 1925404"/>
                <a:gd name="connsiteX60" fmla="*/ 890721 w 2026101"/>
                <a:gd name="connsiteY60" fmla="*/ 934402 h 1925404"/>
                <a:gd name="connsiteX61" fmla="*/ 901199 w 2026101"/>
                <a:gd name="connsiteY61" fmla="*/ 855345 h 1925404"/>
                <a:gd name="connsiteX62" fmla="*/ 921201 w 2026101"/>
                <a:gd name="connsiteY62" fmla="*/ 832485 h 1925404"/>
                <a:gd name="connsiteX63" fmla="*/ 1049377 w 2026101"/>
                <a:gd name="connsiteY63" fmla="*/ 809555 h 1925404"/>
                <a:gd name="connsiteX64" fmla="*/ 991686 w 2026101"/>
                <a:gd name="connsiteY64" fmla="*/ 782955 h 1925404"/>
                <a:gd name="connsiteX65" fmla="*/ 683076 w 2026101"/>
                <a:gd name="connsiteY65" fmla="*/ 446722 h 1925404"/>
                <a:gd name="connsiteX66" fmla="*/ 1004069 w 2026101"/>
                <a:gd name="connsiteY66" fmla="*/ 4762 h 1925404"/>
                <a:gd name="connsiteX67" fmla="*/ 1025024 w 2026101"/>
                <a:gd name="connsiteY67" fmla="*/ 0 h 1925404"/>
                <a:gd name="connsiteX68" fmla="*/ 1120274 w 2026101"/>
                <a:gd name="connsiteY68" fmla="*/ 0 h 1925404"/>
                <a:gd name="connsiteX69" fmla="*/ 1128846 w 2026101"/>
                <a:gd name="connsiteY69" fmla="*/ 1905 h 1925404"/>
                <a:gd name="connsiteX70" fmla="*/ 1391736 w 2026101"/>
                <a:gd name="connsiteY70" fmla="*/ 160972 h 1925404"/>
                <a:gd name="connsiteX71" fmla="*/ 1413644 w 2026101"/>
                <a:gd name="connsiteY71" fmla="*/ 160972 h 1925404"/>
                <a:gd name="connsiteX72" fmla="*/ 1939647 w 2026101"/>
                <a:gd name="connsiteY72" fmla="*/ 136464 h 1925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026101" h="1925404">
                  <a:moveTo>
                    <a:pt x="1825913" y="236637"/>
                  </a:moveTo>
                  <a:cubicBezTo>
                    <a:pt x="1777023" y="183773"/>
                    <a:pt x="1699870" y="161448"/>
                    <a:pt x="1627004" y="185737"/>
                  </a:cubicBezTo>
                  <a:cubicBezTo>
                    <a:pt x="1553661" y="210502"/>
                    <a:pt x="1490796" y="283845"/>
                    <a:pt x="1501274" y="388620"/>
                  </a:cubicBezTo>
                  <a:cubicBezTo>
                    <a:pt x="1502226" y="401955"/>
                    <a:pt x="1499369" y="405765"/>
                    <a:pt x="1486034" y="406717"/>
                  </a:cubicBezTo>
                  <a:cubicBezTo>
                    <a:pt x="1442219" y="408622"/>
                    <a:pt x="1397451" y="408622"/>
                    <a:pt x="1353636" y="409575"/>
                  </a:cubicBezTo>
                  <a:cubicBezTo>
                    <a:pt x="1321251" y="410527"/>
                    <a:pt x="1322204" y="410527"/>
                    <a:pt x="1321251" y="378142"/>
                  </a:cubicBezTo>
                  <a:cubicBezTo>
                    <a:pt x="1317441" y="243840"/>
                    <a:pt x="1196474" y="122872"/>
                    <a:pt x="1039311" y="145732"/>
                  </a:cubicBezTo>
                  <a:cubicBezTo>
                    <a:pt x="898341" y="165735"/>
                    <a:pt x="809759" y="290512"/>
                    <a:pt x="829761" y="430530"/>
                  </a:cubicBezTo>
                  <a:cubicBezTo>
                    <a:pt x="846906" y="546735"/>
                    <a:pt x="950729" y="637222"/>
                    <a:pt x="1067886" y="638175"/>
                  </a:cubicBezTo>
                  <a:cubicBezTo>
                    <a:pt x="1118369" y="639127"/>
                    <a:pt x="1165041" y="626745"/>
                    <a:pt x="1207904" y="599122"/>
                  </a:cubicBezTo>
                  <a:cubicBezTo>
                    <a:pt x="1220286" y="591502"/>
                    <a:pt x="1227906" y="592455"/>
                    <a:pt x="1236479" y="603885"/>
                  </a:cubicBezTo>
                  <a:cubicBezTo>
                    <a:pt x="1243146" y="612457"/>
                    <a:pt x="1250766" y="620077"/>
                    <a:pt x="1258386" y="627697"/>
                  </a:cubicBezTo>
                  <a:cubicBezTo>
                    <a:pt x="1261244" y="630555"/>
                    <a:pt x="1264101" y="635317"/>
                    <a:pt x="1269816" y="632460"/>
                  </a:cubicBezTo>
                  <a:cubicBezTo>
                    <a:pt x="1274579" y="629602"/>
                    <a:pt x="1278389" y="625792"/>
                    <a:pt x="1277436" y="620077"/>
                  </a:cubicBezTo>
                  <a:cubicBezTo>
                    <a:pt x="1277436" y="616267"/>
                    <a:pt x="1276484" y="611505"/>
                    <a:pt x="1275531" y="607695"/>
                  </a:cubicBezTo>
                  <a:cubicBezTo>
                    <a:pt x="1266006" y="544830"/>
                    <a:pt x="1317441" y="495300"/>
                    <a:pt x="1380306" y="506730"/>
                  </a:cubicBezTo>
                  <a:cubicBezTo>
                    <a:pt x="1456506" y="520065"/>
                    <a:pt x="1514609" y="585787"/>
                    <a:pt x="1518419" y="662940"/>
                  </a:cubicBezTo>
                  <a:cubicBezTo>
                    <a:pt x="1520324" y="702945"/>
                    <a:pt x="1495559" y="739140"/>
                    <a:pt x="1456506" y="750570"/>
                  </a:cubicBezTo>
                  <a:cubicBezTo>
                    <a:pt x="1439361" y="755332"/>
                    <a:pt x="1422216" y="756285"/>
                    <a:pt x="1405071" y="751522"/>
                  </a:cubicBezTo>
                  <a:cubicBezTo>
                    <a:pt x="1396499" y="749617"/>
                    <a:pt x="1386974" y="747712"/>
                    <a:pt x="1382211" y="757237"/>
                  </a:cubicBezTo>
                  <a:cubicBezTo>
                    <a:pt x="1377449" y="766762"/>
                    <a:pt x="1387926" y="768667"/>
                    <a:pt x="1391736" y="774382"/>
                  </a:cubicBezTo>
                  <a:cubicBezTo>
                    <a:pt x="1396499" y="780097"/>
                    <a:pt x="1401261" y="785812"/>
                    <a:pt x="1407929" y="791527"/>
                  </a:cubicBezTo>
                  <a:cubicBezTo>
                    <a:pt x="1420311" y="802005"/>
                    <a:pt x="1420311" y="810577"/>
                    <a:pt x="1409834" y="823912"/>
                  </a:cubicBezTo>
                  <a:cubicBezTo>
                    <a:pt x="1379354" y="862012"/>
                    <a:pt x="1363161" y="907732"/>
                    <a:pt x="1360304" y="956310"/>
                  </a:cubicBezTo>
                  <a:cubicBezTo>
                    <a:pt x="1349826" y="1101090"/>
                    <a:pt x="1462221" y="1220152"/>
                    <a:pt x="1607001" y="1220152"/>
                  </a:cubicBezTo>
                  <a:cubicBezTo>
                    <a:pt x="1619384" y="1219200"/>
                    <a:pt x="1632719" y="1220152"/>
                    <a:pt x="1645101" y="1217295"/>
                  </a:cubicBezTo>
                  <a:cubicBezTo>
                    <a:pt x="1743209" y="1199197"/>
                    <a:pt x="1812741" y="1143000"/>
                    <a:pt x="1842269" y="1047750"/>
                  </a:cubicBezTo>
                  <a:cubicBezTo>
                    <a:pt x="1872749" y="951547"/>
                    <a:pt x="1849889" y="864870"/>
                    <a:pt x="1778451" y="793432"/>
                  </a:cubicBezTo>
                  <a:cubicBezTo>
                    <a:pt x="1737494" y="752475"/>
                    <a:pt x="1685106" y="730567"/>
                    <a:pt x="1627004" y="725805"/>
                  </a:cubicBezTo>
                  <a:cubicBezTo>
                    <a:pt x="1610811" y="724852"/>
                    <a:pt x="1607954" y="717232"/>
                    <a:pt x="1609859" y="702945"/>
                  </a:cubicBezTo>
                  <a:cubicBezTo>
                    <a:pt x="1615574" y="658177"/>
                    <a:pt x="1620336" y="613410"/>
                    <a:pt x="1625099" y="568642"/>
                  </a:cubicBezTo>
                  <a:cubicBezTo>
                    <a:pt x="1627956" y="544830"/>
                    <a:pt x="1628909" y="543877"/>
                    <a:pt x="1652721" y="547687"/>
                  </a:cubicBezTo>
                  <a:cubicBezTo>
                    <a:pt x="1687964" y="553402"/>
                    <a:pt x="1722254" y="551497"/>
                    <a:pt x="1755591" y="538162"/>
                  </a:cubicBezTo>
                  <a:cubicBezTo>
                    <a:pt x="1850841" y="501015"/>
                    <a:pt x="1898466" y="394335"/>
                    <a:pt x="1864176" y="299085"/>
                  </a:cubicBezTo>
                  <a:cubicBezTo>
                    <a:pt x="1855365" y="275272"/>
                    <a:pt x="1842209" y="254258"/>
                    <a:pt x="1825913" y="236637"/>
                  </a:cubicBezTo>
                  <a:close/>
                  <a:moveTo>
                    <a:pt x="1939647" y="136464"/>
                  </a:moveTo>
                  <a:cubicBezTo>
                    <a:pt x="1959382" y="158338"/>
                    <a:pt x="1976691" y="183356"/>
                    <a:pt x="1990859" y="211455"/>
                  </a:cubicBezTo>
                  <a:cubicBezTo>
                    <a:pt x="2008004" y="245745"/>
                    <a:pt x="2016576" y="281940"/>
                    <a:pt x="2025149" y="318135"/>
                  </a:cubicBezTo>
                  <a:cubicBezTo>
                    <a:pt x="2026101" y="349567"/>
                    <a:pt x="2026101" y="381000"/>
                    <a:pt x="2026101" y="412432"/>
                  </a:cubicBezTo>
                  <a:cubicBezTo>
                    <a:pt x="2015624" y="457200"/>
                    <a:pt x="2003241" y="501015"/>
                    <a:pt x="1978476" y="540067"/>
                  </a:cubicBezTo>
                  <a:cubicBezTo>
                    <a:pt x="1949901" y="586740"/>
                    <a:pt x="1912754" y="624840"/>
                    <a:pt x="1865129" y="653415"/>
                  </a:cubicBezTo>
                  <a:cubicBezTo>
                    <a:pt x="1849889" y="662940"/>
                    <a:pt x="1849889" y="662940"/>
                    <a:pt x="1863224" y="674370"/>
                  </a:cubicBezTo>
                  <a:cubicBezTo>
                    <a:pt x="1944186" y="745807"/>
                    <a:pt x="1989906" y="835342"/>
                    <a:pt x="1999431" y="943927"/>
                  </a:cubicBezTo>
                  <a:cubicBezTo>
                    <a:pt x="2013719" y="1120140"/>
                    <a:pt x="1907991" y="1285875"/>
                    <a:pt x="1739399" y="1343977"/>
                  </a:cubicBezTo>
                  <a:cubicBezTo>
                    <a:pt x="1603191" y="1391602"/>
                    <a:pt x="1474604" y="1370647"/>
                    <a:pt x="1360304" y="1281112"/>
                  </a:cubicBezTo>
                  <a:cubicBezTo>
                    <a:pt x="1261244" y="1203007"/>
                    <a:pt x="1213619" y="1098232"/>
                    <a:pt x="1211714" y="973455"/>
                  </a:cubicBezTo>
                  <a:cubicBezTo>
                    <a:pt x="1183933" y="925989"/>
                    <a:pt x="1202506" y="976313"/>
                    <a:pt x="1193616" y="996315"/>
                  </a:cubicBezTo>
                  <a:cubicBezTo>
                    <a:pt x="1181234" y="1028700"/>
                    <a:pt x="1169804" y="1061085"/>
                    <a:pt x="1158374" y="1093470"/>
                  </a:cubicBezTo>
                  <a:cubicBezTo>
                    <a:pt x="1154564" y="1104900"/>
                    <a:pt x="1148849" y="1108710"/>
                    <a:pt x="1137419" y="1108710"/>
                  </a:cubicBezTo>
                  <a:cubicBezTo>
                    <a:pt x="1105986" y="1109662"/>
                    <a:pt x="1073601" y="1111567"/>
                    <a:pt x="1039311" y="1113472"/>
                  </a:cubicBezTo>
                  <a:cubicBezTo>
                    <a:pt x="1050741" y="1130617"/>
                    <a:pt x="1059314" y="1145857"/>
                    <a:pt x="1063124" y="1163002"/>
                  </a:cubicBezTo>
                  <a:cubicBezTo>
                    <a:pt x="1071696" y="1203960"/>
                    <a:pt x="1051694" y="1248727"/>
                    <a:pt x="1014546" y="1270635"/>
                  </a:cubicBezTo>
                  <a:cubicBezTo>
                    <a:pt x="976446" y="1292542"/>
                    <a:pt x="926916" y="1288732"/>
                    <a:pt x="897389" y="1259205"/>
                  </a:cubicBezTo>
                  <a:cubicBezTo>
                    <a:pt x="885006" y="1246822"/>
                    <a:pt x="878339" y="1248727"/>
                    <a:pt x="866909" y="1259205"/>
                  </a:cubicBezTo>
                  <a:lnTo>
                    <a:pt x="141485" y="1925404"/>
                  </a:lnTo>
                  <a:lnTo>
                    <a:pt x="0" y="1769959"/>
                  </a:lnTo>
                  <a:lnTo>
                    <a:pt x="730701" y="1106805"/>
                  </a:lnTo>
                  <a:cubicBezTo>
                    <a:pt x="762259" y="1078078"/>
                    <a:pt x="740226" y="1093470"/>
                    <a:pt x="732606" y="1083945"/>
                  </a:cubicBezTo>
                  <a:cubicBezTo>
                    <a:pt x="699269" y="1042035"/>
                    <a:pt x="703079" y="984885"/>
                    <a:pt x="740226" y="947737"/>
                  </a:cubicBezTo>
                  <a:cubicBezTo>
                    <a:pt x="776421" y="911542"/>
                    <a:pt x="833571" y="908685"/>
                    <a:pt x="875481" y="941070"/>
                  </a:cubicBezTo>
                  <a:cubicBezTo>
                    <a:pt x="900563" y="938848"/>
                    <a:pt x="886435" y="948690"/>
                    <a:pt x="890721" y="934402"/>
                  </a:cubicBezTo>
                  <a:cubicBezTo>
                    <a:pt x="894531" y="907732"/>
                    <a:pt x="898341" y="882015"/>
                    <a:pt x="901199" y="855345"/>
                  </a:cubicBezTo>
                  <a:cubicBezTo>
                    <a:pt x="902151" y="842010"/>
                    <a:pt x="896505" y="840117"/>
                    <a:pt x="921201" y="832485"/>
                  </a:cubicBezTo>
                  <a:cubicBezTo>
                    <a:pt x="945897" y="824853"/>
                    <a:pt x="1012074" y="801103"/>
                    <a:pt x="1049377" y="809555"/>
                  </a:cubicBezTo>
                  <a:cubicBezTo>
                    <a:pt x="1022989" y="787723"/>
                    <a:pt x="1023634" y="795239"/>
                    <a:pt x="991686" y="782955"/>
                  </a:cubicBezTo>
                  <a:cubicBezTo>
                    <a:pt x="834473" y="722506"/>
                    <a:pt x="705936" y="609600"/>
                    <a:pt x="683076" y="446722"/>
                  </a:cubicBezTo>
                  <a:cubicBezTo>
                    <a:pt x="653549" y="238125"/>
                    <a:pt x="796424" y="40957"/>
                    <a:pt x="1004069" y="4762"/>
                  </a:cubicBezTo>
                  <a:cubicBezTo>
                    <a:pt x="1010736" y="3810"/>
                    <a:pt x="1018356" y="1905"/>
                    <a:pt x="1025024" y="0"/>
                  </a:cubicBezTo>
                  <a:lnTo>
                    <a:pt x="1120274" y="0"/>
                  </a:lnTo>
                  <a:cubicBezTo>
                    <a:pt x="1123131" y="952"/>
                    <a:pt x="1125989" y="1905"/>
                    <a:pt x="1128846" y="1905"/>
                  </a:cubicBezTo>
                  <a:cubicBezTo>
                    <a:pt x="1237431" y="20002"/>
                    <a:pt x="1326014" y="72390"/>
                    <a:pt x="1391736" y="160972"/>
                  </a:cubicBezTo>
                  <a:cubicBezTo>
                    <a:pt x="1403166" y="176212"/>
                    <a:pt x="1403166" y="176212"/>
                    <a:pt x="1413644" y="160972"/>
                  </a:cubicBezTo>
                  <a:cubicBezTo>
                    <a:pt x="1544493" y="-15717"/>
                    <a:pt x="1801504" y="-16654"/>
                    <a:pt x="1939647" y="136464"/>
                  </a:cubicBezTo>
                  <a:close/>
                </a:path>
              </a:pathLst>
            </a:custGeom>
            <a:solidFill>
              <a:schemeClr val="accent3"/>
            </a:solidFill>
            <a:ln w="9525" cap="flat">
              <a:noFill/>
              <a:prstDash val="solid"/>
              <a:miter/>
            </a:ln>
          </p:spPr>
          <p:txBody>
            <a:bodyPr wrap="square" rtlCol="0" anchor="ctr">
              <a:noAutofit/>
            </a:bodyPr>
            <a:lstStyle/>
            <a:p>
              <a:endParaRPr lang="en-US" dirty="0"/>
            </a:p>
          </p:txBody>
        </p:sp>
      </p:grpSp>
      <p:sp>
        <p:nvSpPr>
          <p:cNvPr id="15" name="TextBox 14">
            <a:extLst>
              <a:ext uri="{FF2B5EF4-FFF2-40B4-BE49-F238E27FC236}">
                <a16:creationId xmlns="" xmlns:a16="http://schemas.microsoft.com/office/drawing/2014/main" id="{A45364EB-4A1D-4728-B616-94F945ED8779}"/>
              </a:ext>
            </a:extLst>
          </p:cNvPr>
          <p:cNvSpPr txBox="1"/>
          <p:nvPr/>
        </p:nvSpPr>
        <p:spPr>
          <a:xfrm>
            <a:off x="3849583" y="2954619"/>
            <a:ext cx="4331369" cy="995209"/>
          </a:xfrm>
          <a:prstGeom prst="rect">
            <a:avLst/>
          </a:prstGeom>
          <a:noFill/>
        </p:spPr>
        <p:txBody>
          <a:bodyPr wrap="square" rtlCol="0" anchor="ctr">
            <a:spAutoFit/>
          </a:bodyPr>
          <a:lstStyle/>
          <a:p>
            <a:pPr algn="ctr"/>
            <a:r>
              <a:rPr lang="en-US" altLang="ko-KR" sz="5867" dirty="0">
                <a:solidFill>
                  <a:schemeClr val="accent1"/>
                </a:solidFill>
                <a:latin typeface="Algerian" pitchFamily="82" charset="0"/>
                <a:cs typeface="Arial" pitchFamily="34" charset="0"/>
              </a:rPr>
              <a:t>Thank You</a:t>
            </a:r>
            <a:endParaRPr lang="ko-KR" altLang="en-US" sz="5867" dirty="0">
              <a:solidFill>
                <a:schemeClr val="accent1"/>
              </a:solidFill>
              <a:latin typeface="Algerian" pitchFamily="82" charset="0"/>
              <a:cs typeface="Arial" pitchFamily="34" charset="0"/>
            </a:endParaRPr>
          </a:p>
        </p:txBody>
      </p:sp>
    </p:spTree>
    <p:extLst>
      <p:ext uri="{BB962C8B-B14F-4D97-AF65-F5344CB8AC3E}">
        <p14:creationId xmlns:p14="http://schemas.microsoft.com/office/powerpoint/2010/main" val="711855774"/>
      </p:ext>
    </p:extLst>
  </p:cSld>
  <p:clrMapOvr>
    <a:masterClrMapping/>
  </p:clrMapOvr>
</p:sld>
</file>

<file path=ppt/theme/theme1.xml><?xml version="1.0" encoding="utf-8"?>
<a:theme xmlns:a="http://schemas.openxmlformats.org/drawingml/2006/main" name="Office Theme">
  <a:themeElements>
    <a:clrScheme name="ALLPPT-Bussiness Key">
      <a:dk1>
        <a:sysClr val="windowText" lastClr="000000"/>
      </a:dk1>
      <a:lt1>
        <a:sysClr val="window" lastClr="FFFFFF"/>
      </a:lt1>
      <a:dk2>
        <a:srgbClr val="44546A"/>
      </a:dk2>
      <a:lt2>
        <a:srgbClr val="E7E6E6"/>
      </a:lt2>
      <a:accent1>
        <a:srgbClr val="E6106D"/>
      </a:accent1>
      <a:accent2>
        <a:srgbClr val="2C2C2C"/>
      </a:accent2>
      <a:accent3>
        <a:srgbClr val="E6106D"/>
      </a:accent3>
      <a:accent4>
        <a:srgbClr val="2C2C2C"/>
      </a:accent4>
      <a:accent5>
        <a:srgbClr val="E6106D"/>
      </a:accent5>
      <a:accent6>
        <a:srgbClr val="2C2C2C"/>
      </a:accent6>
      <a:hlink>
        <a:srgbClr val="FFFFFF"/>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Bussiness Key">
      <a:dk1>
        <a:sysClr val="windowText" lastClr="000000"/>
      </a:dk1>
      <a:lt1>
        <a:sysClr val="window" lastClr="FFFFFF"/>
      </a:lt1>
      <a:dk2>
        <a:srgbClr val="44546A"/>
      </a:dk2>
      <a:lt2>
        <a:srgbClr val="E7E6E6"/>
      </a:lt2>
      <a:accent1>
        <a:srgbClr val="E6106D"/>
      </a:accent1>
      <a:accent2>
        <a:srgbClr val="2C2C2C"/>
      </a:accent2>
      <a:accent3>
        <a:srgbClr val="E6106D"/>
      </a:accent3>
      <a:accent4>
        <a:srgbClr val="2C2C2C"/>
      </a:accent4>
      <a:accent5>
        <a:srgbClr val="E6106D"/>
      </a:accent5>
      <a:accent6>
        <a:srgbClr val="2C2C2C"/>
      </a:accent6>
      <a:hlink>
        <a:srgbClr val="FFFFFF"/>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Bussiness Key">
      <a:dk1>
        <a:sysClr val="windowText" lastClr="000000"/>
      </a:dk1>
      <a:lt1>
        <a:sysClr val="window" lastClr="FFFFFF"/>
      </a:lt1>
      <a:dk2>
        <a:srgbClr val="44546A"/>
      </a:dk2>
      <a:lt2>
        <a:srgbClr val="E7E6E6"/>
      </a:lt2>
      <a:accent1>
        <a:srgbClr val="E6106D"/>
      </a:accent1>
      <a:accent2>
        <a:srgbClr val="2C2C2C"/>
      </a:accent2>
      <a:accent3>
        <a:srgbClr val="E6106D"/>
      </a:accent3>
      <a:accent4>
        <a:srgbClr val="2C2C2C"/>
      </a:accent4>
      <a:accent5>
        <a:srgbClr val="E6106D"/>
      </a:accent5>
      <a:accent6>
        <a:srgbClr val="2C2C2C"/>
      </a:accent6>
      <a:hlink>
        <a:srgbClr val="FFFFFF"/>
      </a:hlink>
      <a:folHlink>
        <a:srgbClr val="0000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1379</TotalTime>
  <Words>707</Words>
  <Application>Microsoft Office PowerPoint</Application>
  <PresentationFormat>Custom</PresentationFormat>
  <Paragraphs>61</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Office Theme</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ASUS</cp:lastModifiedBy>
  <cp:revision>106</cp:revision>
  <dcterms:created xsi:type="dcterms:W3CDTF">2019-01-14T06:35:35Z</dcterms:created>
  <dcterms:modified xsi:type="dcterms:W3CDTF">2020-10-23T08:37:26Z</dcterms:modified>
</cp:coreProperties>
</file>