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2" r:id="rId1"/>
  </p:sldMasterIdLst>
  <p:notesMasterIdLst>
    <p:notesMasterId r:id="rId6"/>
  </p:notesMasterIdLst>
  <p:sldIdLst>
    <p:sldId id="366" r:id="rId2"/>
    <p:sldId id="369" r:id="rId3"/>
    <p:sldId id="370" r:id="rId4"/>
    <p:sldId id="371" r:id="rId5"/>
  </p:sldIdLst>
  <p:sldSz cx="9144000" cy="6858000" type="screen4x3"/>
  <p:notesSz cx="6858000" cy="9144000"/>
  <p:defaultTextStyle>
    <a:defPPr>
      <a:defRPr lang="id-ID"/>
    </a:defPPr>
    <a:lvl1pPr algn="l" rtl="0" fontAlgn="base">
      <a:spcBef>
        <a:spcPct val="0"/>
      </a:spcBef>
      <a:spcAft>
        <a:spcPct val="0"/>
      </a:spcAft>
      <a:defRPr kern="1200" baseline="-250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 baseline="-250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 baseline="-250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 baseline="-250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 baseline="-250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kern="1200" baseline="-250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kern="1200" baseline="-250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kern="1200" baseline="-250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kern="1200" baseline="-25000">
        <a:solidFill>
          <a:schemeClr val="tx1"/>
        </a:solidFill>
        <a:latin typeface="Tahom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FFCC"/>
    <a:srgbClr val="0000FF"/>
    <a:srgbClr val="0000CC"/>
    <a:srgbClr val="FF0000"/>
    <a:srgbClr val="006600"/>
    <a:srgbClr val="FFFF00"/>
    <a:srgbClr val="A50021"/>
    <a:srgbClr val="33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144" autoAdjust="0"/>
    <p:restoredTop sz="94677" autoAdjust="0"/>
  </p:normalViewPr>
  <p:slideViewPr>
    <p:cSldViewPr>
      <p:cViewPr>
        <p:scale>
          <a:sx n="77" d="100"/>
          <a:sy n="77" d="100"/>
        </p:scale>
        <p:origin x="-1110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75" d="100"/>
        <a:sy n="75" d="100"/>
      </p:scale>
      <p:origin x="0" y="0"/>
    </p:cViewPr>
  </p:notesTextViewPr>
  <p:sorterViewPr>
    <p:cViewPr>
      <p:scale>
        <a:sx n="66" d="100"/>
        <a:sy n="66" d="100"/>
      </p:scale>
      <p:origin x="0" y="1164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B6FE7F9-2F2F-4947-BB39-7634CB3E7DE5}" type="datetimeFigureOut">
              <a:rPr lang="en-US" smtClean="0"/>
              <a:pPr/>
              <a:t>5/15/2023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9325069-7B97-4DBE-B6A0-F245029E90E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25643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-6350" y="20638"/>
            <a:ext cx="9144000" cy="6858000"/>
            <a:chOff x="0" y="0"/>
            <a:chExt cx="5760" cy="4320"/>
          </a:xfrm>
        </p:grpSpPr>
        <p:sp>
          <p:nvSpPr>
            <p:cNvPr id="5" name="Freeform 3"/>
            <p:cNvSpPr>
              <a:spLocks/>
            </p:cNvSpPr>
            <p:nvPr/>
          </p:nvSpPr>
          <p:spPr bwMode="hidden">
            <a:xfrm>
              <a:off x="0" y="3072"/>
              <a:ext cx="5760" cy="1248"/>
            </a:xfrm>
            <a:custGeom>
              <a:avLst/>
              <a:gdLst/>
              <a:ahLst/>
              <a:cxnLst>
                <a:cxn ang="0">
                  <a:pos x="6027" y="2296"/>
                </a:cxn>
                <a:cxn ang="0">
                  <a:pos x="0" y="2296"/>
                </a:cxn>
                <a:cxn ang="0">
                  <a:pos x="0" y="0"/>
                </a:cxn>
                <a:cxn ang="0">
                  <a:pos x="6027" y="0"/>
                </a:cxn>
                <a:cxn ang="0">
                  <a:pos x="6027" y="2296"/>
                </a:cxn>
                <a:cxn ang="0">
                  <a:pos x="6027" y="2296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" name="Freeform 4"/>
            <p:cNvSpPr>
              <a:spLocks/>
            </p:cNvSpPr>
            <p:nvPr/>
          </p:nvSpPr>
          <p:spPr bwMode="hidden">
            <a:xfrm>
              <a:off x="0" y="0"/>
              <a:ext cx="5760" cy="3072"/>
            </a:xfrm>
            <a:custGeom>
              <a:avLst/>
              <a:gdLst/>
              <a:ahLst/>
              <a:cxnLst>
                <a:cxn ang="0">
                  <a:pos x="6027" y="2296"/>
                </a:cxn>
                <a:cxn ang="0">
                  <a:pos x="0" y="2296"/>
                </a:cxn>
                <a:cxn ang="0">
                  <a:pos x="0" y="0"/>
                </a:cxn>
                <a:cxn ang="0">
                  <a:pos x="6027" y="0"/>
                </a:cxn>
                <a:cxn ang="0">
                  <a:pos x="6027" y="2296"/>
                </a:cxn>
                <a:cxn ang="0">
                  <a:pos x="6027" y="2296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7" name="Freeform 5"/>
          <p:cNvSpPr>
            <a:spLocks/>
          </p:cNvSpPr>
          <p:nvPr/>
        </p:nvSpPr>
        <p:spPr bwMode="hidden">
          <a:xfrm>
            <a:off x="6242050" y="6269038"/>
            <a:ext cx="2895600" cy="609600"/>
          </a:xfrm>
          <a:custGeom>
            <a:avLst/>
            <a:gdLst/>
            <a:ahLst/>
            <a:cxnLst>
              <a:cxn ang="0">
                <a:pos x="5748" y="246"/>
              </a:cxn>
              <a:cxn ang="0">
                <a:pos x="0" y="246"/>
              </a:cxn>
              <a:cxn ang="0">
                <a:pos x="0" y="0"/>
              </a:cxn>
              <a:cxn ang="0">
                <a:pos x="5748" y="0"/>
              </a:cxn>
              <a:cxn ang="0">
                <a:pos x="5748" y="246"/>
              </a:cxn>
              <a:cxn ang="0">
                <a:pos x="5748" y="246"/>
              </a:cxn>
            </a:cxnLst>
            <a:rect l="0" t="0" r="r" b="b"/>
            <a:pathLst>
              <a:path w="5748" h="246">
                <a:moveTo>
                  <a:pt x="5748" y="246"/>
                </a:moveTo>
                <a:lnTo>
                  <a:pt x="0" y="246"/>
                </a:lnTo>
                <a:lnTo>
                  <a:pt x="0" y="0"/>
                </a:lnTo>
                <a:lnTo>
                  <a:pt x="5748" y="0"/>
                </a:lnTo>
                <a:lnTo>
                  <a:pt x="5748" y="246"/>
                </a:lnTo>
                <a:lnTo>
                  <a:pt x="5748" y="246"/>
                </a:ln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grpSp>
        <p:nvGrpSpPr>
          <p:cNvPr id="8" name="Group 6"/>
          <p:cNvGrpSpPr>
            <a:grpSpLocks/>
          </p:cNvGrpSpPr>
          <p:nvPr/>
        </p:nvGrpSpPr>
        <p:grpSpPr bwMode="auto">
          <a:xfrm>
            <a:off x="-1588" y="6034088"/>
            <a:ext cx="7845426" cy="850900"/>
            <a:chOff x="0" y="3792"/>
            <a:chExt cx="4942" cy="536"/>
          </a:xfrm>
        </p:grpSpPr>
        <p:sp>
          <p:nvSpPr>
            <p:cNvPr id="9" name="Freeform 7"/>
            <p:cNvSpPr>
              <a:spLocks/>
            </p:cNvSpPr>
            <p:nvPr userDrawn="1"/>
          </p:nvSpPr>
          <p:spPr bwMode="ltGray">
            <a:xfrm>
              <a:off x="1488" y="3792"/>
              <a:ext cx="3240" cy="536"/>
            </a:xfrm>
            <a:custGeom>
              <a:avLst/>
              <a:gdLst/>
              <a:ahLst/>
              <a:cxnLst>
                <a:cxn ang="0">
                  <a:pos x="3132" y="469"/>
                </a:cxn>
                <a:cxn ang="0">
                  <a:pos x="2995" y="395"/>
                </a:cxn>
                <a:cxn ang="0">
                  <a:pos x="2911" y="375"/>
                </a:cxn>
                <a:cxn ang="0">
                  <a:pos x="2678" y="228"/>
                </a:cxn>
                <a:cxn ang="0">
                  <a:pos x="2553" y="74"/>
                </a:cxn>
                <a:cxn ang="0">
                  <a:pos x="2457" y="7"/>
                </a:cxn>
                <a:cxn ang="0">
                  <a:pos x="2403" y="47"/>
                </a:cxn>
                <a:cxn ang="0">
                  <a:pos x="2289" y="74"/>
                </a:cxn>
                <a:cxn ang="0">
                  <a:pos x="2134" y="74"/>
                </a:cxn>
                <a:cxn ang="0">
                  <a:pos x="2044" y="128"/>
                </a:cxn>
                <a:cxn ang="0">
                  <a:pos x="1775" y="222"/>
                </a:cxn>
                <a:cxn ang="0">
                  <a:pos x="1602" y="181"/>
                </a:cxn>
                <a:cxn ang="0">
                  <a:pos x="1560" y="101"/>
                </a:cxn>
                <a:cxn ang="0">
                  <a:pos x="1542" y="87"/>
                </a:cxn>
                <a:cxn ang="0">
                  <a:pos x="1446" y="60"/>
                </a:cxn>
                <a:cxn ang="0">
                  <a:pos x="1375" y="74"/>
                </a:cxn>
                <a:cxn ang="0">
                  <a:pos x="1309" y="87"/>
                </a:cxn>
                <a:cxn ang="0">
                  <a:pos x="1243" y="13"/>
                </a:cxn>
                <a:cxn ang="0">
                  <a:pos x="1225" y="0"/>
                </a:cxn>
                <a:cxn ang="0">
                  <a:pos x="1189" y="0"/>
                </a:cxn>
                <a:cxn ang="0">
                  <a:pos x="1106" y="34"/>
                </a:cxn>
                <a:cxn ang="0">
                  <a:pos x="1106" y="34"/>
                </a:cxn>
                <a:cxn ang="0">
                  <a:pos x="1094" y="40"/>
                </a:cxn>
                <a:cxn ang="0">
                  <a:pos x="1070" y="54"/>
                </a:cxn>
                <a:cxn ang="0">
                  <a:pos x="1034" y="74"/>
                </a:cxn>
                <a:cxn ang="0">
                  <a:pos x="1004" y="74"/>
                </a:cxn>
                <a:cxn ang="0">
                  <a:pos x="986" y="74"/>
                </a:cxn>
                <a:cxn ang="0">
                  <a:pos x="956" y="81"/>
                </a:cxn>
                <a:cxn ang="0">
                  <a:pos x="920" y="94"/>
                </a:cxn>
                <a:cxn ang="0">
                  <a:pos x="884" y="107"/>
                </a:cxn>
                <a:cxn ang="0">
                  <a:pos x="843" y="128"/>
                </a:cxn>
                <a:cxn ang="0">
                  <a:pos x="813" y="141"/>
                </a:cxn>
                <a:cxn ang="0">
                  <a:pos x="789" y="148"/>
                </a:cxn>
                <a:cxn ang="0">
                  <a:pos x="783" y="154"/>
                </a:cxn>
                <a:cxn ang="0">
                  <a:pos x="556" y="228"/>
                </a:cxn>
                <a:cxn ang="0">
                  <a:pos x="394" y="294"/>
                </a:cxn>
                <a:cxn ang="0">
                  <a:pos x="107" y="462"/>
                </a:cxn>
                <a:cxn ang="0">
                  <a:pos x="0" y="536"/>
                </a:cxn>
                <a:cxn ang="0">
                  <a:pos x="3240" y="536"/>
                </a:cxn>
                <a:cxn ang="0">
                  <a:pos x="3132" y="469"/>
                </a:cxn>
                <a:cxn ang="0">
                  <a:pos x="3132" y="469"/>
                </a:cxn>
              </a:cxnLst>
              <a:rect l="0" t="0" r="r" b="b"/>
              <a:pathLst>
                <a:path w="3240" h="536">
                  <a:moveTo>
                    <a:pt x="3132" y="469"/>
                  </a:moveTo>
                  <a:lnTo>
                    <a:pt x="2995" y="395"/>
                  </a:lnTo>
                  <a:lnTo>
                    <a:pt x="2911" y="375"/>
                  </a:lnTo>
                  <a:lnTo>
                    <a:pt x="2678" y="228"/>
                  </a:lnTo>
                  <a:lnTo>
                    <a:pt x="2553" y="74"/>
                  </a:lnTo>
                  <a:lnTo>
                    <a:pt x="2457" y="7"/>
                  </a:lnTo>
                  <a:lnTo>
                    <a:pt x="2403" y="47"/>
                  </a:lnTo>
                  <a:lnTo>
                    <a:pt x="2289" y="74"/>
                  </a:lnTo>
                  <a:lnTo>
                    <a:pt x="2134" y="74"/>
                  </a:lnTo>
                  <a:lnTo>
                    <a:pt x="2044" y="128"/>
                  </a:lnTo>
                  <a:lnTo>
                    <a:pt x="1775" y="222"/>
                  </a:lnTo>
                  <a:lnTo>
                    <a:pt x="1602" y="181"/>
                  </a:lnTo>
                  <a:lnTo>
                    <a:pt x="1560" y="101"/>
                  </a:lnTo>
                  <a:lnTo>
                    <a:pt x="1542" y="87"/>
                  </a:lnTo>
                  <a:lnTo>
                    <a:pt x="1446" y="60"/>
                  </a:lnTo>
                  <a:lnTo>
                    <a:pt x="1375" y="74"/>
                  </a:lnTo>
                  <a:lnTo>
                    <a:pt x="1309" y="87"/>
                  </a:lnTo>
                  <a:lnTo>
                    <a:pt x="1243" y="13"/>
                  </a:lnTo>
                  <a:lnTo>
                    <a:pt x="1225" y="0"/>
                  </a:lnTo>
                  <a:lnTo>
                    <a:pt x="1189" y="0"/>
                  </a:lnTo>
                  <a:lnTo>
                    <a:pt x="1106" y="34"/>
                  </a:lnTo>
                  <a:lnTo>
                    <a:pt x="1106" y="34"/>
                  </a:lnTo>
                  <a:lnTo>
                    <a:pt x="1094" y="40"/>
                  </a:lnTo>
                  <a:lnTo>
                    <a:pt x="1070" y="54"/>
                  </a:lnTo>
                  <a:lnTo>
                    <a:pt x="1034" y="74"/>
                  </a:lnTo>
                  <a:lnTo>
                    <a:pt x="1004" y="74"/>
                  </a:lnTo>
                  <a:lnTo>
                    <a:pt x="986" y="74"/>
                  </a:lnTo>
                  <a:lnTo>
                    <a:pt x="956" y="81"/>
                  </a:lnTo>
                  <a:lnTo>
                    <a:pt x="920" y="94"/>
                  </a:lnTo>
                  <a:lnTo>
                    <a:pt x="884" y="107"/>
                  </a:lnTo>
                  <a:lnTo>
                    <a:pt x="843" y="128"/>
                  </a:lnTo>
                  <a:lnTo>
                    <a:pt x="813" y="141"/>
                  </a:lnTo>
                  <a:lnTo>
                    <a:pt x="789" y="148"/>
                  </a:lnTo>
                  <a:lnTo>
                    <a:pt x="783" y="154"/>
                  </a:lnTo>
                  <a:lnTo>
                    <a:pt x="556" y="228"/>
                  </a:lnTo>
                  <a:lnTo>
                    <a:pt x="394" y="294"/>
                  </a:lnTo>
                  <a:lnTo>
                    <a:pt x="107" y="462"/>
                  </a:lnTo>
                  <a:lnTo>
                    <a:pt x="0" y="536"/>
                  </a:lnTo>
                  <a:lnTo>
                    <a:pt x="3240" y="536"/>
                  </a:lnTo>
                  <a:lnTo>
                    <a:pt x="3132" y="469"/>
                  </a:lnTo>
                  <a:lnTo>
                    <a:pt x="3132" y="469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66667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grpSp>
          <p:nvGrpSpPr>
            <p:cNvPr id="10" name="Group 8"/>
            <p:cNvGrpSpPr>
              <a:grpSpLocks/>
            </p:cNvGrpSpPr>
            <p:nvPr userDrawn="1"/>
          </p:nvGrpSpPr>
          <p:grpSpPr bwMode="auto">
            <a:xfrm>
              <a:off x="2486" y="3792"/>
              <a:ext cx="2456" cy="536"/>
              <a:chOff x="2486" y="3792"/>
              <a:chExt cx="2456" cy="536"/>
            </a:xfrm>
          </p:grpSpPr>
          <p:sp>
            <p:nvSpPr>
              <p:cNvPr id="12" name="Freeform 9"/>
              <p:cNvSpPr>
                <a:spLocks/>
              </p:cNvSpPr>
              <p:nvPr userDrawn="1"/>
            </p:nvSpPr>
            <p:spPr bwMode="ltGray">
              <a:xfrm>
                <a:off x="3948" y="3799"/>
                <a:ext cx="994" cy="529"/>
              </a:xfrm>
              <a:custGeom>
                <a:avLst/>
                <a:gdLst/>
                <a:ahLst/>
                <a:cxnLst>
                  <a:cxn ang="0">
                    <a:pos x="636" y="373"/>
                  </a:cxn>
                  <a:cxn ang="0">
                    <a:pos x="495" y="370"/>
                  </a:cxn>
                  <a:cxn ang="0">
                    <a:pos x="280" y="249"/>
                  </a:cxn>
                  <a:cxn ang="0">
                    <a:pos x="127" y="66"/>
                  </a:cxn>
                  <a:cxn ang="0">
                    <a:pos x="0" y="0"/>
                  </a:cxn>
                  <a:cxn ang="0">
                    <a:pos x="22" y="26"/>
                  </a:cxn>
                  <a:cxn ang="0">
                    <a:pos x="0" y="65"/>
                  </a:cxn>
                  <a:cxn ang="0">
                    <a:pos x="30" y="119"/>
                  </a:cxn>
                  <a:cxn ang="0">
                    <a:pos x="75" y="243"/>
                  </a:cxn>
                  <a:cxn ang="0">
                    <a:pos x="45" y="422"/>
                  </a:cxn>
                  <a:cxn ang="0">
                    <a:pos x="200" y="329"/>
                  </a:cxn>
                  <a:cxn ang="0">
                    <a:pos x="592" y="527"/>
                  </a:cxn>
                  <a:cxn ang="0">
                    <a:pos x="994" y="529"/>
                  </a:cxn>
                  <a:cxn ang="0">
                    <a:pos x="828" y="473"/>
                  </a:cxn>
                  <a:cxn ang="0">
                    <a:pos x="636" y="373"/>
                  </a:cxn>
                </a:cxnLst>
                <a:rect l="0" t="0" r="r" b="b"/>
                <a:pathLst>
                  <a:path w="994" h="529">
                    <a:moveTo>
                      <a:pt x="636" y="373"/>
                    </a:moveTo>
                    <a:lnTo>
                      <a:pt x="495" y="370"/>
                    </a:lnTo>
                    <a:lnTo>
                      <a:pt x="280" y="249"/>
                    </a:lnTo>
                    <a:lnTo>
                      <a:pt x="127" y="66"/>
                    </a:lnTo>
                    <a:lnTo>
                      <a:pt x="0" y="0"/>
                    </a:lnTo>
                    <a:lnTo>
                      <a:pt x="22" y="26"/>
                    </a:lnTo>
                    <a:lnTo>
                      <a:pt x="0" y="65"/>
                    </a:lnTo>
                    <a:lnTo>
                      <a:pt x="30" y="119"/>
                    </a:lnTo>
                    <a:lnTo>
                      <a:pt x="75" y="243"/>
                    </a:lnTo>
                    <a:lnTo>
                      <a:pt x="45" y="422"/>
                    </a:lnTo>
                    <a:lnTo>
                      <a:pt x="200" y="329"/>
                    </a:lnTo>
                    <a:lnTo>
                      <a:pt x="592" y="527"/>
                    </a:lnTo>
                    <a:lnTo>
                      <a:pt x="994" y="529"/>
                    </a:lnTo>
                    <a:lnTo>
                      <a:pt x="828" y="473"/>
                    </a:lnTo>
                    <a:lnTo>
                      <a:pt x="636" y="373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" name="Freeform 10"/>
              <p:cNvSpPr>
                <a:spLocks/>
              </p:cNvSpPr>
              <p:nvPr userDrawn="1"/>
            </p:nvSpPr>
            <p:spPr bwMode="ltGray">
              <a:xfrm>
                <a:off x="2677" y="3792"/>
                <a:ext cx="186" cy="395"/>
              </a:xfrm>
              <a:custGeom>
                <a:avLst/>
                <a:gdLst/>
                <a:ahLst/>
                <a:cxnLst>
                  <a:cxn ang="0">
                    <a:pos x="36" y="0"/>
                  </a:cxn>
                  <a:cxn ang="0">
                    <a:pos x="54" y="18"/>
                  </a:cxn>
                  <a:cxn ang="0">
                    <a:pos x="24" y="30"/>
                  </a:cxn>
                  <a:cxn ang="0">
                    <a:pos x="18" y="66"/>
                  </a:cxn>
                  <a:cxn ang="0">
                    <a:pos x="42" y="114"/>
                  </a:cxn>
                  <a:cxn ang="0">
                    <a:pos x="48" y="162"/>
                  </a:cxn>
                  <a:cxn ang="0">
                    <a:pos x="0" y="353"/>
                  </a:cxn>
                  <a:cxn ang="0">
                    <a:pos x="54" y="233"/>
                  </a:cxn>
                  <a:cxn ang="0">
                    <a:pos x="84" y="216"/>
                  </a:cxn>
                  <a:cxn ang="0">
                    <a:pos x="126" y="126"/>
                  </a:cxn>
                  <a:cxn ang="0">
                    <a:pos x="144" y="120"/>
                  </a:cxn>
                  <a:cxn ang="0">
                    <a:pos x="144" y="90"/>
                  </a:cxn>
                  <a:cxn ang="0">
                    <a:pos x="186" y="66"/>
                  </a:cxn>
                  <a:cxn ang="0">
                    <a:pos x="162" y="60"/>
                  </a:cxn>
                  <a:cxn ang="0">
                    <a:pos x="36" y="0"/>
                  </a:cxn>
                  <a:cxn ang="0">
                    <a:pos x="36" y="0"/>
                  </a:cxn>
                </a:cxnLst>
                <a:rect l="0" t="0" r="r" b="b"/>
                <a:pathLst>
                  <a:path w="186" h="353">
                    <a:moveTo>
                      <a:pt x="36" y="0"/>
                    </a:moveTo>
                    <a:lnTo>
                      <a:pt x="54" y="18"/>
                    </a:lnTo>
                    <a:lnTo>
                      <a:pt x="24" y="30"/>
                    </a:lnTo>
                    <a:lnTo>
                      <a:pt x="18" y="66"/>
                    </a:lnTo>
                    <a:lnTo>
                      <a:pt x="42" y="114"/>
                    </a:lnTo>
                    <a:lnTo>
                      <a:pt x="48" y="162"/>
                    </a:lnTo>
                    <a:lnTo>
                      <a:pt x="0" y="353"/>
                    </a:lnTo>
                    <a:lnTo>
                      <a:pt x="54" y="233"/>
                    </a:lnTo>
                    <a:lnTo>
                      <a:pt x="84" y="216"/>
                    </a:lnTo>
                    <a:lnTo>
                      <a:pt x="126" y="126"/>
                    </a:lnTo>
                    <a:lnTo>
                      <a:pt x="144" y="120"/>
                    </a:lnTo>
                    <a:lnTo>
                      <a:pt x="144" y="90"/>
                    </a:lnTo>
                    <a:lnTo>
                      <a:pt x="186" y="66"/>
                    </a:lnTo>
                    <a:lnTo>
                      <a:pt x="162" y="60"/>
                    </a:lnTo>
                    <a:lnTo>
                      <a:pt x="36" y="0"/>
                    </a:lnTo>
                    <a:lnTo>
                      <a:pt x="36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4" name="Freeform 11"/>
              <p:cNvSpPr>
                <a:spLocks/>
              </p:cNvSpPr>
              <p:nvPr userDrawn="1"/>
            </p:nvSpPr>
            <p:spPr bwMode="ltGray">
              <a:xfrm>
                <a:off x="3030" y="3893"/>
                <a:ext cx="378" cy="271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12" y="13"/>
                  </a:cxn>
                  <a:cxn ang="0">
                    <a:pos x="0" y="40"/>
                  </a:cxn>
                  <a:cxn ang="0">
                    <a:pos x="60" y="121"/>
                  </a:cxn>
                  <a:cxn ang="0">
                    <a:pos x="310" y="271"/>
                  </a:cxn>
                  <a:cxn ang="0">
                    <a:pos x="290" y="139"/>
                  </a:cxn>
                  <a:cxn ang="0">
                    <a:pos x="378" y="76"/>
                  </a:cxn>
                  <a:cxn ang="0">
                    <a:pos x="251" y="94"/>
                  </a:cxn>
                  <a:cxn ang="0">
                    <a:pos x="90" y="54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378" h="271">
                    <a:moveTo>
                      <a:pt x="18" y="0"/>
                    </a:moveTo>
                    <a:lnTo>
                      <a:pt x="12" y="13"/>
                    </a:lnTo>
                    <a:lnTo>
                      <a:pt x="0" y="40"/>
                    </a:lnTo>
                    <a:lnTo>
                      <a:pt x="60" y="121"/>
                    </a:lnTo>
                    <a:lnTo>
                      <a:pt x="310" y="271"/>
                    </a:lnTo>
                    <a:lnTo>
                      <a:pt x="290" y="139"/>
                    </a:lnTo>
                    <a:lnTo>
                      <a:pt x="378" y="76"/>
                    </a:lnTo>
                    <a:lnTo>
                      <a:pt x="251" y="94"/>
                    </a:lnTo>
                    <a:lnTo>
                      <a:pt x="90" y="54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5" name="Freeform 12"/>
              <p:cNvSpPr>
                <a:spLocks/>
              </p:cNvSpPr>
              <p:nvPr userDrawn="1"/>
            </p:nvSpPr>
            <p:spPr bwMode="ltGray">
              <a:xfrm>
                <a:off x="3628" y="3866"/>
                <a:ext cx="155" cy="74"/>
              </a:xfrm>
              <a:custGeom>
                <a:avLst/>
                <a:gdLst/>
                <a:ahLst/>
                <a:cxnLst>
                  <a:cxn ang="0">
                    <a:pos x="114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6" y="6"/>
                  </a:cxn>
                  <a:cxn ang="0">
                    <a:pos x="6" y="18"/>
                  </a:cxn>
                  <a:cxn ang="0">
                    <a:pos x="0" y="24"/>
                  </a:cxn>
                  <a:cxn ang="0">
                    <a:pos x="78" y="60"/>
                  </a:cxn>
                  <a:cxn ang="0">
                    <a:pos x="96" y="42"/>
                  </a:cxn>
                  <a:cxn ang="0">
                    <a:pos x="155" y="66"/>
                  </a:cxn>
                  <a:cxn ang="0">
                    <a:pos x="126" y="24"/>
                  </a:cxn>
                  <a:cxn ang="0">
                    <a:pos x="149" y="0"/>
                  </a:cxn>
                  <a:cxn ang="0">
                    <a:pos x="114" y="0"/>
                  </a:cxn>
                  <a:cxn ang="0">
                    <a:pos x="114" y="0"/>
                  </a:cxn>
                </a:cxnLst>
                <a:rect l="0" t="0" r="r" b="b"/>
                <a:pathLst>
                  <a:path w="155" h="66">
                    <a:moveTo>
                      <a:pt x="114" y="0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6" y="6"/>
                    </a:lnTo>
                    <a:lnTo>
                      <a:pt x="6" y="18"/>
                    </a:lnTo>
                    <a:lnTo>
                      <a:pt x="0" y="24"/>
                    </a:lnTo>
                    <a:lnTo>
                      <a:pt x="78" y="60"/>
                    </a:lnTo>
                    <a:lnTo>
                      <a:pt x="96" y="42"/>
                    </a:lnTo>
                    <a:lnTo>
                      <a:pt x="155" y="66"/>
                    </a:lnTo>
                    <a:lnTo>
                      <a:pt x="126" y="24"/>
                    </a:lnTo>
                    <a:lnTo>
                      <a:pt x="149" y="0"/>
                    </a:lnTo>
                    <a:lnTo>
                      <a:pt x="114" y="0"/>
                    </a:lnTo>
                    <a:lnTo>
                      <a:pt x="114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6" name="Freeform 13"/>
              <p:cNvSpPr>
                <a:spLocks/>
              </p:cNvSpPr>
              <p:nvPr userDrawn="1"/>
            </p:nvSpPr>
            <p:spPr bwMode="ltGray">
              <a:xfrm>
                <a:off x="2486" y="3859"/>
                <a:ext cx="42" cy="81"/>
              </a:xfrm>
              <a:custGeom>
                <a:avLst/>
                <a:gdLst/>
                <a:ahLst/>
                <a:cxnLst>
                  <a:cxn ang="0">
                    <a:pos x="6" y="36"/>
                  </a:cxn>
                  <a:cxn ang="0">
                    <a:pos x="0" y="18"/>
                  </a:cxn>
                  <a:cxn ang="0">
                    <a:pos x="12" y="6"/>
                  </a:cxn>
                  <a:cxn ang="0">
                    <a:pos x="0" y="6"/>
                  </a:cxn>
                  <a:cxn ang="0">
                    <a:pos x="12" y="6"/>
                  </a:cxn>
                  <a:cxn ang="0">
                    <a:pos x="24" y="6"/>
                  </a:cxn>
                  <a:cxn ang="0">
                    <a:pos x="36" y="6"/>
                  </a:cxn>
                  <a:cxn ang="0">
                    <a:pos x="42" y="0"/>
                  </a:cxn>
                  <a:cxn ang="0">
                    <a:pos x="30" y="18"/>
                  </a:cxn>
                  <a:cxn ang="0">
                    <a:pos x="42" y="48"/>
                  </a:cxn>
                  <a:cxn ang="0">
                    <a:pos x="12" y="72"/>
                  </a:cxn>
                  <a:cxn ang="0">
                    <a:pos x="6" y="36"/>
                  </a:cxn>
                  <a:cxn ang="0">
                    <a:pos x="6" y="36"/>
                  </a:cxn>
                </a:cxnLst>
                <a:rect l="0" t="0" r="r" b="b"/>
                <a:pathLst>
                  <a:path w="42" h="72">
                    <a:moveTo>
                      <a:pt x="6" y="36"/>
                    </a:moveTo>
                    <a:lnTo>
                      <a:pt x="0" y="18"/>
                    </a:lnTo>
                    <a:lnTo>
                      <a:pt x="12" y="6"/>
                    </a:lnTo>
                    <a:lnTo>
                      <a:pt x="0" y="6"/>
                    </a:lnTo>
                    <a:lnTo>
                      <a:pt x="12" y="6"/>
                    </a:lnTo>
                    <a:lnTo>
                      <a:pt x="24" y="6"/>
                    </a:lnTo>
                    <a:lnTo>
                      <a:pt x="36" y="6"/>
                    </a:lnTo>
                    <a:lnTo>
                      <a:pt x="42" y="0"/>
                    </a:lnTo>
                    <a:lnTo>
                      <a:pt x="30" y="18"/>
                    </a:lnTo>
                    <a:lnTo>
                      <a:pt x="42" y="48"/>
                    </a:lnTo>
                    <a:lnTo>
                      <a:pt x="12" y="72"/>
                    </a:lnTo>
                    <a:lnTo>
                      <a:pt x="6" y="36"/>
                    </a:lnTo>
                    <a:lnTo>
                      <a:pt x="6" y="36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</p:grpSp>
        <p:sp>
          <p:nvSpPr>
            <p:cNvPr id="11" name="Freeform 14"/>
            <p:cNvSpPr>
              <a:spLocks/>
            </p:cNvSpPr>
            <p:nvPr userDrawn="1"/>
          </p:nvSpPr>
          <p:spPr bwMode="ltGray">
            <a:xfrm>
              <a:off x="0" y="3792"/>
              <a:ext cx="3976" cy="535"/>
            </a:xfrm>
            <a:custGeom>
              <a:avLst/>
              <a:gdLst/>
              <a:ahLst/>
              <a:cxnLst>
                <a:cxn ang="0">
                  <a:pos x="3976" y="527"/>
                </a:cxn>
                <a:cxn ang="0">
                  <a:pos x="3970" y="527"/>
                </a:cxn>
                <a:cxn ang="0">
                  <a:pos x="3844" y="509"/>
                </a:cxn>
                <a:cxn ang="0">
                  <a:pos x="2487" y="305"/>
                </a:cxn>
                <a:cxn ang="0">
                  <a:pos x="2039" y="36"/>
                </a:cxn>
                <a:cxn ang="0">
                  <a:pos x="1907" y="24"/>
                </a:cxn>
                <a:cxn ang="0">
                  <a:pos x="1883" y="54"/>
                </a:cxn>
                <a:cxn ang="0">
                  <a:pos x="1859" y="54"/>
                </a:cxn>
                <a:cxn ang="0">
                  <a:pos x="1830" y="30"/>
                </a:cxn>
                <a:cxn ang="0">
                  <a:pos x="1704" y="102"/>
                </a:cxn>
                <a:cxn ang="0">
                  <a:pos x="1608" y="126"/>
                </a:cxn>
                <a:cxn ang="0">
                  <a:pos x="1561" y="132"/>
                </a:cxn>
                <a:cxn ang="0">
                  <a:pos x="1495" y="102"/>
                </a:cxn>
                <a:cxn ang="0">
                  <a:pos x="1357" y="126"/>
                </a:cxn>
                <a:cxn ang="0">
                  <a:pos x="1285" y="24"/>
                </a:cxn>
                <a:cxn ang="0">
                  <a:pos x="1280" y="18"/>
                </a:cxn>
                <a:cxn ang="0">
                  <a:pos x="1262" y="12"/>
                </a:cxn>
                <a:cxn ang="0">
                  <a:pos x="1238" y="6"/>
                </a:cxn>
                <a:cxn ang="0">
                  <a:pos x="1220" y="0"/>
                </a:cxn>
                <a:cxn ang="0">
                  <a:pos x="1196" y="0"/>
                </a:cxn>
                <a:cxn ang="0">
                  <a:pos x="1166" y="0"/>
                </a:cxn>
                <a:cxn ang="0">
                  <a:pos x="1142" y="0"/>
                </a:cxn>
                <a:cxn ang="0">
                  <a:pos x="1136" y="0"/>
                </a:cxn>
                <a:cxn ang="0">
                  <a:pos x="1130" y="0"/>
                </a:cxn>
                <a:cxn ang="0">
                  <a:pos x="1124" y="6"/>
                </a:cxn>
                <a:cxn ang="0">
                  <a:pos x="1118" y="12"/>
                </a:cxn>
                <a:cxn ang="0">
                  <a:pos x="1100" y="18"/>
                </a:cxn>
                <a:cxn ang="0">
                  <a:pos x="1088" y="18"/>
                </a:cxn>
                <a:cxn ang="0">
                  <a:pos x="1070" y="24"/>
                </a:cxn>
                <a:cxn ang="0">
                  <a:pos x="1052" y="30"/>
                </a:cxn>
                <a:cxn ang="0">
                  <a:pos x="1034" y="36"/>
                </a:cxn>
                <a:cxn ang="0">
                  <a:pos x="1028" y="42"/>
                </a:cxn>
                <a:cxn ang="0">
                  <a:pos x="969" y="60"/>
                </a:cxn>
                <a:cxn ang="0">
                  <a:pos x="921" y="72"/>
                </a:cxn>
                <a:cxn ang="0">
                  <a:pos x="855" y="48"/>
                </a:cxn>
                <a:cxn ang="0">
                  <a:pos x="825" y="48"/>
                </a:cxn>
                <a:cxn ang="0">
                  <a:pos x="759" y="72"/>
                </a:cxn>
                <a:cxn ang="0">
                  <a:pos x="735" y="72"/>
                </a:cxn>
                <a:cxn ang="0">
                  <a:pos x="706" y="60"/>
                </a:cxn>
                <a:cxn ang="0">
                  <a:pos x="640" y="60"/>
                </a:cxn>
                <a:cxn ang="0">
                  <a:pos x="544" y="72"/>
                </a:cxn>
                <a:cxn ang="0">
                  <a:pos x="389" y="18"/>
                </a:cxn>
                <a:cxn ang="0">
                  <a:pos x="323" y="60"/>
                </a:cxn>
                <a:cxn ang="0">
                  <a:pos x="317" y="60"/>
                </a:cxn>
                <a:cxn ang="0">
                  <a:pos x="305" y="72"/>
                </a:cxn>
                <a:cxn ang="0">
                  <a:pos x="287" y="78"/>
                </a:cxn>
                <a:cxn ang="0">
                  <a:pos x="263" y="90"/>
                </a:cxn>
                <a:cxn ang="0">
                  <a:pos x="203" y="120"/>
                </a:cxn>
                <a:cxn ang="0">
                  <a:pos x="149" y="150"/>
                </a:cxn>
                <a:cxn ang="0">
                  <a:pos x="78" y="168"/>
                </a:cxn>
                <a:cxn ang="0">
                  <a:pos x="0" y="180"/>
                </a:cxn>
                <a:cxn ang="0">
                  <a:pos x="0" y="527"/>
                </a:cxn>
                <a:cxn ang="0">
                  <a:pos x="1010" y="527"/>
                </a:cxn>
                <a:cxn ang="0">
                  <a:pos x="3725" y="527"/>
                </a:cxn>
                <a:cxn ang="0">
                  <a:pos x="3976" y="527"/>
                </a:cxn>
                <a:cxn ang="0">
                  <a:pos x="3976" y="527"/>
                </a:cxn>
              </a:cxnLst>
              <a:rect l="0" t="0" r="r" b="b"/>
              <a:pathLst>
                <a:path w="3976" h="527">
                  <a:moveTo>
                    <a:pt x="3976" y="527"/>
                  </a:moveTo>
                  <a:lnTo>
                    <a:pt x="3970" y="527"/>
                  </a:lnTo>
                  <a:lnTo>
                    <a:pt x="3844" y="509"/>
                  </a:lnTo>
                  <a:lnTo>
                    <a:pt x="2487" y="305"/>
                  </a:lnTo>
                  <a:lnTo>
                    <a:pt x="2039" y="36"/>
                  </a:lnTo>
                  <a:lnTo>
                    <a:pt x="1907" y="24"/>
                  </a:lnTo>
                  <a:lnTo>
                    <a:pt x="1883" y="54"/>
                  </a:lnTo>
                  <a:lnTo>
                    <a:pt x="1859" y="54"/>
                  </a:lnTo>
                  <a:lnTo>
                    <a:pt x="1830" y="30"/>
                  </a:lnTo>
                  <a:lnTo>
                    <a:pt x="1704" y="102"/>
                  </a:lnTo>
                  <a:lnTo>
                    <a:pt x="1608" y="126"/>
                  </a:lnTo>
                  <a:lnTo>
                    <a:pt x="1561" y="132"/>
                  </a:lnTo>
                  <a:lnTo>
                    <a:pt x="1495" y="102"/>
                  </a:lnTo>
                  <a:lnTo>
                    <a:pt x="1357" y="126"/>
                  </a:lnTo>
                  <a:lnTo>
                    <a:pt x="1285" y="24"/>
                  </a:lnTo>
                  <a:lnTo>
                    <a:pt x="1280" y="18"/>
                  </a:lnTo>
                  <a:lnTo>
                    <a:pt x="1262" y="12"/>
                  </a:lnTo>
                  <a:lnTo>
                    <a:pt x="1238" y="6"/>
                  </a:lnTo>
                  <a:lnTo>
                    <a:pt x="1220" y="0"/>
                  </a:lnTo>
                  <a:lnTo>
                    <a:pt x="1196" y="0"/>
                  </a:lnTo>
                  <a:lnTo>
                    <a:pt x="1166" y="0"/>
                  </a:lnTo>
                  <a:lnTo>
                    <a:pt x="1142" y="0"/>
                  </a:lnTo>
                  <a:lnTo>
                    <a:pt x="1136" y="0"/>
                  </a:lnTo>
                  <a:lnTo>
                    <a:pt x="1130" y="0"/>
                  </a:lnTo>
                  <a:lnTo>
                    <a:pt x="1124" y="6"/>
                  </a:lnTo>
                  <a:lnTo>
                    <a:pt x="1118" y="12"/>
                  </a:lnTo>
                  <a:lnTo>
                    <a:pt x="1100" y="18"/>
                  </a:lnTo>
                  <a:lnTo>
                    <a:pt x="1088" y="18"/>
                  </a:lnTo>
                  <a:lnTo>
                    <a:pt x="1070" y="24"/>
                  </a:lnTo>
                  <a:lnTo>
                    <a:pt x="1052" y="30"/>
                  </a:lnTo>
                  <a:lnTo>
                    <a:pt x="1034" y="36"/>
                  </a:lnTo>
                  <a:lnTo>
                    <a:pt x="1028" y="42"/>
                  </a:lnTo>
                  <a:lnTo>
                    <a:pt x="969" y="60"/>
                  </a:lnTo>
                  <a:lnTo>
                    <a:pt x="921" y="72"/>
                  </a:lnTo>
                  <a:lnTo>
                    <a:pt x="855" y="48"/>
                  </a:lnTo>
                  <a:lnTo>
                    <a:pt x="825" y="48"/>
                  </a:lnTo>
                  <a:lnTo>
                    <a:pt x="759" y="72"/>
                  </a:lnTo>
                  <a:lnTo>
                    <a:pt x="735" y="72"/>
                  </a:lnTo>
                  <a:lnTo>
                    <a:pt x="706" y="60"/>
                  </a:lnTo>
                  <a:lnTo>
                    <a:pt x="640" y="60"/>
                  </a:lnTo>
                  <a:lnTo>
                    <a:pt x="544" y="72"/>
                  </a:lnTo>
                  <a:lnTo>
                    <a:pt x="389" y="18"/>
                  </a:lnTo>
                  <a:lnTo>
                    <a:pt x="323" y="60"/>
                  </a:lnTo>
                  <a:lnTo>
                    <a:pt x="317" y="60"/>
                  </a:lnTo>
                  <a:lnTo>
                    <a:pt x="305" y="72"/>
                  </a:lnTo>
                  <a:lnTo>
                    <a:pt x="287" y="78"/>
                  </a:lnTo>
                  <a:lnTo>
                    <a:pt x="263" y="90"/>
                  </a:lnTo>
                  <a:lnTo>
                    <a:pt x="203" y="120"/>
                  </a:lnTo>
                  <a:lnTo>
                    <a:pt x="149" y="150"/>
                  </a:lnTo>
                  <a:lnTo>
                    <a:pt x="78" y="168"/>
                  </a:lnTo>
                  <a:lnTo>
                    <a:pt x="0" y="180"/>
                  </a:lnTo>
                  <a:lnTo>
                    <a:pt x="0" y="527"/>
                  </a:lnTo>
                  <a:lnTo>
                    <a:pt x="1010" y="527"/>
                  </a:lnTo>
                  <a:lnTo>
                    <a:pt x="3725" y="527"/>
                  </a:lnTo>
                  <a:lnTo>
                    <a:pt x="3976" y="527"/>
                  </a:lnTo>
                  <a:lnTo>
                    <a:pt x="3976" y="527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75686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grpSp>
        <p:nvGrpSpPr>
          <p:cNvPr id="17" name="Group 15"/>
          <p:cNvGrpSpPr>
            <a:grpSpLocks/>
          </p:cNvGrpSpPr>
          <p:nvPr/>
        </p:nvGrpSpPr>
        <p:grpSpPr bwMode="auto">
          <a:xfrm>
            <a:off x="627063" y="6021388"/>
            <a:ext cx="5684837" cy="849312"/>
            <a:chOff x="395" y="3793"/>
            <a:chExt cx="3581" cy="535"/>
          </a:xfrm>
        </p:grpSpPr>
        <p:sp>
          <p:nvSpPr>
            <p:cNvPr id="18" name="Freeform 16"/>
            <p:cNvSpPr>
              <a:spLocks/>
            </p:cNvSpPr>
            <p:nvPr userDrawn="1"/>
          </p:nvSpPr>
          <p:spPr bwMode="auto">
            <a:xfrm>
              <a:off x="1196" y="3793"/>
              <a:ext cx="365" cy="291"/>
            </a:xfrm>
            <a:custGeom>
              <a:avLst/>
              <a:gdLst/>
              <a:ahLst/>
              <a:cxnLst>
                <a:cxn ang="0">
                  <a:pos x="24" y="24"/>
                </a:cxn>
                <a:cxn ang="0">
                  <a:pos x="0" y="60"/>
                </a:cxn>
                <a:cxn ang="0">
                  <a:pos x="66" y="108"/>
                </a:cxn>
                <a:cxn ang="0">
                  <a:pos x="143" y="180"/>
                </a:cxn>
                <a:cxn ang="0">
                  <a:pos x="191" y="168"/>
                </a:cxn>
                <a:cxn ang="0">
                  <a:pos x="341" y="287"/>
                </a:cxn>
                <a:cxn ang="0">
                  <a:pos x="305" y="174"/>
                </a:cxn>
                <a:cxn ang="0">
                  <a:pos x="365" y="132"/>
                </a:cxn>
                <a:cxn ang="0">
                  <a:pos x="359" y="126"/>
                </a:cxn>
                <a:cxn ang="0">
                  <a:pos x="335" y="114"/>
                </a:cxn>
                <a:cxn ang="0">
                  <a:pos x="299" y="90"/>
                </a:cxn>
                <a:cxn ang="0">
                  <a:pos x="257" y="72"/>
                </a:cxn>
                <a:cxn ang="0">
                  <a:pos x="215" y="54"/>
                </a:cxn>
                <a:cxn ang="0">
                  <a:pos x="173" y="36"/>
                </a:cxn>
                <a:cxn ang="0">
                  <a:pos x="143" y="24"/>
                </a:cxn>
                <a:cxn ang="0">
                  <a:pos x="131" y="18"/>
                </a:cxn>
                <a:cxn ang="0">
                  <a:pos x="107" y="18"/>
                </a:cxn>
                <a:cxn ang="0">
                  <a:pos x="95" y="18"/>
                </a:cxn>
                <a:cxn ang="0">
                  <a:pos x="72" y="12"/>
                </a:cxn>
                <a:cxn ang="0">
                  <a:pos x="66" y="12"/>
                </a:cxn>
                <a:cxn ang="0">
                  <a:pos x="54" y="6"/>
                </a:cxn>
                <a:cxn ang="0">
                  <a:pos x="42" y="0"/>
                </a:cxn>
                <a:cxn ang="0">
                  <a:pos x="30" y="0"/>
                </a:cxn>
                <a:cxn ang="0">
                  <a:pos x="24" y="24"/>
                </a:cxn>
                <a:cxn ang="0">
                  <a:pos x="24" y="24"/>
                </a:cxn>
              </a:cxnLst>
              <a:rect l="0" t="0" r="r" b="b"/>
              <a:pathLst>
                <a:path w="365" h="287">
                  <a:moveTo>
                    <a:pt x="24" y="24"/>
                  </a:moveTo>
                  <a:lnTo>
                    <a:pt x="0" y="60"/>
                  </a:lnTo>
                  <a:lnTo>
                    <a:pt x="66" y="108"/>
                  </a:lnTo>
                  <a:lnTo>
                    <a:pt x="143" y="180"/>
                  </a:lnTo>
                  <a:lnTo>
                    <a:pt x="191" y="168"/>
                  </a:lnTo>
                  <a:lnTo>
                    <a:pt x="341" y="287"/>
                  </a:lnTo>
                  <a:lnTo>
                    <a:pt x="305" y="174"/>
                  </a:lnTo>
                  <a:lnTo>
                    <a:pt x="365" y="132"/>
                  </a:lnTo>
                  <a:lnTo>
                    <a:pt x="359" y="126"/>
                  </a:lnTo>
                  <a:lnTo>
                    <a:pt x="335" y="114"/>
                  </a:lnTo>
                  <a:lnTo>
                    <a:pt x="299" y="90"/>
                  </a:lnTo>
                  <a:lnTo>
                    <a:pt x="257" y="72"/>
                  </a:lnTo>
                  <a:lnTo>
                    <a:pt x="215" y="54"/>
                  </a:lnTo>
                  <a:lnTo>
                    <a:pt x="173" y="36"/>
                  </a:lnTo>
                  <a:lnTo>
                    <a:pt x="143" y="24"/>
                  </a:lnTo>
                  <a:lnTo>
                    <a:pt x="131" y="18"/>
                  </a:lnTo>
                  <a:lnTo>
                    <a:pt x="107" y="18"/>
                  </a:lnTo>
                  <a:lnTo>
                    <a:pt x="95" y="18"/>
                  </a:lnTo>
                  <a:lnTo>
                    <a:pt x="72" y="12"/>
                  </a:lnTo>
                  <a:lnTo>
                    <a:pt x="66" y="12"/>
                  </a:lnTo>
                  <a:lnTo>
                    <a:pt x="54" y="6"/>
                  </a:lnTo>
                  <a:lnTo>
                    <a:pt x="42" y="0"/>
                  </a:lnTo>
                  <a:lnTo>
                    <a:pt x="30" y="0"/>
                  </a:lnTo>
                  <a:lnTo>
                    <a:pt x="24" y="24"/>
                  </a:lnTo>
                  <a:lnTo>
                    <a:pt x="24" y="24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9" name="Freeform 17"/>
            <p:cNvSpPr>
              <a:spLocks/>
            </p:cNvSpPr>
            <p:nvPr userDrawn="1"/>
          </p:nvSpPr>
          <p:spPr bwMode="auto">
            <a:xfrm>
              <a:off x="1943" y="3829"/>
              <a:ext cx="2033" cy="499"/>
            </a:xfrm>
            <a:custGeom>
              <a:avLst/>
              <a:gdLst/>
              <a:ahLst/>
              <a:cxnLst>
                <a:cxn ang="0">
                  <a:pos x="186" y="18"/>
                </a:cxn>
                <a:cxn ang="0">
                  <a:pos x="138" y="6"/>
                </a:cxn>
                <a:cxn ang="0">
                  <a:pos x="96" y="0"/>
                </a:cxn>
                <a:cxn ang="0">
                  <a:pos x="36" y="0"/>
                </a:cxn>
                <a:cxn ang="0">
                  <a:pos x="12" y="25"/>
                </a:cxn>
                <a:cxn ang="0">
                  <a:pos x="0" y="128"/>
                </a:cxn>
                <a:cxn ang="0">
                  <a:pos x="60" y="104"/>
                </a:cxn>
                <a:cxn ang="0">
                  <a:pos x="90" y="134"/>
                </a:cxn>
                <a:cxn ang="0">
                  <a:pos x="150" y="153"/>
                </a:cxn>
                <a:cxn ang="0">
                  <a:pos x="209" y="273"/>
                </a:cxn>
                <a:cxn ang="0">
                  <a:pos x="401" y="359"/>
                </a:cxn>
                <a:cxn ang="0">
                  <a:pos x="777" y="359"/>
                </a:cxn>
                <a:cxn ang="0">
                  <a:pos x="2033" y="499"/>
                </a:cxn>
                <a:cxn ang="0">
                  <a:pos x="2033" y="499"/>
                </a:cxn>
                <a:cxn ang="0">
                  <a:pos x="1991" y="493"/>
                </a:cxn>
                <a:cxn ang="0">
                  <a:pos x="676" y="243"/>
                </a:cxn>
                <a:cxn ang="0">
                  <a:pos x="514" y="159"/>
                </a:cxn>
                <a:cxn ang="0">
                  <a:pos x="425" y="110"/>
                </a:cxn>
                <a:cxn ang="0">
                  <a:pos x="365" y="92"/>
                </a:cxn>
                <a:cxn ang="0">
                  <a:pos x="281" y="61"/>
                </a:cxn>
                <a:cxn ang="0">
                  <a:pos x="186" y="18"/>
                </a:cxn>
                <a:cxn ang="0">
                  <a:pos x="186" y="18"/>
                </a:cxn>
              </a:cxnLst>
              <a:rect l="0" t="0" r="r" b="b"/>
              <a:pathLst>
                <a:path w="2033" h="499">
                  <a:moveTo>
                    <a:pt x="186" y="18"/>
                  </a:moveTo>
                  <a:lnTo>
                    <a:pt x="138" y="6"/>
                  </a:lnTo>
                  <a:lnTo>
                    <a:pt x="96" y="0"/>
                  </a:lnTo>
                  <a:lnTo>
                    <a:pt x="36" y="0"/>
                  </a:lnTo>
                  <a:lnTo>
                    <a:pt x="12" y="25"/>
                  </a:lnTo>
                  <a:lnTo>
                    <a:pt x="0" y="128"/>
                  </a:lnTo>
                  <a:lnTo>
                    <a:pt x="60" y="104"/>
                  </a:lnTo>
                  <a:lnTo>
                    <a:pt x="90" y="134"/>
                  </a:lnTo>
                  <a:lnTo>
                    <a:pt x="150" y="153"/>
                  </a:lnTo>
                  <a:lnTo>
                    <a:pt x="209" y="273"/>
                  </a:lnTo>
                  <a:lnTo>
                    <a:pt x="401" y="359"/>
                  </a:lnTo>
                  <a:lnTo>
                    <a:pt x="777" y="359"/>
                  </a:lnTo>
                  <a:lnTo>
                    <a:pt x="2033" y="499"/>
                  </a:lnTo>
                  <a:lnTo>
                    <a:pt x="2033" y="499"/>
                  </a:lnTo>
                  <a:lnTo>
                    <a:pt x="1991" y="493"/>
                  </a:lnTo>
                  <a:lnTo>
                    <a:pt x="676" y="243"/>
                  </a:lnTo>
                  <a:lnTo>
                    <a:pt x="514" y="159"/>
                  </a:lnTo>
                  <a:lnTo>
                    <a:pt x="425" y="110"/>
                  </a:lnTo>
                  <a:lnTo>
                    <a:pt x="365" y="92"/>
                  </a:lnTo>
                  <a:lnTo>
                    <a:pt x="281" y="61"/>
                  </a:lnTo>
                  <a:lnTo>
                    <a:pt x="186" y="18"/>
                  </a:lnTo>
                  <a:lnTo>
                    <a:pt x="186" y="18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" name="Freeform 18"/>
            <p:cNvSpPr>
              <a:spLocks/>
            </p:cNvSpPr>
            <p:nvPr userDrawn="1"/>
          </p:nvSpPr>
          <p:spPr bwMode="auto">
            <a:xfrm>
              <a:off x="1830" y="3823"/>
              <a:ext cx="71" cy="61"/>
            </a:xfrm>
            <a:custGeom>
              <a:avLst/>
              <a:gdLst/>
              <a:ahLst/>
              <a:cxnLst>
                <a:cxn ang="0">
                  <a:pos x="0" y="18"/>
                </a:cxn>
                <a:cxn ang="0">
                  <a:pos x="6" y="18"/>
                </a:cxn>
                <a:cxn ang="0">
                  <a:pos x="12" y="12"/>
                </a:cxn>
                <a:cxn ang="0">
                  <a:pos x="6" y="6"/>
                </a:cxn>
                <a:cxn ang="0">
                  <a:pos x="0" y="0"/>
                </a:cxn>
                <a:cxn ang="0">
                  <a:pos x="29" y="18"/>
                </a:cxn>
                <a:cxn ang="0">
                  <a:pos x="53" y="18"/>
                </a:cxn>
                <a:cxn ang="0">
                  <a:pos x="59" y="30"/>
                </a:cxn>
                <a:cxn ang="0">
                  <a:pos x="65" y="42"/>
                </a:cxn>
                <a:cxn ang="0">
                  <a:pos x="71" y="54"/>
                </a:cxn>
                <a:cxn ang="0">
                  <a:pos x="71" y="60"/>
                </a:cxn>
                <a:cxn ang="0">
                  <a:pos x="59" y="54"/>
                </a:cxn>
                <a:cxn ang="0">
                  <a:pos x="47" y="42"/>
                </a:cxn>
                <a:cxn ang="0">
                  <a:pos x="23" y="30"/>
                </a:cxn>
                <a:cxn ang="0">
                  <a:pos x="23" y="36"/>
                </a:cxn>
                <a:cxn ang="0">
                  <a:pos x="18" y="42"/>
                </a:cxn>
                <a:cxn ang="0">
                  <a:pos x="12" y="48"/>
                </a:cxn>
                <a:cxn ang="0">
                  <a:pos x="6" y="48"/>
                </a:cxn>
                <a:cxn ang="0">
                  <a:pos x="6" y="48"/>
                </a:cxn>
                <a:cxn ang="0">
                  <a:pos x="6" y="36"/>
                </a:cxn>
                <a:cxn ang="0">
                  <a:pos x="0" y="18"/>
                </a:cxn>
                <a:cxn ang="0">
                  <a:pos x="0" y="18"/>
                </a:cxn>
              </a:cxnLst>
              <a:rect l="0" t="0" r="r" b="b"/>
              <a:pathLst>
                <a:path w="71" h="60">
                  <a:moveTo>
                    <a:pt x="0" y="18"/>
                  </a:moveTo>
                  <a:lnTo>
                    <a:pt x="6" y="18"/>
                  </a:lnTo>
                  <a:lnTo>
                    <a:pt x="12" y="12"/>
                  </a:lnTo>
                  <a:lnTo>
                    <a:pt x="6" y="6"/>
                  </a:lnTo>
                  <a:lnTo>
                    <a:pt x="0" y="0"/>
                  </a:lnTo>
                  <a:lnTo>
                    <a:pt x="29" y="18"/>
                  </a:lnTo>
                  <a:lnTo>
                    <a:pt x="53" y="18"/>
                  </a:lnTo>
                  <a:lnTo>
                    <a:pt x="59" y="30"/>
                  </a:lnTo>
                  <a:lnTo>
                    <a:pt x="65" y="42"/>
                  </a:lnTo>
                  <a:lnTo>
                    <a:pt x="71" y="54"/>
                  </a:lnTo>
                  <a:lnTo>
                    <a:pt x="71" y="60"/>
                  </a:lnTo>
                  <a:lnTo>
                    <a:pt x="59" y="54"/>
                  </a:lnTo>
                  <a:lnTo>
                    <a:pt x="47" y="42"/>
                  </a:lnTo>
                  <a:lnTo>
                    <a:pt x="23" y="30"/>
                  </a:lnTo>
                  <a:lnTo>
                    <a:pt x="23" y="36"/>
                  </a:lnTo>
                  <a:lnTo>
                    <a:pt x="18" y="42"/>
                  </a:lnTo>
                  <a:lnTo>
                    <a:pt x="12" y="48"/>
                  </a:lnTo>
                  <a:lnTo>
                    <a:pt x="6" y="48"/>
                  </a:lnTo>
                  <a:lnTo>
                    <a:pt x="6" y="48"/>
                  </a:lnTo>
                  <a:lnTo>
                    <a:pt x="6" y="36"/>
                  </a:lnTo>
                  <a:lnTo>
                    <a:pt x="0" y="18"/>
                  </a:lnTo>
                  <a:lnTo>
                    <a:pt x="0" y="18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1" name="Freeform 19"/>
            <p:cNvSpPr>
              <a:spLocks/>
            </p:cNvSpPr>
            <p:nvPr userDrawn="1"/>
          </p:nvSpPr>
          <p:spPr bwMode="auto">
            <a:xfrm>
              <a:off x="855" y="3842"/>
              <a:ext cx="161" cy="164"/>
            </a:xfrm>
            <a:custGeom>
              <a:avLst/>
              <a:gdLst/>
              <a:ahLst/>
              <a:cxnLst>
                <a:cxn ang="0">
                  <a:pos x="30" y="0"/>
                </a:cxn>
                <a:cxn ang="0">
                  <a:pos x="48" y="6"/>
                </a:cxn>
                <a:cxn ang="0">
                  <a:pos x="72" y="6"/>
                </a:cxn>
                <a:cxn ang="0">
                  <a:pos x="114" y="12"/>
                </a:cxn>
                <a:cxn ang="0">
                  <a:pos x="96" y="54"/>
                </a:cxn>
                <a:cxn ang="0">
                  <a:pos x="96" y="60"/>
                </a:cxn>
                <a:cxn ang="0">
                  <a:pos x="102" y="72"/>
                </a:cxn>
                <a:cxn ang="0">
                  <a:pos x="108" y="84"/>
                </a:cxn>
                <a:cxn ang="0">
                  <a:pos x="120" y="96"/>
                </a:cxn>
                <a:cxn ang="0">
                  <a:pos x="143" y="114"/>
                </a:cxn>
                <a:cxn ang="0">
                  <a:pos x="155" y="138"/>
                </a:cxn>
                <a:cxn ang="0">
                  <a:pos x="161" y="156"/>
                </a:cxn>
                <a:cxn ang="0">
                  <a:pos x="161" y="162"/>
                </a:cxn>
                <a:cxn ang="0">
                  <a:pos x="96" y="102"/>
                </a:cxn>
                <a:cxn ang="0">
                  <a:pos x="30" y="54"/>
                </a:cxn>
                <a:cxn ang="0">
                  <a:pos x="0" y="0"/>
                </a:cxn>
                <a:cxn ang="0">
                  <a:pos x="30" y="0"/>
                </a:cxn>
                <a:cxn ang="0">
                  <a:pos x="30" y="0"/>
                </a:cxn>
              </a:cxnLst>
              <a:rect l="0" t="0" r="r" b="b"/>
              <a:pathLst>
                <a:path w="161" h="162">
                  <a:moveTo>
                    <a:pt x="30" y="0"/>
                  </a:moveTo>
                  <a:lnTo>
                    <a:pt x="48" y="6"/>
                  </a:lnTo>
                  <a:lnTo>
                    <a:pt x="72" y="6"/>
                  </a:lnTo>
                  <a:lnTo>
                    <a:pt x="114" y="12"/>
                  </a:lnTo>
                  <a:lnTo>
                    <a:pt x="96" y="54"/>
                  </a:lnTo>
                  <a:lnTo>
                    <a:pt x="96" y="60"/>
                  </a:lnTo>
                  <a:lnTo>
                    <a:pt x="102" y="72"/>
                  </a:lnTo>
                  <a:lnTo>
                    <a:pt x="108" y="84"/>
                  </a:lnTo>
                  <a:lnTo>
                    <a:pt x="120" y="96"/>
                  </a:lnTo>
                  <a:lnTo>
                    <a:pt x="143" y="114"/>
                  </a:lnTo>
                  <a:lnTo>
                    <a:pt x="155" y="138"/>
                  </a:lnTo>
                  <a:lnTo>
                    <a:pt x="161" y="156"/>
                  </a:lnTo>
                  <a:lnTo>
                    <a:pt x="161" y="162"/>
                  </a:lnTo>
                  <a:lnTo>
                    <a:pt x="96" y="102"/>
                  </a:lnTo>
                  <a:lnTo>
                    <a:pt x="30" y="54"/>
                  </a:lnTo>
                  <a:lnTo>
                    <a:pt x="0" y="0"/>
                  </a:lnTo>
                  <a:lnTo>
                    <a:pt x="30" y="0"/>
                  </a:lnTo>
                  <a:lnTo>
                    <a:pt x="30" y="0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2" name="Freeform 20"/>
            <p:cNvSpPr>
              <a:spLocks/>
            </p:cNvSpPr>
            <p:nvPr userDrawn="1"/>
          </p:nvSpPr>
          <p:spPr bwMode="auto">
            <a:xfrm>
              <a:off x="706" y="3854"/>
              <a:ext cx="59" cy="61"/>
            </a:xfrm>
            <a:custGeom>
              <a:avLst/>
              <a:gdLst/>
              <a:ahLst/>
              <a:cxnLst>
                <a:cxn ang="0">
                  <a:pos x="59" y="6"/>
                </a:cxn>
                <a:cxn ang="0">
                  <a:pos x="41" y="30"/>
                </a:cxn>
                <a:cxn ang="0">
                  <a:pos x="41" y="36"/>
                </a:cxn>
                <a:cxn ang="0">
                  <a:pos x="47" y="42"/>
                </a:cxn>
                <a:cxn ang="0">
                  <a:pos x="53" y="54"/>
                </a:cxn>
                <a:cxn ang="0">
                  <a:pos x="53" y="60"/>
                </a:cxn>
                <a:cxn ang="0">
                  <a:pos x="47" y="54"/>
                </a:cxn>
                <a:cxn ang="0">
                  <a:pos x="35" y="48"/>
                </a:cxn>
                <a:cxn ang="0">
                  <a:pos x="23" y="36"/>
                </a:cxn>
                <a:cxn ang="0">
                  <a:pos x="17" y="30"/>
                </a:cxn>
                <a:cxn ang="0">
                  <a:pos x="0" y="0"/>
                </a:cxn>
                <a:cxn ang="0">
                  <a:pos x="59" y="6"/>
                </a:cxn>
                <a:cxn ang="0">
                  <a:pos x="59" y="6"/>
                </a:cxn>
              </a:cxnLst>
              <a:rect l="0" t="0" r="r" b="b"/>
              <a:pathLst>
                <a:path w="59" h="60">
                  <a:moveTo>
                    <a:pt x="59" y="6"/>
                  </a:moveTo>
                  <a:lnTo>
                    <a:pt x="41" y="30"/>
                  </a:lnTo>
                  <a:lnTo>
                    <a:pt x="41" y="36"/>
                  </a:lnTo>
                  <a:lnTo>
                    <a:pt x="47" y="42"/>
                  </a:lnTo>
                  <a:lnTo>
                    <a:pt x="53" y="54"/>
                  </a:lnTo>
                  <a:lnTo>
                    <a:pt x="53" y="60"/>
                  </a:lnTo>
                  <a:lnTo>
                    <a:pt x="47" y="54"/>
                  </a:lnTo>
                  <a:lnTo>
                    <a:pt x="35" y="48"/>
                  </a:lnTo>
                  <a:lnTo>
                    <a:pt x="23" y="36"/>
                  </a:lnTo>
                  <a:lnTo>
                    <a:pt x="17" y="30"/>
                  </a:lnTo>
                  <a:lnTo>
                    <a:pt x="0" y="0"/>
                  </a:lnTo>
                  <a:lnTo>
                    <a:pt x="59" y="6"/>
                  </a:lnTo>
                  <a:lnTo>
                    <a:pt x="59" y="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3" name="Freeform 21"/>
            <p:cNvSpPr>
              <a:spLocks/>
            </p:cNvSpPr>
            <p:nvPr userDrawn="1"/>
          </p:nvSpPr>
          <p:spPr bwMode="auto">
            <a:xfrm>
              <a:off x="395" y="3811"/>
              <a:ext cx="245" cy="207"/>
            </a:xfrm>
            <a:custGeom>
              <a:avLst/>
              <a:gdLst/>
              <a:ahLst/>
              <a:cxnLst>
                <a:cxn ang="0">
                  <a:pos x="233" y="36"/>
                </a:cxn>
                <a:cxn ang="0">
                  <a:pos x="245" y="42"/>
                </a:cxn>
                <a:cxn ang="0">
                  <a:pos x="209" y="84"/>
                </a:cxn>
                <a:cxn ang="0">
                  <a:pos x="143" y="132"/>
                </a:cxn>
                <a:cxn ang="0">
                  <a:pos x="167" y="156"/>
                </a:cxn>
                <a:cxn ang="0">
                  <a:pos x="179" y="204"/>
                </a:cxn>
                <a:cxn ang="0">
                  <a:pos x="77" y="132"/>
                </a:cxn>
                <a:cxn ang="0">
                  <a:pos x="47" y="84"/>
                </a:cxn>
                <a:cxn ang="0">
                  <a:pos x="89" y="66"/>
                </a:cxn>
                <a:cxn ang="0">
                  <a:pos x="59" y="36"/>
                </a:cxn>
                <a:cxn ang="0">
                  <a:pos x="0" y="12"/>
                </a:cxn>
                <a:cxn ang="0">
                  <a:pos x="0" y="0"/>
                </a:cxn>
                <a:cxn ang="0">
                  <a:pos x="6" y="0"/>
                </a:cxn>
                <a:cxn ang="0">
                  <a:pos x="12" y="0"/>
                </a:cxn>
                <a:cxn ang="0">
                  <a:pos x="47" y="6"/>
                </a:cxn>
                <a:cxn ang="0">
                  <a:pos x="77" y="6"/>
                </a:cxn>
                <a:cxn ang="0">
                  <a:pos x="83" y="6"/>
                </a:cxn>
                <a:cxn ang="0">
                  <a:pos x="89" y="6"/>
                </a:cxn>
                <a:cxn ang="0">
                  <a:pos x="101" y="12"/>
                </a:cxn>
                <a:cxn ang="0">
                  <a:pos x="125" y="12"/>
                </a:cxn>
                <a:cxn ang="0">
                  <a:pos x="143" y="18"/>
                </a:cxn>
                <a:cxn ang="0">
                  <a:pos x="149" y="18"/>
                </a:cxn>
                <a:cxn ang="0">
                  <a:pos x="149" y="18"/>
                </a:cxn>
                <a:cxn ang="0">
                  <a:pos x="203" y="24"/>
                </a:cxn>
                <a:cxn ang="0">
                  <a:pos x="233" y="36"/>
                </a:cxn>
                <a:cxn ang="0">
                  <a:pos x="233" y="36"/>
                </a:cxn>
              </a:cxnLst>
              <a:rect l="0" t="0" r="r" b="b"/>
              <a:pathLst>
                <a:path w="245" h="204">
                  <a:moveTo>
                    <a:pt x="233" y="36"/>
                  </a:moveTo>
                  <a:lnTo>
                    <a:pt x="245" y="42"/>
                  </a:lnTo>
                  <a:lnTo>
                    <a:pt x="209" y="84"/>
                  </a:lnTo>
                  <a:lnTo>
                    <a:pt x="143" y="132"/>
                  </a:lnTo>
                  <a:lnTo>
                    <a:pt x="167" y="156"/>
                  </a:lnTo>
                  <a:lnTo>
                    <a:pt x="179" y="204"/>
                  </a:lnTo>
                  <a:lnTo>
                    <a:pt x="77" y="132"/>
                  </a:lnTo>
                  <a:lnTo>
                    <a:pt x="47" y="84"/>
                  </a:lnTo>
                  <a:lnTo>
                    <a:pt x="89" y="66"/>
                  </a:lnTo>
                  <a:lnTo>
                    <a:pt x="59" y="36"/>
                  </a:lnTo>
                  <a:lnTo>
                    <a:pt x="0" y="12"/>
                  </a:lnTo>
                  <a:lnTo>
                    <a:pt x="0" y="0"/>
                  </a:lnTo>
                  <a:lnTo>
                    <a:pt x="6" y="0"/>
                  </a:lnTo>
                  <a:lnTo>
                    <a:pt x="12" y="0"/>
                  </a:lnTo>
                  <a:lnTo>
                    <a:pt x="47" y="6"/>
                  </a:lnTo>
                  <a:lnTo>
                    <a:pt x="77" y="6"/>
                  </a:lnTo>
                  <a:lnTo>
                    <a:pt x="83" y="6"/>
                  </a:lnTo>
                  <a:lnTo>
                    <a:pt x="89" y="6"/>
                  </a:lnTo>
                  <a:lnTo>
                    <a:pt x="101" y="12"/>
                  </a:lnTo>
                  <a:lnTo>
                    <a:pt x="125" y="12"/>
                  </a:lnTo>
                  <a:lnTo>
                    <a:pt x="143" y="18"/>
                  </a:lnTo>
                  <a:lnTo>
                    <a:pt x="149" y="18"/>
                  </a:lnTo>
                  <a:lnTo>
                    <a:pt x="149" y="18"/>
                  </a:lnTo>
                  <a:lnTo>
                    <a:pt x="203" y="24"/>
                  </a:lnTo>
                  <a:lnTo>
                    <a:pt x="233" y="36"/>
                  </a:lnTo>
                  <a:lnTo>
                    <a:pt x="233" y="3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133142" name="Rectangle 22"/>
          <p:cNvSpPr>
            <a:spLocks noGrp="1" noChangeArrowheads="1"/>
          </p:cNvSpPr>
          <p:nvPr>
            <p:ph type="ctrTitle" sz="quarter"/>
          </p:nvPr>
        </p:nvSpPr>
        <p:spPr>
          <a:xfrm>
            <a:off x="457200" y="1447800"/>
            <a:ext cx="8229600" cy="1736725"/>
          </a:xfrm>
        </p:spPr>
        <p:txBody>
          <a:bodyPr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33143" name="Rectangle 2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4290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24" name="Rectangle 24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6195F6-2934-4E76-9EF0-7CA72F6A14F2}" type="datetime3">
              <a:rPr lang="en-US" smtClean="0"/>
              <a:t>15 May 2023</a:t>
            </a:fld>
            <a:endParaRPr lang="en-US"/>
          </a:p>
        </p:txBody>
      </p:sp>
      <p:sp>
        <p:nvSpPr>
          <p:cNvPr id="25" name="Rectangle 25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5E1403-754F-402C-B610-69C3FF3446D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26" name="Rectangle 26"/>
          <p:cNvSpPr>
            <a:spLocks noGrp="1" noChangeArrowheads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  <p:transition spd="slow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BB357D-593D-498D-8269-D5C57DFD63AB}" type="datetime3">
              <a:rPr lang="en-US" smtClean="0"/>
              <a:t>15 May 2023</a:t>
            </a:fld>
            <a:endParaRPr lang="en-US"/>
          </a:p>
        </p:txBody>
      </p:sp>
      <p:sp>
        <p:nvSpPr>
          <p:cNvPr id="5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09830D-4B07-4496-AEDE-EAD4E5E5C97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28600"/>
            <a:ext cx="2057400" cy="5867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28600"/>
            <a:ext cx="60198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FC69A7-771A-4F3E-82EE-B1A2A588E352}" type="datetime3">
              <a:rPr lang="en-US" smtClean="0"/>
              <a:t>15 May 2023</a:t>
            </a:fld>
            <a:endParaRPr lang="en-US"/>
          </a:p>
        </p:txBody>
      </p:sp>
      <p:sp>
        <p:nvSpPr>
          <p:cNvPr id="5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131B81-EC21-4B11-8974-E9B1CEB3791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E3011F-EFE6-4E4D-97CB-D22EF9B6097E}" type="datetime3">
              <a:rPr lang="en-US" smtClean="0"/>
              <a:t>15 May 2023</a:t>
            </a:fld>
            <a:endParaRPr lang="en-US"/>
          </a:p>
        </p:txBody>
      </p:sp>
      <p:sp>
        <p:nvSpPr>
          <p:cNvPr id="5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CF0019-0994-4755-8944-9C431415727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13852B-972A-4994-8A5C-B78E8762966E}" type="datetime3">
              <a:rPr lang="en-US" smtClean="0"/>
              <a:t>15 May 2023</a:t>
            </a:fld>
            <a:endParaRPr lang="en-US"/>
          </a:p>
        </p:txBody>
      </p:sp>
      <p:sp>
        <p:nvSpPr>
          <p:cNvPr id="5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198596-5173-4EC5-8A62-EB55EB01E8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5459F3-7139-46BE-88DA-D59913CA84D6}" type="datetime3">
              <a:rPr lang="en-US" smtClean="0"/>
              <a:t>15 May 2023</a:t>
            </a:fld>
            <a:endParaRPr lang="en-US"/>
          </a:p>
        </p:txBody>
      </p:sp>
      <p:sp>
        <p:nvSpPr>
          <p:cNvPr id="6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04F6630-7117-4A52-A8DD-1F78AD495BF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4C945E-408C-48C2-96AD-517ACBDC0E28}" type="datetime3">
              <a:rPr lang="en-US" smtClean="0"/>
              <a:t>15 May 2023</a:t>
            </a:fld>
            <a:endParaRPr lang="en-US"/>
          </a:p>
        </p:txBody>
      </p:sp>
      <p:sp>
        <p:nvSpPr>
          <p:cNvPr id="8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CB930E-86A6-46C3-AD4F-8F788F028DE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B93759-AFB7-4CF0-8B60-8EA2F3E82732}" type="datetime3">
              <a:rPr lang="en-US" smtClean="0"/>
              <a:t>15 May 2023</a:t>
            </a:fld>
            <a:endParaRPr lang="en-US"/>
          </a:p>
        </p:txBody>
      </p:sp>
      <p:sp>
        <p:nvSpPr>
          <p:cNvPr id="4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9D4517-F11A-436F-AE51-17EE43062A1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ED16DC-7F31-4B4C-8F21-F481BA8A7183}" type="datetime3">
              <a:rPr lang="en-US" smtClean="0"/>
              <a:t>15 May 2023</a:t>
            </a:fld>
            <a:endParaRPr lang="en-US"/>
          </a:p>
        </p:txBody>
      </p:sp>
      <p:sp>
        <p:nvSpPr>
          <p:cNvPr id="3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D463C6-4F0B-4E58-8CB4-DB61DC28680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96B9F6-8A46-46D7-B39C-252FF8957902}" type="datetime3">
              <a:rPr lang="en-US" smtClean="0"/>
              <a:t>15 May 2023</a:t>
            </a:fld>
            <a:endParaRPr lang="en-US"/>
          </a:p>
        </p:txBody>
      </p:sp>
      <p:sp>
        <p:nvSpPr>
          <p:cNvPr id="6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AC69C0-59C8-48CE-8811-4031527DBF8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0B1DA8-8391-4CC6-8B37-0AEC68C692F9}" type="datetime3">
              <a:rPr lang="en-US" smtClean="0"/>
              <a:t>15 May 2023</a:t>
            </a:fld>
            <a:endParaRPr lang="en-US"/>
          </a:p>
        </p:txBody>
      </p:sp>
      <p:sp>
        <p:nvSpPr>
          <p:cNvPr id="6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D3AC59-AE91-4126-A819-C3A5AAC379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>
                <a:gamma/>
                <a:shade val="46275"/>
                <a:invGamma/>
              </a:schemeClr>
            </a:gs>
            <a:gs pos="10000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sp>
          <p:nvSpPr>
            <p:cNvPr id="132099" name="Freeform 3"/>
            <p:cNvSpPr>
              <a:spLocks/>
            </p:cNvSpPr>
            <p:nvPr/>
          </p:nvSpPr>
          <p:spPr bwMode="hidden">
            <a:xfrm>
              <a:off x="0" y="3072"/>
              <a:ext cx="5760" cy="1248"/>
            </a:xfrm>
            <a:custGeom>
              <a:avLst/>
              <a:gdLst/>
              <a:ahLst/>
              <a:cxnLst>
                <a:cxn ang="0">
                  <a:pos x="6027" y="2296"/>
                </a:cxn>
                <a:cxn ang="0">
                  <a:pos x="0" y="2296"/>
                </a:cxn>
                <a:cxn ang="0">
                  <a:pos x="0" y="0"/>
                </a:cxn>
                <a:cxn ang="0">
                  <a:pos x="6027" y="0"/>
                </a:cxn>
                <a:cxn ang="0">
                  <a:pos x="6027" y="2296"/>
                </a:cxn>
                <a:cxn ang="0">
                  <a:pos x="6027" y="2296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2100" name="Freeform 4"/>
            <p:cNvSpPr>
              <a:spLocks/>
            </p:cNvSpPr>
            <p:nvPr/>
          </p:nvSpPr>
          <p:spPr bwMode="hidden">
            <a:xfrm>
              <a:off x="0" y="0"/>
              <a:ext cx="5760" cy="3072"/>
            </a:xfrm>
            <a:custGeom>
              <a:avLst/>
              <a:gdLst/>
              <a:ahLst/>
              <a:cxnLst>
                <a:cxn ang="0">
                  <a:pos x="6027" y="2296"/>
                </a:cxn>
                <a:cxn ang="0">
                  <a:pos x="0" y="2296"/>
                </a:cxn>
                <a:cxn ang="0">
                  <a:pos x="0" y="0"/>
                </a:cxn>
                <a:cxn ang="0">
                  <a:pos x="6027" y="0"/>
                </a:cxn>
                <a:cxn ang="0">
                  <a:pos x="6027" y="2296"/>
                </a:cxn>
                <a:cxn ang="0">
                  <a:pos x="6027" y="2296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132101" name="Freeform 5"/>
          <p:cNvSpPr>
            <a:spLocks/>
          </p:cNvSpPr>
          <p:nvPr/>
        </p:nvSpPr>
        <p:spPr bwMode="hidden">
          <a:xfrm>
            <a:off x="6248400" y="6262688"/>
            <a:ext cx="2895600" cy="609600"/>
          </a:xfrm>
          <a:custGeom>
            <a:avLst/>
            <a:gdLst/>
            <a:ahLst/>
            <a:cxnLst>
              <a:cxn ang="0">
                <a:pos x="5748" y="246"/>
              </a:cxn>
              <a:cxn ang="0">
                <a:pos x="0" y="246"/>
              </a:cxn>
              <a:cxn ang="0">
                <a:pos x="0" y="0"/>
              </a:cxn>
              <a:cxn ang="0">
                <a:pos x="5748" y="0"/>
              </a:cxn>
              <a:cxn ang="0">
                <a:pos x="5748" y="246"/>
              </a:cxn>
              <a:cxn ang="0">
                <a:pos x="5748" y="246"/>
              </a:cxn>
            </a:cxnLst>
            <a:rect l="0" t="0" r="r" b="b"/>
            <a:pathLst>
              <a:path w="5748" h="246">
                <a:moveTo>
                  <a:pt x="5748" y="246"/>
                </a:moveTo>
                <a:lnTo>
                  <a:pt x="0" y="246"/>
                </a:lnTo>
                <a:lnTo>
                  <a:pt x="0" y="0"/>
                </a:lnTo>
                <a:lnTo>
                  <a:pt x="5748" y="0"/>
                </a:lnTo>
                <a:lnTo>
                  <a:pt x="5748" y="246"/>
                </a:lnTo>
                <a:lnTo>
                  <a:pt x="5748" y="246"/>
                </a:ln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grpSp>
        <p:nvGrpSpPr>
          <p:cNvPr id="1028" name="Group 6"/>
          <p:cNvGrpSpPr>
            <a:grpSpLocks/>
          </p:cNvGrpSpPr>
          <p:nvPr/>
        </p:nvGrpSpPr>
        <p:grpSpPr bwMode="auto">
          <a:xfrm>
            <a:off x="0" y="6019800"/>
            <a:ext cx="7848600" cy="857250"/>
            <a:chOff x="0" y="3792"/>
            <a:chExt cx="4944" cy="540"/>
          </a:xfrm>
        </p:grpSpPr>
        <p:sp>
          <p:nvSpPr>
            <p:cNvPr id="132103" name="Freeform 7"/>
            <p:cNvSpPr>
              <a:spLocks/>
            </p:cNvSpPr>
            <p:nvPr userDrawn="1"/>
          </p:nvSpPr>
          <p:spPr bwMode="ltGray">
            <a:xfrm>
              <a:off x="1488" y="3792"/>
              <a:ext cx="3240" cy="536"/>
            </a:xfrm>
            <a:custGeom>
              <a:avLst/>
              <a:gdLst/>
              <a:ahLst/>
              <a:cxnLst>
                <a:cxn ang="0">
                  <a:pos x="3132" y="469"/>
                </a:cxn>
                <a:cxn ang="0">
                  <a:pos x="2995" y="395"/>
                </a:cxn>
                <a:cxn ang="0">
                  <a:pos x="2911" y="375"/>
                </a:cxn>
                <a:cxn ang="0">
                  <a:pos x="2678" y="228"/>
                </a:cxn>
                <a:cxn ang="0">
                  <a:pos x="2553" y="74"/>
                </a:cxn>
                <a:cxn ang="0">
                  <a:pos x="2457" y="7"/>
                </a:cxn>
                <a:cxn ang="0">
                  <a:pos x="2403" y="47"/>
                </a:cxn>
                <a:cxn ang="0">
                  <a:pos x="2289" y="74"/>
                </a:cxn>
                <a:cxn ang="0">
                  <a:pos x="2134" y="74"/>
                </a:cxn>
                <a:cxn ang="0">
                  <a:pos x="2044" y="128"/>
                </a:cxn>
                <a:cxn ang="0">
                  <a:pos x="1775" y="222"/>
                </a:cxn>
                <a:cxn ang="0">
                  <a:pos x="1602" y="181"/>
                </a:cxn>
                <a:cxn ang="0">
                  <a:pos x="1560" y="101"/>
                </a:cxn>
                <a:cxn ang="0">
                  <a:pos x="1542" y="87"/>
                </a:cxn>
                <a:cxn ang="0">
                  <a:pos x="1446" y="60"/>
                </a:cxn>
                <a:cxn ang="0">
                  <a:pos x="1375" y="74"/>
                </a:cxn>
                <a:cxn ang="0">
                  <a:pos x="1309" y="87"/>
                </a:cxn>
                <a:cxn ang="0">
                  <a:pos x="1243" y="13"/>
                </a:cxn>
                <a:cxn ang="0">
                  <a:pos x="1225" y="0"/>
                </a:cxn>
                <a:cxn ang="0">
                  <a:pos x="1189" y="0"/>
                </a:cxn>
                <a:cxn ang="0">
                  <a:pos x="1106" y="34"/>
                </a:cxn>
                <a:cxn ang="0">
                  <a:pos x="1106" y="34"/>
                </a:cxn>
                <a:cxn ang="0">
                  <a:pos x="1094" y="40"/>
                </a:cxn>
                <a:cxn ang="0">
                  <a:pos x="1070" y="54"/>
                </a:cxn>
                <a:cxn ang="0">
                  <a:pos x="1034" y="74"/>
                </a:cxn>
                <a:cxn ang="0">
                  <a:pos x="1004" y="74"/>
                </a:cxn>
                <a:cxn ang="0">
                  <a:pos x="986" y="74"/>
                </a:cxn>
                <a:cxn ang="0">
                  <a:pos x="956" y="81"/>
                </a:cxn>
                <a:cxn ang="0">
                  <a:pos x="920" y="94"/>
                </a:cxn>
                <a:cxn ang="0">
                  <a:pos x="884" y="107"/>
                </a:cxn>
                <a:cxn ang="0">
                  <a:pos x="843" y="128"/>
                </a:cxn>
                <a:cxn ang="0">
                  <a:pos x="813" y="141"/>
                </a:cxn>
                <a:cxn ang="0">
                  <a:pos x="789" y="148"/>
                </a:cxn>
                <a:cxn ang="0">
                  <a:pos x="783" y="154"/>
                </a:cxn>
                <a:cxn ang="0">
                  <a:pos x="556" y="228"/>
                </a:cxn>
                <a:cxn ang="0">
                  <a:pos x="394" y="294"/>
                </a:cxn>
                <a:cxn ang="0">
                  <a:pos x="107" y="462"/>
                </a:cxn>
                <a:cxn ang="0">
                  <a:pos x="0" y="536"/>
                </a:cxn>
                <a:cxn ang="0">
                  <a:pos x="3240" y="536"/>
                </a:cxn>
                <a:cxn ang="0">
                  <a:pos x="3132" y="469"/>
                </a:cxn>
                <a:cxn ang="0">
                  <a:pos x="3132" y="469"/>
                </a:cxn>
              </a:cxnLst>
              <a:rect l="0" t="0" r="r" b="b"/>
              <a:pathLst>
                <a:path w="3240" h="536">
                  <a:moveTo>
                    <a:pt x="3132" y="469"/>
                  </a:moveTo>
                  <a:lnTo>
                    <a:pt x="2995" y="395"/>
                  </a:lnTo>
                  <a:lnTo>
                    <a:pt x="2911" y="375"/>
                  </a:lnTo>
                  <a:lnTo>
                    <a:pt x="2678" y="228"/>
                  </a:lnTo>
                  <a:lnTo>
                    <a:pt x="2553" y="74"/>
                  </a:lnTo>
                  <a:lnTo>
                    <a:pt x="2457" y="7"/>
                  </a:lnTo>
                  <a:lnTo>
                    <a:pt x="2403" y="47"/>
                  </a:lnTo>
                  <a:lnTo>
                    <a:pt x="2289" y="74"/>
                  </a:lnTo>
                  <a:lnTo>
                    <a:pt x="2134" y="74"/>
                  </a:lnTo>
                  <a:lnTo>
                    <a:pt x="2044" y="128"/>
                  </a:lnTo>
                  <a:lnTo>
                    <a:pt x="1775" y="222"/>
                  </a:lnTo>
                  <a:lnTo>
                    <a:pt x="1602" y="181"/>
                  </a:lnTo>
                  <a:lnTo>
                    <a:pt x="1560" y="101"/>
                  </a:lnTo>
                  <a:lnTo>
                    <a:pt x="1542" y="87"/>
                  </a:lnTo>
                  <a:lnTo>
                    <a:pt x="1446" y="60"/>
                  </a:lnTo>
                  <a:lnTo>
                    <a:pt x="1375" y="74"/>
                  </a:lnTo>
                  <a:lnTo>
                    <a:pt x="1309" y="87"/>
                  </a:lnTo>
                  <a:lnTo>
                    <a:pt x="1243" y="13"/>
                  </a:lnTo>
                  <a:lnTo>
                    <a:pt x="1225" y="0"/>
                  </a:lnTo>
                  <a:lnTo>
                    <a:pt x="1189" y="0"/>
                  </a:lnTo>
                  <a:lnTo>
                    <a:pt x="1106" y="34"/>
                  </a:lnTo>
                  <a:lnTo>
                    <a:pt x="1106" y="34"/>
                  </a:lnTo>
                  <a:lnTo>
                    <a:pt x="1094" y="40"/>
                  </a:lnTo>
                  <a:lnTo>
                    <a:pt x="1070" y="54"/>
                  </a:lnTo>
                  <a:lnTo>
                    <a:pt x="1034" y="74"/>
                  </a:lnTo>
                  <a:lnTo>
                    <a:pt x="1004" y="74"/>
                  </a:lnTo>
                  <a:lnTo>
                    <a:pt x="986" y="74"/>
                  </a:lnTo>
                  <a:lnTo>
                    <a:pt x="956" y="81"/>
                  </a:lnTo>
                  <a:lnTo>
                    <a:pt x="920" y="94"/>
                  </a:lnTo>
                  <a:lnTo>
                    <a:pt x="884" y="107"/>
                  </a:lnTo>
                  <a:lnTo>
                    <a:pt x="843" y="128"/>
                  </a:lnTo>
                  <a:lnTo>
                    <a:pt x="813" y="141"/>
                  </a:lnTo>
                  <a:lnTo>
                    <a:pt x="789" y="148"/>
                  </a:lnTo>
                  <a:lnTo>
                    <a:pt x="783" y="154"/>
                  </a:lnTo>
                  <a:lnTo>
                    <a:pt x="556" y="228"/>
                  </a:lnTo>
                  <a:lnTo>
                    <a:pt x="394" y="294"/>
                  </a:lnTo>
                  <a:lnTo>
                    <a:pt x="107" y="462"/>
                  </a:lnTo>
                  <a:lnTo>
                    <a:pt x="0" y="536"/>
                  </a:lnTo>
                  <a:lnTo>
                    <a:pt x="3240" y="536"/>
                  </a:lnTo>
                  <a:lnTo>
                    <a:pt x="3132" y="469"/>
                  </a:lnTo>
                  <a:lnTo>
                    <a:pt x="3132" y="469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66667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grpSp>
          <p:nvGrpSpPr>
            <p:cNvPr id="1042" name="Group 8"/>
            <p:cNvGrpSpPr>
              <a:grpSpLocks/>
            </p:cNvGrpSpPr>
            <p:nvPr userDrawn="1"/>
          </p:nvGrpSpPr>
          <p:grpSpPr bwMode="auto">
            <a:xfrm>
              <a:off x="2486" y="3792"/>
              <a:ext cx="2458" cy="540"/>
              <a:chOff x="2486" y="3792"/>
              <a:chExt cx="2458" cy="540"/>
            </a:xfrm>
          </p:grpSpPr>
          <p:sp>
            <p:nvSpPr>
              <p:cNvPr id="132105" name="Freeform 9"/>
              <p:cNvSpPr>
                <a:spLocks/>
              </p:cNvSpPr>
              <p:nvPr userDrawn="1"/>
            </p:nvSpPr>
            <p:spPr bwMode="ltGray">
              <a:xfrm>
                <a:off x="3948" y="3799"/>
                <a:ext cx="996" cy="533"/>
              </a:xfrm>
              <a:custGeom>
                <a:avLst/>
                <a:gdLst/>
                <a:ahLst/>
                <a:cxnLst>
                  <a:cxn ang="0">
                    <a:pos x="636" y="373"/>
                  </a:cxn>
                  <a:cxn ang="0">
                    <a:pos x="495" y="370"/>
                  </a:cxn>
                  <a:cxn ang="0">
                    <a:pos x="280" y="249"/>
                  </a:cxn>
                  <a:cxn ang="0">
                    <a:pos x="127" y="66"/>
                  </a:cxn>
                  <a:cxn ang="0">
                    <a:pos x="0" y="0"/>
                  </a:cxn>
                  <a:cxn ang="0">
                    <a:pos x="22" y="26"/>
                  </a:cxn>
                  <a:cxn ang="0">
                    <a:pos x="0" y="65"/>
                  </a:cxn>
                  <a:cxn ang="0">
                    <a:pos x="30" y="119"/>
                  </a:cxn>
                  <a:cxn ang="0">
                    <a:pos x="75" y="243"/>
                  </a:cxn>
                  <a:cxn ang="0">
                    <a:pos x="45" y="422"/>
                  </a:cxn>
                  <a:cxn ang="0">
                    <a:pos x="200" y="329"/>
                  </a:cxn>
                  <a:cxn ang="0">
                    <a:pos x="612" y="533"/>
                  </a:cxn>
                  <a:cxn ang="0">
                    <a:pos x="996" y="529"/>
                  </a:cxn>
                  <a:cxn ang="0">
                    <a:pos x="828" y="473"/>
                  </a:cxn>
                  <a:cxn ang="0">
                    <a:pos x="636" y="373"/>
                  </a:cxn>
                </a:cxnLst>
                <a:rect l="0" t="0" r="r" b="b"/>
                <a:pathLst>
                  <a:path w="996" h="533">
                    <a:moveTo>
                      <a:pt x="636" y="373"/>
                    </a:moveTo>
                    <a:lnTo>
                      <a:pt x="495" y="370"/>
                    </a:lnTo>
                    <a:lnTo>
                      <a:pt x="280" y="249"/>
                    </a:lnTo>
                    <a:lnTo>
                      <a:pt x="127" y="66"/>
                    </a:lnTo>
                    <a:lnTo>
                      <a:pt x="0" y="0"/>
                    </a:lnTo>
                    <a:lnTo>
                      <a:pt x="22" y="26"/>
                    </a:lnTo>
                    <a:lnTo>
                      <a:pt x="0" y="65"/>
                    </a:lnTo>
                    <a:lnTo>
                      <a:pt x="30" y="119"/>
                    </a:lnTo>
                    <a:lnTo>
                      <a:pt x="75" y="243"/>
                    </a:lnTo>
                    <a:lnTo>
                      <a:pt x="45" y="422"/>
                    </a:lnTo>
                    <a:lnTo>
                      <a:pt x="200" y="329"/>
                    </a:lnTo>
                    <a:lnTo>
                      <a:pt x="612" y="533"/>
                    </a:lnTo>
                    <a:lnTo>
                      <a:pt x="996" y="529"/>
                    </a:lnTo>
                    <a:lnTo>
                      <a:pt x="828" y="473"/>
                    </a:lnTo>
                    <a:lnTo>
                      <a:pt x="636" y="373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2106" name="Freeform 10"/>
              <p:cNvSpPr>
                <a:spLocks/>
              </p:cNvSpPr>
              <p:nvPr userDrawn="1"/>
            </p:nvSpPr>
            <p:spPr bwMode="ltGray">
              <a:xfrm>
                <a:off x="2677" y="3792"/>
                <a:ext cx="186" cy="395"/>
              </a:xfrm>
              <a:custGeom>
                <a:avLst/>
                <a:gdLst/>
                <a:ahLst/>
                <a:cxnLst>
                  <a:cxn ang="0">
                    <a:pos x="36" y="0"/>
                  </a:cxn>
                  <a:cxn ang="0">
                    <a:pos x="54" y="18"/>
                  </a:cxn>
                  <a:cxn ang="0">
                    <a:pos x="24" y="30"/>
                  </a:cxn>
                  <a:cxn ang="0">
                    <a:pos x="18" y="66"/>
                  </a:cxn>
                  <a:cxn ang="0">
                    <a:pos x="42" y="114"/>
                  </a:cxn>
                  <a:cxn ang="0">
                    <a:pos x="48" y="162"/>
                  </a:cxn>
                  <a:cxn ang="0">
                    <a:pos x="0" y="353"/>
                  </a:cxn>
                  <a:cxn ang="0">
                    <a:pos x="54" y="233"/>
                  </a:cxn>
                  <a:cxn ang="0">
                    <a:pos x="84" y="216"/>
                  </a:cxn>
                  <a:cxn ang="0">
                    <a:pos x="126" y="126"/>
                  </a:cxn>
                  <a:cxn ang="0">
                    <a:pos x="144" y="120"/>
                  </a:cxn>
                  <a:cxn ang="0">
                    <a:pos x="144" y="90"/>
                  </a:cxn>
                  <a:cxn ang="0">
                    <a:pos x="186" y="66"/>
                  </a:cxn>
                  <a:cxn ang="0">
                    <a:pos x="162" y="60"/>
                  </a:cxn>
                  <a:cxn ang="0">
                    <a:pos x="36" y="0"/>
                  </a:cxn>
                  <a:cxn ang="0">
                    <a:pos x="36" y="0"/>
                  </a:cxn>
                </a:cxnLst>
                <a:rect l="0" t="0" r="r" b="b"/>
                <a:pathLst>
                  <a:path w="186" h="353">
                    <a:moveTo>
                      <a:pt x="36" y="0"/>
                    </a:moveTo>
                    <a:lnTo>
                      <a:pt x="54" y="18"/>
                    </a:lnTo>
                    <a:lnTo>
                      <a:pt x="24" y="30"/>
                    </a:lnTo>
                    <a:lnTo>
                      <a:pt x="18" y="66"/>
                    </a:lnTo>
                    <a:lnTo>
                      <a:pt x="42" y="114"/>
                    </a:lnTo>
                    <a:lnTo>
                      <a:pt x="48" y="162"/>
                    </a:lnTo>
                    <a:lnTo>
                      <a:pt x="0" y="353"/>
                    </a:lnTo>
                    <a:lnTo>
                      <a:pt x="54" y="233"/>
                    </a:lnTo>
                    <a:lnTo>
                      <a:pt x="84" y="216"/>
                    </a:lnTo>
                    <a:lnTo>
                      <a:pt x="126" y="126"/>
                    </a:lnTo>
                    <a:lnTo>
                      <a:pt x="144" y="120"/>
                    </a:lnTo>
                    <a:lnTo>
                      <a:pt x="144" y="90"/>
                    </a:lnTo>
                    <a:lnTo>
                      <a:pt x="186" y="66"/>
                    </a:lnTo>
                    <a:lnTo>
                      <a:pt x="162" y="60"/>
                    </a:lnTo>
                    <a:lnTo>
                      <a:pt x="36" y="0"/>
                    </a:lnTo>
                    <a:lnTo>
                      <a:pt x="36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2107" name="Freeform 11"/>
              <p:cNvSpPr>
                <a:spLocks/>
              </p:cNvSpPr>
              <p:nvPr userDrawn="1"/>
            </p:nvSpPr>
            <p:spPr bwMode="ltGray">
              <a:xfrm>
                <a:off x="3030" y="3893"/>
                <a:ext cx="378" cy="271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12" y="13"/>
                  </a:cxn>
                  <a:cxn ang="0">
                    <a:pos x="0" y="40"/>
                  </a:cxn>
                  <a:cxn ang="0">
                    <a:pos x="60" y="121"/>
                  </a:cxn>
                  <a:cxn ang="0">
                    <a:pos x="310" y="271"/>
                  </a:cxn>
                  <a:cxn ang="0">
                    <a:pos x="290" y="139"/>
                  </a:cxn>
                  <a:cxn ang="0">
                    <a:pos x="378" y="76"/>
                  </a:cxn>
                  <a:cxn ang="0">
                    <a:pos x="251" y="94"/>
                  </a:cxn>
                  <a:cxn ang="0">
                    <a:pos x="90" y="54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378" h="271">
                    <a:moveTo>
                      <a:pt x="18" y="0"/>
                    </a:moveTo>
                    <a:lnTo>
                      <a:pt x="12" y="13"/>
                    </a:lnTo>
                    <a:lnTo>
                      <a:pt x="0" y="40"/>
                    </a:lnTo>
                    <a:lnTo>
                      <a:pt x="60" y="121"/>
                    </a:lnTo>
                    <a:lnTo>
                      <a:pt x="310" y="271"/>
                    </a:lnTo>
                    <a:lnTo>
                      <a:pt x="290" y="139"/>
                    </a:lnTo>
                    <a:lnTo>
                      <a:pt x="378" y="76"/>
                    </a:lnTo>
                    <a:lnTo>
                      <a:pt x="251" y="94"/>
                    </a:lnTo>
                    <a:lnTo>
                      <a:pt x="90" y="54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2108" name="Freeform 12"/>
              <p:cNvSpPr>
                <a:spLocks/>
              </p:cNvSpPr>
              <p:nvPr userDrawn="1"/>
            </p:nvSpPr>
            <p:spPr bwMode="ltGray">
              <a:xfrm>
                <a:off x="3628" y="3866"/>
                <a:ext cx="155" cy="74"/>
              </a:xfrm>
              <a:custGeom>
                <a:avLst/>
                <a:gdLst/>
                <a:ahLst/>
                <a:cxnLst>
                  <a:cxn ang="0">
                    <a:pos x="114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6" y="6"/>
                  </a:cxn>
                  <a:cxn ang="0">
                    <a:pos x="6" y="18"/>
                  </a:cxn>
                  <a:cxn ang="0">
                    <a:pos x="0" y="24"/>
                  </a:cxn>
                  <a:cxn ang="0">
                    <a:pos x="78" y="60"/>
                  </a:cxn>
                  <a:cxn ang="0">
                    <a:pos x="96" y="42"/>
                  </a:cxn>
                  <a:cxn ang="0">
                    <a:pos x="155" y="66"/>
                  </a:cxn>
                  <a:cxn ang="0">
                    <a:pos x="126" y="24"/>
                  </a:cxn>
                  <a:cxn ang="0">
                    <a:pos x="149" y="0"/>
                  </a:cxn>
                  <a:cxn ang="0">
                    <a:pos x="114" y="0"/>
                  </a:cxn>
                  <a:cxn ang="0">
                    <a:pos x="114" y="0"/>
                  </a:cxn>
                </a:cxnLst>
                <a:rect l="0" t="0" r="r" b="b"/>
                <a:pathLst>
                  <a:path w="155" h="66">
                    <a:moveTo>
                      <a:pt x="114" y="0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6" y="6"/>
                    </a:lnTo>
                    <a:lnTo>
                      <a:pt x="6" y="18"/>
                    </a:lnTo>
                    <a:lnTo>
                      <a:pt x="0" y="24"/>
                    </a:lnTo>
                    <a:lnTo>
                      <a:pt x="78" y="60"/>
                    </a:lnTo>
                    <a:lnTo>
                      <a:pt x="96" y="42"/>
                    </a:lnTo>
                    <a:lnTo>
                      <a:pt x="155" y="66"/>
                    </a:lnTo>
                    <a:lnTo>
                      <a:pt x="126" y="24"/>
                    </a:lnTo>
                    <a:lnTo>
                      <a:pt x="149" y="0"/>
                    </a:lnTo>
                    <a:lnTo>
                      <a:pt x="114" y="0"/>
                    </a:lnTo>
                    <a:lnTo>
                      <a:pt x="114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2109" name="Freeform 13"/>
              <p:cNvSpPr>
                <a:spLocks/>
              </p:cNvSpPr>
              <p:nvPr userDrawn="1"/>
            </p:nvSpPr>
            <p:spPr bwMode="ltGray">
              <a:xfrm>
                <a:off x="2486" y="3859"/>
                <a:ext cx="42" cy="81"/>
              </a:xfrm>
              <a:custGeom>
                <a:avLst/>
                <a:gdLst/>
                <a:ahLst/>
                <a:cxnLst>
                  <a:cxn ang="0">
                    <a:pos x="6" y="36"/>
                  </a:cxn>
                  <a:cxn ang="0">
                    <a:pos x="0" y="18"/>
                  </a:cxn>
                  <a:cxn ang="0">
                    <a:pos x="12" y="6"/>
                  </a:cxn>
                  <a:cxn ang="0">
                    <a:pos x="0" y="6"/>
                  </a:cxn>
                  <a:cxn ang="0">
                    <a:pos x="12" y="6"/>
                  </a:cxn>
                  <a:cxn ang="0">
                    <a:pos x="24" y="6"/>
                  </a:cxn>
                  <a:cxn ang="0">
                    <a:pos x="36" y="6"/>
                  </a:cxn>
                  <a:cxn ang="0">
                    <a:pos x="42" y="0"/>
                  </a:cxn>
                  <a:cxn ang="0">
                    <a:pos x="30" y="18"/>
                  </a:cxn>
                  <a:cxn ang="0">
                    <a:pos x="42" y="48"/>
                  </a:cxn>
                  <a:cxn ang="0">
                    <a:pos x="12" y="72"/>
                  </a:cxn>
                  <a:cxn ang="0">
                    <a:pos x="6" y="36"/>
                  </a:cxn>
                  <a:cxn ang="0">
                    <a:pos x="6" y="36"/>
                  </a:cxn>
                </a:cxnLst>
                <a:rect l="0" t="0" r="r" b="b"/>
                <a:pathLst>
                  <a:path w="42" h="72">
                    <a:moveTo>
                      <a:pt x="6" y="36"/>
                    </a:moveTo>
                    <a:lnTo>
                      <a:pt x="0" y="18"/>
                    </a:lnTo>
                    <a:lnTo>
                      <a:pt x="12" y="6"/>
                    </a:lnTo>
                    <a:lnTo>
                      <a:pt x="0" y="6"/>
                    </a:lnTo>
                    <a:lnTo>
                      <a:pt x="12" y="6"/>
                    </a:lnTo>
                    <a:lnTo>
                      <a:pt x="24" y="6"/>
                    </a:lnTo>
                    <a:lnTo>
                      <a:pt x="36" y="6"/>
                    </a:lnTo>
                    <a:lnTo>
                      <a:pt x="42" y="0"/>
                    </a:lnTo>
                    <a:lnTo>
                      <a:pt x="30" y="18"/>
                    </a:lnTo>
                    <a:lnTo>
                      <a:pt x="42" y="48"/>
                    </a:lnTo>
                    <a:lnTo>
                      <a:pt x="12" y="72"/>
                    </a:lnTo>
                    <a:lnTo>
                      <a:pt x="6" y="36"/>
                    </a:lnTo>
                    <a:lnTo>
                      <a:pt x="6" y="36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</p:grpSp>
        <p:sp>
          <p:nvSpPr>
            <p:cNvPr id="132110" name="Freeform 14"/>
            <p:cNvSpPr>
              <a:spLocks/>
            </p:cNvSpPr>
            <p:nvPr userDrawn="1"/>
          </p:nvSpPr>
          <p:spPr bwMode="ltGray">
            <a:xfrm>
              <a:off x="0" y="3792"/>
              <a:ext cx="3976" cy="535"/>
            </a:xfrm>
            <a:custGeom>
              <a:avLst/>
              <a:gdLst/>
              <a:ahLst/>
              <a:cxnLst>
                <a:cxn ang="0">
                  <a:pos x="3976" y="527"/>
                </a:cxn>
                <a:cxn ang="0">
                  <a:pos x="3970" y="527"/>
                </a:cxn>
                <a:cxn ang="0">
                  <a:pos x="3844" y="509"/>
                </a:cxn>
                <a:cxn ang="0">
                  <a:pos x="2487" y="305"/>
                </a:cxn>
                <a:cxn ang="0">
                  <a:pos x="2039" y="36"/>
                </a:cxn>
                <a:cxn ang="0">
                  <a:pos x="1907" y="24"/>
                </a:cxn>
                <a:cxn ang="0">
                  <a:pos x="1883" y="54"/>
                </a:cxn>
                <a:cxn ang="0">
                  <a:pos x="1859" y="54"/>
                </a:cxn>
                <a:cxn ang="0">
                  <a:pos x="1830" y="30"/>
                </a:cxn>
                <a:cxn ang="0">
                  <a:pos x="1704" y="102"/>
                </a:cxn>
                <a:cxn ang="0">
                  <a:pos x="1608" y="126"/>
                </a:cxn>
                <a:cxn ang="0">
                  <a:pos x="1561" y="132"/>
                </a:cxn>
                <a:cxn ang="0">
                  <a:pos x="1495" y="102"/>
                </a:cxn>
                <a:cxn ang="0">
                  <a:pos x="1357" y="126"/>
                </a:cxn>
                <a:cxn ang="0">
                  <a:pos x="1285" y="24"/>
                </a:cxn>
                <a:cxn ang="0">
                  <a:pos x="1280" y="18"/>
                </a:cxn>
                <a:cxn ang="0">
                  <a:pos x="1262" y="12"/>
                </a:cxn>
                <a:cxn ang="0">
                  <a:pos x="1238" y="6"/>
                </a:cxn>
                <a:cxn ang="0">
                  <a:pos x="1220" y="0"/>
                </a:cxn>
                <a:cxn ang="0">
                  <a:pos x="1196" y="0"/>
                </a:cxn>
                <a:cxn ang="0">
                  <a:pos x="1166" y="0"/>
                </a:cxn>
                <a:cxn ang="0">
                  <a:pos x="1142" y="0"/>
                </a:cxn>
                <a:cxn ang="0">
                  <a:pos x="1136" y="0"/>
                </a:cxn>
                <a:cxn ang="0">
                  <a:pos x="1130" y="0"/>
                </a:cxn>
                <a:cxn ang="0">
                  <a:pos x="1124" y="6"/>
                </a:cxn>
                <a:cxn ang="0">
                  <a:pos x="1118" y="12"/>
                </a:cxn>
                <a:cxn ang="0">
                  <a:pos x="1100" y="18"/>
                </a:cxn>
                <a:cxn ang="0">
                  <a:pos x="1088" y="18"/>
                </a:cxn>
                <a:cxn ang="0">
                  <a:pos x="1070" y="24"/>
                </a:cxn>
                <a:cxn ang="0">
                  <a:pos x="1052" y="30"/>
                </a:cxn>
                <a:cxn ang="0">
                  <a:pos x="1034" y="36"/>
                </a:cxn>
                <a:cxn ang="0">
                  <a:pos x="1028" y="42"/>
                </a:cxn>
                <a:cxn ang="0">
                  <a:pos x="969" y="60"/>
                </a:cxn>
                <a:cxn ang="0">
                  <a:pos x="921" y="72"/>
                </a:cxn>
                <a:cxn ang="0">
                  <a:pos x="855" y="48"/>
                </a:cxn>
                <a:cxn ang="0">
                  <a:pos x="825" y="48"/>
                </a:cxn>
                <a:cxn ang="0">
                  <a:pos x="759" y="72"/>
                </a:cxn>
                <a:cxn ang="0">
                  <a:pos x="735" y="72"/>
                </a:cxn>
                <a:cxn ang="0">
                  <a:pos x="706" y="60"/>
                </a:cxn>
                <a:cxn ang="0">
                  <a:pos x="640" y="60"/>
                </a:cxn>
                <a:cxn ang="0">
                  <a:pos x="544" y="72"/>
                </a:cxn>
                <a:cxn ang="0">
                  <a:pos x="389" y="18"/>
                </a:cxn>
                <a:cxn ang="0">
                  <a:pos x="323" y="60"/>
                </a:cxn>
                <a:cxn ang="0">
                  <a:pos x="317" y="60"/>
                </a:cxn>
                <a:cxn ang="0">
                  <a:pos x="305" y="72"/>
                </a:cxn>
                <a:cxn ang="0">
                  <a:pos x="287" y="78"/>
                </a:cxn>
                <a:cxn ang="0">
                  <a:pos x="263" y="90"/>
                </a:cxn>
                <a:cxn ang="0">
                  <a:pos x="203" y="120"/>
                </a:cxn>
                <a:cxn ang="0">
                  <a:pos x="149" y="150"/>
                </a:cxn>
                <a:cxn ang="0">
                  <a:pos x="78" y="168"/>
                </a:cxn>
                <a:cxn ang="0">
                  <a:pos x="0" y="180"/>
                </a:cxn>
                <a:cxn ang="0">
                  <a:pos x="0" y="527"/>
                </a:cxn>
                <a:cxn ang="0">
                  <a:pos x="1010" y="527"/>
                </a:cxn>
                <a:cxn ang="0">
                  <a:pos x="3725" y="527"/>
                </a:cxn>
                <a:cxn ang="0">
                  <a:pos x="3976" y="527"/>
                </a:cxn>
                <a:cxn ang="0">
                  <a:pos x="3976" y="527"/>
                </a:cxn>
              </a:cxnLst>
              <a:rect l="0" t="0" r="r" b="b"/>
              <a:pathLst>
                <a:path w="3976" h="527">
                  <a:moveTo>
                    <a:pt x="3976" y="527"/>
                  </a:moveTo>
                  <a:lnTo>
                    <a:pt x="3970" y="527"/>
                  </a:lnTo>
                  <a:lnTo>
                    <a:pt x="3844" y="509"/>
                  </a:lnTo>
                  <a:lnTo>
                    <a:pt x="2487" y="305"/>
                  </a:lnTo>
                  <a:lnTo>
                    <a:pt x="2039" y="36"/>
                  </a:lnTo>
                  <a:lnTo>
                    <a:pt x="1907" y="24"/>
                  </a:lnTo>
                  <a:lnTo>
                    <a:pt x="1883" y="54"/>
                  </a:lnTo>
                  <a:lnTo>
                    <a:pt x="1859" y="54"/>
                  </a:lnTo>
                  <a:lnTo>
                    <a:pt x="1830" y="30"/>
                  </a:lnTo>
                  <a:lnTo>
                    <a:pt x="1704" y="102"/>
                  </a:lnTo>
                  <a:lnTo>
                    <a:pt x="1608" y="126"/>
                  </a:lnTo>
                  <a:lnTo>
                    <a:pt x="1561" y="132"/>
                  </a:lnTo>
                  <a:lnTo>
                    <a:pt x="1495" y="102"/>
                  </a:lnTo>
                  <a:lnTo>
                    <a:pt x="1357" y="126"/>
                  </a:lnTo>
                  <a:lnTo>
                    <a:pt x="1285" y="24"/>
                  </a:lnTo>
                  <a:lnTo>
                    <a:pt x="1280" y="18"/>
                  </a:lnTo>
                  <a:lnTo>
                    <a:pt x="1262" y="12"/>
                  </a:lnTo>
                  <a:lnTo>
                    <a:pt x="1238" y="6"/>
                  </a:lnTo>
                  <a:lnTo>
                    <a:pt x="1220" y="0"/>
                  </a:lnTo>
                  <a:lnTo>
                    <a:pt x="1196" y="0"/>
                  </a:lnTo>
                  <a:lnTo>
                    <a:pt x="1166" y="0"/>
                  </a:lnTo>
                  <a:lnTo>
                    <a:pt x="1142" y="0"/>
                  </a:lnTo>
                  <a:lnTo>
                    <a:pt x="1136" y="0"/>
                  </a:lnTo>
                  <a:lnTo>
                    <a:pt x="1130" y="0"/>
                  </a:lnTo>
                  <a:lnTo>
                    <a:pt x="1124" y="6"/>
                  </a:lnTo>
                  <a:lnTo>
                    <a:pt x="1118" y="12"/>
                  </a:lnTo>
                  <a:lnTo>
                    <a:pt x="1100" y="18"/>
                  </a:lnTo>
                  <a:lnTo>
                    <a:pt x="1088" y="18"/>
                  </a:lnTo>
                  <a:lnTo>
                    <a:pt x="1070" y="24"/>
                  </a:lnTo>
                  <a:lnTo>
                    <a:pt x="1052" y="30"/>
                  </a:lnTo>
                  <a:lnTo>
                    <a:pt x="1034" y="36"/>
                  </a:lnTo>
                  <a:lnTo>
                    <a:pt x="1028" y="42"/>
                  </a:lnTo>
                  <a:lnTo>
                    <a:pt x="969" y="60"/>
                  </a:lnTo>
                  <a:lnTo>
                    <a:pt x="921" y="72"/>
                  </a:lnTo>
                  <a:lnTo>
                    <a:pt x="855" y="48"/>
                  </a:lnTo>
                  <a:lnTo>
                    <a:pt x="825" y="48"/>
                  </a:lnTo>
                  <a:lnTo>
                    <a:pt x="759" y="72"/>
                  </a:lnTo>
                  <a:lnTo>
                    <a:pt x="735" y="72"/>
                  </a:lnTo>
                  <a:lnTo>
                    <a:pt x="706" y="60"/>
                  </a:lnTo>
                  <a:lnTo>
                    <a:pt x="640" y="60"/>
                  </a:lnTo>
                  <a:lnTo>
                    <a:pt x="544" y="72"/>
                  </a:lnTo>
                  <a:lnTo>
                    <a:pt x="389" y="18"/>
                  </a:lnTo>
                  <a:lnTo>
                    <a:pt x="323" y="60"/>
                  </a:lnTo>
                  <a:lnTo>
                    <a:pt x="317" y="60"/>
                  </a:lnTo>
                  <a:lnTo>
                    <a:pt x="305" y="72"/>
                  </a:lnTo>
                  <a:lnTo>
                    <a:pt x="287" y="78"/>
                  </a:lnTo>
                  <a:lnTo>
                    <a:pt x="263" y="90"/>
                  </a:lnTo>
                  <a:lnTo>
                    <a:pt x="203" y="120"/>
                  </a:lnTo>
                  <a:lnTo>
                    <a:pt x="149" y="150"/>
                  </a:lnTo>
                  <a:lnTo>
                    <a:pt x="78" y="168"/>
                  </a:lnTo>
                  <a:lnTo>
                    <a:pt x="0" y="180"/>
                  </a:lnTo>
                  <a:lnTo>
                    <a:pt x="0" y="527"/>
                  </a:lnTo>
                  <a:lnTo>
                    <a:pt x="1010" y="527"/>
                  </a:lnTo>
                  <a:lnTo>
                    <a:pt x="3725" y="527"/>
                  </a:lnTo>
                  <a:lnTo>
                    <a:pt x="3976" y="527"/>
                  </a:lnTo>
                  <a:lnTo>
                    <a:pt x="3976" y="527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75686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grpSp>
        <p:nvGrpSpPr>
          <p:cNvPr id="1029" name="Group 15"/>
          <p:cNvGrpSpPr>
            <a:grpSpLocks/>
          </p:cNvGrpSpPr>
          <p:nvPr/>
        </p:nvGrpSpPr>
        <p:grpSpPr bwMode="auto">
          <a:xfrm>
            <a:off x="627063" y="6021388"/>
            <a:ext cx="5684837" cy="849312"/>
            <a:chOff x="395" y="3793"/>
            <a:chExt cx="3581" cy="535"/>
          </a:xfrm>
        </p:grpSpPr>
        <p:sp>
          <p:nvSpPr>
            <p:cNvPr id="132112" name="Freeform 16"/>
            <p:cNvSpPr>
              <a:spLocks/>
            </p:cNvSpPr>
            <p:nvPr/>
          </p:nvSpPr>
          <p:spPr bwMode="auto">
            <a:xfrm>
              <a:off x="1196" y="3793"/>
              <a:ext cx="365" cy="291"/>
            </a:xfrm>
            <a:custGeom>
              <a:avLst/>
              <a:gdLst/>
              <a:ahLst/>
              <a:cxnLst>
                <a:cxn ang="0">
                  <a:pos x="24" y="24"/>
                </a:cxn>
                <a:cxn ang="0">
                  <a:pos x="0" y="60"/>
                </a:cxn>
                <a:cxn ang="0">
                  <a:pos x="66" y="108"/>
                </a:cxn>
                <a:cxn ang="0">
                  <a:pos x="143" y="180"/>
                </a:cxn>
                <a:cxn ang="0">
                  <a:pos x="191" y="168"/>
                </a:cxn>
                <a:cxn ang="0">
                  <a:pos x="341" y="287"/>
                </a:cxn>
                <a:cxn ang="0">
                  <a:pos x="305" y="174"/>
                </a:cxn>
                <a:cxn ang="0">
                  <a:pos x="365" y="132"/>
                </a:cxn>
                <a:cxn ang="0">
                  <a:pos x="359" y="126"/>
                </a:cxn>
                <a:cxn ang="0">
                  <a:pos x="335" y="114"/>
                </a:cxn>
                <a:cxn ang="0">
                  <a:pos x="299" y="90"/>
                </a:cxn>
                <a:cxn ang="0">
                  <a:pos x="257" y="72"/>
                </a:cxn>
                <a:cxn ang="0">
                  <a:pos x="215" y="54"/>
                </a:cxn>
                <a:cxn ang="0">
                  <a:pos x="173" y="36"/>
                </a:cxn>
                <a:cxn ang="0">
                  <a:pos x="143" y="24"/>
                </a:cxn>
                <a:cxn ang="0">
                  <a:pos x="131" y="18"/>
                </a:cxn>
                <a:cxn ang="0">
                  <a:pos x="107" y="18"/>
                </a:cxn>
                <a:cxn ang="0">
                  <a:pos x="95" y="18"/>
                </a:cxn>
                <a:cxn ang="0">
                  <a:pos x="72" y="12"/>
                </a:cxn>
                <a:cxn ang="0">
                  <a:pos x="66" y="12"/>
                </a:cxn>
                <a:cxn ang="0">
                  <a:pos x="54" y="6"/>
                </a:cxn>
                <a:cxn ang="0">
                  <a:pos x="42" y="0"/>
                </a:cxn>
                <a:cxn ang="0">
                  <a:pos x="30" y="0"/>
                </a:cxn>
                <a:cxn ang="0">
                  <a:pos x="24" y="24"/>
                </a:cxn>
                <a:cxn ang="0">
                  <a:pos x="24" y="24"/>
                </a:cxn>
              </a:cxnLst>
              <a:rect l="0" t="0" r="r" b="b"/>
              <a:pathLst>
                <a:path w="365" h="287">
                  <a:moveTo>
                    <a:pt x="24" y="24"/>
                  </a:moveTo>
                  <a:lnTo>
                    <a:pt x="0" y="60"/>
                  </a:lnTo>
                  <a:lnTo>
                    <a:pt x="66" y="108"/>
                  </a:lnTo>
                  <a:lnTo>
                    <a:pt x="143" y="180"/>
                  </a:lnTo>
                  <a:lnTo>
                    <a:pt x="191" y="168"/>
                  </a:lnTo>
                  <a:lnTo>
                    <a:pt x="341" y="287"/>
                  </a:lnTo>
                  <a:lnTo>
                    <a:pt x="305" y="174"/>
                  </a:lnTo>
                  <a:lnTo>
                    <a:pt x="365" y="132"/>
                  </a:lnTo>
                  <a:lnTo>
                    <a:pt x="359" y="126"/>
                  </a:lnTo>
                  <a:lnTo>
                    <a:pt x="335" y="114"/>
                  </a:lnTo>
                  <a:lnTo>
                    <a:pt x="299" y="90"/>
                  </a:lnTo>
                  <a:lnTo>
                    <a:pt x="257" y="72"/>
                  </a:lnTo>
                  <a:lnTo>
                    <a:pt x="215" y="54"/>
                  </a:lnTo>
                  <a:lnTo>
                    <a:pt x="173" y="36"/>
                  </a:lnTo>
                  <a:lnTo>
                    <a:pt x="143" y="24"/>
                  </a:lnTo>
                  <a:lnTo>
                    <a:pt x="131" y="18"/>
                  </a:lnTo>
                  <a:lnTo>
                    <a:pt x="107" y="18"/>
                  </a:lnTo>
                  <a:lnTo>
                    <a:pt x="95" y="18"/>
                  </a:lnTo>
                  <a:lnTo>
                    <a:pt x="72" y="12"/>
                  </a:lnTo>
                  <a:lnTo>
                    <a:pt x="66" y="12"/>
                  </a:lnTo>
                  <a:lnTo>
                    <a:pt x="54" y="6"/>
                  </a:lnTo>
                  <a:lnTo>
                    <a:pt x="42" y="0"/>
                  </a:lnTo>
                  <a:lnTo>
                    <a:pt x="30" y="0"/>
                  </a:lnTo>
                  <a:lnTo>
                    <a:pt x="24" y="24"/>
                  </a:lnTo>
                  <a:lnTo>
                    <a:pt x="24" y="24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2113" name="Freeform 17"/>
            <p:cNvSpPr>
              <a:spLocks/>
            </p:cNvSpPr>
            <p:nvPr/>
          </p:nvSpPr>
          <p:spPr bwMode="auto">
            <a:xfrm>
              <a:off x="1943" y="3829"/>
              <a:ext cx="2033" cy="499"/>
            </a:xfrm>
            <a:custGeom>
              <a:avLst/>
              <a:gdLst/>
              <a:ahLst/>
              <a:cxnLst>
                <a:cxn ang="0">
                  <a:pos x="186" y="18"/>
                </a:cxn>
                <a:cxn ang="0">
                  <a:pos x="138" y="6"/>
                </a:cxn>
                <a:cxn ang="0">
                  <a:pos x="96" y="0"/>
                </a:cxn>
                <a:cxn ang="0">
                  <a:pos x="36" y="0"/>
                </a:cxn>
                <a:cxn ang="0">
                  <a:pos x="12" y="25"/>
                </a:cxn>
                <a:cxn ang="0">
                  <a:pos x="0" y="128"/>
                </a:cxn>
                <a:cxn ang="0">
                  <a:pos x="60" y="104"/>
                </a:cxn>
                <a:cxn ang="0">
                  <a:pos x="90" y="134"/>
                </a:cxn>
                <a:cxn ang="0">
                  <a:pos x="150" y="153"/>
                </a:cxn>
                <a:cxn ang="0">
                  <a:pos x="209" y="273"/>
                </a:cxn>
                <a:cxn ang="0">
                  <a:pos x="401" y="359"/>
                </a:cxn>
                <a:cxn ang="0">
                  <a:pos x="777" y="359"/>
                </a:cxn>
                <a:cxn ang="0">
                  <a:pos x="2033" y="499"/>
                </a:cxn>
                <a:cxn ang="0">
                  <a:pos x="2033" y="499"/>
                </a:cxn>
                <a:cxn ang="0">
                  <a:pos x="1991" y="493"/>
                </a:cxn>
                <a:cxn ang="0">
                  <a:pos x="676" y="243"/>
                </a:cxn>
                <a:cxn ang="0">
                  <a:pos x="514" y="159"/>
                </a:cxn>
                <a:cxn ang="0">
                  <a:pos x="425" y="110"/>
                </a:cxn>
                <a:cxn ang="0">
                  <a:pos x="365" y="92"/>
                </a:cxn>
                <a:cxn ang="0">
                  <a:pos x="281" y="61"/>
                </a:cxn>
                <a:cxn ang="0">
                  <a:pos x="186" y="18"/>
                </a:cxn>
                <a:cxn ang="0">
                  <a:pos x="186" y="18"/>
                </a:cxn>
              </a:cxnLst>
              <a:rect l="0" t="0" r="r" b="b"/>
              <a:pathLst>
                <a:path w="2033" h="499">
                  <a:moveTo>
                    <a:pt x="186" y="18"/>
                  </a:moveTo>
                  <a:lnTo>
                    <a:pt x="138" y="6"/>
                  </a:lnTo>
                  <a:lnTo>
                    <a:pt x="96" y="0"/>
                  </a:lnTo>
                  <a:lnTo>
                    <a:pt x="36" y="0"/>
                  </a:lnTo>
                  <a:lnTo>
                    <a:pt x="12" y="25"/>
                  </a:lnTo>
                  <a:lnTo>
                    <a:pt x="0" y="128"/>
                  </a:lnTo>
                  <a:lnTo>
                    <a:pt x="60" y="104"/>
                  </a:lnTo>
                  <a:lnTo>
                    <a:pt x="90" y="134"/>
                  </a:lnTo>
                  <a:lnTo>
                    <a:pt x="150" y="153"/>
                  </a:lnTo>
                  <a:lnTo>
                    <a:pt x="209" y="273"/>
                  </a:lnTo>
                  <a:lnTo>
                    <a:pt x="401" y="359"/>
                  </a:lnTo>
                  <a:lnTo>
                    <a:pt x="777" y="359"/>
                  </a:lnTo>
                  <a:lnTo>
                    <a:pt x="2033" y="499"/>
                  </a:lnTo>
                  <a:lnTo>
                    <a:pt x="2033" y="499"/>
                  </a:lnTo>
                  <a:lnTo>
                    <a:pt x="1991" y="493"/>
                  </a:lnTo>
                  <a:lnTo>
                    <a:pt x="676" y="243"/>
                  </a:lnTo>
                  <a:lnTo>
                    <a:pt x="514" y="159"/>
                  </a:lnTo>
                  <a:lnTo>
                    <a:pt x="425" y="110"/>
                  </a:lnTo>
                  <a:lnTo>
                    <a:pt x="365" y="92"/>
                  </a:lnTo>
                  <a:lnTo>
                    <a:pt x="281" y="61"/>
                  </a:lnTo>
                  <a:lnTo>
                    <a:pt x="186" y="18"/>
                  </a:lnTo>
                  <a:lnTo>
                    <a:pt x="186" y="18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2114" name="Freeform 18"/>
            <p:cNvSpPr>
              <a:spLocks/>
            </p:cNvSpPr>
            <p:nvPr/>
          </p:nvSpPr>
          <p:spPr bwMode="auto">
            <a:xfrm>
              <a:off x="1830" y="3823"/>
              <a:ext cx="71" cy="61"/>
            </a:xfrm>
            <a:custGeom>
              <a:avLst/>
              <a:gdLst/>
              <a:ahLst/>
              <a:cxnLst>
                <a:cxn ang="0">
                  <a:pos x="0" y="18"/>
                </a:cxn>
                <a:cxn ang="0">
                  <a:pos x="6" y="18"/>
                </a:cxn>
                <a:cxn ang="0">
                  <a:pos x="12" y="12"/>
                </a:cxn>
                <a:cxn ang="0">
                  <a:pos x="6" y="6"/>
                </a:cxn>
                <a:cxn ang="0">
                  <a:pos x="0" y="0"/>
                </a:cxn>
                <a:cxn ang="0">
                  <a:pos x="29" y="18"/>
                </a:cxn>
                <a:cxn ang="0">
                  <a:pos x="53" y="18"/>
                </a:cxn>
                <a:cxn ang="0">
                  <a:pos x="59" y="30"/>
                </a:cxn>
                <a:cxn ang="0">
                  <a:pos x="65" y="42"/>
                </a:cxn>
                <a:cxn ang="0">
                  <a:pos x="71" y="54"/>
                </a:cxn>
                <a:cxn ang="0">
                  <a:pos x="71" y="60"/>
                </a:cxn>
                <a:cxn ang="0">
                  <a:pos x="59" y="54"/>
                </a:cxn>
                <a:cxn ang="0">
                  <a:pos x="47" y="42"/>
                </a:cxn>
                <a:cxn ang="0">
                  <a:pos x="23" y="30"/>
                </a:cxn>
                <a:cxn ang="0">
                  <a:pos x="23" y="36"/>
                </a:cxn>
                <a:cxn ang="0">
                  <a:pos x="18" y="42"/>
                </a:cxn>
                <a:cxn ang="0">
                  <a:pos x="12" y="48"/>
                </a:cxn>
                <a:cxn ang="0">
                  <a:pos x="6" y="48"/>
                </a:cxn>
                <a:cxn ang="0">
                  <a:pos x="6" y="48"/>
                </a:cxn>
                <a:cxn ang="0">
                  <a:pos x="6" y="36"/>
                </a:cxn>
                <a:cxn ang="0">
                  <a:pos x="0" y="18"/>
                </a:cxn>
                <a:cxn ang="0">
                  <a:pos x="0" y="18"/>
                </a:cxn>
              </a:cxnLst>
              <a:rect l="0" t="0" r="r" b="b"/>
              <a:pathLst>
                <a:path w="71" h="60">
                  <a:moveTo>
                    <a:pt x="0" y="18"/>
                  </a:moveTo>
                  <a:lnTo>
                    <a:pt x="6" y="18"/>
                  </a:lnTo>
                  <a:lnTo>
                    <a:pt x="12" y="12"/>
                  </a:lnTo>
                  <a:lnTo>
                    <a:pt x="6" y="6"/>
                  </a:lnTo>
                  <a:lnTo>
                    <a:pt x="0" y="0"/>
                  </a:lnTo>
                  <a:lnTo>
                    <a:pt x="29" y="18"/>
                  </a:lnTo>
                  <a:lnTo>
                    <a:pt x="53" y="18"/>
                  </a:lnTo>
                  <a:lnTo>
                    <a:pt x="59" y="30"/>
                  </a:lnTo>
                  <a:lnTo>
                    <a:pt x="65" y="42"/>
                  </a:lnTo>
                  <a:lnTo>
                    <a:pt x="71" y="54"/>
                  </a:lnTo>
                  <a:lnTo>
                    <a:pt x="71" y="60"/>
                  </a:lnTo>
                  <a:lnTo>
                    <a:pt x="59" y="54"/>
                  </a:lnTo>
                  <a:lnTo>
                    <a:pt x="47" y="42"/>
                  </a:lnTo>
                  <a:lnTo>
                    <a:pt x="23" y="30"/>
                  </a:lnTo>
                  <a:lnTo>
                    <a:pt x="23" y="36"/>
                  </a:lnTo>
                  <a:lnTo>
                    <a:pt x="18" y="42"/>
                  </a:lnTo>
                  <a:lnTo>
                    <a:pt x="12" y="48"/>
                  </a:lnTo>
                  <a:lnTo>
                    <a:pt x="6" y="48"/>
                  </a:lnTo>
                  <a:lnTo>
                    <a:pt x="6" y="48"/>
                  </a:lnTo>
                  <a:lnTo>
                    <a:pt x="6" y="36"/>
                  </a:lnTo>
                  <a:lnTo>
                    <a:pt x="0" y="18"/>
                  </a:lnTo>
                  <a:lnTo>
                    <a:pt x="0" y="18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2115" name="Freeform 19"/>
            <p:cNvSpPr>
              <a:spLocks/>
            </p:cNvSpPr>
            <p:nvPr/>
          </p:nvSpPr>
          <p:spPr bwMode="auto">
            <a:xfrm>
              <a:off x="855" y="3842"/>
              <a:ext cx="161" cy="164"/>
            </a:xfrm>
            <a:custGeom>
              <a:avLst/>
              <a:gdLst/>
              <a:ahLst/>
              <a:cxnLst>
                <a:cxn ang="0">
                  <a:pos x="30" y="0"/>
                </a:cxn>
                <a:cxn ang="0">
                  <a:pos x="48" y="6"/>
                </a:cxn>
                <a:cxn ang="0">
                  <a:pos x="72" y="6"/>
                </a:cxn>
                <a:cxn ang="0">
                  <a:pos x="114" y="12"/>
                </a:cxn>
                <a:cxn ang="0">
                  <a:pos x="96" y="54"/>
                </a:cxn>
                <a:cxn ang="0">
                  <a:pos x="96" y="60"/>
                </a:cxn>
                <a:cxn ang="0">
                  <a:pos x="102" y="72"/>
                </a:cxn>
                <a:cxn ang="0">
                  <a:pos x="108" y="84"/>
                </a:cxn>
                <a:cxn ang="0">
                  <a:pos x="120" y="96"/>
                </a:cxn>
                <a:cxn ang="0">
                  <a:pos x="143" y="114"/>
                </a:cxn>
                <a:cxn ang="0">
                  <a:pos x="155" y="138"/>
                </a:cxn>
                <a:cxn ang="0">
                  <a:pos x="161" y="156"/>
                </a:cxn>
                <a:cxn ang="0">
                  <a:pos x="161" y="162"/>
                </a:cxn>
                <a:cxn ang="0">
                  <a:pos x="96" y="102"/>
                </a:cxn>
                <a:cxn ang="0">
                  <a:pos x="30" y="54"/>
                </a:cxn>
                <a:cxn ang="0">
                  <a:pos x="0" y="0"/>
                </a:cxn>
                <a:cxn ang="0">
                  <a:pos x="30" y="0"/>
                </a:cxn>
                <a:cxn ang="0">
                  <a:pos x="30" y="0"/>
                </a:cxn>
              </a:cxnLst>
              <a:rect l="0" t="0" r="r" b="b"/>
              <a:pathLst>
                <a:path w="161" h="162">
                  <a:moveTo>
                    <a:pt x="30" y="0"/>
                  </a:moveTo>
                  <a:lnTo>
                    <a:pt x="48" y="6"/>
                  </a:lnTo>
                  <a:lnTo>
                    <a:pt x="72" y="6"/>
                  </a:lnTo>
                  <a:lnTo>
                    <a:pt x="114" y="12"/>
                  </a:lnTo>
                  <a:lnTo>
                    <a:pt x="96" y="54"/>
                  </a:lnTo>
                  <a:lnTo>
                    <a:pt x="96" y="60"/>
                  </a:lnTo>
                  <a:lnTo>
                    <a:pt x="102" y="72"/>
                  </a:lnTo>
                  <a:lnTo>
                    <a:pt x="108" y="84"/>
                  </a:lnTo>
                  <a:lnTo>
                    <a:pt x="120" y="96"/>
                  </a:lnTo>
                  <a:lnTo>
                    <a:pt x="143" y="114"/>
                  </a:lnTo>
                  <a:lnTo>
                    <a:pt x="155" y="138"/>
                  </a:lnTo>
                  <a:lnTo>
                    <a:pt x="161" y="156"/>
                  </a:lnTo>
                  <a:lnTo>
                    <a:pt x="161" y="162"/>
                  </a:lnTo>
                  <a:lnTo>
                    <a:pt x="96" y="102"/>
                  </a:lnTo>
                  <a:lnTo>
                    <a:pt x="30" y="54"/>
                  </a:lnTo>
                  <a:lnTo>
                    <a:pt x="0" y="0"/>
                  </a:lnTo>
                  <a:lnTo>
                    <a:pt x="30" y="0"/>
                  </a:lnTo>
                  <a:lnTo>
                    <a:pt x="30" y="0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2116" name="Freeform 20"/>
            <p:cNvSpPr>
              <a:spLocks/>
            </p:cNvSpPr>
            <p:nvPr/>
          </p:nvSpPr>
          <p:spPr bwMode="auto">
            <a:xfrm>
              <a:off x="706" y="3854"/>
              <a:ext cx="59" cy="61"/>
            </a:xfrm>
            <a:custGeom>
              <a:avLst/>
              <a:gdLst/>
              <a:ahLst/>
              <a:cxnLst>
                <a:cxn ang="0">
                  <a:pos x="59" y="6"/>
                </a:cxn>
                <a:cxn ang="0">
                  <a:pos x="41" y="30"/>
                </a:cxn>
                <a:cxn ang="0">
                  <a:pos x="41" y="36"/>
                </a:cxn>
                <a:cxn ang="0">
                  <a:pos x="47" y="42"/>
                </a:cxn>
                <a:cxn ang="0">
                  <a:pos x="53" y="54"/>
                </a:cxn>
                <a:cxn ang="0">
                  <a:pos x="53" y="60"/>
                </a:cxn>
                <a:cxn ang="0">
                  <a:pos x="47" y="54"/>
                </a:cxn>
                <a:cxn ang="0">
                  <a:pos x="35" y="48"/>
                </a:cxn>
                <a:cxn ang="0">
                  <a:pos x="23" y="36"/>
                </a:cxn>
                <a:cxn ang="0">
                  <a:pos x="17" y="30"/>
                </a:cxn>
                <a:cxn ang="0">
                  <a:pos x="0" y="0"/>
                </a:cxn>
                <a:cxn ang="0">
                  <a:pos x="59" y="6"/>
                </a:cxn>
                <a:cxn ang="0">
                  <a:pos x="59" y="6"/>
                </a:cxn>
              </a:cxnLst>
              <a:rect l="0" t="0" r="r" b="b"/>
              <a:pathLst>
                <a:path w="59" h="60">
                  <a:moveTo>
                    <a:pt x="59" y="6"/>
                  </a:moveTo>
                  <a:lnTo>
                    <a:pt x="41" y="30"/>
                  </a:lnTo>
                  <a:lnTo>
                    <a:pt x="41" y="36"/>
                  </a:lnTo>
                  <a:lnTo>
                    <a:pt x="47" y="42"/>
                  </a:lnTo>
                  <a:lnTo>
                    <a:pt x="53" y="54"/>
                  </a:lnTo>
                  <a:lnTo>
                    <a:pt x="53" y="60"/>
                  </a:lnTo>
                  <a:lnTo>
                    <a:pt x="47" y="54"/>
                  </a:lnTo>
                  <a:lnTo>
                    <a:pt x="35" y="48"/>
                  </a:lnTo>
                  <a:lnTo>
                    <a:pt x="23" y="36"/>
                  </a:lnTo>
                  <a:lnTo>
                    <a:pt x="17" y="30"/>
                  </a:lnTo>
                  <a:lnTo>
                    <a:pt x="0" y="0"/>
                  </a:lnTo>
                  <a:lnTo>
                    <a:pt x="59" y="6"/>
                  </a:lnTo>
                  <a:lnTo>
                    <a:pt x="59" y="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2117" name="Freeform 21"/>
            <p:cNvSpPr>
              <a:spLocks/>
            </p:cNvSpPr>
            <p:nvPr/>
          </p:nvSpPr>
          <p:spPr bwMode="auto">
            <a:xfrm>
              <a:off x="395" y="3811"/>
              <a:ext cx="245" cy="207"/>
            </a:xfrm>
            <a:custGeom>
              <a:avLst/>
              <a:gdLst/>
              <a:ahLst/>
              <a:cxnLst>
                <a:cxn ang="0">
                  <a:pos x="233" y="36"/>
                </a:cxn>
                <a:cxn ang="0">
                  <a:pos x="245" y="42"/>
                </a:cxn>
                <a:cxn ang="0">
                  <a:pos x="209" y="84"/>
                </a:cxn>
                <a:cxn ang="0">
                  <a:pos x="143" y="132"/>
                </a:cxn>
                <a:cxn ang="0">
                  <a:pos x="167" y="156"/>
                </a:cxn>
                <a:cxn ang="0">
                  <a:pos x="179" y="204"/>
                </a:cxn>
                <a:cxn ang="0">
                  <a:pos x="77" y="132"/>
                </a:cxn>
                <a:cxn ang="0">
                  <a:pos x="47" y="84"/>
                </a:cxn>
                <a:cxn ang="0">
                  <a:pos x="89" y="66"/>
                </a:cxn>
                <a:cxn ang="0">
                  <a:pos x="59" y="36"/>
                </a:cxn>
                <a:cxn ang="0">
                  <a:pos x="0" y="12"/>
                </a:cxn>
                <a:cxn ang="0">
                  <a:pos x="0" y="0"/>
                </a:cxn>
                <a:cxn ang="0">
                  <a:pos x="6" y="0"/>
                </a:cxn>
                <a:cxn ang="0">
                  <a:pos x="12" y="0"/>
                </a:cxn>
                <a:cxn ang="0">
                  <a:pos x="47" y="6"/>
                </a:cxn>
                <a:cxn ang="0">
                  <a:pos x="77" y="6"/>
                </a:cxn>
                <a:cxn ang="0">
                  <a:pos x="83" y="6"/>
                </a:cxn>
                <a:cxn ang="0">
                  <a:pos x="89" y="6"/>
                </a:cxn>
                <a:cxn ang="0">
                  <a:pos x="101" y="12"/>
                </a:cxn>
                <a:cxn ang="0">
                  <a:pos x="125" y="12"/>
                </a:cxn>
                <a:cxn ang="0">
                  <a:pos x="143" y="18"/>
                </a:cxn>
                <a:cxn ang="0">
                  <a:pos x="149" y="18"/>
                </a:cxn>
                <a:cxn ang="0">
                  <a:pos x="149" y="18"/>
                </a:cxn>
                <a:cxn ang="0">
                  <a:pos x="203" y="24"/>
                </a:cxn>
                <a:cxn ang="0">
                  <a:pos x="233" y="36"/>
                </a:cxn>
                <a:cxn ang="0">
                  <a:pos x="233" y="36"/>
                </a:cxn>
              </a:cxnLst>
              <a:rect l="0" t="0" r="r" b="b"/>
              <a:pathLst>
                <a:path w="245" h="204">
                  <a:moveTo>
                    <a:pt x="233" y="36"/>
                  </a:moveTo>
                  <a:lnTo>
                    <a:pt x="245" y="42"/>
                  </a:lnTo>
                  <a:lnTo>
                    <a:pt x="209" y="84"/>
                  </a:lnTo>
                  <a:lnTo>
                    <a:pt x="143" y="132"/>
                  </a:lnTo>
                  <a:lnTo>
                    <a:pt x="167" y="156"/>
                  </a:lnTo>
                  <a:lnTo>
                    <a:pt x="179" y="204"/>
                  </a:lnTo>
                  <a:lnTo>
                    <a:pt x="77" y="132"/>
                  </a:lnTo>
                  <a:lnTo>
                    <a:pt x="47" y="84"/>
                  </a:lnTo>
                  <a:lnTo>
                    <a:pt x="89" y="66"/>
                  </a:lnTo>
                  <a:lnTo>
                    <a:pt x="59" y="36"/>
                  </a:lnTo>
                  <a:lnTo>
                    <a:pt x="0" y="12"/>
                  </a:lnTo>
                  <a:lnTo>
                    <a:pt x="0" y="0"/>
                  </a:lnTo>
                  <a:lnTo>
                    <a:pt x="6" y="0"/>
                  </a:lnTo>
                  <a:lnTo>
                    <a:pt x="12" y="0"/>
                  </a:lnTo>
                  <a:lnTo>
                    <a:pt x="47" y="6"/>
                  </a:lnTo>
                  <a:lnTo>
                    <a:pt x="77" y="6"/>
                  </a:lnTo>
                  <a:lnTo>
                    <a:pt x="83" y="6"/>
                  </a:lnTo>
                  <a:lnTo>
                    <a:pt x="89" y="6"/>
                  </a:lnTo>
                  <a:lnTo>
                    <a:pt x="101" y="12"/>
                  </a:lnTo>
                  <a:lnTo>
                    <a:pt x="125" y="12"/>
                  </a:lnTo>
                  <a:lnTo>
                    <a:pt x="143" y="18"/>
                  </a:lnTo>
                  <a:lnTo>
                    <a:pt x="149" y="18"/>
                  </a:lnTo>
                  <a:lnTo>
                    <a:pt x="149" y="18"/>
                  </a:lnTo>
                  <a:lnTo>
                    <a:pt x="203" y="24"/>
                  </a:lnTo>
                  <a:lnTo>
                    <a:pt x="233" y="36"/>
                  </a:lnTo>
                  <a:lnTo>
                    <a:pt x="233" y="3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132118" name="Rectangle 2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2860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31" name="Rectangle 2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32120" name="Rectangle 2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aseline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fld id="{F5D02E97-128F-4E99-A454-78DCD45FBA94}" type="datetime3">
              <a:rPr lang="en-US" smtClean="0"/>
              <a:t>15 May 2023</a:t>
            </a:fld>
            <a:endParaRPr lang="en-US"/>
          </a:p>
        </p:txBody>
      </p:sp>
      <p:sp>
        <p:nvSpPr>
          <p:cNvPr id="132121" name="Rectangle 2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 baseline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2122" name="Rectangle 2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aseline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fld id="{BBA7DF41-B9B9-4753-8DAB-A2667844500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800" r:id="rId1"/>
    <p:sldLayoutId id="2147483780" r:id="rId2"/>
    <p:sldLayoutId id="2147483781" r:id="rId3"/>
    <p:sldLayoutId id="2147483782" r:id="rId4"/>
    <p:sldLayoutId id="2147483783" r:id="rId5"/>
    <p:sldLayoutId id="2147483784" r:id="rId6"/>
    <p:sldLayoutId id="2147483785" r:id="rId7"/>
    <p:sldLayoutId id="2147483786" r:id="rId8"/>
    <p:sldLayoutId id="2147483787" r:id="rId9"/>
    <p:sldLayoutId id="2147483788" r:id="rId10"/>
    <p:sldLayoutId id="2147483789" r:id="rId11"/>
  </p:sldLayoutIdLst>
  <p:transition spd="slow"/>
  <p:timing>
    <p:tnLst>
      <p:par>
        <p:cTn id="1" dur="indefinite" restart="never" nodeType="tmRoot"/>
      </p:par>
    </p:tnLst>
  </p:timing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/>
          <p:cNvSpPr txBox="1">
            <a:spLocks noChangeArrowheads="1"/>
          </p:cNvSpPr>
          <p:nvPr/>
        </p:nvSpPr>
        <p:spPr>
          <a:xfrm>
            <a:off x="1571625" y="2819400"/>
            <a:ext cx="6048375" cy="707886"/>
          </a:xfrm>
          <a:prstGeom prst="rect">
            <a:avLst/>
          </a:prstGeom>
          <a:solidFill>
            <a:srgbClr val="FFFF00"/>
          </a:solidFill>
          <a:ln w="28575"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MATEMATIKA LANJUT</a:t>
            </a:r>
          </a:p>
        </p:txBody>
      </p:sp>
      <p:sp>
        <p:nvSpPr>
          <p:cNvPr id="3" name="Rectangle 9"/>
          <p:cNvSpPr>
            <a:spLocks noChangeArrowheads="1"/>
          </p:cNvSpPr>
          <p:nvPr/>
        </p:nvSpPr>
        <p:spPr bwMode="auto">
          <a:xfrm>
            <a:off x="1419225" y="1828800"/>
            <a:ext cx="62484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3200" b="1" baseline="0">
                <a:solidFill>
                  <a:srgbClr val="FFFF00"/>
                </a:solidFill>
                <a:latin typeface="Arial" charset="0"/>
              </a:rPr>
              <a:t>BAHAN PRESENTASI</a:t>
            </a:r>
          </a:p>
        </p:txBody>
      </p:sp>
      <p:sp>
        <p:nvSpPr>
          <p:cNvPr id="4" name="Rectangle 10"/>
          <p:cNvSpPr>
            <a:spLocks noChangeArrowheads="1"/>
          </p:cNvSpPr>
          <p:nvPr/>
        </p:nvSpPr>
        <p:spPr bwMode="auto">
          <a:xfrm>
            <a:off x="2344738" y="4110038"/>
            <a:ext cx="44196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400" b="1" baseline="0" dirty="0">
                <a:latin typeface="Arial" charset="0"/>
              </a:rPr>
              <a:t>UNI </a:t>
            </a:r>
            <a:r>
              <a:rPr lang="en-US" sz="2400" b="1" baseline="0" dirty="0" smtClean="0">
                <a:latin typeface="Arial" charset="0"/>
              </a:rPr>
              <a:t>621201 </a:t>
            </a:r>
            <a:r>
              <a:rPr lang="en-US" sz="2400" b="1" baseline="0" dirty="0">
                <a:latin typeface="Arial" charset="0"/>
              </a:rPr>
              <a:t>SKS </a:t>
            </a:r>
            <a:r>
              <a:rPr lang="en-US" sz="2400" b="1" baseline="0" dirty="0" smtClean="0">
                <a:latin typeface="Arial" charset="0"/>
              </a:rPr>
              <a:t>2(2-0</a:t>
            </a:r>
            <a:r>
              <a:rPr lang="en-US" sz="2400" b="1" baseline="0" dirty="0">
                <a:latin typeface="Arial" charset="0"/>
              </a:rPr>
              <a:t>)</a:t>
            </a:r>
          </a:p>
        </p:txBody>
      </p:sp>
      <p:sp>
        <p:nvSpPr>
          <p:cNvPr id="5" name="Rectangle 11"/>
          <p:cNvSpPr>
            <a:spLocks noChangeArrowheads="1"/>
          </p:cNvSpPr>
          <p:nvPr/>
        </p:nvSpPr>
        <p:spPr bwMode="auto">
          <a:xfrm>
            <a:off x="3095625" y="5024438"/>
            <a:ext cx="28956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400" b="1" baseline="0">
                <a:latin typeface="Arial" charset="0"/>
              </a:rPr>
              <a:t>SEMESTER </a:t>
            </a:r>
            <a:r>
              <a:rPr lang="en-US" sz="2400" b="1" baseline="0" smtClean="0">
                <a:latin typeface="Arial" charset="0"/>
              </a:rPr>
              <a:t>II</a:t>
            </a:r>
            <a:endParaRPr lang="en-US" sz="2400" b="1" baseline="0">
              <a:latin typeface="Arial" charset="0"/>
            </a:endParaRPr>
          </a:p>
        </p:txBody>
      </p:sp>
      <p:sp>
        <p:nvSpPr>
          <p:cNvPr id="6" name="Rectangle 12"/>
          <p:cNvSpPr>
            <a:spLocks noChangeArrowheads="1"/>
          </p:cNvSpPr>
          <p:nvPr/>
        </p:nvSpPr>
        <p:spPr bwMode="auto">
          <a:xfrm>
            <a:off x="1281113" y="215295"/>
            <a:ext cx="6553200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en-US" sz="2400" b="1" baseline="0" dirty="0" err="1" smtClean="0">
                <a:latin typeface="Arial" charset="0"/>
              </a:rPr>
              <a:t>Universitas</a:t>
            </a:r>
            <a:r>
              <a:rPr lang="en-US" sz="2400" b="1" baseline="0" dirty="0" smtClean="0">
                <a:latin typeface="Arial" charset="0"/>
              </a:rPr>
              <a:t> Lampung</a:t>
            </a:r>
          </a:p>
          <a:p>
            <a:pPr algn="ctr"/>
            <a:r>
              <a:rPr lang="en-US" sz="2400" b="1" baseline="0" dirty="0" err="1" smtClean="0">
                <a:latin typeface="Arial" charset="0"/>
              </a:rPr>
              <a:t>Fakultas</a:t>
            </a:r>
            <a:r>
              <a:rPr lang="en-US" sz="2400" b="1" baseline="0" dirty="0" smtClean="0">
                <a:latin typeface="Arial" charset="0"/>
              </a:rPr>
              <a:t> </a:t>
            </a:r>
            <a:r>
              <a:rPr lang="en-US" sz="2400" b="1" baseline="0" dirty="0" err="1" smtClean="0">
                <a:latin typeface="Arial" charset="0"/>
              </a:rPr>
              <a:t>Teknik</a:t>
            </a:r>
            <a:endParaRPr lang="en-US" sz="2400" b="1" baseline="0" dirty="0" smtClean="0">
              <a:latin typeface="Arial" charset="0"/>
            </a:endParaRPr>
          </a:p>
          <a:p>
            <a:pPr algn="ctr"/>
            <a:r>
              <a:rPr lang="en-US" sz="2400" b="1" baseline="0" dirty="0" err="1" smtClean="0">
                <a:latin typeface="Arial" charset="0"/>
              </a:rPr>
              <a:t>Jurusan</a:t>
            </a:r>
            <a:r>
              <a:rPr lang="en-US" sz="2400" b="1" baseline="0" dirty="0" smtClean="0">
                <a:latin typeface="Arial" charset="0"/>
              </a:rPr>
              <a:t> </a:t>
            </a:r>
            <a:r>
              <a:rPr lang="en-US" sz="2400" b="1" baseline="0" dirty="0" err="1" smtClean="0">
                <a:latin typeface="Arial" charset="0"/>
              </a:rPr>
              <a:t>Teknik</a:t>
            </a:r>
            <a:r>
              <a:rPr lang="en-US" sz="2400" b="1" baseline="0" dirty="0" smtClean="0">
                <a:latin typeface="Arial" charset="0"/>
              </a:rPr>
              <a:t> </a:t>
            </a:r>
            <a:r>
              <a:rPr lang="en-US" sz="2400" b="1" baseline="0" dirty="0" err="1" smtClean="0">
                <a:latin typeface="Arial" charset="0"/>
              </a:rPr>
              <a:t>Sipil</a:t>
            </a:r>
            <a:r>
              <a:rPr lang="en-US" sz="2400" b="1" baseline="0" dirty="0" smtClean="0">
                <a:latin typeface="Arial" charset="0"/>
              </a:rPr>
              <a:t> S1</a:t>
            </a:r>
          </a:p>
          <a:p>
            <a:pPr algn="ctr"/>
            <a:r>
              <a:rPr lang="en-US" sz="2400" b="1" baseline="0" dirty="0" smtClean="0">
                <a:latin typeface="Arial" charset="0"/>
              </a:rPr>
              <a:t>Program </a:t>
            </a:r>
            <a:r>
              <a:rPr lang="en-US" sz="2400" b="1" baseline="0" dirty="0" err="1" smtClean="0">
                <a:latin typeface="Arial" charset="0"/>
              </a:rPr>
              <a:t>Studi</a:t>
            </a:r>
            <a:r>
              <a:rPr lang="en-US" sz="2400" b="1" baseline="0" dirty="0" smtClean="0">
                <a:latin typeface="Arial" charset="0"/>
              </a:rPr>
              <a:t> S1 </a:t>
            </a:r>
            <a:r>
              <a:rPr lang="en-US" sz="2400" b="1" baseline="0" dirty="0" err="1" smtClean="0">
                <a:latin typeface="Arial" charset="0"/>
              </a:rPr>
              <a:t>Teknik</a:t>
            </a:r>
            <a:r>
              <a:rPr lang="en-US" sz="2400" b="1" baseline="0" dirty="0" smtClean="0">
                <a:latin typeface="Arial" charset="0"/>
              </a:rPr>
              <a:t> </a:t>
            </a:r>
            <a:r>
              <a:rPr lang="en-US" sz="2400" b="1" baseline="0" dirty="0" err="1" smtClean="0">
                <a:latin typeface="Arial" charset="0"/>
              </a:rPr>
              <a:t>Lingkungan</a:t>
            </a:r>
            <a:endParaRPr lang="en-US" sz="2400" b="1" baseline="0" dirty="0">
              <a:latin typeface="Arial" charset="0"/>
            </a:endParaRP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1C2A5EC-7752-4827-A977-ED86C46F2D11}" type="datetime3">
              <a:rPr lang="en-US" smtClean="0"/>
              <a:t>15 May 2023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DD463C6-4F0B-4E58-8CB4-DB61DC286805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5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0"/>
                            </p:stCondLst>
                            <p:childTnLst>
                              <p:par>
                                <p:cTn id="17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9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8000"/>
                            </p:stCondLst>
                            <p:childTnLst>
                              <p:par>
                                <p:cTn id="21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3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  <p:bldP spid="4" grpId="0"/>
      <p:bldP spid="5" grpId="0"/>
      <p:bldP spid="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>
          <a:xfrm>
            <a:off x="1905000" y="465138"/>
            <a:ext cx="5241369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0" cap="none" spc="0" normalizeH="0" baseline="0" noProof="0" smtClean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DESKRIPSI SINGKAT</a:t>
            </a:r>
            <a:br>
              <a:rPr kumimoji="0" lang="en-US" sz="2800" b="1" i="0" u="none" strike="noStrike" kern="0" cap="none" spc="0" normalizeH="0" baseline="0" noProof="0" smtClean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Arial" pitchFamily="34" charset="0"/>
                <a:ea typeface="+mj-ea"/>
                <a:cs typeface="Arial" pitchFamily="34" charset="0"/>
              </a:rPr>
            </a:br>
            <a:r>
              <a:rPr kumimoji="0" lang="en-US" sz="2800" b="1" i="0" u="none" strike="noStrike" kern="0" cap="none" spc="0" normalizeH="0" baseline="0" noProof="0" smtClean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MATA KULIAH  </a:t>
            </a:r>
          </a:p>
        </p:txBody>
      </p:sp>
      <p:sp>
        <p:nvSpPr>
          <p:cNvPr id="3" name="Rectangle 3"/>
          <p:cNvSpPr>
            <a:spLocks noChangeArrowheads="1"/>
          </p:cNvSpPr>
          <p:nvPr/>
        </p:nvSpPr>
        <p:spPr bwMode="auto">
          <a:xfrm>
            <a:off x="762000" y="1981200"/>
            <a:ext cx="7620000" cy="1521919"/>
          </a:xfrm>
          <a:prstGeom prst="rect">
            <a:avLst/>
          </a:prstGeom>
          <a:solidFill>
            <a:srgbClr val="0000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144000" tIns="144000" rIns="144000" bIns="144000">
            <a:spAutoFit/>
          </a:bodyPr>
          <a:lstStyle/>
          <a:p>
            <a:pPr algn="just"/>
            <a:r>
              <a:rPr lang="en-US" sz="2000" baseline="0" dirty="0">
                <a:latin typeface="Arial" pitchFamily="34" charset="0"/>
                <a:cs typeface="Arial" pitchFamily="34" charset="0"/>
              </a:rPr>
              <a:t>Mata </a:t>
            </a:r>
            <a:r>
              <a:rPr lang="en-US" sz="2000" baseline="0" dirty="0" err="1">
                <a:latin typeface="Arial" pitchFamily="34" charset="0"/>
                <a:cs typeface="Arial" pitchFamily="34" charset="0"/>
              </a:rPr>
              <a:t>kuliah</a:t>
            </a:r>
            <a:r>
              <a:rPr lang="en-US" sz="2000" baseline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baseline="0" dirty="0" err="1">
                <a:latin typeface="Arial" pitchFamily="34" charset="0"/>
                <a:cs typeface="Arial" pitchFamily="34" charset="0"/>
              </a:rPr>
              <a:t>Matematika</a:t>
            </a:r>
            <a:r>
              <a:rPr lang="en-US" sz="2000" baseline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baseline="0" dirty="0" err="1" smtClean="0">
                <a:latin typeface="Arial" pitchFamily="34" charset="0"/>
                <a:cs typeface="Arial" pitchFamily="34" charset="0"/>
              </a:rPr>
              <a:t>Lanjut</a:t>
            </a:r>
            <a:r>
              <a:rPr lang="en-US" sz="2000" baseline="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baseline="0" dirty="0" err="1" smtClean="0">
                <a:latin typeface="Arial" pitchFamily="34" charset="0"/>
                <a:cs typeface="Arial" pitchFamily="34" charset="0"/>
              </a:rPr>
              <a:t>merupakan</a:t>
            </a:r>
            <a:r>
              <a:rPr lang="en-US" sz="2000" baseline="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baseline="0" dirty="0" err="1">
                <a:latin typeface="Arial" pitchFamily="34" charset="0"/>
                <a:cs typeface="Arial" pitchFamily="34" charset="0"/>
              </a:rPr>
              <a:t>mata</a:t>
            </a:r>
            <a:r>
              <a:rPr lang="en-US" sz="2000" baseline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baseline="0" dirty="0" err="1">
                <a:latin typeface="Arial" pitchFamily="34" charset="0"/>
                <a:cs typeface="Arial" pitchFamily="34" charset="0"/>
              </a:rPr>
              <a:t>kuliah</a:t>
            </a:r>
            <a:r>
              <a:rPr lang="en-US" sz="2000" baseline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baseline="0" dirty="0" err="1">
                <a:latin typeface="Arial" pitchFamily="34" charset="0"/>
                <a:cs typeface="Arial" pitchFamily="34" charset="0"/>
              </a:rPr>
              <a:t>lanjutan</a:t>
            </a:r>
            <a:r>
              <a:rPr lang="en-US" sz="2000" baseline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baseline="0" dirty="0" err="1">
                <a:latin typeface="Arial" pitchFamily="34" charset="0"/>
                <a:cs typeface="Arial" pitchFamily="34" charset="0"/>
              </a:rPr>
              <a:t>dari</a:t>
            </a:r>
            <a:r>
              <a:rPr lang="en-US" sz="2000" baseline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baseline="0" dirty="0" err="1">
                <a:latin typeface="Arial" pitchFamily="34" charset="0"/>
                <a:cs typeface="Arial" pitchFamily="34" charset="0"/>
              </a:rPr>
              <a:t>Matematika</a:t>
            </a:r>
            <a:r>
              <a:rPr lang="en-US" sz="2000" baseline="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2000" baseline="0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sz="2000" baseline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baseline="0" dirty="0" err="1">
                <a:latin typeface="Arial" pitchFamily="34" charset="0"/>
                <a:cs typeface="Arial" pitchFamily="34" charset="0"/>
              </a:rPr>
              <a:t>juga</a:t>
            </a:r>
            <a:r>
              <a:rPr lang="en-US" sz="2000" baseline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baseline="0" dirty="0" err="1" smtClean="0">
                <a:latin typeface="Arial" pitchFamily="34" charset="0"/>
                <a:cs typeface="Arial" pitchFamily="34" charset="0"/>
              </a:rPr>
              <a:t>merupakan</a:t>
            </a:r>
            <a:r>
              <a:rPr lang="en-US" sz="2000" baseline="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baseline="0" dirty="0" err="1" smtClean="0">
                <a:latin typeface="Arial" pitchFamily="34" charset="0"/>
                <a:cs typeface="Arial" pitchFamily="34" charset="0"/>
              </a:rPr>
              <a:t>mata</a:t>
            </a:r>
            <a:r>
              <a:rPr lang="en-US" sz="2000" baseline="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baseline="0" dirty="0" err="1">
                <a:latin typeface="Arial" pitchFamily="34" charset="0"/>
                <a:cs typeface="Arial" pitchFamily="34" charset="0"/>
              </a:rPr>
              <a:t>kuliah</a:t>
            </a:r>
            <a:r>
              <a:rPr lang="en-US" sz="2000" baseline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baseline="0" dirty="0" err="1">
                <a:latin typeface="Arial" pitchFamily="34" charset="0"/>
                <a:cs typeface="Arial" pitchFamily="34" charset="0"/>
              </a:rPr>
              <a:t>dasar</a:t>
            </a:r>
            <a:r>
              <a:rPr lang="en-US" sz="2000" baseline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baseline="0" dirty="0" err="1">
                <a:latin typeface="Arial" pitchFamily="34" charset="0"/>
                <a:cs typeface="Arial" pitchFamily="34" charset="0"/>
              </a:rPr>
              <a:t>keahlian</a:t>
            </a:r>
            <a:r>
              <a:rPr lang="en-US" sz="2000" baseline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baseline="0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sz="2000" baseline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baseline="0" dirty="0" err="1">
                <a:latin typeface="Arial" pitchFamily="34" charset="0"/>
                <a:cs typeface="Arial" pitchFamily="34" charset="0"/>
              </a:rPr>
              <a:t>mata</a:t>
            </a:r>
            <a:r>
              <a:rPr lang="en-US" sz="2000" baseline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baseline="0" dirty="0" err="1">
                <a:latin typeface="Arial" pitchFamily="34" charset="0"/>
                <a:cs typeface="Arial" pitchFamily="34" charset="0"/>
              </a:rPr>
              <a:t>kuliah</a:t>
            </a:r>
            <a:r>
              <a:rPr lang="en-US" sz="2000" baseline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baseline="0" dirty="0" err="1">
                <a:latin typeface="Arial" pitchFamily="34" charset="0"/>
                <a:cs typeface="Arial" pitchFamily="34" charset="0"/>
              </a:rPr>
              <a:t>wajib</a:t>
            </a:r>
            <a:r>
              <a:rPr lang="en-US" sz="2000" baseline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baseline="0" dirty="0" err="1">
                <a:latin typeface="Arial" pitchFamily="34" charset="0"/>
                <a:cs typeface="Arial" pitchFamily="34" charset="0"/>
              </a:rPr>
              <a:t>bagi</a:t>
            </a:r>
            <a:r>
              <a:rPr lang="en-US" sz="2000" baseline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baseline="0" dirty="0" err="1">
                <a:latin typeface="Arial" pitchFamily="34" charset="0"/>
                <a:cs typeface="Arial" pitchFamily="34" charset="0"/>
              </a:rPr>
              <a:t>mahasiswa</a:t>
            </a:r>
            <a:r>
              <a:rPr lang="en-US" sz="2000" baseline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baseline="0" dirty="0" err="1">
                <a:latin typeface="Arial" pitchFamily="34" charset="0"/>
                <a:cs typeface="Arial" pitchFamily="34" charset="0"/>
              </a:rPr>
              <a:t>Teknik</a:t>
            </a:r>
            <a:r>
              <a:rPr lang="en-US" sz="2000" baseline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baseline="0" dirty="0" err="1" smtClean="0">
                <a:latin typeface="Arial" pitchFamily="34" charset="0"/>
                <a:cs typeface="Arial" pitchFamily="34" charset="0"/>
              </a:rPr>
              <a:t>Lingkungan</a:t>
            </a:r>
            <a:r>
              <a:rPr lang="en-US" sz="2000" baseline="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baseline="0" dirty="0">
                <a:latin typeface="Arial" pitchFamily="34" charset="0"/>
                <a:cs typeface="Arial" pitchFamily="34" charset="0"/>
              </a:rPr>
              <a:t>S1. </a:t>
            </a:r>
            <a:endParaRPr lang="en-US" sz="2000" b="1" baseline="0" dirty="0"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762000" y="3505200"/>
            <a:ext cx="7696200" cy="112395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anchor="ctr" anchorCtr="0">
            <a:noAutofit/>
          </a:bodyPr>
          <a:lstStyle/>
          <a:p>
            <a:pPr algn="just"/>
            <a:r>
              <a:rPr lang="en-US" sz="2000" baseline="0" dirty="0" err="1" smtClean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Diberikan</a:t>
            </a:r>
            <a:r>
              <a:rPr lang="en-US" sz="2000" baseline="0" dirty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baseline="0" dirty="0" err="1" smtClean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pada</a:t>
            </a:r>
            <a:r>
              <a:rPr lang="en-US" sz="2000" baseline="0" dirty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 semester 2. </a:t>
            </a:r>
            <a:r>
              <a:rPr lang="en-US" sz="2000" baseline="0" dirty="0" err="1" smtClean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Jumlah</a:t>
            </a:r>
            <a:r>
              <a:rPr lang="en-US" sz="2000" baseline="0" dirty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baseline="0" dirty="0" err="1" smtClean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kredit</a:t>
            </a:r>
            <a:r>
              <a:rPr lang="en-US" sz="2000" baseline="0" dirty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 2 (2-0) </a:t>
            </a:r>
            <a:r>
              <a:rPr lang="en-US" sz="2000" baseline="0" dirty="0" err="1" smtClean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sks</a:t>
            </a:r>
            <a:r>
              <a:rPr lang="en-US" sz="2000" baseline="0" dirty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2000" baseline="0" dirty="0" err="1" smtClean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Dengan</a:t>
            </a:r>
            <a:r>
              <a:rPr lang="en-US" sz="2000" baseline="0" dirty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baseline="0" dirty="0" err="1" smtClean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mempelajari</a:t>
            </a:r>
            <a:r>
              <a:rPr lang="en-US" sz="2000" baseline="0" dirty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baseline="0" dirty="0" err="1" smtClean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mata</a:t>
            </a:r>
            <a:r>
              <a:rPr lang="en-US" sz="2000" baseline="0" dirty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baseline="0" dirty="0" err="1" smtClean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kuliah</a:t>
            </a:r>
            <a:r>
              <a:rPr lang="en-US" sz="2000" baseline="0" dirty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baseline="0" dirty="0" err="1" smtClean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ini</a:t>
            </a:r>
            <a:r>
              <a:rPr lang="en-US" sz="2000" baseline="0" dirty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000" baseline="0" dirty="0" err="1" smtClean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mahasiswa</a:t>
            </a:r>
            <a:r>
              <a:rPr lang="en-US" sz="2000" baseline="0" dirty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baseline="0" dirty="0" err="1" smtClean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diharapkan</a:t>
            </a:r>
            <a:r>
              <a:rPr lang="id-ID" sz="2000" baseline="0" dirty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fi-FI" sz="2000" baseline="0" dirty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mampu memahami persoalan kalkulus lanjut</a:t>
            </a:r>
            <a:endParaRPr lang="en-US" sz="2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C9089CF-29AB-4D85-947F-419293D3E687}" type="datetime3">
              <a:rPr lang="en-US" smtClean="0"/>
              <a:t>15 May 2023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DD463C6-4F0B-4E58-8CB4-DB61DC286805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5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  <p:bldP spid="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>
          <a:xfrm>
            <a:off x="1676400" y="573088"/>
            <a:ext cx="571500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0" cap="none" spc="0" normalizeH="0" baseline="0" noProof="0" smtClean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KOMPETENSI DASAR </a:t>
            </a:r>
          </a:p>
        </p:txBody>
      </p:sp>
      <p:sp>
        <p:nvSpPr>
          <p:cNvPr id="3" name="Rectangle 3"/>
          <p:cNvSpPr>
            <a:spLocks noChangeArrowheads="1"/>
          </p:cNvSpPr>
          <p:nvPr/>
        </p:nvSpPr>
        <p:spPr bwMode="auto">
          <a:xfrm>
            <a:off x="990600" y="1981200"/>
            <a:ext cx="7467600" cy="1521919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144000" tIns="144000" rIns="144000" bIns="144000">
            <a:spAutoFit/>
          </a:bodyPr>
          <a:lstStyle/>
          <a:p>
            <a:r>
              <a:rPr lang="en-US" sz="2000" baseline="0" smtClean="0">
                <a:latin typeface="Arial" pitchFamily="34" charset="0"/>
                <a:cs typeface="Arial" pitchFamily="34" charset="0"/>
              </a:rPr>
              <a:t>Mahasiswa </a:t>
            </a:r>
            <a:r>
              <a:rPr lang="en-US" sz="2000" baseline="0">
                <a:latin typeface="Arial" pitchFamily="34" charset="0"/>
                <a:cs typeface="Arial" pitchFamily="34" charset="0"/>
              </a:rPr>
              <a:t>memahami perhitungan kalkulus </a:t>
            </a:r>
            <a:r>
              <a:rPr lang="en-US" sz="2000" baseline="0" smtClean="0">
                <a:latin typeface="Arial" pitchFamily="34" charset="0"/>
                <a:cs typeface="Arial" pitchFamily="34" charset="0"/>
              </a:rPr>
              <a:t>lanjut</a:t>
            </a:r>
            <a:r>
              <a:rPr lang="id-ID" sz="2000" baseline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baseline="0" smtClean="0">
                <a:latin typeface="Arial" pitchFamily="34" charset="0"/>
                <a:cs typeface="Arial" pitchFamily="34" charset="0"/>
              </a:rPr>
              <a:t>mencakup </a:t>
            </a:r>
            <a:r>
              <a:rPr lang="en-US" sz="2000" baseline="0">
                <a:latin typeface="Arial" pitchFamily="34" charset="0"/>
                <a:cs typeface="Arial" pitchFamily="34" charset="0"/>
              </a:rPr>
              <a:t>integral tak tentu, integral </a:t>
            </a:r>
            <a:r>
              <a:rPr lang="en-US" sz="2000" baseline="0" smtClean="0">
                <a:latin typeface="Arial" pitchFamily="34" charset="0"/>
                <a:cs typeface="Arial" pitchFamily="34" charset="0"/>
              </a:rPr>
              <a:t>tertentu,</a:t>
            </a:r>
            <a:r>
              <a:rPr lang="id-ID" sz="2000" baseline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baseline="0" smtClean="0">
                <a:latin typeface="Arial" pitchFamily="34" charset="0"/>
                <a:cs typeface="Arial" pitchFamily="34" charset="0"/>
              </a:rPr>
              <a:t>integral </a:t>
            </a:r>
            <a:r>
              <a:rPr lang="en-US" sz="2000" baseline="0">
                <a:latin typeface="Arial" pitchFamily="34" charset="0"/>
                <a:cs typeface="Arial" pitchFamily="34" charset="0"/>
              </a:rPr>
              <a:t>lipat, dan aplikasinya agar mampu menerapkannya </a:t>
            </a:r>
            <a:r>
              <a:rPr lang="en-US" sz="2000" baseline="0" smtClean="0">
                <a:latin typeface="Arial" pitchFamily="34" charset="0"/>
                <a:cs typeface="Arial" pitchFamily="34" charset="0"/>
              </a:rPr>
              <a:t>dalam</a:t>
            </a:r>
            <a:r>
              <a:rPr lang="id-ID" sz="2000" baseline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baseline="0" smtClean="0">
                <a:latin typeface="Arial" pitchFamily="34" charset="0"/>
                <a:cs typeface="Arial" pitchFamily="34" charset="0"/>
              </a:rPr>
              <a:t>penyelesaian </a:t>
            </a:r>
            <a:r>
              <a:rPr lang="en-US" sz="2000" baseline="0">
                <a:latin typeface="Arial" pitchFamily="34" charset="0"/>
                <a:cs typeface="Arial" pitchFamily="34" charset="0"/>
              </a:rPr>
              <a:t>soal </a:t>
            </a:r>
            <a:r>
              <a:rPr lang="en-US" sz="2000" baseline="0" smtClean="0">
                <a:latin typeface="Arial" pitchFamily="34" charset="0"/>
                <a:cs typeface="Arial" pitchFamily="34" charset="0"/>
              </a:rPr>
              <a:t>berkaitan</a:t>
            </a:r>
            <a:r>
              <a:rPr lang="id-ID" sz="2000" baseline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baseline="0" smtClean="0">
                <a:latin typeface="Arial" pitchFamily="34" charset="0"/>
                <a:cs typeface="Arial" pitchFamily="34" charset="0"/>
              </a:rPr>
              <a:t>bidang </a:t>
            </a:r>
            <a:r>
              <a:rPr lang="en-US" sz="2000" baseline="0">
                <a:latin typeface="Arial" pitchFamily="34" charset="0"/>
                <a:cs typeface="Arial" pitchFamily="34" charset="0"/>
              </a:rPr>
              <a:t>teknik sipil</a:t>
            </a:r>
            <a:endParaRPr lang="en-US" sz="2000" b="1" baseline="0"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05E399C-AFBD-488F-8A48-5CD1F397A949}" type="datetime3">
              <a:rPr lang="en-US" smtClean="0"/>
              <a:t>15 May 2023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DD463C6-4F0B-4E58-8CB4-DB61DC286805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>
          <a:xfrm>
            <a:off x="2362200" y="967669"/>
            <a:ext cx="4191000" cy="861131"/>
          </a:xfrm>
          <a:prstGeom prst="rect">
            <a:avLst/>
          </a:prstGeom>
          <a:solidFill>
            <a:srgbClr val="990000"/>
          </a:solidFill>
          <a:ln>
            <a:solidFill>
              <a:srgbClr val="FFFF00"/>
            </a:solidFill>
          </a:ln>
        </p:spPr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MATERI</a:t>
            </a:r>
            <a:br>
              <a:rPr kumimoji="0" lang="en-US" sz="2400" b="1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Arial" pitchFamily="34" charset="0"/>
                <a:ea typeface="+mj-ea"/>
                <a:cs typeface="Arial" pitchFamily="34" charset="0"/>
              </a:rPr>
            </a:br>
            <a:r>
              <a:rPr kumimoji="0" lang="en-US" sz="2400" b="1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MATEMATIKA LANJUT</a:t>
            </a:r>
          </a:p>
        </p:txBody>
      </p:sp>
      <p:sp>
        <p:nvSpPr>
          <p:cNvPr id="23" name="Rectangle 8"/>
          <p:cNvSpPr>
            <a:spLocks noChangeArrowheads="1"/>
          </p:cNvSpPr>
          <p:nvPr/>
        </p:nvSpPr>
        <p:spPr bwMode="auto">
          <a:xfrm>
            <a:off x="2286000" y="3543229"/>
            <a:ext cx="2468880" cy="42473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>
              <a:lnSpc>
                <a:spcPct val="90000"/>
              </a:lnSpc>
            </a:pPr>
            <a:r>
              <a:rPr lang="en-US" sz="2400" baseline="0" smtClean="0">
                <a:solidFill>
                  <a:srgbClr val="FFFF00"/>
                </a:solidFill>
                <a:latin typeface="Arial" charset="0"/>
                <a:cs typeface="Times New Roman" charset="0"/>
              </a:rPr>
              <a:t>Integral Tertentu</a:t>
            </a:r>
            <a:r>
              <a:rPr lang="en-US" sz="2400" baseline="0" smtClean="0">
                <a:solidFill>
                  <a:srgbClr val="FFFF00"/>
                </a:solidFill>
                <a:latin typeface="Arial" charset="0"/>
                <a:cs typeface="Arial" charset="0"/>
              </a:rPr>
              <a:t> </a:t>
            </a:r>
            <a:endParaRPr lang="en-US" sz="2400" baseline="0">
              <a:solidFill>
                <a:srgbClr val="FFFF00"/>
              </a:solidFill>
              <a:latin typeface="Arial" charset="0"/>
              <a:cs typeface="Arial" charset="0"/>
            </a:endParaRPr>
          </a:p>
        </p:txBody>
      </p:sp>
      <p:sp>
        <p:nvSpPr>
          <p:cNvPr id="24" name="Rectangle 8"/>
          <p:cNvSpPr>
            <a:spLocks noChangeArrowheads="1"/>
          </p:cNvSpPr>
          <p:nvPr/>
        </p:nvSpPr>
        <p:spPr bwMode="auto">
          <a:xfrm>
            <a:off x="2286000" y="2705030"/>
            <a:ext cx="2651760" cy="42473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>
              <a:lnSpc>
                <a:spcPct val="90000"/>
              </a:lnSpc>
            </a:pPr>
            <a:r>
              <a:rPr lang="en-US" sz="2400" baseline="0" smtClean="0">
                <a:solidFill>
                  <a:srgbClr val="FFFF00"/>
                </a:solidFill>
                <a:latin typeface="Arial" charset="0"/>
                <a:cs typeface="Times New Roman" charset="0"/>
              </a:rPr>
              <a:t>Integral Tak Tentu</a:t>
            </a:r>
            <a:r>
              <a:rPr lang="en-US" sz="2400" baseline="0" smtClean="0">
                <a:solidFill>
                  <a:srgbClr val="FFFF00"/>
                </a:solidFill>
                <a:latin typeface="Arial" charset="0"/>
                <a:cs typeface="Arial" charset="0"/>
              </a:rPr>
              <a:t> </a:t>
            </a:r>
            <a:endParaRPr lang="en-US" sz="2400" baseline="0">
              <a:solidFill>
                <a:srgbClr val="FFFF00"/>
              </a:solidFill>
              <a:latin typeface="Arial" charset="0"/>
              <a:cs typeface="Arial" charset="0"/>
            </a:endParaRPr>
          </a:p>
        </p:txBody>
      </p:sp>
      <p:sp>
        <p:nvSpPr>
          <p:cNvPr id="25" name="Rectangle 8"/>
          <p:cNvSpPr>
            <a:spLocks noChangeArrowheads="1"/>
          </p:cNvSpPr>
          <p:nvPr/>
        </p:nvSpPr>
        <p:spPr bwMode="auto">
          <a:xfrm>
            <a:off x="2286000" y="4446896"/>
            <a:ext cx="2011680" cy="42473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>
              <a:lnSpc>
                <a:spcPct val="90000"/>
              </a:lnSpc>
            </a:pPr>
            <a:r>
              <a:rPr lang="en-US" sz="2400" baseline="0" smtClean="0">
                <a:solidFill>
                  <a:srgbClr val="FFFF00"/>
                </a:solidFill>
                <a:latin typeface="Arial" charset="0"/>
                <a:cs typeface="Times New Roman" charset="0"/>
              </a:rPr>
              <a:t>Integral Lipat</a:t>
            </a:r>
            <a:endParaRPr lang="en-US" sz="2400" baseline="0">
              <a:solidFill>
                <a:srgbClr val="FFFF00"/>
              </a:solidFill>
              <a:latin typeface="Arial" charset="0"/>
              <a:cs typeface="Arial" charset="0"/>
            </a:endParaRPr>
          </a:p>
        </p:txBody>
      </p:sp>
      <p:sp>
        <p:nvSpPr>
          <p:cNvPr id="28" name="Line 35"/>
          <p:cNvSpPr>
            <a:spLocks noChangeShapeType="1"/>
          </p:cNvSpPr>
          <p:nvPr/>
        </p:nvSpPr>
        <p:spPr bwMode="auto">
          <a:xfrm>
            <a:off x="1524000" y="4675496"/>
            <a:ext cx="64008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/>
          <a:lstStyle/>
          <a:p>
            <a:endParaRPr lang="en-US"/>
          </a:p>
        </p:txBody>
      </p:sp>
      <p:sp>
        <p:nvSpPr>
          <p:cNvPr id="29" name="Line 35"/>
          <p:cNvSpPr>
            <a:spLocks noChangeShapeType="1"/>
          </p:cNvSpPr>
          <p:nvPr/>
        </p:nvSpPr>
        <p:spPr bwMode="auto">
          <a:xfrm>
            <a:off x="1524000" y="3835973"/>
            <a:ext cx="64008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/>
          <a:lstStyle/>
          <a:p>
            <a:endParaRPr lang="en-US"/>
          </a:p>
        </p:txBody>
      </p:sp>
      <p:sp>
        <p:nvSpPr>
          <p:cNvPr id="30" name="Line 35"/>
          <p:cNvSpPr>
            <a:spLocks noChangeShapeType="1"/>
          </p:cNvSpPr>
          <p:nvPr/>
        </p:nvSpPr>
        <p:spPr bwMode="auto">
          <a:xfrm>
            <a:off x="1524000" y="2989813"/>
            <a:ext cx="64008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/>
          <a:lstStyle/>
          <a:p>
            <a:endParaRPr lang="en-US"/>
          </a:p>
        </p:txBody>
      </p:sp>
      <p:grpSp>
        <p:nvGrpSpPr>
          <p:cNvPr id="32" name="Group 31"/>
          <p:cNvGrpSpPr/>
          <p:nvPr/>
        </p:nvGrpSpPr>
        <p:grpSpPr>
          <a:xfrm>
            <a:off x="1524000" y="1501069"/>
            <a:ext cx="640080" cy="3200400"/>
            <a:chOff x="1524000" y="1501069"/>
            <a:chExt cx="640080" cy="3110552"/>
          </a:xfrm>
        </p:grpSpPr>
        <p:sp>
          <p:nvSpPr>
            <p:cNvPr id="27" name="Line 34"/>
            <p:cNvSpPr>
              <a:spLocks noChangeShapeType="1"/>
            </p:cNvSpPr>
            <p:nvPr/>
          </p:nvSpPr>
          <p:spPr bwMode="auto">
            <a:xfrm flipH="1">
              <a:off x="1525728" y="1515996"/>
              <a:ext cx="0" cy="3095625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31" name="Line 35"/>
            <p:cNvSpPr>
              <a:spLocks noChangeShapeType="1"/>
            </p:cNvSpPr>
            <p:nvPr/>
          </p:nvSpPr>
          <p:spPr bwMode="auto">
            <a:xfrm>
              <a:off x="1524000" y="1501069"/>
              <a:ext cx="64008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med" len="med"/>
              <a:tailEnd type="none" w="med" len="med"/>
            </a:ln>
          </p:spPr>
          <p:txBody>
            <a:bodyPr wrap="none"/>
            <a:lstStyle/>
            <a:p>
              <a:endParaRPr lang="en-US"/>
            </a:p>
          </p:txBody>
        </p:sp>
      </p:grp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8B3B27B-4298-4F60-92D5-1A4FFBB5DBFB}" type="datetime3">
              <a:rPr lang="en-US" smtClean="0"/>
              <a:t>15 May 2023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DD463C6-4F0B-4E58-8CB4-DB61DC286805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5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0"/>
                            </p:stCondLst>
                            <p:childTnLst>
                              <p:par>
                                <p:cTn id="17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9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8000"/>
                            </p:stCondLst>
                            <p:childTnLst>
                              <p:par>
                                <p:cTn id="21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3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0"/>
                            </p:stCondLst>
                            <p:childTnLst>
                              <p:par>
                                <p:cTn id="25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7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2000"/>
                            </p:stCondLst>
                            <p:childTnLst>
                              <p:par>
                                <p:cTn id="29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1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4000"/>
                            </p:stCondLst>
                            <p:childTnLst>
                              <p:par>
                                <p:cTn id="33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5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23" grpId="0" animBg="1"/>
      <p:bldP spid="24" grpId="0" animBg="1"/>
      <p:bldP spid="25" grpId="0" animBg="1"/>
      <p:bldP spid="28" grpId="0" animBg="1"/>
      <p:bldP spid="29" grpId="0" animBg="1"/>
      <p:bldP spid="30" grpId="0" animBg="1"/>
    </p:bldLst>
  </p:timing>
</p:sld>
</file>

<file path=ppt/theme/theme1.xml><?xml version="1.0" encoding="utf-8"?>
<a:theme xmlns:a="http://schemas.openxmlformats.org/drawingml/2006/main" name="1_Mountain Top">
  <a:themeElements>
    <a:clrScheme name="">
      <a:dk1>
        <a:srgbClr val="800000"/>
      </a:dk1>
      <a:lt1>
        <a:srgbClr val="FFFFFF"/>
      </a:lt1>
      <a:dk2>
        <a:srgbClr val="0000FF"/>
      </a:dk2>
      <a:lt2>
        <a:srgbClr val="FFFFFF"/>
      </a:lt2>
      <a:accent1>
        <a:srgbClr val="89C4FF"/>
      </a:accent1>
      <a:accent2>
        <a:srgbClr val="00008C"/>
      </a:accent2>
      <a:accent3>
        <a:srgbClr val="AAAAFF"/>
      </a:accent3>
      <a:accent4>
        <a:srgbClr val="DADADA"/>
      </a:accent4>
      <a:accent5>
        <a:srgbClr val="C4DEFF"/>
      </a:accent5>
      <a:accent6>
        <a:srgbClr val="00007E"/>
      </a:accent6>
      <a:hlink>
        <a:srgbClr val="6666FF"/>
      </a:hlink>
      <a:folHlink>
        <a:srgbClr val="C0C0C0"/>
      </a:folHlink>
    </a:clrScheme>
    <a:fontScheme name="1_Mountain Top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id-ID" sz="1800" b="0" i="0" u="none" strike="noStrike" cap="none" normalizeH="0" baseline="-2500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id-ID" sz="1800" b="0" i="0" u="none" strike="noStrike" cap="none" normalizeH="0" baseline="-2500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</a:objectDefaults>
  <a:extraClrSchemeLst>
    <a:extraClrScheme>
      <a:clrScheme name="1_Mountain Top 1">
        <a:dk1>
          <a:srgbClr val="4C3A1C"/>
        </a:dk1>
        <a:lt1>
          <a:srgbClr val="FFFFFF"/>
        </a:lt1>
        <a:dk2>
          <a:srgbClr val="993300"/>
        </a:dk2>
        <a:lt2>
          <a:srgbClr val="CCAA00"/>
        </a:lt2>
        <a:accent1>
          <a:srgbClr val="FF3300"/>
        </a:accent1>
        <a:accent2>
          <a:srgbClr val="9E6600"/>
        </a:accent2>
        <a:accent3>
          <a:srgbClr val="CAADAA"/>
        </a:accent3>
        <a:accent4>
          <a:srgbClr val="DADADA"/>
        </a:accent4>
        <a:accent5>
          <a:srgbClr val="FFADAA"/>
        </a:accent5>
        <a:accent6>
          <a:srgbClr val="8F5C00"/>
        </a:accent6>
        <a:hlink>
          <a:srgbClr val="FFCC00"/>
        </a:hlink>
        <a:folHlink>
          <a:srgbClr val="F7DC9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Mountain Top 2">
        <a:dk1>
          <a:srgbClr val="3D0058"/>
        </a:dk1>
        <a:lt1>
          <a:srgbClr val="FFFFFF"/>
        </a:lt1>
        <a:dk2>
          <a:srgbClr val="9188B0"/>
        </a:dk2>
        <a:lt2>
          <a:srgbClr val="DDE0DC"/>
        </a:lt2>
        <a:accent1>
          <a:srgbClr val="FFCC00"/>
        </a:accent1>
        <a:accent2>
          <a:srgbClr val="4C3D78"/>
        </a:accent2>
        <a:accent3>
          <a:srgbClr val="C7C3D4"/>
        </a:accent3>
        <a:accent4>
          <a:srgbClr val="DADADA"/>
        </a:accent4>
        <a:accent5>
          <a:srgbClr val="FFE2AA"/>
        </a:accent5>
        <a:accent6>
          <a:srgbClr val="44366C"/>
        </a:accent6>
        <a:hlink>
          <a:srgbClr val="743D78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Mountain Top 3">
        <a:dk1>
          <a:srgbClr val="10104C"/>
        </a:dk1>
        <a:lt1>
          <a:srgbClr val="FFFFFF"/>
        </a:lt1>
        <a:dk2>
          <a:srgbClr val="003366"/>
        </a:dk2>
        <a:lt2>
          <a:srgbClr val="C6CCD4"/>
        </a:lt2>
        <a:accent1>
          <a:srgbClr val="33CCFF"/>
        </a:accent1>
        <a:accent2>
          <a:srgbClr val="5B5B8D"/>
        </a:accent2>
        <a:accent3>
          <a:srgbClr val="AAADB8"/>
        </a:accent3>
        <a:accent4>
          <a:srgbClr val="DADADA"/>
        </a:accent4>
        <a:accent5>
          <a:srgbClr val="ADE2FF"/>
        </a:accent5>
        <a:accent6>
          <a:srgbClr val="52527F"/>
        </a:accent6>
        <a:hlink>
          <a:srgbClr val="4529AB"/>
        </a:hlink>
        <a:folHlink>
          <a:srgbClr val="00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Mountain Top 4">
        <a:dk1>
          <a:srgbClr val="B0C8CA"/>
        </a:dk1>
        <a:lt1>
          <a:srgbClr val="FFFFFF"/>
        </a:lt1>
        <a:dk2>
          <a:srgbClr val="000099"/>
        </a:dk2>
        <a:lt2>
          <a:srgbClr val="FFFFFF"/>
        </a:lt2>
        <a:accent1>
          <a:srgbClr val="89C4FF"/>
        </a:accent1>
        <a:accent2>
          <a:srgbClr val="00008C"/>
        </a:accent2>
        <a:accent3>
          <a:srgbClr val="AAAACA"/>
        </a:accent3>
        <a:accent4>
          <a:srgbClr val="DADADA"/>
        </a:accent4>
        <a:accent5>
          <a:srgbClr val="C4DEFF"/>
        </a:accent5>
        <a:accent6>
          <a:srgbClr val="00007E"/>
        </a:accent6>
        <a:hlink>
          <a:srgbClr val="6666FF"/>
        </a:hlink>
        <a:folHlink>
          <a:srgbClr val="C0C0C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Mountain Top 5">
        <a:dk1>
          <a:srgbClr val="463416"/>
        </a:dk1>
        <a:lt1>
          <a:srgbClr val="FFFFFF"/>
        </a:lt1>
        <a:dk2>
          <a:srgbClr val="003399"/>
        </a:dk2>
        <a:lt2>
          <a:srgbClr val="E3E3FF"/>
        </a:lt2>
        <a:accent1>
          <a:srgbClr val="3399FF"/>
        </a:accent1>
        <a:accent2>
          <a:srgbClr val="33CCCC"/>
        </a:accent2>
        <a:accent3>
          <a:srgbClr val="AAADCA"/>
        </a:accent3>
        <a:accent4>
          <a:srgbClr val="DADADA"/>
        </a:accent4>
        <a:accent5>
          <a:srgbClr val="ADCAFF"/>
        </a:accent5>
        <a:accent6>
          <a:srgbClr val="2DB9B9"/>
        </a:accent6>
        <a:hlink>
          <a:srgbClr val="00FFCC"/>
        </a:hlink>
        <a:folHlink>
          <a:srgbClr val="8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Mountain Top 6">
        <a:dk1>
          <a:srgbClr val="809296"/>
        </a:dk1>
        <a:lt1>
          <a:srgbClr val="FFFFFF"/>
        </a:lt1>
        <a:dk2>
          <a:srgbClr val="6699FF"/>
        </a:dk2>
        <a:lt2>
          <a:srgbClr val="B3EDFF"/>
        </a:lt2>
        <a:accent1>
          <a:srgbClr val="FF9933"/>
        </a:accent1>
        <a:accent2>
          <a:srgbClr val="FFAA99"/>
        </a:accent2>
        <a:accent3>
          <a:srgbClr val="B8CAFF"/>
        </a:accent3>
        <a:accent4>
          <a:srgbClr val="DADADA"/>
        </a:accent4>
        <a:accent5>
          <a:srgbClr val="FFCAAD"/>
        </a:accent5>
        <a:accent6>
          <a:srgbClr val="E79A8A"/>
        </a:accent6>
        <a:hlink>
          <a:srgbClr val="FFCFAB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Mountain Top 7">
        <a:dk1>
          <a:srgbClr val="006666"/>
        </a:dk1>
        <a:lt1>
          <a:srgbClr val="FFFFFF"/>
        </a:lt1>
        <a:dk2>
          <a:srgbClr val="85D1E3"/>
        </a:dk2>
        <a:lt2>
          <a:srgbClr val="CCFFFF"/>
        </a:lt2>
        <a:accent1>
          <a:srgbClr val="FFCC00"/>
        </a:accent1>
        <a:accent2>
          <a:srgbClr val="00CC99"/>
        </a:accent2>
        <a:accent3>
          <a:srgbClr val="C2E5EF"/>
        </a:accent3>
        <a:accent4>
          <a:srgbClr val="DADADA"/>
        </a:accent4>
        <a:accent5>
          <a:srgbClr val="FFE2AA"/>
        </a:accent5>
        <a:accent6>
          <a:srgbClr val="00B98A"/>
        </a:accent6>
        <a:hlink>
          <a:srgbClr val="0099FF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Mountain Top 8">
        <a:dk1>
          <a:srgbClr val="404B3D"/>
        </a:dk1>
        <a:lt1>
          <a:srgbClr val="FFFFFF"/>
        </a:lt1>
        <a:dk2>
          <a:srgbClr val="A7A491"/>
        </a:dk2>
        <a:lt2>
          <a:srgbClr val="CCD0CA"/>
        </a:lt2>
        <a:accent1>
          <a:srgbClr val="33CCCC"/>
        </a:accent1>
        <a:accent2>
          <a:srgbClr val="004E4C"/>
        </a:accent2>
        <a:accent3>
          <a:srgbClr val="D0CFC7"/>
        </a:accent3>
        <a:accent4>
          <a:srgbClr val="DADADA"/>
        </a:accent4>
        <a:accent5>
          <a:srgbClr val="ADE2E2"/>
        </a:accent5>
        <a:accent6>
          <a:srgbClr val="004644"/>
        </a:accent6>
        <a:hlink>
          <a:srgbClr val="477781"/>
        </a:hlink>
        <a:folHlink>
          <a:srgbClr val="85CC7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Mountain Top 9">
        <a:dk1>
          <a:srgbClr val="000000"/>
        </a:dk1>
        <a:lt1>
          <a:srgbClr val="FFFFFF"/>
        </a:lt1>
        <a:dk2>
          <a:srgbClr val="FFFFAF"/>
        </a:dk2>
        <a:lt2>
          <a:srgbClr val="676597"/>
        </a:lt2>
        <a:accent1>
          <a:srgbClr val="66CCFF"/>
        </a:accent1>
        <a:accent2>
          <a:srgbClr val="CCECFF"/>
        </a:accent2>
        <a:accent3>
          <a:srgbClr val="FFFFFF"/>
        </a:accent3>
        <a:accent4>
          <a:srgbClr val="000000"/>
        </a:accent4>
        <a:accent5>
          <a:srgbClr val="B8E2FF"/>
        </a:accent5>
        <a:accent6>
          <a:srgbClr val="B9D6E7"/>
        </a:accent6>
        <a:hlink>
          <a:srgbClr val="6600CC"/>
        </a:hlink>
        <a:folHlink>
          <a:srgbClr val="0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Mountain Top 10">
        <a:dk1>
          <a:srgbClr val="482400"/>
        </a:dk1>
        <a:lt1>
          <a:srgbClr val="FFFFFF"/>
        </a:lt1>
        <a:dk2>
          <a:srgbClr val="0066FF"/>
        </a:dk2>
        <a:lt2>
          <a:srgbClr val="B3EDFF"/>
        </a:lt2>
        <a:accent1>
          <a:srgbClr val="FF9933"/>
        </a:accent1>
        <a:accent2>
          <a:srgbClr val="FFAA99"/>
        </a:accent2>
        <a:accent3>
          <a:srgbClr val="AAB8FF"/>
        </a:accent3>
        <a:accent4>
          <a:srgbClr val="DADADA"/>
        </a:accent4>
        <a:accent5>
          <a:srgbClr val="FFCAAD"/>
        </a:accent5>
        <a:accent6>
          <a:srgbClr val="E79A8A"/>
        </a:accent6>
        <a:hlink>
          <a:srgbClr val="FFCFAB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Designs\Artsy.pot</Template>
  <TotalTime>6356</TotalTime>
  <Words>126</Words>
  <Application>Microsoft Office PowerPoint</Application>
  <PresentationFormat>On-screen Show (4:3)</PresentationFormat>
  <Paragraphs>25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1_Mountain Top</vt:lpstr>
      <vt:lpstr>PowerPoint Presentation</vt:lpstr>
      <vt:lpstr>PowerPoint Presentation</vt:lpstr>
      <vt:lpstr>PowerPoint Presentation</vt:lpstr>
      <vt:lpstr>PowerPoint Presentation</vt:lpstr>
    </vt:vector>
  </TitlesOfParts>
  <Company>FAKULTAS TEKNIK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PENGINDERAAN JAUH</dc:title>
  <dc:creator>LAB UKUR TANAH</dc:creator>
  <cp:lastModifiedBy>acer</cp:lastModifiedBy>
  <cp:revision>709</cp:revision>
  <dcterms:created xsi:type="dcterms:W3CDTF">2003-09-17T10:33:32Z</dcterms:created>
  <dcterms:modified xsi:type="dcterms:W3CDTF">2023-05-15T05:02:59Z</dcterms:modified>
</cp:coreProperties>
</file>