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59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-876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6CAE7-CFD6-C74F-A4C5-91D1E0120189}" type="doc">
      <dgm:prSet loTypeId="urn:microsoft.com/office/officeart/2005/8/layout/radial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BBAC49-9CAC-764C-B0F2-48D73347719D}">
      <dgm:prSet phldrT="[Text]"/>
      <dgm:spPr/>
      <dgm:t>
        <a:bodyPr/>
        <a:lstStyle/>
        <a:p>
          <a:r>
            <a:rPr lang="en-US" b="1" dirty="0" smtClean="0"/>
            <a:t>BUSSINESS PLAN</a:t>
          </a:r>
        </a:p>
      </dgm:t>
    </dgm:pt>
    <dgm:pt modelId="{51DED153-C02C-394C-B8C4-0F99F1B1C911}" type="parTrans" cxnId="{9BAD079C-6E72-0F42-8E38-7E7429F22624}">
      <dgm:prSet/>
      <dgm:spPr/>
      <dgm:t>
        <a:bodyPr/>
        <a:lstStyle/>
        <a:p>
          <a:endParaRPr lang="en-US" b="1"/>
        </a:p>
      </dgm:t>
    </dgm:pt>
    <dgm:pt modelId="{4DEA7FA6-1D79-4641-84CA-283F836A5C8F}" type="sibTrans" cxnId="{9BAD079C-6E72-0F42-8E38-7E7429F22624}">
      <dgm:prSet/>
      <dgm:spPr/>
      <dgm:t>
        <a:bodyPr/>
        <a:lstStyle/>
        <a:p>
          <a:endParaRPr lang="en-US" b="1"/>
        </a:p>
      </dgm:t>
    </dgm:pt>
    <dgm:pt modelId="{8F776DD6-83AB-154D-8A72-5EFF551D4027}">
      <dgm:prSet phldrT="[Text]"/>
      <dgm:spPr/>
      <dgm:t>
        <a:bodyPr/>
        <a:lstStyle/>
        <a:p>
          <a:r>
            <a:rPr lang="en-US" b="1" dirty="0" smtClean="0"/>
            <a:t>Product Description</a:t>
          </a:r>
          <a:endParaRPr lang="en-US" b="1" dirty="0"/>
        </a:p>
      </dgm:t>
    </dgm:pt>
    <dgm:pt modelId="{702F198F-5254-C544-9F87-5A5E9A98CC76}" type="parTrans" cxnId="{6A3FC173-D622-E949-9530-AD1389268846}">
      <dgm:prSet/>
      <dgm:spPr/>
      <dgm:t>
        <a:bodyPr/>
        <a:lstStyle/>
        <a:p>
          <a:endParaRPr lang="en-US" b="1"/>
        </a:p>
      </dgm:t>
    </dgm:pt>
    <dgm:pt modelId="{3BA349C6-0695-C841-A684-77E2A1429B9D}" type="sibTrans" cxnId="{6A3FC173-D622-E949-9530-AD1389268846}">
      <dgm:prSet/>
      <dgm:spPr/>
      <dgm:t>
        <a:bodyPr/>
        <a:lstStyle/>
        <a:p>
          <a:endParaRPr lang="en-US" b="1"/>
        </a:p>
      </dgm:t>
    </dgm:pt>
    <dgm:pt modelId="{D8CF81A4-E613-A74E-961E-FB182687BCC5}">
      <dgm:prSet phldrT="[Text]"/>
      <dgm:spPr/>
      <dgm:t>
        <a:bodyPr/>
        <a:lstStyle/>
        <a:p>
          <a:r>
            <a:rPr lang="en-US" b="1" dirty="0" smtClean="0"/>
            <a:t>Financial Planning</a:t>
          </a:r>
          <a:endParaRPr lang="en-US" b="1" dirty="0"/>
        </a:p>
      </dgm:t>
    </dgm:pt>
    <dgm:pt modelId="{8A9C8593-564B-0146-B46E-E7B853E46872}" type="parTrans" cxnId="{76E0614C-50FC-7347-A49C-B2B8D00D053B}">
      <dgm:prSet/>
      <dgm:spPr/>
      <dgm:t>
        <a:bodyPr/>
        <a:lstStyle/>
        <a:p>
          <a:endParaRPr lang="en-US" b="1"/>
        </a:p>
      </dgm:t>
    </dgm:pt>
    <dgm:pt modelId="{4C1603F3-397B-3B47-8DD5-077DF1C7AB76}" type="sibTrans" cxnId="{76E0614C-50FC-7347-A49C-B2B8D00D053B}">
      <dgm:prSet/>
      <dgm:spPr/>
      <dgm:t>
        <a:bodyPr/>
        <a:lstStyle/>
        <a:p>
          <a:endParaRPr lang="en-US" b="1"/>
        </a:p>
      </dgm:t>
    </dgm:pt>
    <dgm:pt modelId="{E04241B8-DFE6-F642-89AD-8C8F80BD0480}">
      <dgm:prSet phldrT="[Text]"/>
      <dgm:spPr/>
      <dgm:t>
        <a:bodyPr/>
        <a:lstStyle/>
        <a:p>
          <a:r>
            <a:rPr lang="en-US" b="1" dirty="0" smtClean="0"/>
            <a:t>SWOT Analysis</a:t>
          </a:r>
          <a:endParaRPr lang="en-US" b="1" dirty="0"/>
        </a:p>
      </dgm:t>
    </dgm:pt>
    <dgm:pt modelId="{ED0A1EF1-0B03-F944-8A3E-1274E489157B}" type="parTrans" cxnId="{C66E66CA-24B3-6644-AAE5-2832125BDCB5}">
      <dgm:prSet/>
      <dgm:spPr/>
      <dgm:t>
        <a:bodyPr/>
        <a:lstStyle/>
        <a:p>
          <a:endParaRPr lang="en-US" b="1"/>
        </a:p>
      </dgm:t>
    </dgm:pt>
    <dgm:pt modelId="{53C185DE-F3EE-9A4D-88FD-DB2CBF456863}" type="sibTrans" cxnId="{C66E66CA-24B3-6644-AAE5-2832125BDCB5}">
      <dgm:prSet/>
      <dgm:spPr/>
      <dgm:t>
        <a:bodyPr/>
        <a:lstStyle/>
        <a:p>
          <a:endParaRPr lang="en-US" b="1"/>
        </a:p>
      </dgm:t>
    </dgm:pt>
    <dgm:pt modelId="{F671AD04-61B2-9E46-BC31-029CE45241D4}">
      <dgm:prSet phldrT="[Text]"/>
      <dgm:spPr/>
      <dgm:t>
        <a:bodyPr/>
        <a:lstStyle/>
        <a:p>
          <a:r>
            <a:rPr lang="en-US" b="1" dirty="0" smtClean="0"/>
            <a:t>Mission Statement</a:t>
          </a:r>
          <a:endParaRPr lang="en-US" b="1" dirty="0"/>
        </a:p>
      </dgm:t>
    </dgm:pt>
    <dgm:pt modelId="{67070D40-0760-124E-9B3B-B51DD7D08C52}" type="parTrans" cxnId="{5B2776CC-6B64-B146-97A0-ABD38EB4A4D9}">
      <dgm:prSet/>
      <dgm:spPr/>
      <dgm:t>
        <a:bodyPr/>
        <a:lstStyle/>
        <a:p>
          <a:endParaRPr lang="en-US" b="1"/>
        </a:p>
      </dgm:t>
    </dgm:pt>
    <dgm:pt modelId="{456CBE71-611F-124E-964B-A58321A178E8}" type="sibTrans" cxnId="{5B2776CC-6B64-B146-97A0-ABD38EB4A4D9}">
      <dgm:prSet/>
      <dgm:spPr/>
      <dgm:t>
        <a:bodyPr/>
        <a:lstStyle/>
        <a:p>
          <a:endParaRPr lang="en-US" b="1"/>
        </a:p>
      </dgm:t>
    </dgm:pt>
    <dgm:pt modelId="{D4217E02-739A-B540-9C81-EB64625423FF}">
      <dgm:prSet phldrT="[Text]"/>
      <dgm:spPr/>
      <dgm:t>
        <a:bodyPr/>
        <a:lstStyle/>
        <a:p>
          <a:r>
            <a:rPr lang="en-US" b="1" dirty="0" smtClean="0"/>
            <a:t>Timeline</a:t>
          </a:r>
          <a:endParaRPr lang="en-US" b="1" dirty="0"/>
        </a:p>
      </dgm:t>
    </dgm:pt>
    <dgm:pt modelId="{AD8FB6E4-3ECD-4640-B937-842DD6F4619B}" type="parTrans" cxnId="{58BE2BD8-3038-DF49-BB43-653E6C5EA3D9}">
      <dgm:prSet/>
      <dgm:spPr/>
      <dgm:t>
        <a:bodyPr/>
        <a:lstStyle/>
        <a:p>
          <a:endParaRPr lang="en-US" b="1"/>
        </a:p>
      </dgm:t>
    </dgm:pt>
    <dgm:pt modelId="{5CE1A6EA-4666-424E-A515-419B11AE1401}" type="sibTrans" cxnId="{58BE2BD8-3038-DF49-BB43-653E6C5EA3D9}">
      <dgm:prSet/>
      <dgm:spPr/>
      <dgm:t>
        <a:bodyPr/>
        <a:lstStyle/>
        <a:p>
          <a:endParaRPr lang="en-US" b="1"/>
        </a:p>
      </dgm:t>
    </dgm:pt>
    <dgm:pt modelId="{1FF7CA6B-FE3E-644F-964A-2DDFC1DC7216}">
      <dgm:prSet phldrT="[Text]"/>
      <dgm:spPr/>
      <dgm:t>
        <a:bodyPr/>
        <a:lstStyle/>
        <a:p>
          <a:r>
            <a:rPr lang="en-US" b="1" dirty="0" smtClean="0"/>
            <a:t>Operation</a:t>
          </a:r>
          <a:endParaRPr lang="en-US" b="1" dirty="0"/>
        </a:p>
      </dgm:t>
    </dgm:pt>
    <dgm:pt modelId="{DB1CD6D4-E85B-ED48-9C68-A3583D8CA26B}" type="parTrans" cxnId="{F874029B-7E34-B841-B36C-9C7BA8631E17}">
      <dgm:prSet/>
      <dgm:spPr/>
      <dgm:t>
        <a:bodyPr/>
        <a:lstStyle/>
        <a:p>
          <a:endParaRPr lang="en-US" b="1"/>
        </a:p>
      </dgm:t>
    </dgm:pt>
    <dgm:pt modelId="{FFA1DF57-63E8-F54C-BA3E-C418C9DE6069}" type="sibTrans" cxnId="{F874029B-7E34-B841-B36C-9C7BA8631E17}">
      <dgm:prSet/>
      <dgm:spPr/>
      <dgm:t>
        <a:bodyPr/>
        <a:lstStyle/>
        <a:p>
          <a:endParaRPr lang="en-US" b="1"/>
        </a:p>
      </dgm:t>
    </dgm:pt>
    <dgm:pt modelId="{259C31A0-90AD-AB42-BDCE-7FD97E34078A}">
      <dgm:prSet phldrT="[Text]"/>
      <dgm:spPr/>
      <dgm:t>
        <a:bodyPr/>
        <a:lstStyle/>
        <a:p>
          <a:r>
            <a:rPr lang="en-US" b="1" dirty="0" smtClean="0"/>
            <a:t>Competitor Analysis</a:t>
          </a:r>
          <a:endParaRPr lang="en-US" b="1" dirty="0"/>
        </a:p>
      </dgm:t>
    </dgm:pt>
    <dgm:pt modelId="{75373704-BD3C-0E4C-873F-064CD3C41C68}" type="parTrans" cxnId="{3DE1590F-716E-B543-843E-B66BBFB6C4C3}">
      <dgm:prSet/>
      <dgm:spPr/>
      <dgm:t>
        <a:bodyPr/>
        <a:lstStyle/>
        <a:p>
          <a:endParaRPr lang="en-US" b="1"/>
        </a:p>
      </dgm:t>
    </dgm:pt>
    <dgm:pt modelId="{AB462613-6FD7-DB4A-9665-760B8B84617C}" type="sibTrans" cxnId="{3DE1590F-716E-B543-843E-B66BBFB6C4C3}">
      <dgm:prSet/>
      <dgm:spPr/>
      <dgm:t>
        <a:bodyPr/>
        <a:lstStyle/>
        <a:p>
          <a:endParaRPr lang="en-US" b="1"/>
        </a:p>
      </dgm:t>
    </dgm:pt>
    <dgm:pt modelId="{24F02BA5-671A-3645-93D4-E65F5792B000}">
      <dgm:prSet phldrT="[Text]"/>
      <dgm:spPr/>
      <dgm:t>
        <a:bodyPr/>
        <a:lstStyle/>
        <a:p>
          <a:r>
            <a:rPr lang="en-US" b="1" dirty="0" smtClean="0"/>
            <a:t>Marketing Plan</a:t>
          </a:r>
          <a:endParaRPr lang="en-US" b="1" dirty="0"/>
        </a:p>
      </dgm:t>
    </dgm:pt>
    <dgm:pt modelId="{63711844-96D7-1B4F-8A7B-B05408274C07}" type="parTrans" cxnId="{C04930F5-8B04-2B4D-8702-0A7CC5818CDE}">
      <dgm:prSet/>
      <dgm:spPr/>
      <dgm:t>
        <a:bodyPr/>
        <a:lstStyle/>
        <a:p>
          <a:endParaRPr lang="en-US" b="1"/>
        </a:p>
      </dgm:t>
    </dgm:pt>
    <dgm:pt modelId="{1332C00D-EB0F-F649-9100-8C5D14AF9E8D}" type="sibTrans" cxnId="{C04930F5-8B04-2B4D-8702-0A7CC5818CDE}">
      <dgm:prSet/>
      <dgm:spPr/>
      <dgm:t>
        <a:bodyPr/>
        <a:lstStyle/>
        <a:p>
          <a:endParaRPr lang="en-US" b="1"/>
        </a:p>
      </dgm:t>
    </dgm:pt>
    <dgm:pt modelId="{291ABC59-CD93-A34B-8D77-E45AE70B0103}" type="pres">
      <dgm:prSet presAssocID="{F996CAE7-CFD6-C74F-A4C5-91D1E012018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A4CE8-258A-C64F-AD0D-E535583A22B7}" type="pres">
      <dgm:prSet presAssocID="{1CBBAC49-9CAC-764C-B0F2-48D73347719D}" presName="centerShape" presStyleLbl="node0" presStyleIdx="0" presStyleCnt="1"/>
      <dgm:spPr/>
      <dgm:t>
        <a:bodyPr/>
        <a:lstStyle/>
        <a:p>
          <a:endParaRPr lang="en-US"/>
        </a:p>
      </dgm:t>
    </dgm:pt>
    <dgm:pt modelId="{B093141B-16DF-E044-BB26-9F5D20B87AE6}" type="pres">
      <dgm:prSet presAssocID="{8F776DD6-83AB-154D-8A72-5EFF551D402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DAF5E-3F3D-A846-BED7-7B25CAF7E753}" type="pres">
      <dgm:prSet presAssocID="{8F776DD6-83AB-154D-8A72-5EFF551D4027}" presName="dummy" presStyleCnt="0"/>
      <dgm:spPr/>
    </dgm:pt>
    <dgm:pt modelId="{8E1C5916-9FDD-1948-B59C-D1D52ED1F880}" type="pres">
      <dgm:prSet presAssocID="{3BA349C6-0695-C841-A684-77E2A1429B9D}" presName="sibTrans" presStyleLbl="sibTrans2D1" presStyleIdx="0" presStyleCnt="8"/>
      <dgm:spPr/>
      <dgm:t>
        <a:bodyPr/>
        <a:lstStyle/>
        <a:p>
          <a:endParaRPr lang="en-US"/>
        </a:p>
      </dgm:t>
    </dgm:pt>
    <dgm:pt modelId="{BA09F8FD-DD29-DF46-BA04-67BB262740C3}" type="pres">
      <dgm:prSet presAssocID="{D8CF81A4-E613-A74E-961E-FB182687BCC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AFF20D-56E9-E74F-AC8E-CE306C976B75}" type="pres">
      <dgm:prSet presAssocID="{D8CF81A4-E613-A74E-961E-FB182687BCC5}" presName="dummy" presStyleCnt="0"/>
      <dgm:spPr/>
    </dgm:pt>
    <dgm:pt modelId="{7532C597-370F-3F4C-A9B2-A5231456FD6F}" type="pres">
      <dgm:prSet presAssocID="{4C1603F3-397B-3B47-8DD5-077DF1C7AB76}" presName="sibTrans" presStyleLbl="sibTrans2D1" presStyleIdx="1" presStyleCnt="8"/>
      <dgm:spPr/>
      <dgm:t>
        <a:bodyPr/>
        <a:lstStyle/>
        <a:p>
          <a:endParaRPr lang="en-US"/>
        </a:p>
      </dgm:t>
    </dgm:pt>
    <dgm:pt modelId="{47AF906A-0E9D-4644-804F-382903472944}" type="pres">
      <dgm:prSet presAssocID="{D4217E02-739A-B540-9C81-EB64625423F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D6B51E-2986-8642-AEC3-A1B1CE89F058}" type="pres">
      <dgm:prSet presAssocID="{D4217E02-739A-B540-9C81-EB64625423FF}" presName="dummy" presStyleCnt="0"/>
      <dgm:spPr/>
    </dgm:pt>
    <dgm:pt modelId="{A6D07621-2089-6343-B132-2E39D221D38F}" type="pres">
      <dgm:prSet presAssocID="{5CE1A6EA-4666-424E-A515-419B11AE1401}" presName="sibTrans" presStyleLbl="sibTrans2D1" presStyleIdx="2" presStyleCnt="8"/>
      <dgm:spPr/>
      <dgm:t>
        <a:bodyPr/>
        <a:lstStyle/>
        <a:p>
          <a:endParaRPr lang="en-US"/>
        </a:p>
      </dgm:t>
    </dgm:pt>
    <dgm:pt modelId="{0E7C149A-3006-C84B-ABB1-6888E2114EB6}" type="pres">
      <dgm:prSet presAssocID="{1FF7CA6B-FE3E-644F-964A-2DDFC1DC721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3EB08-A4C2-A042-87F7-4497BD8CB1BF}" type="pres">
      <dgm:prSet presAssocID="{1FF7CA6B-FE3E-644F-964A-2DDFC1DC7216}" presName="dummy" presStyleCnt="0"/>
      <dgm:spPr/>
    </dgm:pt>
    <dgm:pt modelId="{83019509-5DBB-8740-93A7-C0E3D2F4E343}" type="pres">
      <dgm:prSet presAssocID="{FFA1DF57-63E8-F54C-BA3E-C418C9DE6069}" presName="sibTrans" presStyleLbl="sibTrans2D1" presStyleIdx="3" presStyleCnt="8"/>
      <dgm:spPr/>
      <dgm:t>
        <a:bodyPr/>
        <a:lstStyle/>
        <a:p>
          <a:endParaRPr lang="en-US"/>
        </a:p>
      </dgm:t>
    </dgm:pt>
    <dgm:pt modelId="{6A3A4A6F-1A31-0849-A030-45EC1CB4CA59}" type="pres">
      <dgm:prSet presAssocID="{259C31A0-90AD-AB42-BDCE-7FD97E34078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F81B9-7672-674C-BA18-FB0590D9D1DE}" type="pres">
      <dgm:prSet presAssocID="{259C31A0-90AD-AB42-BDCE-7FD97E34078A}" presName="dummy" presStyleCnt="0"/>
      <dgm:spPr/>
    </dgm:pt>
    <dgm:pt modelId="{F5CB7B75-40BA-414B-BEC0-2573C1B7690B}" type="pres">
      <dgm:prSet presAssocID="{AB462613-6FD7-DB4A-9665-760B8B84617C}" presName="sibTrans" presStyleLbl="sibTrans2D1" presStyleIdx="4" presStyleCnt="8"/>
      <dgm:spPr/>
      <dgm:t>
        <a:bodyPr/>
        <a:lstStyle/>
        <a:p>
          <a:endParaRPr lang="en-US"/>
        </a:p>
      </dgm:t>
    </dgm:pt>
    <dgm:pt modelId="{8B8FFF47-0265-674B-9487-FC3322814B19}" type="pres">
      <dgm:prSet presAssocID="{E04241B8-DFE6-F642-89AD-8C8F80BD0480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BC9DDE-0846-C64B-AD44-6035A83E2A7A}" type="pres">
      <dgm:prSet presAssocID="{E04241B8-DFE6-F642-89AD-8C8F80BD0480}" presName="dummy" presStyleCnt="0"/>
      <dgm:spPr/>
    </dgm:pt>
    <dgm:pt modelId="{2F9120B8-4262-8846-B2B7-CDB7C4502131}" type="pres">
      <dgm:prSet presAssocID="{53C185DE-F3EE-9A4D-88FD-DB2CBF456863}" presName="sibTrans" presStyleLbl="sibTrans2D1" presStyleIdx="5" presStyleCnt="8"/>
      <dgm:spPr/>
      <dgm:t>
        <a:bodyPr/>
        <a:lstStyle/>
        <a:p>
          <a:endParaRPr lang="en-US"/>
        </a:p>
      </dgm:t>
    </dgm:pt>
    <dgm:pt modelId="{6FC3C5CF-C530-5E43-A1C5-AFD130CDD1B7}" type="pres">
      <dgm:prSet presAssocID="{F671AD04-61B2-9E46-BC31-029CE45241D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A81FF-DB2A-AC47-8A17-09C6E333A58A}" type="pres">
      <dgm:prSet presAssocID="{F671AD04-61B2-9E46-BC31-029CE45241D4}" presName="dummy" presStyleCnt="0"/>
      <dgm:spPr/>
    </dgm:pt>
    <dgm:pt modelId="{73217022-BFC0-5844-8581-EEA67709FCD5}" type="pres">
      <dgm:prSet presAssocID="{456CBE71-611F-124E-964B-A58321A178E8}" presName="sibTrans" presStyleLbl="sibTrans2D1" presStyleIdx="6" presStyleCnt="8"/>
      <dgm:spPr/>
      <dgm:t>
        <a:bodyPr/>
        <a:lstStyle/>
        <a:p>
          <a:endParaRPr lang="en-US"/>
        </a:p>
      </dgm:t>
    </dgm:pt>
    <dgm:pt modelId="{E26FAB80-0F85-5042-B3CB-6A20E187E0D3}" type="pres">
      <dgm:prSet presAssocID="{24F02BA5-671A-3645-93D4-E65F5792B00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9B0BB-33BC-DB40-A8D5-BC0E1D5CBAA3}" type="pres">
      <dgm:prSet presAssocID="{24F02BA5-671A-3645-93D4-E65F5792B000}" presName="dummy" presStyleCnt="0"/>
      <dgm:spPr/>
    </dgm:pt>
    <dgm:pt modelId="{FDBA33FA-2B4C-5044-A96C-730863AF1E00}" type="pres">
      <dgm:prSet presAssocID="{1332C00D-EB0F-F649-9100-8C5D14AF9E8D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3DE1590F-716E-B543-843E-B66BBFB6C4C3}" srcId="{1CBBAC49-9CAC-764C-B0F2-48D73347719D}" destId="{259C31A0-90AD-AB42-BDCE-7FD97E34078A}" srcOrd="4" destOrd="0" parTransId="{75373704-BD3C-0E4C-873F-064CD3C41C68}" sibTransId="{AB462613-6FD7-DB4A-9665-760B8B84617C}"/>
    <dgm:cxn modelId="{EEA79544-EC28-1045-BEC2-A4B0228EE418}" type="presOf" srcId="{AB462613-6FD7-DB4A-9665-760B8B84617C}" destId="{F5CB7B75-40BA-414B-BEC0-2573C1B7690B}" srcOrd="0" destOrd="0" presId="urn:microsoft.com/office/officeart/2005/8/layout/radial6"/>
    <dgm:cxn modelId="{98A8C5B9-EE23-664A-8F28-A2ACF065D316}" type="presOf" srcId="{53C185DE-F3EE-9A4D-88FD-DB2CBF456863}" destId="{2F9120B8-4262-8846-B2B7-CDB7C4502131}" srcOrd="0" destOrd="0" presId="urn:microsoft.com/office/officeart/2005/8/layout/radial6"/>
    <dgm:cxn modelId="{F1A72342-9554-734E-A446-56CF597C106A}" type="presOf" srcId="{8F776DD6-83AB-154D-8A72-5EFF551D4027}" destId="{B093141B-16DF-E044-BB26-9F5D20B87AE6}" srcOrd="0" destOrd="0" presId="urn:microsoft.com/office/officeart/2005/8/layout/radial6"/>
    <dgm:cxn modelId="{C823CADF-35B8-F948-BE1F-1C4B15BF3D87}" type="presOf" srcId="{4C1603F3-397B-3B47-8DD5-077DF1C7AB76}" destId="{7532C597-370F-3F4C-A9B2-A5231456FD6F}" srcOrd="0" destOrd="0" presId="urn:microsoft.com/office/officeart/2005/8/layout/radial6"/>
    <dgm:cxn modelId="{C66E66CA-24B3-6644-AAE5-2832125BDCB5}" srcId="{1CBBAC49-9CAC-764C-B0F2-48D73347719D}" destId="{E04241B8-DFE6-F642-89AD-8C8F80BD0480}" srcOrd="5" destOrd="0" parTransId="{ED0A1EF1-0B03-F944-8A3E-1274E489157B}" sibTransId="{53C185DE-F3EE-9A4D-88FD-DB2CBF456863}"/>
    <dgm:cxn modelId="{C04930F5-8B04-2B4D-8702-0A7CC5818CDE}" srcId="{1CBBAC49-9CAC-764C-B0F2-48D73347719D}" destId="{24F02BA5-671A-3645-93D4-E65F5792B000}" srcOrd="7" destOrd="0" parTransId="{63711844-96D7-1B4F-8A7B-B05408274C07}" sibTransId="{1332C00D-EB0F-F649-9100-8C5D14AF9E8D}"/>
    <dgm:cxn modelId="{ED565CCA-1B9A-574C-B2D5-E45C59FBC799}" type="presOf" srcId="{F996CAE7-CFD6-C74F-A4C5-91D1E0120189}" destId="{291ABC59-CD93-A34B-8D77-E45AE70B0103}" srcOrd="0" destOrd="0" presId="urn:microsoft.com/office/officeart/2005/8/layout/radial6"/>
    <dgm:cxn modelId="{8D1B039B-EA27-8F45-A4A8-8884E2008372}" type="presOf" srcId="{259C31A0-90AD-AB42-BDCE-7FD97E34078A}" destId="{6A3A4A6F-1A31-0849-A030-45EC1CB4CA59}" srcOrd="0" destOrd="0" presId="urn:microsoft.com/office/officeart/2005/8/layout/radial6"/>
    <dgm:cxn modelId="{5DF73561-22E7-7743-AB54-9DF4FA26DBF1}" type="presOf" srcId="{5CE1A6EA-4666-424E-A515-419B11AE1401}" destId="{A6D07621-2089-6343-B132-2E39D221D38F}" srcOrd="0" destOrd="0" presId="urn:microsoft.com/office/officeart/2005/8/layout/radial6"/>
    <dgm:cxn modelId="{6A3FC173-D622-E949-9530-AD1389268846}" srcId="{1CBBAC49-9CAC-764C-B0F2-48D73347719D}" destId="{8F776DD6-83AB-154D-8A72-5EFF551D4027}" srcOrd="0" destOrd="0" parTransId="{702F198F-5254-C544-9F87-5A5E9A98CC76}" sibTransId="{3BA349C6-0695-C841-A684-77E2A1429B9D}"/>
    <dgm:cxn modelId="{DC1EBD91-BD89-714A-AD91-6AEEA079E1B0}" type="presOf" srcId="{F671AD04-61B2-9E46-BC31-029CE45241D4}" destId="{6FC3C5CF-C530-5E43-A1C5-AFD130CDD1B7}" srcOrd="0" destOrd="0" presId="urn:microsoft.com/office/officeart/2005/8/layout/radial6"/>
    <dgm:cxn modelId="{C2317AE2-B579-1C4A-A095-5909D2F3AFC4}" type="presOf" srcId="{E04241B8-DFE6-F642-89AD-8C8F80BD0480}" destId="{8B8FFF47-0265-674B-9487-FC3322814B19}" srcOrd="0" destOrd="0" presId="urn:microsoft.com/office/officeart/2005/8/layout/radial6"/>
    <dgm:cxn modelId="{58BE2BD8-3038-DF49-BB43-653E6C5EA3D9}" srcId="{1CBBAC49-9CAC-764C-B0F2-48D73347719D}" destId="{D4217E02-739A-B540-9C81-EB64625423FF}" srcOrd="2" destOrd="0" parTransId="{AD8FB6E4-3ECD-4640-B937-842DD6F4619B}" sibTransId="{5CE1A6EA-4666-424E-A515-419B11AE1401}"/>
    <dgm:cxn modelId="{67CE1355-7A58-8248-A45A-CAEE10BCAEA7}" type="presOf" srcId="{24F02BA5-671A-3645-93D4-E65F5792B000}" destId="{E26FAB80-0F85-5042-B3CB-6A20E187E0D3}" srcOrd="0" destOrd="0" presId="urn:microsoft.com/office/officeart/2005/8/layout/radial6"/>
    <dgm:cxn modelId="{78A973DC-8D95-3549-8BB4-40E61660B4E3}" type="presOf" srcId="{3BA349C6-0695-C841-A684-77E2A1429B9D}" destId="{8E1C5916-9FDD-1948-B59C-D1D52ED1F880}" srcOrd="0" destOrd="0" presId="urn:microsoft.com/office/officeart/2005/8/layout/radial6"/>
    <dgm:cxn modelId="{F087B73D-04E3-AA47-B7A0-9782AE54C8CD}" type="presOf" srcId="{D4217E02-739A-B540-9C81-EB64625423FF}" destId="{47AF906A-0E9D-4644-804F-382903472944}" srcOrd="0" destOrd="0" presId="urn:microsoft.com/office/officeart/2005/8/layout/radial6"/>
    <dgm:cxn modelId="{25CFAF7E-2DC6-CA40-8300-E9E47ECB20E7}" type="presOf" srcId="{1CBBAC49-9CAC-764C-B0F2-48D73347719D}" destId="{184A4CE8-258A-C64F-AD0D-E535583A22B7}" srcOrd="0" destOrd="0" presId="urn:microsoft.com/office/officeart/2005/8/layout/radial6"/>
    <dgm:cxn modelId="{7FADFDA7-625C-BA4F-ABD6-F3E517C29794}" type="presOf" srcId="{1FF7CA6B-FE3E-644F-964A-2DDFC1DC7216}" destId="{0E7C149A-3006-C84B-ABB1-6888E2114EB6}" srcOrd="0" destOrd="0" presId="urn:microsoft.com/office/officeart/2005/8/layout/radial6"/>
    <dgm:cxn modelId="{76E0614C-50FC-7347-A49C-B2B8D00D053B}" srcId="{1CBBAC49-9CAC-764C-B0F2-48D73347719D}" destId="{D8CF81A4-E613-A74E-961E-FB182687BCC5}" srcOrd="1" destOrd="0" parTransId="{8A9C8593-564B-0146-B46E-E7B853E46872}" sibTransId="{4C1603F3-397B-3B47-8DD5-077DF1C7AB76}"/>
    <dgm:cxn modelId="{8C634248-2D36-144B-9C74-208527F9FD50}" type="presOf" srcId="{D8CF81A4-E613-A74E-961E-FB182687BCC5}" destId="{BA09F8FD-DD29-DF46-BA04-67BB262740C3}" srcOrd="0" destOrd="0" presId="urn:microsoft.com/office/officeart/2005/8/layout/radial6"/>
    <dgm:cxn modelId="{5B2776CC-6B64-B146-97A0-ABD38EB4A4D9}" srcId="{1CBBAC49-9CAC-764C-B0F2-48D73347719D}" destId="{F671AD04-61B2-9E46-BC31-029CE45241D4}" srcOrd="6" destOrd="0" parTransId="{67070D40-0760-124E-9B3B-B51DD7D08C52}" sibTransId="{456CBE71-611F-124E-964B-A58321A178E8}"/>
    <dgm:cxn modelId="{9BAD079C-6E72-0F42-8E38-7E7429F22624}" srcId="{F996CAE7-CFD6-C74F-A4C5-91D1E0120189}" destId="{1CBBAC49-9CAC-764C-B0F2-48D73347719D}" srcOrd="0" destOrd="0" parTransId="{51DED153-C02C-394C-B8C4-0F99F1B1C911}" sibTransId="{4DEA7FA6-1D79-4641-84CA-283F836A5C8F}"/>
    <dgm:cxn modelId="{F874029B-7E34-B841-B36C-9C7BA8631E17}" srcId="{1CBBAC49-9CAC-764C-B0F2-48D73347719D}" destId="{1FF7CA6B-FE3E-644F-964A-2DDFC1DC7216}" srcOrd="3" destOrd="0" parTransId="{DB1CD6D4-E85B-ED48-9C68-A3583D8CA26B}" sibTransId="{FFA1DF57-63E8-F54C-BA3E-C418C9DE6069}"/>
    <dgm:cxn modelId="{1858631D-3B3B-9348-BA23-059D5027C3C9}" type="presOf" srcId="{456CBE71-611F-124E-964B-A58321A178E8}" destId="{73217022-BFC0-5844-8581-EEA67709FCD5}" srcOrd="0" destOrd="0" presId="urn:microsoft.com/office/officeart/2005/8/layout/radial6"/>
    <dgm:cxn modelId="{8655E5D1-CCD9-CF43-9467-2B2C8A191744}" type="presOf" srcId="{1332C00D-EB0F-F649-9100-8C5D14AF9E8D}" destId="{FDBA33FA-2B4C-5044-A96C-730863AF1E00}" srcOrd="0" destOrd="0" presId="urn:microsoft.com/office/officeart/2005/8/layout/radial6"/>
    <dgm:cxn modelId="{B6350DC0-5F7F-A747-946F-F7592FE6107B}" type="presOf" srcId="{FFA1DF57-63E8-F54C-BA3E-C418C9DE6069}" destId="{83019509-5DBB-8740-93A7-C0E3D2F4E343}" srcOrd="0" destOrd="0" presId="urn:microsoft.com/office/officeart/2005/8/layout/radial6"/>
    <dgm:cxn modelId="{2FB63A22-6F71-924E-AB8C-1C54A4A41B9F}" type="presParOf" srcId="{291ABC59-CD93-A34B-8D77-E45AE70B0103}" destId="{184A4CE8-258A-C64F-AD0D-E535583A22B7}" srcOrd="0" destOrd="0" presId="urn:microsoft.com/office/officeart/2005/8/layout/radial6"/>
    <dgm:cxn modelId="{B0C8D53F-2376-434D-83AF-7667BA9D4383}" type="presParOf" srcId="{291ABC59-CD93-A34B-8D77-E45AE70B0103}" destId="{B093141B-16DF-E044-BB26-9F5D20B87AE6}" srcOrd="1" destOrd="0" presId="urn:microsoft.com/office/officeart/2005/8/layout/radial6"/>
    <dgm:cxn modelId="{AAA48CF8-96B9-5942-B4A4-A191FA9B014A}" type="presParOf" srcId="{291ABC59-CD93-A34B-8D77-E45AE70B0103}" destId="{084DAF5E-3F3D-A846-BED7-7B25CAF7E753}" srcOrd="2" destOrd="0" presId="urn:microsoft.com/office/officeart/2005/8/layout/radial6"/>
    <dgm:cxn modelId="{47BBFCC5-6BA4-7340-A7AD-27D2AA462EFB}" type="presParOf" srcId="{291ABC59-CD93-A34B-8D77-E45AE70B0103}" destId="{8E1C5916-9FDD-1948-B59C-D1D52ED1F880}" srcOrd="3" destOrd="0" presId="urn:microsoft.com/office/officeart/2005/8/layout/radial6"/>
    <dgm:cxn modelId="{B89DF3A4-E9AB-5144-8AB4-1543A0B99561}" type="presParOf" srcId="{291ABC59-CD93-A34B-8D77-E45AE70B0103}" destId="{BA09F8FD-DD29-DF46-BA04-67BB262740C3}" srcOrd="4" destOrd="0" presId="urn:microsoft.com/office/officeart/2005/8/layout/radial6"/>
    <dgm:cxn modelId="{18F14AF5-B23F-E148-A186-AEF5B9DD9A82}" type="presParOf" srcId="{291ABC59-CD93-A34B-8D77-E45AE70B0103}" destId="{0CAFF20D-56E9-E74F-AC8E-CE306C976B75}" srcOrd="5" destOrd="0" presId="urn:microsoft.com/office/officeart/2005/8/layout/radial6"/>
    <dgm:cxn modelId="{22FF918E-292E-894D-B88C-FDBF7DE294E0}" type="presParOf" srcId="{291ABC59-CD93-A34B-8D77-E45AE70B0103}" destId="{7532C597-370F-3F4C-A9B2-A5231456FD6F}" srcOrd="6" destOrd="0" presId="urn:microsoft.com/office/officeart/2005/8/layout/radial6"/>
    <dgm:cxn modelId="{2A80EFBC-2BB2-374D-820B-4F53885276AD}" type="presParOf" srcId="{291ABC59-CD93-A34B-8D77-E45AE70B0103}" destId="{47AF906A-0E9D-4644-804F-382903472944}" srcOrd="7" destOrd="0" presId="urn:microsoft.com/office/officeart/2005/8/layout/radial6"/>
    <dgm:cxn modelId="{E34F4E6A-663D-E541-92B2-F025D2670C2B}" type="presParOf" srcId="{291ABC59-CD93-A34B-8D77-E45AE70B0103}" destId="{C6D6B51E-2986-8642-AEC3-A1B1CE89F058}" srcOrd="8" destOrd="0" presId="urn:microsoft.com/office/officeart/2005/8/layout/radial6"/>
    <dgm:cxn modelId="{1CDD5A6F-2F59-A043-8A33-F28CF9DCD4BB}" type="presParOf" srcId="{291ABC59-CD93-A34B-8D77-E45AE70B0103}" destId="{A6D07621-2089-6343-B132-2E39D221D38F}" srcOrd="9" destOrd="0" presId="urn:microsoft.com/office/officeart/2005/8/layout/radial6"/>
    <dgm:cxn modelId="{467DD343-CFE1-7E4D-BF3B-17D8A372499D}" type="presParOf" srcId="{291ABC59-CD93-A34B-8D77-E45AE70B0103}" destId="{0E7C149A-3006-C84B-ABB1-6888E2114EB6}" srcOrd="10" destOrd="0" presId="urn:microsoft.com/office/officeart/2005/8/layout/radial6"/>
    <dgm:cxn modelId="{A6B7A09F-2F75-904C-A81D-3D25DFF1ACAA}" type="presParOf" srcId="{291ABC59-CD93-A34B-8D77-E45AE70B0103}" destId="{EF33EB08-A4C2-A042-87F7-4497BD8CB1BF}" srcOrd="11" destOrd="0" presId="urn:microsoft.com/office/officeart/2005/8/layout/radial6"/>
    <dgm:cxn modelId="{EF2E485D-0BF8-F347-BE72-EB26123DC916}" type="presParOf" srcId="{291ABC59-CD93-A34B-8D77-E45AE70B0103}" destId="{83019509-5DBB-8740-93A7-C0E3D2F4E343}" srcOrd="12" destOrd="0" presId="urn:microsoft.com/office/officeart/2005/8/layout/radial6"/>
    <dgm:cxn modelId="{2BCBE734-FA2E-2446-8F7E-D73906BAB0A8}" type="presParOf" srcId="{291ABC59-CD93-A34B-8D77-E45AE70B0103}" destId="{6A3A4A6F-1A31-0849-A030-45EC1CB4CA59}" srcOrd="13" destOrd="0" presId="urn:microsoft.com/office/officeart/2005/8/layout/radial6"/>
    <dgm:cxn modelId="{224A218B-5A8E-D944-AFC6-5B137F8EF02C}" type="presParOf" srcId="{291ABC59-CD93-A34B-8D77-E45AE70B0103}" destId="{0EBF81B9-7672-674C-BA18-FB0590D9D1DE}" srcOrd="14" destOrd="0" presId="urn:microsoft.com/office/officeart/2005/8/layout/radial6"/>
    <dgm:cxn modelId="{968E37E2-AAFF-5244-8975-0A9C82DCF601}" type="presParOf" srcId="{291ABC59-CD93-A34B-8D77-E45AE70B0103}" destId="{F5CB7B75-40BA-414B-BEC0-2573C1B7690B}" srcOrd="15" destOrd="0" presId="urn:microsoft.com/office/officeart/2005/8/layout/radial6"/>
    <dgm:cxn modelId="{8E7250BA-D980-D94F-A136-33453D2FF17C}" type="presParOf" srcId="{291ABC59-CD93-A34B-8D77-E45AE70B0103}" destId="{8B8FFF47-0265-674B-9487-FC3322814B19}" srcOrd="16" destOrd="0" presId="urn:microsoft.com/office/officeart/2005/8/layout/radial6"/>
    <dgm:cxn modelId="{3E2F3C15-5EF1-7A45-B058-6DAF8F838A18}" type="presParOf" srcId="{291ABC59-CD93-A34B-8D77-E45AE70B0103}" destId="{1EBC9DDE-0846-C64B-AD44-6035A83E2A7A}" srcOrd="17" destOrd="0" presId="urn:microsoft.com/office/officeart/2005/8/layout/radial6"/>
    <dgm:cxn modelId="{C9E3EFF5-E028-1B49-A5BC-F7675388AE0D}" type="presParOf" srcId="{291ABC59-CD93-A34B-8D77-E45AE70B0103}" destId="{2F9120B8-4262-8846-B2B7-CDB7C4502131}" srcOrd="18" destOrd="0" presId="urn:microsoft.com/office/officeart/2005/8/layout/radial6"/>
    <dgm:cxn modelId="{E2C9F405-86E4-7842-A342-011DC8A340C0}" type="presParOf" srcId="{291ABC59-CD93-A34B-8D77-E45AE70B0103}" destId="{6FC3C5CF-C530-5E43-A1C5-AFD130CDD1B7}" srcOrd="19" destOrd="0" presId="urn:microsoft.com/office/officeart/2005/8/layout/radial6"/>
    <dgm:cxn modelId="{BB0F27D7-5284-4542-8307-F3DBC6F15475}" type="presParOf" srcId="{291ABC59-CD93-A34B-8D77-E45AE70B0103}" destId="{CC7A81FF-DB2A-AC47-8A17-09C6E333A58A}" srcOrd="20" destOrd="0" presId="urn:microsoft.com/office/officeart/2005/8/layout/radial6"/>
    <dgm:cxn modelId="{51B6D2F6-0797-7D45-B2C4-394790BC660B}" type="presParOf" srcId="{291ABC59-CD93-A34B-8D77-E45AE70B0103}" destId="{73217022-BFC0-5844-8581-EEA67709FCD5}" srcOrd="21" destOrd="0" presId="urn:microsoft.com/office/officeart/2005/8/layout/radial6"/>
    <dgm:cxn modelId="{97EFB976-BFBA-BD4D-9C5B-4F2589796C5A}" type="presParOf" srcId="{291ABC59-CD93-A34B-8D77-E45AE70B0103}" destId="{E26FAB80-0F85-5042-B3CB-6A20E187E0D3}" srcOrd="22" destOrd="0" presId="urn:microsoft.com/office/officeart/2005/8/layout/radial6"/>
    <dgm:cxn modelId="{581AA146-3020-F248-8EEC-F9E6B4B818DD}" type="presParOf" srcId="{291ABC59-CD93-A34B-8D77-E45AE70B0103}" destId="{FAC9B0BB-33BC-DB40-A8D5-BC0E1D5CBAA3}" srcOrd="23" destOrd="0" presId="urn:microsoft.com/office/officeart/2005/8/layout/radial6"/>
    <dgm:cxn modelId="{2BFBEB92-0D7D-1A41-AB4C-5AE4C7168905}" type="presParOf" srcId="{291ABC59-CD93-A34B-8D77-E45AE70B0103}" destId="{FDBA33FA-2B4C-5044-A96C-730863AF1E00}" srcOrd="24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A33FA-2B4C-5044-A96C-730863AF1E00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13500000"/>
            <a:gd name="adj2" fmla="val 162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217022-BFC0-5844-8581-EEA67709FCD5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10800000"/>
            <a:gd name="adj2" fmla="val 135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9120B8-4262-8846-B2B7-CDB7C4502131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8100000"/>
            <a:gd name="adj2" fmla="val 108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CB7B75-40BA-414B-BEC0-2573C1B7690B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5400000"/>
            <a:gd name="adj2" fmla="val 81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019509-5DBB-8740-93A7-C0E3D2F4E343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2700000"/>
            <a:gd name="adj2" fmla="val 54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D07621-2089-6343-B132-2E39D221D38F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0"/>
            <a:gd name="adj2" fmla="val 27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32C597-370F-3F4C-A9B2-A5231456FD6F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18900000"/>
            <a:gd name="adj2" fmla="val 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1C5916-9FDD-1948-B59C-D1D52ED1F880}">
      <dsp:nvSpPr>
        <dsp:cNvPr id="0" name=""/>
        <dsp:cNvSpPr/>
      </dsp:nvSpPr>
      <dsp:spPr>
        <a:xfrm>
          <a:off x="1686806" y="410818"/>
          <a:ext cx="3706644" cy="3706644"/>
        </a:xfrm>
        <a:prstGeom prst="blockArc">
          <a:avLst>
            <a:gd name="adj1" fmla="val 16200000"/>
            <a:gd name="adj2" fmla="val 18900000"/>
            <a:gd name="adj3" fmla="val 34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A4CE8-258A-C64F-AD0D-E535583A22B7}">
      <dsp:nvSpPr>
        <dsp:cNvPr id="0" name=""/>
        <dsp:cNvSpPr/>
      </dsp:nvSpPr>
      <dsp:spPr>
        <a:xfrm>
          <a:off x="2909197" y="1633209"/>
          <a:ext cx="1261862" cy="1261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BUSSINESS PLAN</a:t>
          </a:r>
        </a:p>
      </dsp:txBody>
      <dsp:txXfrm>
        <a:off x="3093992" y="1818004"/>
        <a:ext cx="892272" cy="892272"/>
      </dsp:txXfrm>
    </dsp:sp>
    <dsp:sp modelId="{B093141B-16DF-E044-BB26-9F5D20B87AE6}">
      <dsp:nvSpPr>
        <dsp:cNvPr id="0" name=""/>
        <dsp:cNvSpPr/>
      </dsp:nvSpPr>
      <dsp:spPr>
        <a:xfrm>
          <a:off x="3098477" y="965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Product Description</a:t>
          </a:r>
          <a:endParaRPr lang="en-US" sz="800" b="1" kern="1200" dirty="0"/>
        </a:p>
      </dsp:txBody>
      <dsp:txXfrm>
        <a:off x="3227834" y="130322"/>
        <a:ext cx="624589" cy="624589"/>
      </dsp:txXfrm>
    </dsp:sp>
    <dsp:sp modelId="{BA09F8FD-DD29-DF46-BA04-67BB262740C3}">
      <dsp:nvSpPr>
        <dsp:cNvPr id="0" name=""/>
        <dsp:cNvSpPr/>
      </dsp:nvSpPr>
      <dsp:spPr>
        <a:xfrm>
          <a:off x="4386488" y="534477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Financial Planning</a:t>
          </a:r>
          <a:endParaRPr lang="en-US" sz="800" b="1" kern="1200" dirty="0"/>
        </a:p>
      </dsp:txBody>
      <dsp:txXfrm>
        <a:off x="4515845" y="663834"/>
        <a:ext cx="624589" cy="624589"/>
      </dsp:txXfrm>
    </dsp:sp>
    <dsp:sp modelId="{47AF906A-0E9D-4644-804F-382903472944}">
      <dsp:nvSpPr>
        <dsp:cNvPr id="0" name=""/>
        <dsp:cNvSpPr/>
      </dsp:nvSpPr>
      <dsp:spPr>
        <a:xfrm>
          <a:off x="4920000" y="1822489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Timeline</a:t>
          </a:r>
          <a:endParaRPr lang="en-US" sz="800" b="1" kern="1200" dirty="0"/>
        </a:p>
      </dsp:txBody>
      <dsp:txXfrm>
        <a:off x="5049357" y="1951846"/>
        <a:ext cx="624589" cy="624589"/>
      </dsp:txXfrm>
    </dsp:sp>
    <dsp:sp modelId="{0E7C149A-3006-C84B-ABB1-6888E2114EB6}">
      <dsp:nvSpPr>
        <dsp:cNvPr id="0" name=""/>
        <dsp:cNvSpPr/>
      </dsp:nvSpPr>
      <dsp:spPr>
        <a:xfrm>
          <a:off x="4386488" y="3110500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Operation</a:t>
          </a:r>
          <a:endParaRPr lang="en-US" sz="800" b="1" kern="1200" dirty="0"/>
        </a:p>
      </dsp:txBody>
      <dsp:txXfrm>
        <a:off x="4515845" y="3239857"/>
        <a:ext cx="624589" cy="624589"/>
      </dsp:txXfrm>
    </dsp:sp>
    <dsp:sp modelId="{6A3A4A6F-1A31-0849-A030-45EC1CB4CA59}">
      <dsp:nvSpPr>
        <dsp:cNvPr id="0" name=""/>
        <dsp:cNvSpPr/>
      </dsp:nvSpPr>
      <dsp:spPr>
        <a:xfrm>
          <a:off x="3098477" y="3644012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Competitor Analysis</a:t>
          </a:r>
          <a:endParaRPr lang="en-US" sz="800" b="1" kern="1200" dirty="0"/>
        </a:p>
      </dsp:txBody>
      <dsp:txXfrm>
        <a:off x="3227834" y="3773369"/>
        <a:ext cx="624589" cy="624589"/>
      </dsp:txXfrm>
    </dsp:sp>
    <dsp:sp modelId="{8B8FFF47-0265-674B-9487-FC3322814B19}">
      <dsp:nvSpPr>
        <dsp:cNvPr id="0" name=""/>
        <dsp:cNvSpPr/>
      </dsp:nvSpPr>
      <dsp:spPr>
        <a:xfrm>
          <a:off x="1810465" y="3110500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SWOT Analysis</a:t>
          </a:r>
          <a:endParaRPr lang="en-US" sz="800" b="1" kern="1200" dirty="0"/>
        </a:p>
      </dsp:txBody>
      <dsp:txXfrm>
        <a:off x="1939822" y="3239857"/>
        <a:ext cx="624589" cy="624589"/>
      </dsp:txXfrm>
    </dsp:sp>
    <dsp:sp modelId="{6FC3C5CF-C530-5E43-A1C5-AFD130CDD1B7}">
      <dsp:nvSpPr>
        <dsp:cNvPr id="0" name=""/>
        <dsp:cNvSpPr/>
      </dsp:nvSpPr>
      <dsp:spPr>
        <a:xfrm>
          <a:off x="1276953" y="1822489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Mission Statement</a:t>
          </a:r>
          <a:endParaRPr lang="en-US" sz="800" b="1" kern="1200" dirty="0"/>
        </a:p>
      </dsp:txBody>
      <dsp:txXfrm>
        <a:off x="1406310" y="1951846"/>
        <a:ext cx="624589" cy="624589"/>
      </dsp:txXfrm>
    </dsp:sp>
    <dsp:sp modelId="{E26FAB80-0F85-5042-B3CB-6A20E187E0D3}">
      <dsp:nvSpPr>
        <dsp:cNvPr id="0" name=""/>
        <dsp:cNvSpPr/>
      </dsp:nvSpPr>
      <dsp:spPr>
        <a:xfrm>
          <a:off x="1810465" y="534477"/>
          <a:ext cx="883303" cy="8833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>
          <a:noFill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Marketing Plan</a:t>
          </a:r>
          <a:endParaRPr lang="en-US" sz="800" b="1" kern="1200" dirty="0"/>
        </a:p>
      </dsp:txBody>
      <dsp:txXfrm>
        <a:off x="1939822" y="663834"/>
        <a:ext cx="624589" cy="624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BUSSINESS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Wartariyus</a:t>
            </a:r>
            <a:r>
              <a:rPr lang="en-US" dirty="0" smtClean="0"/>
              <a:t>, </a:t>
            </a:r>
            <a:r>
              <a:rPr lang="en-US" dirty="0" err="1" smtClean="0"/>
              <a:t>S.Kom</a:t>
            </a:r>
            <a:r>
              <a:rPr lang="en-US" dirty="0" smtClean="0"/>
              <a:t>, M.T.I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7473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69396"/>
            <a:ext cx="6508377" cy="869762"/>
          </a:xfrm>
        </p:spPr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15272"/>
            <a:ext cx="6508377" cy="466633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Visi</a:t>
            </a:r>
            <a:r>
              <a:rPr lang="en-US" dirty="0" smtClean="0"/>
              <a:t> &amp;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berdirinya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&amp;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endParaRPr lang="en-US" dirty="0" smtClean="0"/>
          </a:p>
          <a:p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 smtClean="0"/>
          </a:p>
          <a:p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(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, </a:t>
            </a:r>
            <a:r>
              <a:rPr lang="en-US" dirty="0" err="1" smtClean="0"/>
              <a:t>manfaatnya</a:t>
            </a:r>
            <a:r>
              <a:rPr lang="en-US" dirty="0" smtClean="0"/>
              <a:t>, </a:t>
            </a:r>
            <a:r>
              <a:rPr lang="en-US" dirty="0" err="1" smtClean="0"/>
              <a:t>gambarang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,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(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– </a:t>
            </a:r>
            <a:r>
              <a:rPr lang="en-US" dirty="0" err="1" smtClean="0"/>
              <a:t>sewa</a:t>
            </a:r>
            <a:r>
              <a:rPr lang="en-US" dirty="0" smtClean="0"/>
              <a:t>/</a:t>
            </a:r>
            <a:r>
              <a:rPr lang="en-US" dirty="0" err="1" smtClean="0"/>
              <a:t>beli</a:t>
            </a:r>
            <a:r>
              <a:rPr lang="en-US" dirty="0" smtClean="0"/>
              <a:t>, </a:t>
            </a:r>
            <a:r>
              <a:rPr lang="en-US" dirty="0" err="1" smtClean="0"/>
              <a:t>luas</a:t>
            </a:r>
            <a:r>
              <a:rPr lang="en-US" dirty="0" smtClean="0"/>
              <a:t> area,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262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(Marketing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Penjelasan</a:t>
            </a:r>
            <a:r>
              <a:rPr lang="en-US" dirty="0" smtClean="0"/>
              <a:t> detail </a:t>
            </a:r>
            <a:r>
              <a:rPr lang="en-US" dirty="0" err="1" smtClean="0"/>
              <a:t>tentang</a:t>
            </a:r>
            <a:r>
              <a:rPr lang="en-US" dirty="0" smtClean="0"/>
              <a:t> market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Profil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pertumbuhannya</a:t>
            </a:r>
            <a:endParaRPr lang="en-US" dirty="0" smtClean="0"/>
          </a:p>
          <a:p>
            <a:r>
              <a:rPr lang="en-US" dirty="0" smtClean="0"/>
              <a:t>Market share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ingkat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  <a:p>
            <a:r>
              <a:rPr lang="en-US" dirty="0" err="1"/>
              <a:t>A</a:t>
            </a:r>
            <a:r>
              <a:rPr lang="en-US" dirty="0" err="1" smtClean="0"/>
              <a:t>nalisa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&amp; </a:t>
            </a:r>
            <a:r>
              <a:rPr lang="en-US" dirty="0" err="1" smtClean="0"/>
              <a:t>kualitatif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trategi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, </a:t>
            </a:r>
            <a:r>
              <a:rPr lang="en-US" dirty="0" err="1" smtClean="0"/>
              <a:t>Startegi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09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(Product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Perbandingan</a:t>
            </a:r>
            <a:r>
              <a:rPr lang="en-US" dirty="0" smtClean="0"/>
              <a:t> (</a:t>
            </a:r>
            <a:r>
              <a:rPr lang="en-US" dirty="0" err="1" smtClean="0"/>
              <a:t>keunggulan</a:t>
            </a:r>
            <a:r>
              <a:rPr lang="en-US" dirty="0" smtClean="0"/>
              <a:t> &amp;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 SWOT </a:t>
            </a:r>
            <a:r>
              <a:rPr lang="en-US" dirty="0" err="1" smtClean="0">
                <a:sym typeface="Wingdings"/>
              </a:rPr>
              <a:t>analisis</a:t>
            </a:r>
            <a:endParaRPr lang="en-US" dirty="0" smtClean="0"/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terbuat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produksinya</a:t>
            </a:r>
            <a:r>
              <a:rPr lang="en-US" dirty="0" smtClean="0"/>
              <a:t>?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operasionalnya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507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79703"/>
            <a:ext cx="6508377" cy="1143000"/>
          </a:xfrm>
        </p:spPr>
        <p:txBody>
          <a:bodyPr/>
          <a:lstStyle/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(Management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46608"/>
            <a:ext cx="6508377" cy="4179555"/>
          </a:xfrm>
        </p:spPr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smtClean="0"/>
              <a:t>Detail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&amp; </a:t>
            </a:r>
            <a:r>
              <a:rPr lang="en-US" dirty="0" err="1" smtClean="0"/>
              <a:t>keahliannya</a:t>
            </a:r>
            <a:endParaRPr lang="en-US" dirty="0" smtClean="0"/>
          </a:p>
          <a:p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penggajian</a:t>
            </a:r>
            <a:r>
              <a:rPr lang="en-US" dirty="0" smtClean="0"/>
              <a:t> &amp; </a:t>
            </a:r>
            <a:r>
              <a:rPr lang="en-US" dirty="0" err="1" smtClean="0"/>
              <a:t>tunjangan</a:t>
            </a:r>
            <a:endParaRPr lang="en-US" dirty="0" smtClean="0"/>
          </a:p>
          <a:p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&amp;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5005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(Financial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 smtClean="0"/>
          </a:p>
          <a:p>
            <a:r>
              <a:rPr lang="en-US" dirty="0" smtClean="0"/>
              <a:t>Modal yang </a:t>
            </a:r>
            <a:r>
              <a:rPr lang="en-US" dirty="0" err="1" smtClean="0"/>
              <a:t>dimiliki</a:t>
            </a:r>
            <a:endParaRPr lang="en-US" dirty="0" smtClean="0"/>
          </a:p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endParaRPr lang="en-US" dirty="0" smtClean="0"/>
          </a:p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, </a:t>
            </a:r>
            <a:r>
              <a:rPr lang="en-US" dirty="0" err="1" smtClean="0"/>
              <a:t>bulanan</a:t>
            </a:r>
            <a:r>
              <a:rPr lang="en-US" dirty="0" smtClean="0"/>
              <a:t> &amp; </a:t>
            </a:r>
            <a:r>
              <a:rPr lang="en-US" dirty="0" err="1" smtClean="0"/>
              <a:t>tahunan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2997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27840"/>
            <a:ext cx="6508377" cy="1143000"/>
          </a:xfrm>
        </p:spPr>
        <p:txBody>
          <a:bodyPr/>
          <a:lstStyle/>
          <a:p>
            <a:r>
              <a:rPr lang="en-US" dirty="0" smtClean="0"/>
              <a:t>SKEMA BUSSINESS PLAN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20363477"/>
              </p:ext>
            </p:extLst>
          </p:nvPr>
        </p:nvGraphicFramePr>
        <p:xfrm>
          <a:off x="457200" y="1918998"/>
          <a:ext cx="7080258" cy="4528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86268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CREATIVES BUSSINESS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Executive summary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Target market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Competitors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Human resources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Vendors/supplies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Marketing plan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Operations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Financial projections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216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</a:p>
          <a:p>
            <a:r>
              <a:rPr lang="en-US" dirty="0" smtClean="0"/>
              <a:t>Mission</a:t>
            </a:r>
          </a:p>
          <a:p>
            <a:r>
              <a:rPr lang="en-US" dirty="0" smtClean="0"/>
              <a:t>Purpose </a:t>
            </a:r>
          </a:p>
        </p:txBody>
      </p:sp>
    </p:spTree>
    <p:extLst>
      <p:ext uri="{BB962C8B-B14F-4D97-AF65-F5344CB8AC3E}">
        <p14:creationId xmlns="" xmlns:p14="http://schemas.microsoft.com/office/powerpoint/2010/main" val="151959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Demographic survey</a:t>
            </a:r>
          </a:p>
          <a:p>
            <a:r>
              <a:rPr lang="en-US" dirty="0" smtClean="0"/>
              <a:t>Consumer’s interest</a:t>
            </a:r>
          </a:p>
          <a:p>
            <a:r>
              <a:rPr lang="en-US" dirty="0" smtClean="0"/>
              <a:t>Budget strategic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859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SWOT analysis competitors &amp; your </a:t>
            </a:r>
            <a:r>
              <a:rPr lang="en-US" dirty="0" err="1" smtClean="0"/>
              <a:t>bussiness</a:t>
            </a:r>
            <a:endParaRPr lang="en-US" dirty="0" smtClean="0"/>
          </a:p>
          <a:p>
            <a:r>
              <a:rPr lang="en-US" dirty="0" smtClean="0"/>
              <a:t>What’s the different?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63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906" y="4427806"/>
            <a:ext cx="8060791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https://www.google.com/search?client=firefox-b-d&amp;q=video+tentang+bisnis+plan#fpstate=ive&amp;vld=cid:0a4d0708,vid:YVIdIuW6GHc,st:0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199" y="50114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Toturial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Cara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Membuat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Bussiness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Plan (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Part 1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many staff?</a:t>
            </a:r>
          </a:p>
          <a:p>
            <a:r>
              <a:rPr lang="en-US" dirty="0" smtClean="0"/>
              <a:t>How is their skill?</a:t>
            </a:r>
          </a:p>
          <a:p>
            <a:r>
              <a:rPr lang="en-US" dirty="0" smtClean="0"/>
              <a:t>Payment system</a:t>
            </a:r>
          </a:p>
          <a:p>
            <a:r>
              <a:rPr lang="en-US" dirty="0" smtClean="0"/>
              <a:t>Job </a:t>
            </a:r>
            <a:r>
              <a:rPr lang="en-US" dirty="0" err="1" smtClean="0"/>
              <a:t>desc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682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VENDORS / SUPPLIES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outsource / not? 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reguler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67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Promotion strategy</a:t>
            </a:r>
          </a:p>
          <a:p>
            <a:r>
              <a:rPr lang="en-US" dirty="0" smtClean="0"/>
              <a:t>How is the services?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104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you run your business?</a:t>
            </a:r>
          </a:p>
          <a:p>
            <a:r>
              <a:rPr lang="en-US" dirty="0" smtClean="0"/>
              <a:t>Production cost</a:t>
            </a:r>
          </a:p>
          <a:p>
            <a:r>
              <a:rPr lang="en-US" dirty="0" smtClean="0"/>
              <a:t>Routine cost (daily, monthly, annual)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92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PROJECTIONS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258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T</a:t>
            </a:r>
            <a:r>
              <a:rPr lang="en-US" sz="2600" dirty="0" smtClean="0"/>
              <a:t>ime to show up your product!!!</a:t>
            </a:r>
          </a:p>
          <a:p>
            <a:pPr marL="0" indent="0">
              <a:buNone/>
            </a:pPr>
            <a:r>
              <a:rPr lang="en-US" sz="2600" dirty="0" smtClean="0"/>
              <a:t>HOW???</a:t>
            </a:r>
          </a:p>
          <a:p>
            <a:r>
              <a:rPr lang="en-US" sz="2600" dirty="0" smtClean="0"/>
              <a:t>Social Media</a:t>
            </a:r>
          </a:p>
          <a:p>
            <a:r>
              <a:rPr lang="en-US" sz="2600" dirty="0" smtClean="0"/>
              <a:t>Display</a:t>
            </a:r>
          </a:p>
          <a:p>
            <a:r>
              <a:rPr lang="en-US" sz="2600" dirty="0" smtClean="0"/>
              <a:t>Promotion strategic</a:t>
            </a:r>
          </a:p>
          <a:p>
            <a:endParaRPr lang="en-US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846904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46904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962441"/>
            <a:ext cx="7935687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https://www.youtube.com/watch?v=KwZ7Fu4CPGg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199" y="50114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Toturial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Cara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Membuat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Bussiness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Plan (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Part 2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Bussiness</a:t>
            </a:r>
            <a:r>
              <a:rPr lang="en-US" dirty="0" smtClean="0"/>
              <a:t> Plan?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internak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external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417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Bussiness</a:t>
            </a:r>
            <a:r>
              <a:rPr lang="en-US" dirty="0" smtClean="0"/>
              <a:t>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Menjembatani</a:t>
            </a:r>
            <a:r>
              <a:rPr lang="en-US" dirty="0" smtClean="0"/>
              <a:t> ide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endParaRPr lang="en-US" dirty="0" smtClean="0"/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Menjaga</a:t>
            </a:r>
            <a:r>
              <a:rPr lang="en-US" dirty="0" smtClean="0"/>
              <a:t> agar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stay on track!</a:t>
            </a:r>
          </a:p>
          <a:p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&amp; </a:t>
            </a:r>
            <a:r>
              <a:rPr lang="en-US" dirty="0" err="1" smtClean="0"/>
              <a:t>misi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investor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143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756094"/>
          </a:xfrm>
        </p:spPr>
        <p:txBody>
          <a:bodyPr/>
          <a:lstStyle/>
          <a:p>
            <a:r>
              <a:rPr lang="en-US" dirty="0" smtClean="0"/>
              <a:t>PRE WRITTING </a:t>
            </a:r>
            <a:r>
              <a:rPr lang="en-US" dirty="0" smtClean="0">
                <a:sym typeface="Wingdings"/>
              </a:rPr>
              <a:t> 5W + 1H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057056"/>
            <a:ext cx="6508377" cy="406910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WHAT	</a:t>
            </a:r>
          </a:p>
          <a:p>
            <a:pPr lvl="1"/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? </a:t>
            </a:r>
            <a:endParaRPr lang="en-US" dirty="0"/>
          </a:p>
          <a:p>
            <a:r>
              <a:rPr lang="en-US" dirty="0" smtClean="0"/>
              <a:t>WHY</a:t>
            </a:r>
          </a:p>
          <a:p>
            <a:pPr lvl="1"/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? </a:t>
            </a:r>
            <a:endParaRPr lang="en-US" dirty="0"/>
          </a:p>
          <a:p>
            <a:pPr lvl="1"/>
            <a:r>
              <a:rPr lang="en-US" dirty="0" smtClean="0"/>
              <a:t>What so special?</a:t>
            </a:r>
          </a:p>
          <a:p>
            <a:r>
              <a:rPr lang="en-US" dirty="0" smtClean="0"/>
              <a:t>WHO</a:t>
            </a:r>
          </a:p>
          <a:p>
            <a:pPr lvl="1"/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pembelinya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demografinya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WHEN</a:t>
            </a:r>
          </a:p>
          <a:p>
            <a:pPr lvl="1"/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endParaRPr lang="en-US" dirty="0" smtClean="0"/>
          </a:p>
          <a:p>
            <a:r>
              <a:rPr lang="en-US" dirty="0" smtClean="0"/>
              <a:t>WHERE</a:t>
            </a:r>
          </a:p>
          <a:p>
            <a:pPr lvl="1"/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HOW</a:t>
            </a:r>
          </a:p>
          <a:p>
            <a:pPr lvl="1"/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diproduksi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51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 Usaha</a:t>
            </a:r>
          </a:p>
          <a:p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ide </a:t>
            </a:r>
            <a:r>
              <a:rPr lang="en-US" dirty="0" err="1" smtClean="0"/>
              <a:t>usaha</a:t>
            </a:r>
            <a:endParaRPr lang="en-US" dirty="0" smtClean="0"/>
          </a:p>
          <a:p>
            <a:r>
              <a:rPr lang="en-US" dirty="0" smtClean="0"/>
              <a:t>Study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kelayakan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pasar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/</a:t>
            </a:r>
            <a:r>
              <a:rPr lang="en-US" dirty="0" err="1" smtClean="0"/>
              <a:t>operasional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keuangan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71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BUSSINESS PLAN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Executive</a:t>
            </a:r>
          </a:p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 smtClean="0"/>
          </a:p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(Marketing Analysis)</a:t>
            </a:r>
          </a:p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(Product Analysis)</a:t>
            </a:r>
          </a:p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(Management Analysis)</a:t>
            </a:r>
          </a:p>
          <a:p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(Financial Analysis)</a:t>
            </a:r>
          </a:p>
        </p:txBody>
      </p:sp>
    </p:spTree>
    <p:extLst>
      <p:ext uri="{BB962C8B-B14F-4D97-AF65-F5344CB8AC3E}">
        <p14:creationId xmlns="" xmlns:p14="http://schemas.microsoft.com/office/powerpoint/2010/main" val="25322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Executive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spesialisasi</a:t>
            </a:r>
            <a:r>
              <a:rPr lang="en-US" dirty="0" smtClean="0"/>
              <a:t> (</a:t>
            </a:r>
            <a:r>
              <a:rPr lang="en-US" dirty="0" err="1" smtClean="0"/>
              <a:t>keunikannya</a:t>
            </a:r>
            <a:r>
              <a:rPr lang="en-US" dirty="0" smtClean="0"/>
              <a:t>)?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diluncurkan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119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582</TotalTime>
  <Words>498</Words>
  <Application>Microsoft Macintosh PowerPoint</Application>
  <PresentationFormat>On-screen Show (4:3)</PresentationFormat>
  <Paragraphs>133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Plaza</vt:lpstr>
      <vt:lpstr>BUSSINESS PLAN</vt:lpstr>
      <vt:lpstr>https://www.google.com/search?client=firefox-b-d&amp;q=video+tentang+bisnis+plan#fpstate=ive&amp;vld=cid:0a4d0708,vid:YVIdIuW6GHc,st:0</vt:lpstr>
      <vt:lpstr>https://www.youtube.com/watch?v=KwZ7Fu4CPGg</vt:lpstr>
      <vt:lpstr>What is Bussiness Plan?</vt:lpstr>
      <vt:lpstr>Tujuan Bussiness Plan</vt:lpstr>
      <vt:lpstr>PRE WRITTING  5W + 1H</vt:lpstr>
      <vt:lpstr>KONSEP AWAL</vt:lpstr>
      <vt:lpstr>BUSSINESS PLAN PROPOSAL</vt:lpstr>
      <vt:lpstr>Ringkasan Executive</vt:lpstr>
      <vt:lpstr>Latar Belakang</vt:lpstr>
      <vt:lpstr>Analisa Pemasaran (Marketing Analysis)</vt:lpstr>
      <vt:lpstr>Analisa Produk (Product Analysis)</vt:lpstr>
      <vt:lpstr>Analisa Manajemen (Management Analysis)</vt:lpstr>
      <vt:lpstr>Analisa Keuangan (Financial Analysis)</vt:lpstr>
      <vt:lpstr>SKEMA BUSSINESS PLAN</vt:lpstr>
      <vt:lpstr>CREATIVES BUSSINESS PLAN</vt:lpstr>
      <vt:lpstr>EXECUTIVE SUMMARY</vt:lpstr>
      <vt:lpstr>TARGET MARKET</vt:lpstr>
      <vt:lpstr>COMPETITORS</vt:lpstr>
      <vt:lpstr>HUMAN RESOURCES</vt:lpstr>
      <vt:lpstr>VENDORS / SUPPLIES</vt:lpstr>
      <vt:lpstr>MARKETING PLAN</vt:lpstr>
      <vt:lpstr>OPERATIONS</vt:lpstr>
      <vt:lpstr>FINANCIAL PROJECTIONS</vt:lpstr>
      <vt:lpstr>LAUNCH</vt:lpstr>
      <vt:lpstr>Terima Kasih</vt:lpstr>
    </vt:vector>
  </TitlesOfParts>
  <Company>UPH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BUSSINESS PLAN</dc:title>
  <dc:creator>Donna  Angelina</dc:creator>
  <cp:lastModifiedBy>ACER</cp:lastModifiedBy>
  <cp:revision>27</cp:revision>
  <dcterms:created xsi:type="dcterms:W3CDTF">2017-02-20T15:42:32Z</dcterms:created>
  <dcterms:modified xsi:type="dcterms:W3CDTF">2023-10-28T04:51:03Z</dcterms:modified>
</cp:coreProperties>
</file>